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6" r:id="rId3"/>
    <p:sldId id="259" r:id="rId4"/>
    <p:sldId id="268" r:id="rId5"/>
    <p:sldId id="265" r:id="rId6"/>
    <p:sldId id="267" r:id="rId7"/>
    <p:sldId id="266" r:id="rId8"/>
    <p:sldId id="275" r:id="rId9"/>
    <p:sldId id="262" r:id="rId10"/>
    <p:sldId id="270" r:id="rId11"/>
    <p:sldId id="273" r:id="rId12"/>
    <p:sldId id="276" r:id="rId13"/>
    <p:sldId id="272" r:id="rId14"/>
    <p:sldId id="274" r:id="rId15"/>
    <p:sldId id="271" r:id="rId16"/>
    <p:sldId id="264" r:id="rId17"/>
  </p:sldIdLst>
  <p:sldSz cx="23774400" cy="13350875"/>
  <p:notesSz cx="6858000" cy="9144000"/>
  <p:defaultTextStyle>
    <a:defPPr>
      <a:defRPr lang="en-US"/>
    </a:defPPr>
    <a:lvl1pPr marL="0" algn="l" defTabSz="2121408" rtl="0" eaLnBrk="1" latinLnBrk="0" hangingPunct="1">
      <a:defRPr sz="4200" kern="1200">
        <a:solidFill>
          <a:schemeClr val="tx1"/>
        </a:solidFill>
        <a:latin typeface="+mn-lt"/>
        <a:ea typeface="+mn-ea"/>
        <a:cs typeface="+mn-cs"/>
      </a:defRPr>
    </a:lvl1pPr>
    <a:lvl2pPr marL="1060704" algn="l" defTabSz="2121408" rtl="0" eaLnBrk="1" latinLnBrk="0" hangingPunct="1">
      <a:defRPr sz="4200" kern="1200">
        <a:solidFill>
          <a:schemeClr val="tx1"/>
        </a:solidFill>
        <a:latin typeface="+mn-lt"/>
        <a:ea typeface="+mn-ea"/>
        <a:cs typeface="+mn-cs"/>
      </a:defRPr>
    </a:lvl2pPr>
    <a:lvl3pPr marL="2121408" algn="l" defTabSz="2121408" rtl="0" eaLnBrk="1" latinLnBrk="0" hangingPunct="1">
      <a:defRPr sz="4200" kern="1200">
        <a:solidFill>
          <a:schemeClr val="tx1"/>
        </a:solidFill>
        <a:latin typeface="+mn-lt"/>
        <a:ea typeface="+mn-ea"/>
        <a:cs typeface="+mn-cs"/>
      </a:defRPr>
    </a:lvl3pPr>
    <a:lvl4pPr marL="3182112" algn="l" defTabSz="2121408" rtl="0" eaLnBrk="1" latinLnBrk="0" hangingPunct="1">
      <a:defRPr sz="4200" kern="1200">
        <a:solidFill>
          <a:schemeClr val="tx1"/>
        </a:solidFill>
        <a:latin typeface="+mn-lt"/>
        <a:ea typeface="+mn-ea"/>
        <a:cs typeface="+mn-cs"/>
      </a:defRPr>
    </a:lvl4pPr>
    <a:lvl5pPr marL="4242816" algn="l" defTabSz="2121408" rtl="0" eaLnBrk="1" latinLnBrk="0" hangingPunct="1">
      <a:defRPr sz="4200" kern="1200">
        <a:solidFill>
          <a:schemeClr val="tx1"/>
        </a:solidFill>
        <a:latin typeface="+mn-lt"/>
        <a:ea typeface="+mn-ea"/>
        <a:cs typeface="+mn-cs"/>
      </a:defRPr>
    </a:lvl5pPr>
    <a:lvl6pPr marL="5303520" algn="l" defTabSz="2121408" rtl="0" eaLnBrk="1" latinLnBrk="0" hangingPunct="1">
      <a:defRPr sz="4200" kern="1200">
        <a:solidFill>
          <a:schemeClr val="tx1"/>
        </a:solidFill>
        <a:latin typeface="+mn-lt"/>
        <a:ea typeface="+mn-ea"/>
        <a:cs typeface="+mn-cs"/>
      </a:defRPr>
    </a:lvl6pPr>
    <a:lvl7pPr marL="6364224" algn="l" defTabSz="2121408" rtl="0" eaLnBrk="1" latinLnBrk="0" hangingPunct="1">
      <a:defRPr sz="4200" kern="1200">
        <a:solidFill>
          <a:schemeClr val="tx1"/>
        </a:solidFill>
        <a:latin typeface="+mn-lt"/>
        <a:ea typeface="+mn-ea"/>
        <a:cs typeface="+mn-cs"/>
      </a:defRPr>
    </a:lvl7pPr>
    <a:lvl8pPr marL="7424928" algn="l" defTabSz="2121408" rtl="0" eaLnBrk="1" latinLnBrk="0" hangingPunct="1">
      <a:defRPr sz="4200" kern="1200">
        <a:solidFill>
          <a:schemeClr val="tx1"/>
        </a:solidFill>
        <a:latin typeface="+mn-lt"/>
        <a:ea typeface="+mn-ea"/>
        <a:cs typeface="+mn-cs"/>
      </a:defRPr>
    </a:lvl8pPr>
    <a:lvl9pPr marL="8485632" algn="l" defTabSz="2121408" rtl="0" eaLnBrk="1" latinLnBrk="0" hangingPunct="1">
      <a:defRPr sz="4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000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31" d="100"/>
          <a:sy n="31" d="100"/>
        </p:scale>
        <p:origin x="-1044" y="-372"/>
      </p:cViewPr>
      <p:guideLst>
        <p:guide orient="horz" pos="4205"/>
        <p:guide pos="7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F7A69E-7632-4482-894A-836685666FAF}" type="datetimeFigureOut">
              <a:rPr lang="en-GB" smtClean="0"/>
              <a:t>10/07/2019</a:t>
            </a:fld>
            <a:endParaRPr lang="en-GB"/>
          </a:p>
        </p:txBody>
      </p:sp>
      <p:sp>
        <p:nvSpPr>
          <p:cNvPr id="4" name="Slide Image Placeholder 3"/>
          <p:cNvSpPr>
            <a:spLocks noGrp="1" noRot="1" noChangeAspect="1"/>
          </p:cNvSpPr>
          <p:nvPr>
            <p:ph type="sldImg" idx="2"/>
          </p:nvPr>
        </p:nvSpPr>
        <p:spPr>
          <a:xfrm>
            <a:off x="376238" y="685800"/>
            <a:ext cx="61055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A98B50-26C7-4410-AFB2-2E4518ABEA4E}" type="slidenum">
              <a:rPr lang="en-GB" smtClean="0"/>
              <a:t>‹#›</a:t>
            </a:fld>
            <a:endParaRPr lang="en-GB"/>
          </a:p>
        </p:txBody>
      </p:sp>
    </p:spTree>
    <p:extLst>
      <p:ext uri="{BB962C8B-B14F-4D97-AF65-F5344CB8AC3E}">
        <p14:creationId xmlns:p14="http://schemas.microsoft.com/office/powerpoint/2010/main" val="2171719525"/>
      </p:ext>
    </p:extLst>
  </p:cSld>
  <p:clrMap bg1="lt1" tx1="dk1" bg2="lt2" tx2="dk2" accent1="accent1" accent2="accent2" accent3="accent3" accent4="accent4" accent5="accent5" accent6="accent6" hlink="hlink" folHlink="folHlink"/>
  <p:notesStyle>
    <a:lvl1pPr marL="0" algn="l" defTabSz="2121408" rtl="0" eaLnBrk="1" latinLnBrk="0" hangingPunct="1">
      <a:defRPr sz="2800" kern="1200">
        <a:solidFill>
          <a:schemeClr val="tx1"/>
        </a:solidFill>
        <a:latin typeface="+mn-lt"/>
        <a:ea typeface="+mn-ea"/>
        <a:cs typeface="+mn-cs"/>
      </a:defRPr>
    </a:lvl1pPr>
    <a:lvl2pPr marL="1060704" algn="l" defTabSz="2121408" rtl="0" eaLnBrk="1" latinLnBrk="0" hangingPunct="1">
      <a:defRPr sz="2800" kern="1200">
        <a:solidFill>
          <a:schemeClr val="tx1"/>
        </a:solidFill>
        <a:latin typeface="+mn-lt"/>
        <a:ea typeface="+mn-ea"/>
        <a:cs typeface="+mn-cs"/>
      </a:defRPr>
    </a:lvl2pPr>
    <a:lvl3pPr marL="2121408" algn="l" defTabSz="2121408" rtl="0" eaLnBrk="1" latinLnBrk="0" hangingPunct="1">
      <a:defRPr sz="2800" kern="1200">
        <a:solidFill>
          <a:schemeClr val="tx1"/>
        </a:solidFill>
        <a:latin typeface="+mn-lt"/>
        <a:ea typeface="+mn-ea"/>
        <a:cs typeface="+mn-cs"/>
      </a:defRPr>
    </a:lvl3pPr>
    <a:lvl4pPr marL="3182112" algn="l" defTabSz="2121408" rtl="0" eaLnBrk="1" latinLnBrk="0" hangingPunct="1">
      <a:defRPr sz="2800" kern="1200">
        <a:solidFill>
          <a:schemeClr val="tx1"/>
        </a:solidFill>
        <a:latin typeface="+mn-lt"/>
        <a:ea typeface="+mn-ea"/>
        <a:cs typeface="+mn-cs"/>
      </a:defRPr>
    </a:lvl4pPr>
    <a:lvl5pPr marL="4242816" algn="l" defTabSz="2121408" rtl="0" eaLnBrk="1" latinLnBrk="0" hangingPunct="1">
      <a:defRPr sz="2800" kern="1200">
        <a:solidFill>
          <a:schemeClr val="tx1"/>
        </a:solidFill>
        <a:latin typeface="+mn-lt"/>
        <a:ea typeface="+mn-ea"/>
        <a:cs typeface="+mn-cs"/>
      </a:defRPr>
    </a:lvl5pPr>
    <a:lvl6pPr marL="5303520" algn="l" defTabSz="2121408" rtl="0" eaLnBrk="1" latinLnBrk="0" hangingPunct="1">
      <a:defRPr sz="2800" kern="1200">
        <a:solidFill>
          <a:schemeClr val="tx1"/>
        </a:solidFill>
        <a:latin typeface="+mn-lt"/>
        <a:ea typeface="+mn-ea"/>
        <a:cs typeface="+mn-cs"/>
      </a:defRPr>
    </a:lvl6pPr>
    <a:lvl7pPr marL="6364224" algn="l" defTabSz="2121408" rtl="0" eaLnBrk="1" latinLnBrk="0" hangingPunct="1">
      <a:defRPr sz="2800" kern="1200">
        <a:solidFill>
          <a:schemeClr val="tx1"/>
        </a:solidFill>
        <a:latin typeface="+mn-lt"/>
        <a:ea typeface="+mn-ea"/>
        <a:cs typeface="+mn-cs"/>
      </a:defRPr>
    </a:lvl7pPr>
    <a:lvl8pPr marL="7424928" algn="l" defTabSz="2121408" rtl="0" eaLnBrk="1" latinLnBrk="0" hangingPunct="1">
      <a:defRPr sz="2800" kern="1200">
        <a:solidFill>
          <a:schemeClr val="tx1"/>
        </a:solidFill>
        <a:latin typeface="+mn-lt"/>
        <a:ea typeface="+mn-ea"/>
        <a:cs typeface="+mn-cs"/>
      </a:defRPr>
    </a:lvl8pPr>
    <a:lvl9pPr marL="8485632" algn="l" defTabSz="2121408" rtl="0" eaLnBrk="1" latinLnBrk="0" hangingPunct="1">
      <a:defRPr sz="2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83080" y="4147425"/>
            <a:ext cx="20208240" cy="2861785"/>
          </a:xfrm>
        </p:spPr>
        <p:txBody>
          <a:bodyPr/>
          <a:lstStyle/>
          <a:p>
            <a:r>
              <a:rPr lang="en-US" smtClean="0"/>
              <a:t>Click to edit Master title style</a:t>
            </a:r>
            <a:endParaRPr lang="en-GB"/>
          </a:p>
        </p:txBody>
      </p:sp>
      <p:sp>
        <p:nvSpPr>
          <p:cNvPr id="3" name="Subtitle 2"/>
          <p:cNvSpPr>
            <a:spLocks noGrp="1"/>
          </p:cNvSpPr>
          <p:nvPr>
            <p:ph type="subTitle" idx="1"/>
          </p:nvPr>
        </p:nvSpPr>
        <p:spPr>
          <a:xfrm>
            <a:off x="3566160" y="7565496"/>
            <a:ext cx="16642080" cy="3411890"/>
          </a:xfrm>
        </p:spPr>
        <p:txBody>
          <a:bodyPr/>
          <a:lstStyle>
            <a:lvl1pPr marL="0" indent="0" algn="ctr">
              <a:buNone/>
              <a:defRPr>
                <a:solidFill>
                  <a:schemeClr val="tx1">
                    <a:tint val="75000"/>
                  </a:schemeClr>
                </a:solidFill>
              </a:defRPr>
            </a:lvl1pPr>
            <a:lvl2pPr marL="1060704" indent="0" algn="ctr">
              <a:buNone/>
              <a:defRPr>
                <a:solidFill>
                  <a:schemeClr val="tx1">
                    <a:tint val="75000"/>
                  </a:schemeClr>
                </a:solidFill>
              </a:defRPr>
            </a:lvl2pPr>
            <a:lvl3pPr marL="2121408" indent="0" algn="ctr">
              <a:buNone/>
              <a:defRPr>
                <a:solidFill>
                  <a:schemeClr val="tx1">
                    <a:tint val="75000"/>
                  </a:schemeClr>
                </a:solidFill>
              </a:defRPr>
            </a:lvl3pPr>
            <a:lvl4pPr marL="3182112" indent="0" algn="ctr">
              <a:buNone/>
              <a:defRPr>
                <a:solidFill>
                  <a:schemeClr val="tx1">
                    <a:tint val="75000"/>
                  </a:schemeClr>
                </a:solidFill>
              </a:defRPr>
            </a:lvl4pPr>
            <a:lvl5pPr marL="4242816" indent="0" algn="ctr">
              <a:buNone/>
              <a:defRPr>
                <a:solidFill>
                  <a:schemeClr val="tx1">
                    <a:tint val="75000"/>
                  </a:schemeClr>
                </a:solidFill>
              </a:defRPr>
            </a:lvl5pPr>
            <a:lvl6pPr marL="5303520" indent="0" algn="ctr">
              <a:buNone/>
              <a:defRPr>
                <a:solidFill>
                  <a:schemeClr val="tx1">
                    <a:tint val="75000"/>
                  </a:schemeClr>
                </a:solidFill>
              </a:defRPr>
            </a:lvl6pPr>
            <a:lvl7pPr marL="6364224" indent="0" algn="ctr">
              <a:buNone/>
              <a:defRPr>
                <a:solidFill>
                  <a:schemeClr val="tx1">
                    <a:tint val="75000"/>
                  </a:schemeClr>
                </a:solidFill>
              </a:defRPr>
            </a:lvl7pPr>
            <a:lvl8pPr marL="7424928" indent="0" algn="ctr">
              <a:buNone/>
              <a:defRPr>
                <a:solidFill>
                  <a:schemeClr val="tx1">
                    <a:tint val="75000"/>
                  </a:schemeClr>
                </a:solidFill>
              </a:defRPr>
            </a:lvl8pPr>
            <a:lvl9pPr marL="848563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16F8C91-568F-4186-B9E1-BAF48AF770D9}"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298435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6F8C91-568F-4186-B9E1-BAF48AF770D9}"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184067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16395" y="1041493"/>
            <a:ext cx="13905549" cy="221772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91500" y="1041493"/>
            <a:ext cx="41328656" cy="22177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6F8C91-568F-4186-B9E1-BAF48AF770D9}"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2345756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23774400" cy="13350875"/>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18762151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pic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35427" y="3527243"/>
            <a:ext cx="4457700" cy="4450292"/>
          </a:xfrm>
          <a:prstGeom prst="ellipse">
            <a:avLst/>
          </a:prstGeom>
        </p:spPr>
        <p:txBody>
          <a:bodyPr/>
          <a:lstStyle/>
          <a:p>
            <a:endParaRPr lang="en-US"/>
          </a:p>
        </p:txBody>
      </p:sp>
      <p:sp>
        <p:nvSpPr>
          <p:cNvPr id="8" name="Picture Placeholder 6"/>
          <p:cNvSpPr>
            <a:spLocks noGrp="1"/>
          </p:cNvSpPr>
          <p:nvPr>
            <p:ph type="pic" sz="quarter" idx="11"/>
          </p:nvPr>
        </p:nvSpPr>
        <p:spPr>
          <a:xfrm>
            <a:off x="9661669" y="3527243"/>
            <a:ext cx="4457700" cy="4450292"/>
          </a:xfrm>
          <a:prstGeom prst="ellipse">
            <a:avLst/>
          </a:prstGeom>
        </p:spPr>
        <p:txBody>
          <a:bodyPr/>
          <a:lstStyle/>
          <a:p>
            <a:endParaRPr lang="en-US"/>
          </a:p>
        </p:txBody>
      </p:sp>
      <p:sp>
        <p:nvSpPr>
          <p:cNvPr id="9" name="Picture Placeholder 6"/>
          <p:cNvSpPr>
            <a:spLocks noGrp="1"/>
          </p:cNvSpPr>
          <p:nvPr>
            <p:ph type="pic" sz="quarter" idx="12"/>
          </p:nvPr>
        </p:nvSpPr>
        <p:spPr>
          <a:xfrm>
            <a:off x="16987911" y="3527243"/>
            <a:ext cx="4457700" cy="4450292"/>
          </a:xfrm>
          <a:prstGeom prst="ellipse">
            <a:avLst/>
          </a:prstGeom>
        </p:spPr>
        <p:txBody>
          <a:bodyPr/>
          <a:lstStyle/>
          <a:p>
            <a:endParaRPr lang="en-US"/>
          </a:p>
        </p:txBody>
      </p:sp>
    </p:spTree>
    <p:extLst>
      <p:ext uri="{BB962C8B-B14F-4D97-AF65-F5344CB8AC3E}">
        <p14:creationId xmlns:p14="http://schemas.microsoft.com/office/powerpoint/2010/main" val="15371226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6F8C91-568F-4186-B9E1-BAF48AF770D9}"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195749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8014" y="8579174"/>
            <a:ext cx="20208240" cy="2651632"/>
          </a:xfrm>
        </p:spPr>
        <p:txBody>
          <a:bodyPr anchor="t"/>
          <a:lstStyle>
            <a:lvl1pPr algn="l">
              <a:defRPr sz="9300" b="1" cap="all"/>
            </a:lvl1pPr>
          </a:lstStyle>
          <a:p>
            <a:r>
              <a:rPr lang="en-US" smtClean="0"/>
              <a:t>Click to edit Master title style</a:t>
            </a:r>
            <a:endParaRPr lang="en-GB"/>
          </a:p>
        </p:txBody>
      </p:sp>
      <p:sp>
        <p:nvSpPr>
          <p:cNvPr id="3" name="Text Placeholder 2"/>
          <p:cNvSpPr>
            <a:spLocks noGrp="1"/>
          </p:cNvSpPr>
          <p:nvPr>
            <p:ph type="body" idx="1"/>
          </p:nvPr>
        </p:nvSpPr>
        <p:spPr>
          <a:xfrm>
            <a:off x="1878014" y="5658671"/>
            <a:ext cx="20208240" cy="2920503"/>
          </a:xfrm>
        </p:spPr>
        <p:txBody>
          <a:bodyPr anchor="b"/>
          <a:lstStyle>
            <a:lvl1pPr marL="0" indent="0">
              <a:buNone/>
              <a:defRPr sz="4600">
                <a:solidFill>
                  <a:schemeClr val="tx1">
                    <a:tint val="75000"/>
                  </a:schemeClr>
                </a:solidFill>
              </a:defRPr>
            </a:lvl1pPr>
            <a:lvl2pPr marL="1060704" indent="0">
              <a:buNone/>
              <a:defRPr sz="4200">
                <a:solidFill>
                  <a:schemeClr val="tx1">
                    <a:tint val="75000"/>
                  </a:schemeClr>
                </a:solidFill>
              </a:defRPr>
            </a:lvl2pPr>
            <a:lvl3pPr marL="2121408" indent="0">
              <a:buNone/>
              <a:defRPr sz="3700">
                <a:solidFill>
                  <a:schemeClr val="tx1">
                    <a:tint val="75000"/>
                  </a:schemeClr>
                </a:solidFill>
              </a:defRPr>
            </a:lvl3pPr>
            <a:lvl4pPr marL="3182112" indent="0">
              <a:buNone/>
              <a:defRPr sz="3200">
                <a:solidFill>
                  <a:schemeClr val="tx1">
                    <a:tint val="75000"/>
                  </a:schemeClr>
                </a:solidFill>
              </a:defRPr>
            </a:lvl4pPr>
            <a:lvl5pPr marL="4242816" indent="0">
              <a:buNone/>
              <a:defRPr sz="3200">
                <a:solidFill>
                  <a:schemeClr val="tx1">
                    <a:tint val="75000"/>
                  </a:schemeClr>
                </a:solidFill>
              </a:defRPr>
            </a:lvl5pPr>
            <a:lvl6pPr marL="5303520" indent="0">
              <a:buNone/>
              <a:defRPr sz="3200">
                <a:solidFill>
                  <a:schemeClr val="tx1">
                    <a:tint val="75000"/>
                  </a:schemeClr>
                </a:solidFill>
              </a:defRPr>
            </a:lvl6pPr>
            <a:lvl7pPr marL="6364224" indent="0">
              <a:buNone/>
              <a:defRPr sz="3200">
                <a:solidFill>
                  <a:schemeClr val="tx1">
                    <a:tint val="75000"/>
                  </a:schemeClr>
                </a:solidFill>
              </a:defRPr>
            </a:lvl7pPr>
            <a:lvl8pPr marL="7424928" indent="0">
              <a:buNone/>
              <a:defRPr sz="3200">
                <a:solidFill>
                  <a:schemeClr val="tx1">
                    <a:tint val="75000"/>
                  </a:schemeClr>
                </a:solidFill>
              </a:defRPr>
            </a:lvl8pPr>
            <a:lvl9pPr marL="8485632"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6F8C91-568F-4186-B9E1-BAF48AF770D9}"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3058392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91499" y="6063523"/>
            <a:ext cx="27617101" cy="17155257"/>
          </a:xfrm>
        </p:spPr>
        <p:txBody>
          <a:bodyPr/>
          <a:lstStyle>
            <a:lvl1pPr>
              <a:defRPr sz="6500"/>
            </a:lvl1pPr>
            <a:lvl2pPr>
              <a:defRPr sz="5600"/>
            </a:lvl2pPr>
            <a:lvl3pPr>
              <a:defRPr sz="46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1104841" y="6063523"/>
            <a:ext cx="27617104" cy="17155257"/>
          </a:xfrm>
        </p:spPr>
        <p:txBody>
          <a:bodyPr/>
          <a:lstStyle>
            <a:lvl1pPr>
              <a:defRPr sz="6500"/>
            </a:lvl1pPr>
            <a:lvl2pPr>
              <a:defRPr sz="5600"/>
            </a:lvl2pPr>
            <a:lvl3pPr>
              <a:defRPr sz="46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16F8C91-568F-4186-B9E1-BAF48AF770D9}"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107027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8720" y="534654"/>
            <a:ext cx="21396960" cy="2225146"/>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1188720" y="2988495"/>
            <a:ext cx="10504489" cy="1245463"/>
          </a:xfrm>
        </p:spPr>
        <p:txBody>
          <a:bodyPr anchor="b"/>
          <a:lstStyle>
            <a:lvl1pPr marL="0" indent="0">
              <a:buNone/>
              <a:defRPr sz="5600" b="1"/>
            </a:lvl1pPr>
            <a:lvl2pPr marL="1060704" indent="0">
              <a:buNone/>
              <a:defRPr sz="4600" b="1"/>
            </a:lvl2pPr>
            <a:lvl3pPr marL="2121408" indent="0">
              <a:buNone/>
              <a:defRPr sz="4200" b="1"/>
            </a:lvl3pPr>
            <a:lvl4pPr marL="3182112" indent="0">
              <a:buNone/>
              <a:defRPr sz="3700" b="1"/>
            </a:lvl4pPr>
            <a:lvl5pPr marL="4242816" indent="0">
              <a:buNone/>
              <a:defRPr sz="3700" b="1"/>
            </a:lvl5pPr>
            <a:lvl6pPr marL="5303520" indent="0">
              <a:buNone/>
              <a:defRPr sz="3700" b="1"/>
            </a:lvl6pPr>
            <a:lvl7pPr marL="6364224" indent="0">
              <a:buNone/>
              <a:defRPr sz="3700" b="1"/>
            </a:lvl7pPr>
            <a:lvl8pPr marL="7424928" indent="0">
              <a:buNone/>
              <a:defRPr sz="3700" b="1"/>
            </a:lvl8pPr>
            <a:lvl9pPr marL="8485632" indent="0">
              <a:buNone/>
              <a:defRPr sz="3700" b="1"/>
            </a:lvl9pPr>
          </a:lstStyle>
          <a:p>
            <a:pPr lvl="0"/>
            <a:r>
              <a:rPr lang="en-US" smtClean="0"/>
              <a:t>Click to edit Master text styles</a:t>
            </a:r>
          </a:p>
        </p:txBody>
      </p:sp>
      <p:sp>
        <p:nvSpPr>
          <p:cNvPr id="4" name="Content Placeholder 3"/>
          <p:cNvSpPr>
            <a:spLocks noGrp="1"/>
          </p:cNvSpPr>
          <p:nvPr>
            <p:ph sz="half" idx="2"/>
          </p:nvPr>
        </p:nvSpPr>
        <p:spPr>
          <a:xfrm>
            <a:off x="1188720" y="4233958"/>
            <a:ext cx="10504489" cy="7692207"/>
          </a:xfrm>
        </p:spPr>
        <p:txBody>
          <a:bodyPr/>
          <a:lstStyle>
            <a:lvl1pPr>
              <a:defRPr sz="5600"/>
            </a:lvl1pPr>
            <a:lvl2pPr>
              <a:defRPr sz="4600"/>
            </a:lvl2pPr>
            <a:lvl3pPr>
              <a:defRPr sz="42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12077066" y="2988495"/>
            <a:ext cx="10508615" cy="1245463"/>
          </a:xfrm>
        </p:spPr>
        <p:txBody>
          <a:bodyPr anchor="b"/>
          <a:lstStyle>
            <a:lvl1pPr marL="0" indent="0">
              <a:buNone/>
              <a:defRPr sz="5600" b="1"/>
            </a:lvl1pPr>
            <a:lvl2pPr marL="1060704" indent="0">
              <a:buNone/>
              <a:defRPr sz="4600" b="1"/>
            </a:lvl2pPr>
            <a:lvl3pPr marL="2121408" indent="0">
              <a:buNone/>
              <a:defRPr sz="4200" b="1"/>
            </a:lvl3pPr>
            <a:lvl4pPr marL="3182112" indent="0">
              <a:buNone/>
              <a:defRPr sz="3700" b="1"/>
            </a:lvl4pPr>
            <a:lvl5pPr marL="4242816" indent="0">
              <a:buNone/>
              <a:defRPr sz="3700" b="1"/>
            </a:lvl5pPr>
            <a:lvl6pPr marL="5303520" indent="0">
              <a:buNone/>
              <a:defRPr sz="3700" b="1"/>
            </a:lvl6pPr>
            <a:lvl7pPr marL="6364224" indent="0">
              <a:buNone/>
              <a:defRPr sz="3700" b="1"/>
            </a:lvl7pPr>
            <a:lvl8pPr marL="7424928" indent="0">
              <a:buNone/>
              <a:defRPr sz="3700" b="1"/>
            </a:lvl8pPr>
            <a:lvl9pPr marL="8485632" indent="0">
              <a:buNone/>
              <a:defRPr sz="3700" b="1"/>
            </a:lvl9pPr>
          </a:lstStyle>
          <a:p>
            <a:pPr lvl="0"/>
            <a:r>
              <a:rPr lang="en-US" smtClean="0"/>
              <a:t>Click to edit Master text styles</a:t>
            </a:r>
          </a:p>
        </p:txBody>
      </p:sp>
      <p:sp>
        <p:nvSpPr>
          <p:cNvPr id="6" name="Content Placeholder 5"/>
          <p:cNvSpPr>
            <a:spLocks noGrp="1"/>
          </p:cNvSpPr>
          <p:nvPr>
            <p:ph sz="quarter" idx="4"/>
          </p:nvPr>
        </p:nvSpPr>
        <p:spPr>
          <a:xfrm>
            <a:off x="12077066" y="4233958"/>
            <a:ext cx="10508615" cy="7692207"/>
          </a:xfrm>
        </p:spPr>
        <p:txBody>
          <a:bodyPr/>
          <a:lstStyle>
            <a:lvl1pPr>
              <a:defRPr sz="5600"/>
            </a:lvl1pPr>
            <a:lvl2pPr>
              <a:defRPr sz="4600"/>
            </a:lvl2pPr>
            <a:lvl3pPr>
              <a:defRPr sz="42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16F8C91-568F-4186-B9E1-BAF48AF770D9}"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67634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16F8C91-568F-4186-B9E1-BAF48AF770D9}"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77813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F8C91-568F-4186-B9E1-BAF48AF770D9}"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261909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721" y="531562"/>
            <a:ext cx="7821614" cy="2262232"/>
          </a:xfrm>
        </p:spPr>
        <p:txBody>
          <a:bodyPr anchor="b"/>
          <a:lstStyle>
            <a:lvl1pPr algn="l">
              <a:defRPr sz="4600" b="1"/>
            </a:lvl1pPr>
          </a:lstStyle>
          <a:p>
            <a:r>
              <a:rPr lang="en-US" smtClean="0"/>
              <a:t>Click to edit Master title style</a:t>
            </a:r>
            <a:endParaRPr lang="en-GB"/>
          </a:p>
        </p:txBody>
      </p:sp>
      <p:sp>
        <p:nvSpPr>
          <p:cNvPr id="3" name="Content Placeholder 2"/>
          <p:cNvSpPr>
            <a:spLocks noGrp="1"/>
          </p:cNvSpPr>
          <p:nvPr>
            <p:ph idx="1"/>
          </p:nvPr>
        </p:nvSpPr>
        <p:spPr>
          <a:xfrm>
            <a:off x="9295130" y="531564"/>
            <a:ext cx="13290550" cy="11394602"/>
          </a:xfrm>
        </p:spPr>
        <p:txBody>
          <a:bodyPr/>
          <a:lstStyle>
            <a:lvl1pPr>
              <a:defRPr sz="7400"/>
            </a:lvl1pPr>
            <a:lvl2pPr>
              <a:defRPr sz="6500"/>
            </a:lvl2pPr>
            <a:lvl3pPr>
              <a:defRPr sz="5600"/>
            </a:lvl3pPr>
            <a:lvl4pPr>
              <a:defRPr sz="4600"/>
            </a:lvl4pPr>
            <a:lvl5pPr>
              <a:defRPr sz="4600"/>
            </a:lvl5pPr>
            <a:lvl6pPr>
              <a:defRPr sz="4600"/>
            </a:lvl6pPr>
            <a:lvl7pPr>
              <a:defRPr sz="4600"/>
            </a:lvl7pPr>
            <a:lvl8pPr>
              <a:defRPr sz="4600"/>
            </a:lvl8pPr>
            <a:lvl9pPr>
              <a:defRPr sz="4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188721" y="2793795"/>
            <a:ext cx="7821614" cy="9132370"/>
          </a:xfrm>
        </p:spPr>
        <p:txBody>
          <a:bodyPr/>
          <a:lstStyle>
            <a:lvl1pPr marL="0" indent="0">
              <a:buNone/>
              <a:defRPr sz="3200"/>
            </a:lvl1pPr>
            <a:lvl2pPr marL="1060704" indent="0">
              <a:buNone/>
              <a:defRPr sz="2800"/>
            </a:lvl2pPr>
            <a:lvl3pPr marL="2121408" indent="0">
              <a:buNone/>
              <a:defRPr sz="2300"/>
            </a:lvl3pPr>
            <a:lvl4pPr marL="3182112" indent="0">
              <a:buNone/>
              <a:defRPr sz="2100"/>
            </a:lvl4pPr>
            <a:lvl5pPr marL="4242816" indent="0">
              <a:buNone/>
              <a:defRPr sz="2100"/>
            </a:lvl5pPr>
            <a:lvl6pPr marL="5303520" indent="0">
              <a:buNone/>
              <a:defRPr sz="2100"/>
            </a:lvl6pPr>
            <a:lvl7pPr marL="6364224" indent="0">
              <a:buNone/>
              <a:defRPr sz="2100"/>
            </a:lvl7pPr>
            <a:lvl8pPr marL="7424928" indent="0">
              <a:buNone/>
              <a:defRPr sz="2100"/>
            </a:lvl8pPr>
            <a:lvl9pPr marL="8485632"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F8C91-568F-4186-B9E1-BAF48AF770D9}"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388137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49" y="9345613"/>
            <a:ext cx="14264640" cy="1103302"/>
          </a:xfrm>
        </p:spPr>
        <p:txBody>
          <a:bodyPr anchor="b"/>
          <a:lstStyle>
            <a:lvl1pPr algn="l">
              <a:defRPr sz="4600" b="1"/>
            </a:lvl1pPr>
          </a:lstStyle>
          <a:p>
            <a:r>
              <a:rPr lang="en-US" smtClean="0"/>
              <a:t>Click to edit Master title style</a:t>
            </a:r>
            <a:endParaRPr lang="en-GB"/>
          </a:p>
        </p:txBody>
      </p:sp>
      <p:sp>
        <p:nvSpPr>
          <p:cNvPr id="3" name="Picture Placeholder 2"/>
          <p:cNvSpPr>
            <a:spLocks noGrp="1"/>
          </p:cNvSpPr>
          <p:nvPr>
            <p:ph type="pic" idx="1"/>
          </p:nvPr>
        </p:nvSpPr>
        <p:spPr>
          <a:xfrm>
            <a:off x="4659949" y="1192925"/>
            <a:ext cx="14264640" cy="8010525"/>
          </a:xfrm>
        </p:spPr>
        <p:txBody>
          <a:bodyPr/>
          <a:lstStyle>
            <a:lvl1pPr marL="0" indent="0">
              <a:buNone/>
              <a:defRPr sz="7400"/>
            </a:lvl1pPr>
            <a:lvl2pPr marL="1060704" indent="0">
              <a:buNone/>
              <a:defRPr sz="6500"/>
            </a:lvl2pPr>
            <a:lvl3pPr marL="2121408" indent="0">
              <a:buNone/>
              <a:defRPr sz="5600"/>
            </a:lvl3pPr>
            <a:lvl4pPr marL="3182112" indent="0">
              <a:buNone/>
              <a:defRPr sz="4600"/>
            </a:lvl4pPr>
            <a:lvl5pPr marL="4242816" indent="0">
              <a:buNone/>
              <a:defRPr sz="4600"/>
            </a:lvl5pPr>
            <a:lvl6pPr marL="5303520" indent="0">
              <a:buNone/>
              <a:defRPr sz="4600"/>
            </a:lvl6pPr>
            <a:lvl7pPr marL="6364224" indent="0">
              <a:buNone/>
              <a:defRPr sz="4600"/>
            </a:lvl7pPr>
            <a:lvl8pPr marL="7424928" indent="0">
              <a:buNone/>
              <a:defRPr sz="4600"/>
            </a:lvl8pPr>
            <a:lvl9pPr marL="8485632" indent="0">
              <a:buNone/>
              <a:defRPr sz="4600"/>
            </a:lvl9pPr>
          </a:lstStyle>
          <a:p>
            <a:endParaRPr lang="en-GB"/>
          </a:p>
        </p:txBody>
      </p:sp>
      <p:sp>
        <p:nvSpPr>
          <p:cNvPr id="4" name="Text Placeholder 3"/>
          <p:cNvSpPr>
            <a:spLocks noGrp="1"/>
          </p:cNvSpPr>
          <p:nvPr>
            <p:ph type="body" sz="half" idx="2"/>
          </p:nvPr>
        </p:nvSpPr>
        <p:spPr>
          <a:xfrm>
            <a:off x="4659949" y="10448915"/>
            <a:ext cx="14264640" cy="1566873"/>
          </a:xfrm>
        </p:spPr>
        <p:txBody>
          <a:bodyPr/>
          <a:lstStyle>
            <a:lvl1pPr marL="0" indent="0">
              <a:buNone/>
              <a:defRPr sz="3200"/>
            </a:lvl1pPr>
            <a:lvl2pPr marL="1060704" indent="0">
              <a:buNone/>
              <a:defRPr sz="2800"/>
            </a:lvl2pPr>
            <a:lvl3pPr marL="2121408" indent="0">
              <a:buNone/>
              <a:defRPr sz="2300"/>
            </a:lvl3pPr>
            <a:lvl4pPr marL="3182112" indent="0">
              <a:buNone/>
              <a:defRPr sz="2100"/>
            </a:lvl4pPr>
            <a:lvl5pPr marL="4242816" indent="0">
              <a:buNone/>
              <a:defRPr sz="2100"/>
            </a:lvl5pPr>
            <a:lvl6pPr marL="5303520" indent="0">
              <a:buNone/>
              <a:defRPr sz="2100"/>
            </a:lvl6pPr>
            <a:lvl7pPr marL="6364224" indent="0">
              <a:buNone/>
              <a:defRPr sz="2100"/>
            </a:lvl7pPr>
            <a:lvl8pPr marL="7424928" indent="0">
              <a:buNone/>
              <a:defRPr sz="2100"/>
            </a:lvl8pPr>
            <a:lvl9pPr marL="8485632"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F8C91-568F-4186-B9E1-BAF48AF770D9}"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892CA6-7EAC-49C5-BCFD-E2A881871F76}" type="slidenum">
              <a:rPr lang="en-GB" smtClean="0"/>
              <a:t>‹#›</a:t>
            </a:fld>
            <a:endParaRPr lang="en-GB"/>
          </a:p>
        </p:txBody>
      </p:sp>
    </p:spTree>
    <p:extLst>
      <p:ext uri="{BB962C8B-B14F-4D97-AF65-F5344CB8AC3E}">
        <p14:creationId xmlns:p14="http://schemas.microsoft.com/office/powerpoint/2010/main" val="411799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8720" y="534654"/>
            <a:ext cx="21396960" cy="2225146"/>
          </a:xfrm>
          <a:prstGeom prst="rect">
            <a:avLst/>
          </a:prstGeom>
        </p:spPr>
        <p:txBody>
          <a:bodyPr vert="horz" lIns="212141" tIns="106070" rIns="212141" bIns="10607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188720" y="3115205"/>
            <a:ext cx="21396960" cy="8810960"/>
          </a:xfrm>
          <a:prstGeom prst="rect">
            <a:avLst/>
          </a:prstGeom>
        </p:spPr>
        <p:txBody>
          <a:bodyPr vert="horz" lIns="212141" tIns="106070" rIns="212141" bIns="1060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188720" y="12374284"/>
            <a:ext cx="5547360" cy="710810"/>
          </a:xfrm>
          <a:prstGeom prst="rect">
            <a:avLst/>
          </a:prstGeom>
        </p:spPr>
        <p:txBody>
          <a:bodyPr vert="horz" lIns="212141" tIns="106070" rIns="212141" bIns="106070" rtlCol="0" anchor="ctr"/>
          <a:lstStyle>
            <a:lvl1pPr algn="l">
              <a:defRPr sz="2800">
                <a:solidFill>
                  <a:schemeClr val="tx1">
                    <a:tint val="75000"/>
                  </a:schemeClr>
                </a:solidFill>
              </a:defRPr>
            </a:lvl1pPr>
          </a:lstStyle>
          <a:p>
            <a:fld id="{A16F8C91-568F-4186-B9E1-BAF48AF770D9}" type="datetimeFigureOut">
              <a:rPr lang="en-GB" smtClean="0"/>
              <a:t>10/07/2019</a:t>
            </a:fld>
            <a:endParaRPr lang="en-GB"/>
          </a:p>
        </p:txBody>
      </p:sp>
      <p:sp>
        <p:nvSpPr>
          <p:cNvPr id="5" name="Footer Placeholder 4"/>
          <p:cNvSpPr>
            <a:spLocks noGrp="1"/>
          </p:cNvSpPr>
          <p:nvPr>
            <p:ph type="ftr" sz="quarter" idx="3"/>
          </p:nvPr>
        </p:nvSpPr>
        <p:spPr>
          <a:xfrm>
            <a:off x="8122920" y="12374284"/>
            <a:ext cx="7528560" cy="710810"/>
          </a:xfrm>
          <a:prstGeom prst="rect">
            <a:avLst/>
          </a:prstGeom>
        </p:spPr>
        <p:txBody>
          <a:bodyPr vert="horz" lIns="212141" tIns="106070" rIns="212141" bIns="106070" rtlCol="0" anchor="ctr"/>
          <a:lstStyle>
            <a:lvl1pPr algn="ctr">
              <a:defRPr sz="2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7038320" y="12374284"/>
            <a:ext cx="5547360" cy="710810"/>
          </a:xfrm>
          <a:prstGeom prst="rect">
            <a:avLst/>
          </a:prstGeom>
        </p:spPr>
        <p:txBody>
          <a:bodyPr vert="horz" lIns="212141" tIns="106070" rIns="212141" bIns="106070" rtlCol="0" anchor="ctr"/>
          <a:lstStyle>
            <a:lvl1pPr algn="r">
              <a:defRPr sz="2800">
                <a:solidFill>
                  <a:schemeClr val="tx1">
                    <a:tint val="75000"/>
                  </a:schemeClr>
                </a:solidFill>
              </a:defRPr>
            </a:lvl1pPr>
          </a:lstStyle>
          <a:p>
            <a:fld id="{8A892CA6-7EAC-49C5-BCFD-E2A881871F76}" type="slidenum">
              <a:rPr lang="en-GB" smtClean="0"/>
              <a:t>‹#›</a:t>
            </a:fld>
            <a:endParaRPr lang="en-GB"/>
          </a:p>
        </p:txBody>
      </p:sp>
    </p:spTree>
    <p:extLst>
      <p:ext uri="{BB962C8B-B14F-4D97-AF65-F5344CB8AC3E}">
        <p14:creationId xmlns:p14="http://schemas.microsoft.com/office/powerpoint/2010/main" val="22681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2121408" rtl="0" eaLnBrk="1" latinLnBrk="0" hangingPunct="1">
        <a:spcBef>
          <a:spcPct val="0"/>
        </a:spcBef>
        <a:buNone/>
        <a:defRPr sz="10200" kern="1200">
          <a:solidFill>
            <a:schemeClr val="tx1"/>
          </a:solidFill>
          <a:latin typeface="+mj-lt"/>
          <a:ea typeface="+mj-ea"/>
          <a:cs typeface="+mj-cs"/>
        </a:defRPr>
      </a:lvl1pPr>
    </p:titleStyle>
    <p:bodyStyle>
      <a:lvl1pPr marL="795528" indent="-795528" algn="l" defTabSz="2121408" rtl="0" eaLnBrk="1" latinLnBrk="0" hangingPunct="1">
        <a:spcBef>
          <a:spcPct val="20000"/>
        </a:spcBef>
        <a:buFont typeface="Arial" pitchFamily="34" charset="0"/>
        <a:buChar char="•"/>
        <a:defRPr sz="7400" kern="1200">
          <a:solidFill>
            <a:schemeClr val="tx1"/>
          </a:solidFill>
          <a:latin typeface="+mn-lt"/>
          <a:ea typeface="+mn-ea"/>
          <a:cs typeface="+mn-cs"/>
        </a:defRPr>
      </a:lvl1pPr>
      <a:lvl2pPr marL="1723644" indent="-662940" algn="l" defTabSz="2121408" rtl="0" eaLnBrk="1" latinLnBrk="0" hangingPunct="1">
        <a:spcBef>
          <a:spcPct val="20000"/>
        </a:spcBef>
        <a:buFont typeface="Arial" pitchFamily="34" charset="0"/>
        <a:buChar char="–"/>
        <a:defRPr sz="6500" kern="1200">
          <a:solidFill>
            <a:schemeClr val="tx1"/>
          </a:solidFill>
          <a:latin typeface="+mn-lt"/>
          <a:ea typeface="+mn-ea"/>
          <a:cs typeface="+mn-cs"/>
        </a:defRPr>
      </a:lvl2pPr>
      <a:lvl3pPr marL="2651760" indent="-530352" algn="l" defTabSz="2121408" rtl="0" eaLnBrk="1" latinLnBrk="0" hangingPunct="1">
        <a:spcBef>
          <a:spcPct val="20000"/>
        </a:spcBef>
        <a:buFont typeface="Arial" pitchFamily="34" charset="0"/>
        <a:buChar char="•"/>
        <a:defRPr sz="5600" kern="1200">
          <a:solidFill>
            <a:schemeClr val="tx1"/>
          </a:solidFill>
          <a:latin typeface="+mn-lt"/>
          <a:ea typeface="+mn-ea"/>
          <a:cs typeface="+mn-cs"/>
        </a:defRPr>
      </a:lvl3pPr>
      <a:lvl4pPr marL="3712464"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4pPr>
      <a:lvl5pPr marL="4773168"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5pPr>
      <a:lvl6pPr marL="5833872"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6pPr>
      <a:lvl7pPr marL="6894576"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7pPr>
      <a:lvl8pPr marL="7955280"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8pPr>
      <a:lvl9pPr marL="9015984" indent="-530352" algn="l" defTabSz="2121408" rtl="0" eaLnBrk="1" latinLnBrk="0" hangingPunct="1">
        <a:spcBef>
          <a:spcPct val="20000"/>
        </a:spcBef>
        <a:buFont typeface="Arial" pitchFamily="34" charset="0"/>
        <a:buChar char="•"/>
        <a:defRPr sz="4600" kern="1200">
          <a:solidFill>
            <a:schemeClr val="tx1"/>
          </a:solidFill>
          <a:latin typeface="+mn-lt"/>
          <a:ea typeface="+mn-ea"/>
          <a:cs typeface="+mn-cs"/>
        </a:defRPr>
      </a:lvl9pPr>
    </p:bodyStyle>
    <p:otherStyle>
      <a:defPPr>
        <a:defRPr lang="en-US"/>
      </a:defPPr>
      <a:lvl1pPr marL="0" algn="l" defTabSz="2121408" rtl="0" eaLnBrk="1" latinLnBrk="0" hangingPunct="1">
        <a:defRPr sz="4200" kern="1200">
          <a:solidFill>
            <a:schemeClr val="tx1"/>
          </a:solidFill>
          <a:latin typeface="+mn-lt"/>
          <a:ea typeface="+mn-ea"/>
          <a:cs typeface="+mn-cs"/>
        </a:defRPr>
      </a:lvl1pPr>
      <a:lvl2pPr marL="1060704" algn="l" defTabSz="2121408" rtl="0" eaLnBrk="1" latinLnBrk="0" hangingPunct="1">
        <a:defRPr sz="4200" kern="1200">
          <a:solidFill>
            <a:schemeClr val="tx1"/>
          </a:solidFill>
          <a:latin typeface="+mn-lt"/>
          <a:ea typeface="+mn-ea"/>
          <a:cs typeface="+mn-cs"/>
        </a:defRPr>
      </a:lvl2pPr>
      <a:lvl3pPr marL="2121408" algn="l" defTabSz="2121408" rtl="0" eaLnBrk="1" latinLnBrk="0" hangingPunct="1">
        <a:defRPr sz="4200" kern="1200">
          <a:solidFill>
            <a:schemeClr val="tx1"/>
          </a:solidFill>
          <a:latin typeface="+mn-lt"/>
          <a:ea typeface="+mn-ea"/>
          <a:cs typeface="+mn-cs"/>
        </a:defRPr>
      </a:lvl3pPr>
      <a:lvl4pPr marL="3182112" algn="l" defTabSz="2121408" rtl="0" eaLnBrk="1" latinLnBrk="0" hangingPunct="1">
        <a:defRPr sz="4200" kern="1200">
          <a:solidFill>
            <a:schemeClr val="tx1"/>
          </a:solidFill>
          <a:latin typeface="+mn-lt"/>
          <a:ea typeface="+mn-ea"/>
          <a:cs typeface="+mn-cs"/>
        </a:defRPr>
      </a:lvl4pPr>
      <a:lvl5pPr marL="4242816" algn="l" defTabSz="2121408" rtl="0" eaLnBrk="1" latinLnBrk="0" hangingPunct="1">
        <a:defRPr sz="4200" kern="1200">
          <a:solidFill>
            <a:schemeClr val="tx1"/>
          </a:solidFill>
          <a:latin typeface="+mn-lt"/>
          <a:ea typeface="+mn-ea"/>
          <a:cs typeface="+mn-cs"/>
        </a:defRPr>
      </a:lvl5pPr>
      <a:lvl6pPr marL="5303520" algn="l" defTabSz="2121408" rtl="0" eaLnBrk="1" latinLnBrk="0" hangingPunct="1">
        <a:defRPr sz="4200" kern="1200">
          <a:solidFill>
            <a:schemeClr val="tx1"/>
          </a:solidFill>
          <a:latin typeface="+mn-lt"/>
          <a:ea typeface="+mn-ea"/>
          <a:cs typeface="+mn-cs"/>
        </a:defRPr>
      </a:lvl6pPr>
      <a:lvl7pPr marL="6364224" algn="l" defTabSz="2121408" rtl="0" eaLnBrk="1" latinLnBrk="0" hangingPunct="1">
        <a:defRPr sz="4200" kern="1200">
          <a:solidFill>
            <a:schemeClr val="tx1"/>
          </a:solidFill>
          <a:latin typeface="+mn-lt"/>
          <a:ea typeface="+mn-ea"/>
          <a:cs typeface="+mn-cs"/>
        </a:defRPr>
      </a:lvl7pPr>
      <a:lvl8pPr marL="7424928" algn="l" defTabSz="2121408" rtl="0" eaLnBrk="1" latinLnBrk="0" hangingPunct="1">
        <a:defRPr sz="4200" kern="1200">
          <a:solidFill>
            <a:schemeClr val="tx1"/>
          </a:solidFill>
          <a:latin typeface="+mn-lt"/>
          <a:ea typeface="+mn-ea"/>
          <a:cs typeface="+mn-cs"/>
        </a:defRPr>
      </a:lvl8pPr>
      <a:lvl9pPr marL="8485632" algn="l" defTabSz="2121408" rtl="0" eaLnBrk="1" latinLnBrk="0" hangingPunct="1">
        <a:defRPr sz="4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399" cy="13350875"/>
          </a:xfrm>
          <a:prstGeom prst="rect">
            <a:avLst/>
          </a:prstGeom>
        </p:spPr>
      </p:pic>
      <p:sp>
        <p:nvSpPr>
          <p:cNvPr id="5" name="Rectangle 4"/>
          <p:cNvSpPr/>
          <p:nvPr/>
        </p:nvSpPr>
        <p:spPr>
          <a:xfrm>
            <a:off x="-1" y="-1"/>
            <a:ext cx="23774400" cy="13349615"/>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5943599" y="4106008"/>
            <a:ext cx="11887200" cy="3170099"/>
          </a:xfrm>
          <a:prstGeom prst="rect">
            <a:avLst/>
          </a:prstGeom>
          <a:noFill/>
        </p:spPr>
        <p:txBody>
          <a:bodyPr wrap="square" rtlCol="0">
            <a:spAutoFit/>
          </a:bodyPr>
          <a:lstStyle/>
          <a:p>
            <a:pPr algn="ctr"/>
            <a:r>
              <a:rPr lang="en-US" sz="20000" b="1" i="1" spc="1000" dirty="0" smtClean="0">
                <a:solidFill>
                  <a:schemeClr val="bg1"/>
                </a:solidFill>
                <a:latin typeface="Spectral SC Bold"/>
              </a:rPr>
              <a:t>Travello</a:t>
            </a:r>
            <a:endParaRPr lang="en-US" sz="20000" b="1" i="1" spc="1000" dirty="0">
              <a:solidFill>
                <a:schemeClr val="bg1"/>
              </a:solidFill>
              <a:latin typeface="Spectral SC Bold"/>
            </a:endParaRPr>
          </a:p>
        </p:txBody>
      </p:sp>
      <p:sp>
        <p:nvSpPr>
          <p:cNvPr id="7" name="TextBox 6"/>
          <p:cNvSpPr txBox="1"/>
          <p:nvPr/>
        </p:nvSpPr>
        <p:spPr>
          <a:xfrm>
            <a:off x="5339275" y="8190507"/>
            <a:ext cx="13095849" cy="923330"/>
          </a:xfrm>
          <a:prstGeom prst="rect">
            <a:avLst/>
          </a:prstGeom>
          <a:noFill/>
        </p:spPr>
        <p:txBody>
          <a:bodyPr wrap="square" rtlCol="0">
            <a:spAutoFit/>
          </a:bodyPr>
          <a:lstStyle/>
          <a:p>
            <a:pPr algn="ctr"/>
            <a:r>
              <a:rPr lang="en-US" sz="5400" i="1" spc="150" dirty="0" smtClean="0">
                <a:solidFill>
                  <a:schemeClr val="bg1"/>
                </a:solidFill>
                <a:latin typeface="ubuntu"/>
              </a:rPr>
              <a:t>A million holidays . One Travel </a:t>
            </a:r>
            <a:endParaRPr lang="en-US" sz="5400" i="1" spc="150" dirty="0">
              <a:solidFill>
                <a:schemeClr val="bg1"/>
              </a:solidFill>
              <a:latin typeface="ubuntu"/>
            </a:endParaRPr>
          </a:p>
        </p:txBody>
      </p:sp>
      <p:cxnSp>
        <p:nvCxnSpPr>
          <p:cNvPr id="8" name="Straight Connector 7"/>
          <p:cNvCxnSpPr/>
          <p:nvPr/>
        </p:nvCxnSpPr>
        <p:spPr>
          <a:xfrm>
            <a:off x="10058399" y="7428507"/>
            <a:ext cx="3657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66999" y="2369506"/>
            <a:ext cx="18440400" cy="8610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80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400" cy="13350875"/>
          </a:xfrm>
          <a:prstGeom prst="rect">
            <a:avLst/>
          </a:prstGeom>
        </p:spPr>
      </p:pic>
      <p:sp>
        <p:nvSpPr>
          <p:cNvPr id="5" name="Rectangle 4"/>
          <p:cNvSpPr/>
          <p:nvPr/>
        </p:nvSpPr>
        <p:spPr>
          <a:xfrm>
            <a:off x="0" y="30797"/>
            <a:ext cx="23774400" cy="13381038"/>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381000" y="1036637"/>
            <a:ext cx="16134539" cy="1594075"/>
          </a:xfrm>
          <a:prstGeom prst="rect">
            <a:avLst/>
          </a:prstGeom>
          <a:noFill/>
        </p:spPr>
        <p:txBody>
          <a:bodyPr wrap="square" lIns="237539" tIns="118769" rIns="237539" bIns="118769" rtlCol="0">
            <a:spAutoFit/>
          </a:bodyPr>
          <a:lstStyle/>
          <a:p>
            <a:pPr lvl="0"/>
            <a:r>
              <a:rPr lang="en-US" sz="8800" b="1" dirty="0">
                <a:solidFill>
                  <a:schemeClr val="bg1"/>
                </a:solidFill>
                <a:latin typeface="Lato" pitchFamily="34" charset="0"/>
                <a:ea typeface="Lato Black" pitchFamily="34" charset="0"/>
                <a:cs typeface="Lato Black" pitchFamily="34" charset="0"/>
              </a:rPr>
              <a:t>Vision</a:t>
            </a:r>
          </a:p>
        </p:txBody>
      </p:sp>
      <p:sp>
        <p:nvSpPr>
          <p:cNvPr id="7" name="Rectangle 6"/>
          <p:cNvSpPr/>
          <p:nvPr/>
        </p:nvSpPr>
        <p:spPr>
          <a:xfrm>
            <a:off x="508779" y="3398837"/>
            <a:ext cx="21477706" cy="2109985"/>
          </a:xfrm>
          <a:prstGeom prst="rect">
            <a:avLst/>
          </a:prstGeom>
        </p:spPr>
        <p:txBody>
          <a:bodyPr wrap="square" lIns="237539" tIns="118769" rIns="237539" bIns="118769">
            <a:spAutoFit/>
          </a:bodyPr>
          <a:lstStyle/>
          <a:p>
            <a:pPr algn="just">
              <a:lnSpc>
                <a:spcPct val="150000"/>
              </a:lnSpc>
            </a:pPr>
            <a:r>
              <a:rPr lang="en-US" sz="2800" dirty="0">
                <a:solidFill>
                  <a:schemeClr val="bg1"/>
                </a:solidFill>
                <a:latin typeface="Open Sans" pitchFamily="34" charset="0"/>
                <a:ea typeface="Open Sans" pitchFamily="34" charset="0"/>
                <a:cs typeface="Open Sans" pitchFamily="34" charset="0"/>
              </a:rPr>
              <a:t>Come join </a:t>
            </a:r>
            <a:r>
              <a:rPr lang="en-US" sz="2800" dirty="0" smtClean="0">
                <a:solidFill>
                  <a:schemeClr val="bg1"/>
                </a:solidFill>
                <a:latin typeface="Open Sans" pitchFamily="34" charset="0"/>
                <a:ea typeface="Open Sans" pitchFamily="34" charset="0"/>
                <a:cs typeface="Open Sans" pitchFamily="34" charset="0"/>
              </a:rPr>
              <a:t>and</a:t>
            </a:r>
            <a:r>
              <a:rPr lang="en-US" sz="2800" dirty="0" smtClean="0">
                <a:solidFill>
                  <a:schemeClr val="bg1"/>
                </a:solidFill>
                <a:latin typeface="Open Sans" pitchFamily="34" charset="0"/>
                <a:ea typeface="Open Sans" pitchFamily="34" charset="0"/>
                <a:cs typeface="Open Sans" pitchFamily="34" charset="0"/>
              </a:rPr>
              <a:t> </a:t>
            </a:r>
            <a:r>
              <a:rPr lang="en-US" sz="2800" dirty="0">
                <a:solidFill>
                  <a:schemeClr val="bg1"/>
                </a:solidFill>
                <a:latin typeface="Open Sans" pitchFamily="34" charset="0"/>
                <a:ea typeface="Open Sans" pitchFamily="34" charset="0"/>
                <a:cs typeface="Open Sans" pitchFamily="34" charset="0"/>
              </a:rPr>
              <a:t>enjoy- designed to help local United Ways engage, impact, and grow in their community, donors, and United Way network connections. Immerse yourself in two days of sharing best practices, meeting new faces, and celebrating the good work being done today.</a:t>
            </a:r>
          </a:p>
        </p:txBody>
      </p:sp>
      <p:sp>
        <p:nvSpPr>
          <p:cNvPr id="15" name="TextBox 14"/>
          <p:cNvSpPr txBox="1"/>
          <p:nvPr/>
        </p:nvSpPr>
        <p:spPr>
          <a:xfrm>
            <a:off x="17678400" y="7160824"/>
            <a:ext cx="16134539" cy="1594075"/>
          </a:xfrm>
          <a:prstGeom prst="rect">
            <a:avLst/>
          </a:prstGeom>
          <a:noFill/>
        </p:spPr>
        <p:txBody>
          <a:bodyPr wrap="square" lIns="237539" tIns="118769" rIns="237539" bIns="118769" rtlCol="0">
            <a:spAutoFit/>
          </a:bodyPr>
          <a:lstStyle/>
          <a:p>
            <a:pPr lvl="0"/>
            <a:r>
              <a:rPr lang="en-US" sz="8800" b="1" dirty="0" smtClean="0">
                <a:solidFill>
                  <a:schemeClr val="bg1"/>
                </a:solidFill>
                <a:latin typeface="Lato" pitchFamily="34" charset="0"/>
                <a:ea typeface="Lato Black" pitchFamily="34" charset="0"/>
                <a:cs typeface="Lato Black" pitchFamily="34" charset="0"/>
              </a:rPr>
              <a:t>Mission</a:t>
            </a:r>
            <a:endParaRPr lang="en-US" sz="8800" b="1" dirty="0">
              <a:solidFill>
                <a:schemeClr val="bg1"/>
              </a:solidFill>
              <a:latin typeface="Lato" pitchFamily="34" charset="0"/>
              <a:ea typeface="Lato Black" pitchFamily="34" charset="0"/>
              <a:cs typeface="Lato Black" pitchFamily="34" charset="0"/>
            </a:endParaRPr>
          </a:p>
        </p:txBody>
      </p:sp>
      <p:sp>
        <p:nvSpPr>
          <p:cNvPr id="16" name="Rectangle 15"/>
          <p:cNvSpPr/>
          <p:nvPr/>
        </p:nvSpPr>
        <p:spPr>
          <a:xfrm>
            <a:off x="689496" y="9297187"/>
            <a:ext cx="21477706" cy="2178850"/>
          </a:xfrm>
          <a:prstGeom prst="rect">
            <a:avLst/>
          </a:prstGeom>
        </p:spPr>
        <p:txBody>
          <a:bodyPr wrap="square" lIns="237539" tIns="118769" rIns="237539" bIns="118769">
            <a:spAutoFit/>
          </a:bodyPr>
          <a:lstStyle/>
          <a:p>
            <a:pPr algn="r">
              <a:lnSpc>
                <a:spcPct val="150000"/>
              </a:lnSpc>
            </a:pPr>
            <a:r>
              <a:rPr lang="en-US" sz="2800" dirty="0">
                <a:solidFill>
                  <a:schemeClr val="bg1"/>
                </a:solidFill>
                <a:latin typeface="Open Sans" pitchFamily="34" charset="0"/>
                <a:ea typeface="Open Sans" pitchFamily="34" charset="0"/>
                <a:cs typeface="Open Sans" pitchFamily="34" charset="0"/>
              </a:rPr>
              <a:t>Come join </a:t>
            </a:r>
            <a:r>
              <a:rPr lang="en-US" sz="2800" dirty="0" smtClean="0">
                <a:solidFill>
                  <a:schemeClr val="bg1"/>
                </a:solidFill>
                <a:latin typeface="Open Sans" pitchFamily="34" charset="0"/>
                <a:ea typeface="Open Sans" pitchFamily="34" charset="0"/>
                <a:cs typeface="Open Sans" pitchFamily="34" charset="0"/>
              </a:rPr>
              <a:t>and</a:t>
            </a:r>
            <a:r>
              <a:rPr lang="en-US" sz="2800" dirty="0" smtClean="0">
                <a:solidFill>
                  <a:schemeClr val="bg1"/>
                </a:solidFill>
                <a:latin typeface="Open Sans" pitchFamily="34" charset="0"/>
                <a:ea typeface="Open Sans" pitchFamily="34" charset="0"/>
                <a:cs typeface="Open Sans" pitchFamily="34" charset="0"/>
              </a:rPr>
              <a:t> </a:t>
            </a:r>
            <a:r>
              <a:rPr lang="en-US" sz="2800" dirty="0">
                <a:solidFill>
                  <a:schemeClr val="bg1"/>
                </a:solidFill>
                <a:latin typeface="Open Sans" pitchFamily="34" charset="0"/>
                <a:ea typeface="Open Sans" pitchFamily="34" charset="0"/>
                <a:cs typeface="Open Sans" pitchFamily="34" charset="0"/>
              </a:rPr>
              <a:t>enjoy- designed to help local United Ways engage, impact, and grow in their community, donors, and United Way network connections. Immerse yourself in two days of sharing best practices, meeting new faces, and celebrating the good work being done today.</a:t>
            </a:r>
          </a:p>
        </p:txBody>
      </p:sp>
      <p:cxnSp>
        <p:nvCxnSpPr>
          <p:cNvPr id="17" name="Straight Connector 16"/>
          <p:cNvCxnSpPr/>
          <p:nvPr/>
        </p:nvCxnSpPr>
        <p:spPr>
          <a:xfrm>
            <a:off x="838200" y="3017837"/>
            <a:ext cx="228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431000" y="9037637"/>
            <a:ext cx="228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6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1566" y="0"/>
            <a:ext cx="12552834" cy="13350875"/>
          </a:xfrm>
          <a:prstGeom prst="rect">
            <a:avLst/>
          </a:prstGeom>
        </p:spPr>
      </p:pic>
      <p:sp>
        <p:nvSpPr>
          <p:cNvPr id="5" name="Rectangle 4"/>
          <p:cNvSpPr/>
          <p:nvPr/>
        </p:nvSpPr>
        <p:spPr>
          <a:xfrm>
            <a:off x="259826" y="960437"/>
            <a:ext cx="1905803" cy="190214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89108" tIns="44554" rIns="89108" bIns="44554"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60" y="1134736"/>
            <a:ext cx="1556533" cy="1553541"/>
          </a:xfrm>
          <a:prstGeom prst="rect">
            <a:avLst/>
          </a:prstGeom>
        </p:spPr>
      </p:pic>
      <p:sp>
        <p:nvSpPr>
          <p:cNvPr id="7" name="TextBox 6"/>
          <p:cNvSpPr txBox="1"/>
          <p:nvPr/>
        </p:nvSpPr>
        <p:spPr>
          <a:xfrm>
            <a:off x="-3352800" y="884237"/>
            <a:ext cx="16134539" cy="1138332"/>
          </a:xfrm>
          <a:prstGeom prst="rect">
            <a:avLst/>
          </a:prstGeom>
          <a:noFill/>
        </p:spPr>
        <p:txBody>
          <a:bodyPr wrap="square" lIns="237539" tIns="118769" rIns="237539" bIns="118769" rtlCol="0">
            <a:spAutoFit/>
          </a:bodyPr>
          <a:lstStyle/>
          <a:p>
            <a:pPr lvl="0" algn="ctr"/>
            <a:r>
              <a:rPr lang="en-US" sz="5800" b="1" spc="29" dirty="0" smtClean="0">
                <a:solidFill>
                  <a:srgbClr val="00B0F0"/>
                </a:solidFill>
                <a:latin typeface="Lato" pitchFamily="34" charset="0"/>
                <a:ea typeface="Lato Black" pitchFamily="34" charset="0"/>
                <a:cs typeface="Lato Black" pitchFamily="34" charset="0"/>
              </a:rPr>
              <a:t>Title</a:t>
            </a:r>
            <a:r>
              <a:rPr lang="en-US" sz="5800" b="1" spc="29" dirty="0" smtClean="0">
                <a:solidFill>
                  <a:srgbClr val="00B0F0"/>
                </a:solidFill>
                <a:latin typeface="Lato" pitchFamily="34" charset="0"/>
                <a:ea typeface="Lato Black" pitchFamily="34" charset="0"/>
                <a:cs typeface="Lato Black" pitchFamily="34" charset="0"/>
              </a:rPr>
              <a:t> </a:t>
            </a:r>
            <a:r>
              <a:rPr lang="en-US" sz="5800" b="1" spc="29" dirty="0" smtClean="0">
                <a:solidFill>
                  <a:schemeClr val="tx1">
                    <a:lumMod val="85000"/>
                    <a:lumOff val="15000"/>
                  </a:schemeClr>
                </a:solidFill>
                <a:latin typeface="Lato" pitchFamily="34" charset="0"/>
                <a:ea typeface="Lato Black" pitchFamily="34" charset="0"/>
                <a:cs typeface="Lato Black" pitchFamily="34" charset="0"/>
              </a:rPr>
              <a:t>Heading</a:t>
            </a:r>
            <a:endParaRPr lang="en-US" sz="58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8" name="Rectangle 7"/>
          <p:cNvSpPr/>
          <p:nvPr/>
        </p:nvSpPr>
        <p:spPr>
          <a:xfrm>
            <a:off x="2362200" y="2591840"/>
            <a:ext cx="8305800" cy="2940597"/>
          </a:xfrm>
          <a:prstGeom prst="rect">
            <a:avLst/>
          </a:prstGeom>
        </p:spPr>
        <p:txBody>
          <a:bodyPr wrap="square" lIns="237539" tIns="118769" rIns="237539" bIns="118769">
            <a:spAutoFit/>
          </a:bodyPr>
          <a:lstStyle/>
          <a:p>
            <a:pPr algn="just">
              <a:lnSpc>
                <a:spcPct val="150000"/>
              </a:lnSpc>
            </a:pPr>
            <a:r>
              <a:rPr lang="en-US" sz="3900" dirty="0">
                <a:solidFill>
                  <a:schemeClr val="tx1">
                    <a:lumMod val="85000"/>
                    <a:lumOff val="15000"/>
                  </a:schemeClr>
                </a:solidFill>
                <a:latin typeface="Lato" pitchFamily="34" charset="0"/>
              </a:rPr>
              <a:t>Come join </a:t>
            </a:r>
            <a:r>
              <a:rPr lang="en-US" sz="3900" dirty="0" smtClean="0">
                <a:solidFill>
                  <a:schemeClr val="tx1">
                    <a:lumMod val="85000"/>
                    <a:lumOff val="15000"/>
                  </a:schemeClr>
                </a:solidFill>
                <a:latin typeface="Lato" pitchFamily="34" charset="0"/>
              </a:rPr>
              <a:t>and </a:t>
            </a:r>
            <a:r>
              <a:rPr lang="en-US" sz="3900" dirty="0">
                <a:solidFill>
                  <a:schemeClr val="tx1">
                    <a:lumMod val="85000"/>
                    <a:lumOff val="15000"/>
                  </a:schemeClr>
                </a:solidFill>
                <a:latin typeface="Lato" pitchFamily="34" charset="0"/>
              </a:rPr>
              <a:t>enjoy- designed to help local United Ways engage, impact .</a:t>
            </a:r>
          </a:p>
        </p:txBody>
      </p:sp>
      <p:sp>
        <p:nvSpPr>
          <p:cNvPr id="9" name="Rectangle 8"/>
          <p:cNvSpPr/>
          <p:nvPr/>
        </p:nvSpPr>
        <p:spPr>
          <a:xfrm>
            <a:off x="259826" y="7437437"/>
            <a:ext cx="1905803" cy="190214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89108" tIns="44554" rIns="89108" bIns="44554"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60" y="7611736"/>
            <a:ext cx="1556533" cy="1553541"/>
          </a:xfrm>
          <a:prstGeom prst="rect">
            <a:avLst/>
          </a:prstGeom>
        </p:spPr>
      </p:pic>
      <p:sp>
        <p:nvSpPr>
          <p:cNvPr id="11" name="TextBox 10"/>
          <p:cNvSpPr txBox="1"/>
          <p:nvPr/>
        </p:nvSpPr>
        <p:spPr>
          <a:xfrm>
            <a:off x="-3256739" y="7365905"/>
            <a:ext cx="16134539" cy="1138332"/>
          </a:xfrm>
          <a:prstGeom prst="rect">
            <a:avLst/>
          </a:prstGeom>
          <a:noFill/>
        </p:spPr>
        <p:txBody>
          <a:bodyPr wrap="square" lIns="237539" tIns="118769" rIns="237539" bIns="118769" rtlCol="0">
            <a:spAutoFit/>
          </a:bodyPr>
          <a:lstStyle/>
          <a:p>
            <a:pPr lvl="0" algn="ctr"/>
            <a:r>
              <a:rPr lang="en-US" sz="5800" b="1" spc="29" dirty="0" smtClean="0">
                <a:solidFill>
                  <a:srgbClr val="00B0F0"/>
                </a:solidFill>
                <a:latin typeface="Lato" pitchFamily="34" charset="0"/>
                <a:ea typeface="Lato Black" pitchFamily="34" charset="0"/>
                <a:cs typeface="Lato Black" pitchFamily="34" charset="0"/>
              </a:rPr>
              <a:t>Title </a:t>
            </a:r>
            <a:r>
              <a:rPr lang="en-US" sz="5800" b="1" spc="29" dirty="0" smtClean="0">
                <a:solidFill>
                  <a:schemeClr val="tx1">
                    <a:lumMod val="85000"/>
                    <a:lumOff val="15000"/>
                  </a:schemeClr>
                </a:solidFill>
                <a:latin typeface="Lato" pitchFamily="34" charset="0"/>
                <a:ea typeface="Lato Black" pitchFamily="34" charset="0"/>
                <a:cs typeface="Lato Black" pitchFamily="34" charset="0"/>
              </a:rPr>
              <a:t>Heading</a:t>
            </a:r>
            <a:endParaRPr lang="en-US" sz="58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12" name="Rectangle 11"/>
          <p:cNvSpPr/>
          <p:nvPr/>
        </p:nvSpPr>
        <p:spPr>
          <a:xfrm>
            <a:off x="2438400" y="9111198"/>
            <a:ext cx="8305800" cy="2822039"/>
          </a:xfrm>
          <a:prstGeom prst="rect">
            <a:avLst/>
          </a:prstGeom>
        </p:spPr>
        <p:txBody>
          <a:bodyPr wrap="square" lIns="237539" tIns="118769" rIns="237539" bIns="118769">
            <a:spAutoFit/>
          </a:bodyPr>
          <a:lstStyle/>
          <a:p>
            <a:pPr algn="just">
              <a:lnSpc>
                <a:spcPct val="150000"/>
              </a:lnSpc>
            </a:pPr>
            <a:r>
              <a:rPr lang="en-US" sz="3900" dirty="0">
                <a:solidFill>
                  <a:schemeClr val="tx1">
                    <a:lumMod val="85000"/>
                    <a:lumOff val="15000"/>
                  </a:schemeClr>
                </a:solidFill>
                <a:latin typeface="Lato" pitchFamily="34" charset="0"/>
              </a:rPr>
              <a:t>Come </a:t>
            </a:r>
            <a:r>
              <a:rPr lang="en-US" sz="3900" dirty="0" smtClean="0">
                <a:solidFill>
                  <a:schemeClr val="tx1">
                    <a:lumMod val="85000"/>
                    <a:lumOff val="15000"/>
                  </a:schemeClr>
                </a:solidFill>
                <a:latin typeface="Lato" pitchFamily="34" charset="0"/>
              </a:rPr>
              <a:t>join and </a:t>
            </a:r>
            <a:r>
              <a:rPr lang="en-US" sz="3900" dirty="0">
                <a:solidFill>
                  <a:schemeClr val="tx1">
                    <a:lumMod val="85000"/>
                    <a:lumOff val="15000"/>
                  </a:schemeClr>
                </a:solidFill>
                <a:latin typeface="Lato" pitchFamily="34" charset="0"/>
              </a:rPr>
              <a:t>enjoy- designed to help local United Ways engage, impact .</a:t>
            </a:r>
          </a:p>
        </p:txBody>
      </p:sp>
      <p:cxnSp>
        <p:nvCxnSpPr>
          <p:cNvPr id="13" name="Straight Connector 12"/>
          <p:cNvCxnSpPr/>
          <p:nvPr/>
        </p:nvCxnSpPr>
        <p:spPr>
          <a:xfrm>
            <a:off x="2590800" y="23320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88090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7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4207" y="445035"/>
            <a:ext cx="11205989" cy="1534155"/>
          </a:xfrm>
          <a:prstGeom prst="rect">
            <a:avLst/>
          </a:prstGeom>
          <a:noFill/>
        </p:spPr>
        <p:txBody>
          <a:bodyPr wrap="square" lIns="178198" tIns="89099" rIns="178198" bIns="89099" rtlCol="0">
            <a:spAutoFit/>
          </a:bodyPr>
          <a:lstStyle/>
          <a:p>
            <a:pPr algn="ctr"/>
            <a:r>
              <a:rPr lang="en-US" sz="8800" b="1" dirty="0" smtClean="0">
                <a:solidFill>
                  <a:srgbClr val="00B0F0"/>
                </a:solidFill>
                <a:latin typeface="Lato" pitchFamily="34" charset="0"/>
              </a:rPr>
              <a:t>Meet Our</a:t>
            </a:r>
            <a:r>
              <a:rPr lang="en-US" sz="8800" b="1" dirty="0" smtClean="0">
                <a:solidFill>
                  <a:srgbClr val="6AB678"/>
                </a:solidFill>
                <a:latin typeface="Lato" pitchFamily="34" charset="0"/>
              </a:rPr>
              <a:t> </a:t>
            </a:r>
            <a:r>
              <a:rPr lang="en-US" sz="8800" b="1" dirty="0">
                <a:solidFill>
                  <a:srgbClr val="444445"/>
                </a:solidFill>
                <a:latin typeface="Lato" pitchFamily="34" charset="0"/>
              </a:rPr>
              <a:t>Team</a:t>
            </a:r>
          </a:p>
        </p:txBody>
      </p:sp>
      <p:cxnSp>
        <p:nvCxnSpPr>
          <p:cNvPr id="4" name="Straight Connector 3"/>
          <p:cNvCxnSpPr/>
          <p:nvPr/>
        </p:nvCxnSpPr>
        <p:spPr>
          <a:xfrm>
            <a:off x="10972800" y="23320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67913" y="8246813"/>
            <a:ext cx="4408175" cy="826269"/>
          </a:xfrm>
          <a:prstGeom prst="rect">
            <a:avLst/>
          </a:prstGeom>
          <a:noFill/>
        </p:spPr>
        <p:txBody>
          <a:bodyPr wrap="square" lIns="178198" tIns="89099" rIns="178198" bIns="89099" rtlCol="0" anchor="t" anchorCtr="0">
            <a:spAutoFit/>
          </a:bodyPr>
          <a:lstStyle/>
          <a:p>
            <a:pPr algn="ctr"/>
            <a:r>
              <a:rPr lang="en-US" b="1" dirty="0" smtClean="0">
                <a:solidFill>
                  <a:srgbClr val="00B0F0"/>
                </a:solidFill>
                <a:latin typeface="Lato" pitchFamily="34" charset="0"/>
              </a:rPr>
              <a:t>Jack</a:t>
            </a:r>
            <a:r>
              <a:rPr lang="en-US" b="1" dirty="0" smtClean="0">
                <a:solidFill>
                  <a:srgbClr val="00B0F0"/>
                </a:solidFill>
                <a:latin typeface="Lato" pitchFamily="34" charset="0"/>
              </a:rPr>
              <a:t> </a:t>
            </a:r>
            <a:r>
              <a:rPr lang="en-US" b="1" dirty="0" err="1" smtClean="0">
                <a:solidFill>
                  <a:schemeClr val="tx1">
                    <a:lumMod val="75000"/>
                    <a:lumOff val="25000"/>
                  </a:schemeClr>
                </a:solidFill>
                <a:latin typeface="Lato" pitchFamily="34" charset="0"/>
              </a:rPr>
              <a:t>Reacher</a:t>
            </a:r>
            <a:endParaRPr lang="en-US" b="1" dirty="0">
              <a:solidFill>
                <a:schemeClr val="tx1">
                  <a:lumMod val="75000"/>
                  <a:lumOff val="25000"/>
                </a:schemeClr>
              </a:solidFill>
              <a:latin typeface="Lato" pitchFamily="34" charset="0"/>
            </a:endParaRPr>
          </a:p>
        </p:txBody>
      </p:sp>
      <p:sp>
        <p:nvSpPr>
          <p:cNvPr id="11" name="TextBox 10"/>
          <p:cNvSpPr txBox="1"/>
          <p:nvPr/>
        </p:nvSpPr>
        <p:spPr>
          <a:xfrm>
            <a:off x="2990948" y="9237413"/>
            <a:ext cx="3162104" cy="569209"/>
          </a:xfrm>
          <a:prstGeom prst="rect">
            <a:avLst/>
          </a:prstGeom>
          <a:noFill/>
        </p:spPr>
        <p:txBody>
          <a:bodyPr wrap="square" lIns="178198" tIns="89099" rIns="178198" bIns="89099" rtlCol="0" anchor="t" anchorCtr="0">
            <a:spAutoFit/>
          </a:bodyPr>
          <a:lstStyle/>
          <a:p>
            <a:pPr algn="ctr"/>
            <a:r>
              <a:rPr lang="en-US" sz="2500" b="1" dirty="0">
                <a:solidFill>
                  <a:srgbClr val="444445"/>
                </a:solidFill>
                <a:latin typeface="Lato" pitchFamily="34" charset="0"/>
              </a:rPr>
              <a:t>CEO &amp; Founder</a:t>
            </a:r>
          </a:p>
        </p:txBody>
      </p:sp>
      <p:sp>
        <p:nvSpPr>
          <p:cNvPr id="15" name="TextBox 14"/>
          <p:cNvSpPr txBox="1"/>
          <p:nvPr/>
        </p:nvSpPr>
        <p:spPr>
          <a:xfrm>
            <a:off x="1828800" y="9918247"/>
            <a:ext cx="5486400" cy="975028"/>
          </a:xfrm>
          <a:prstGeom prst="rect">
            <a:avLst/>
          </a:prstGeom>
          <a:noFill/>
        </p:spPr>
        <p:txBody>
          <a:bodyPr wrap="square" lIns="178198" tIns="89099" rIns="178198" bIns="89099" rtlCol="0" anchor="t" anchorCtr="0">
            <a:spAutoFit/>
          </a:bodyPr>
          <a:lstStyle/>
          <a:p>
            <a:pPr algn="ctr">
              <a:lnSpc>
                <a:spcPts val="3118"/>
              </a:lnSpc>
            </a:pPr>
            <a:r>
              <a:rPr lang="en-US" sz="2300" dirty="0">
                <a:solidFill>
                  <a:schemeClr val="tx1">
                    <a:lumMod val="75000"/>
                    <a:lumOff val="25000"/>
                  </a:schemeClr>
                </a:solidFill>
                <a:latin typeface="Open Sans" pitchFamily="34" charset="0"/>
                <a:ea typeface="Open Sans" pitchFamily="34" charset="0"/>
                <a:cs typeface="Open Sans" pitchFamily="34" charset="0"/>
              </a:rPr>
              <a:t>Lorem Ipsum is simply dummy text of the printing and type.</a:t>
            </a:r>
          </a:p>
        </p:txBody>
      </p:sp>
      <p:grpSp>
        <p:nvGrpSpPr>
          <p:cNvPr id="29" name="Group 28"/>
          <p:cNvGrpSpPr/>
          <p:nvPr/>
        </p:nvGrpSpPr>
        <p:grpSpPr>
          <a:xfrm>
            <a:off x="3276600" y="11299518"/>
            <a:ext cx="2674911" cy="557519"/>
            <a:chOff x="1660104" y="5335595"/>
            <a:chExt cx="1371749" cy="286383"/>
          </a:xfrm>
        </p:grpSpPr>
        <p:grpSp>
          <p:nvGrpSpPr>
            <p:cNvPr id="25" name="Group 24"/>
            <p:cNvGrpSpPr/>
            <p:nvPr/>
          </p:nvGrpSpPr>
          <p:grpSpPr>
            <a:xfrm>
              <a:off x="1660104" y="5335595"/>
              <a:ext cx="332204" cy="286383"/>
              <a:chOff x="1527539" y="5339241"/>
              <a:chExt cx="332204" cy="286383"/>
            </a:xfrm>
          </p:grpSpPr>
          <p:sp>
            <p:nvSpPr>
              <p:cNvPr id="2" name="Hexagon 1"/>
              <p:cNvSpPr/>
              <p:nvPr/>
            </p:nvSpPr>
            <p:spPr>
              <a:xfrm>
                <a:off x="1527539"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a:spLocks/>
              </p:cNvSpPr>
              <p:nvPr/>
            </p:nvSpPr>
            <p:spPr bwMode="auto">
              <a:xfrm>
                <a:off x="1647834" y="5395339"/>
                <a:ext cx="94702" cy="174188"/>
              </a:xfrm>
              <a:custGeom>
                <a:avLst/>
                <a:gdLst>
                  <a:gd name="T0" fmla="*/ 200 w 208"/>
                  <a:gd name="T1" fmla="*/ 0 h 384"/>
                  <a:gd name="T2" fmla="*/ 150 w 208"/>
                  <a:gd name="T3" fmla="*/ 0 h 384"/>
                  <a:gd name="T4" fmla="*/ 58 w 208"/>
                  <a:gd name="T5" fmla="*/ 94 h 384"/>
                  <a:gd name="T6" fmla="*/ 58 w 208"/>
                  <a:gd name="T7" fmla="*/ 138 h 384"/>
                  <a:gd name="T8" fmla="*/ 8 w 208"/>
                  <a:gd name="T9" fmla="*/ 138 h 384"/>
                  <a:gd name="T10" fmla="*/ 0 w 208"/>
                  <a:gd name="T11" fmla="*/ 146 h 384"/>
                  <a:gd name="T12" fmla="*/ 0 w 208"/>
                  <a:gd name="T13" fmla="*/ 209 h 384"/>
                  <a:gd name="T14" fmla="*/ 8 w 208"/>
                  <a:gd name="T15" fmla="*/ 217 h 384"/>
                  <a:gd name="T16" fmla="*/ 58 w 208"/>
                  <a:gd name="T17" fmla="*/ 217 h 384"/>
                  <a:gd name="T18" fmla="*/ 58 w 208"/>
                  <a:gd name="T19" fmla="*/ 376 h 384"/>
                  <a:gd name="T20" fmla="*/ 66 w 208"/>
                  <a:gd name="T21" fmla="*/ 384 h 384"/>
                  <a:gd name="T22" fmla="*/ 131 w 208"/>
                  <a:gd name="T23" fmla="*/ 384 h 384"/>
                  <a:gd name="T24" fmla="*/ 139 w 208"/>
                  <a:gd name="T25" fmla="*/ 376 h 384"/>
                  <a:gd name="T26" fmla="*/ 139 w 208"/>
                  <a:gd name="T27" fmla="*/ 217 h 384"/>
                  <a:gd name="T28" fmla="*/ 198 w 208"/>
                  <a:gd name="T29" fmla="*/ 217 h 384"/>
                  <a:gd name="T30" fmla="*/ 206 w 208"/>
                  <a:gd name="T31" fmla="*/ 209 h 384"/>
                  <a:gd name="T32" fmla="*/ 206 w 208"/>
                  <a:gd name="T33" fmla="*/ 146 h 384"/>
                  <a:gd name="T34" fmla="*/ 203 w 208"/>
                  <a:gd name="T35" fmla="*/ 140 h 384"/>
                  <a:gd name="T36" fmla="*/ 198 w 208"/>
                  <a:gd name="T37" fmla="*/ 138 h 384"/>
                  <a:gd name="T38" fmla="*/ 139 w 208"/>
                  <a:gd name="T39" fmla="*/ 138 h 384"/>
                  <a:gd name="T40" fmla="*/ 139 w 208"/>
                  <a:gd name="T41" fmla="*/ 101 h 384"/>
                  <a:gd name="T42" fmla="*/ 167 w 208"/>
                  <a:gd name="T43" fmla="*/ 74 h 384"/>
                  <a:gd name="T44" fmla="*/ 200 w 208"/>
                  <a:gd name="T45" fmla="*/ 74 h 384"/>
                  <a:gd name="T46" fmla="*/ 208 w 208"/>
                  <a:gd name="T47" fmla="*/ 67 h 384"/>
                  <a:gd name="T48" fmla="*/ 208 w 208"/>
                  <a:gd name="T49" fmla="*/ 8 h 384"/>
                  <a:gd name="T50" fmla="*/ 200 w 208"/>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84">
                    <a:moveTo>
                      <a:pt x="200" y="0"/>
                    </a:moveTo>
                    <a:cubicBezTo>
                      <a:pt x="150" y="0"/>
                      <a:pt x="150" y="0"/>
                      <a:pt x="150" y="0"/>
                    </a:cubicBezTo>
                    <a:cubicBezTo>
                      <a:pt x="94" y="0"/>
                      <a:pt x="58" y="37"/>
                      <a:pt x="58" y="94"/>
                    </a:cubicBezTo>
                    <a:cubicBezTo>
                      <a:pt x="58" y="138"/>
                      <a:pt x="58" y="138"/>
                      <a:pt x="58" y="138"/>
                    </a:cubicBezTo>
                    <a:cubicBezTo>
                      <a:pt x="8" y="138"/>
                      <a:pt x="8" y="138"/>
                      <a:pt x="8" y="138"/>
                    </a:cubicBezTo>
                    <a:cubicBezTo>
                      <a:pt x="4" y="138"/>
                      <a:pt x="0" y="142"/>
                      <a:pt x="0" y="146"/>
                    </a:cubicBezTo>
                    <a:cubicBezTo>
                      <a:pt x="0" y="209"/>
                      <a:pt x="0" y="209"/>
                      <a:pt x="0" y="209"/>
                    </a:cubicBezTo>
                    <a:cubicBezTo>
                      <a:pt x="0" y="213"/>
                      <a:pt x="4" y="217"/>
                      <a:pt x="8" y="217"/>
                    </a:cubicBezTo>
                    <a:cubicBezTo>
                      <a:pt x="58" y="217"/>
                      <a:pt x="58" y="217"/>
                      <a:pt x="58" y="217"/>
                    </a:cubicBezTo>
                    <a:cubicBezTo>
                      <a:pt x="58" y="376"/>
                      <a:pt x="58" y="376"/>
                      <a:pt x="58" y="376"/>
                    </a:cubicBezTo>
                    <a:cubicBezTo>
                      <a:pt x="58" y="380"/>
                      <a:pt x="62" y="384"/>
                      <a:pt x="66" y="384"/>
                    </a:cubicBezTo>
                    <a:cubicBezTo>
                      <a:pt x="131" y="384"/>
                      <a:pt x="131" y="384"/>
                      <a:pt x="131" y="384"/>
                    </a:cubicBezTo>
                    <a:cubicBezTo>
                      <a:pt x="136" y="384"/>
                      <a:pt x="139" y="380"/>
                      <a:pt x="139" y="376"/>
                    </a:cubicBezTo>
                    <a:cubicBezTo>
                      <a:pt x="139" y="217"/>
                      <a:pt x="139" y="217"/>
                      <a:pt x="139" y="217"/>
                    </a:cubicBezTo>
                    <a:cubicBezTo>
                      <a:pt x="198" y="217"/>
                      <a:pt x="198" y="217"/>
                      <a:pt x="198" y="217"/>
                    </a:cubicBezTo>
                    <a:cubicBezTo>
                      <a:pt x="202" y="217"/>
                      <a:pt x="206" y="213"/>
                      <a:pt x="206" y="209"/>
                    </a:cubicBezTo>
                    <a:cubicBezTo>
                      <a:pt x="206" y="146"/>
                      <a:pt x="206" y="146"/>
                      <a:pt x="206" y="146"/>
                    </a:cubicBezTo>
                    <a:cubicBezTo>
                      <a:pt x="206" y="144"/>
                      <a:pt x="205" y="142"/>
                      <a:pt x="203" y="140"/>
                    </a:cubicBezTo>
                    <a:cubicBezTo>
                      <a:pt x="202" y="139"/>
                      <a:pt x="200" y="138"/>
                      <a:pt x="198" y="138"/>
                    </a:cubicBezTo>
                    <a:cubicBezTo>
                      <a:pt x="139" y="138"/>
                      <a:pt x="139" y="138"/>
                      <a:pt x="139" y="138"/>
                    </a:cubicBezTo>
                    <a:cubicBezTo>
                      <a:pt x="139" y="101"/>
                      <a:pt x="139" y="101"/>
                      <a:pt x="139" y="101"/>
                    </a:cubicBezTo>
                    <a:cubicBezTo>
                      <a:pt x="139" y="83"/>
                      <a:pt x="143" y="74"/>
                      <a:pt x="167" y="74"/>
                    </a:cubicBezTo>
                    <a:cubicBezTo>
                      <a:pt x="200" y="74"/>
                      <a:pt x="200" y="74"/>
                      <a:pt x="200" y="74"/>
                    </a:cubicBezTo>
                    <a:cubicBezTo>
                      <a:pt x="204" y="74"/>
                      <a:pt x="208" y="71"/>
                      <a:pt x="208" y="67"/>
                    </a:cubicBezTo>
                    <a:cubicBezTo>
                      <a:pt x="208" y="8"/>
                      <a:pt x="208" y="8"/>
                      <a:pt x="208" y="8"/>
                    </a:cubicBezTo>
                    <a:cubicBezTo>
                      <a:pt x="208" y="4"/>
                      <a:pt x="204" y="0"/>
                      <a:pt x="200" y="0"/>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24" name="Group 23"/>
            <p:cNvGrpSpPr/>
            <p:nvPr/>
          </p:nvGrpSpPr>
          <p:grpSpPr>
            <a:xfrm>
              <a:off x="2179876" y="5335595"/>
              <a:ext cx="332204" cy="286383"/>
              <a:chOff x="2028790" y="5339241"/>
              <a:chExt cx="332204" cy="286383"/>
            </a:xfrm>
          </p:grpSpPr>
          <p:sp>
            <p:nvSpPr>
              <p:cNvPr id="19" name="Hexagon 18"/>
              <p:cNvSpPr/>
              <p:nvPr/>
            </p:nvSpPr>
            <p:spPr>
              <a:xfrm>
                <a:off x="2028790"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a:spLocks/>
              </p:cNvSpPr>
              <p:nvPr/>
            </p:nvSpPr>
            <p:spPr bwMode="auto">
              <a:xfrm>
                <a:off x="2129876" y="5422063"/>
                <a:ext cx="153036" cy="126719"/>
              </a:xfrm>
              <a:custGeom>
                <a:avLst/>
                <a:gdLst>
                  <a:gd name="T0" fmla="*/ 64 w 64"/>
                  <a:gd name="T1" fmla="*/ 6 h 52"/>
                  <a:gd name="T2" fmla="*/ 56 w 64"/>
                  <a:gd name="T3" fmla="*/ 8 h 52"/>
                  <a:gd name="T4" fmla="*/ 62 w 64"/>
                  <a:gd name="T5" fmla="*/ 1 h 52"/>
                  <a:gd name="T6" fmla="*/ 54 w 64"/>
                  <a:gd name="T7" fmla="*/ 4 h 52"/>
                  <a:gd name="T8" fmla="*/ 44 w 64"/>
                  <a:gd name="T9" fmla="*/ 0 h 52"/>
                  <a:gd name="T10" fmla="*/ 31 w 64"/>
                  <a:gd name="T11" fmla="*/ 13 h 52"/>
                  <a:gd name="T12" fmla="*/ 32 w 64"/>
                  <a:gd name="T13" fmla="*/ 16 h 52"/>
                  <a:gd name="T14" fmla="*/ 4 w 64"/>
                  <a:gd name="T15" fmla="*/ 2 h 52"/>
                  <a:gd name="T16" fmla="*/ 3 w 64"/>
                  <a:gd name="T17" fmla="*/ 9 h 52"/>
                  <a:gd name="T18" fmla="*/ 9 w 64"/>
                  <a:gd name="T19" fmla="*/ 20 h 52"/>
                  <a:gd name="T20" fmla="*/ 3 w 64"/>
                  <a:gd name="T21" fmla="*/ 18 h 52"/>
                  <a:gd name="T22" fmla="*/ 3 w 64"/>
                  <a:gd name="T23" fmla="*/ 18 h 52"/>
                  <a:gd name="T24" fmla="*/ 13 w 64"/>
                  <a:gd name="T25" fmla="*/ 31 h 52"/>
                  <a:gd name="T26" fmla="*/ 10 w 64"/>
                  <a:gd name="T27" fmla="*/ 32 h 52"/>
                  <a:gd name="T28" fmla="*/ 7 w 64"/>
                  <a:gd name="T29" fmla="*/ 32 h 52"/>
                  <a:gd name="T30" fmla="*/ 19 w 64"/>
                  <a:gd name="T31" fmla="*/ 41 h 52"/>
                  <a:gd name="T32" fmla="*/ 3 w 64"/>
                  <a:gd name="T33" fmla="*/ 46 h 52"/>
                  <a:gd name="T34" fmla="*/ 0 w 64"/>
                  <a:gd name="T35" fmla="*/ 46 h 52"/>
                  <a:gd name="T36" fmla="*/ 20 w 64"/>
                  <a:gd name="T37" fmla="*/ 52 h 52"/>
                  <a:gd name="T38" fmla="*/ 57 w 64"/>
                  <a:gd name="T39" fmla="*/ 15 h 52"/>
                  <a:gd name="T40" fmla="*/ 57 w 64"/>
                  <a:gd name="T41" fmla="*/ 13 h 52"/>
                  <a:gd name="T42" fmla="*/ 64 w 64"/>
                  <a:gd name="T43"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52">
                    <a:moveTo>
                      <a:pt x="64" y="6"/>
                    </a:moveTo>
                    <a:cubicBezTo>
                      <a:pt x="62" y="7"/>
                      <a:pt x="59" y="8"/>
                      <a:pt x="56" y="8"/>
                    </a:cubicBezTo>
                    <a:cubicBezTo>
                      <a:pt x="59" y="7"/>
                      <a:pt x="61" y="4"/>
                      <a:pt x="62" y="1"/>
                    </a:cubicBezTo>
                    <a:cubicBezTo>
                      <a:pt x="60" y="2"/>
                      <a:pt x="57" y="4"/>
                      <a:pt x="54" y="4"/>
                    </a:cubicBezTo>
                    <a:cubicBezTo>
                      <a:pt x="52" y="2"/>
                      <a:pt x="48" y="0"/>
                      <a:pt x="44" y="0"/>
                    </a:cubicBezTo>
                    <a:cubicBezTo>
                      <a:pt x="37" y="0"/>
                      <a:pt x="31" y="6"/>
                      <a:pt x="31" y="13"/>
                    </a:cubicBezTo>
                    <a:cubicBezTo>
                      <a:pt x="31" y="14"/>
                      <a:pt x="31" y="15"/>
                      <a:pt x="32" y="16"/>
                    </a:cubicBezTo>
                    <a:cubicBezTo>
                      <a:pt x="21" y="16"/>
                      <a:pt x="11" y="10"/>
                      <a:pt x="4" y="2"/>
                    </a:cubicBezTo>
                    <a:cubicBezTo>
                      <a:pt x="3" y="4"/>
                      <a:pt x="3" y="7"/>
                      <a:pt x="3" y="9"/>
                    </a:cubicBezTo>
                    <a:cubicBezTo>
                      <a:pt x="3" y="14"/>
                      <a:pt x="5" y="18"/>
                      <a:pt x="9" y="20"/>
                    </a:cubicBezTo>
                    <a:cubicBezTo>
                      <a:pt x="6" y="20"/>
                      <a:pt x="4" y="19"/>
                      <a:pt x="3" y="18"/>
                    </a:cubicBezTo>
                    <a:cubicBezTo>
                      <a:pt x="3" y="18"/>
                      <a:pt x="3" y="18"/>
                      <a:pt x="3" y="18"/>
                    </a:cubicBezTo>
                    <a:cubicBezTo>
                      <a:pt x="3" y="25"/>
                      <a:pt x="7" y="30"/>
                      <a:pt x="13" y="31"/>
                    </a:cubicBezTo>
                    <a:cubicBezTo>
                      <a:pt x="12" y="32"/>
                      <a:pt x="11" y="32"/>
                      <a:pt x="10" y="32"/>
                    </a:cubicBezTo>
                    <a:cubicBezTo>
                      <a:pt x="9" y="32"/>
                      <a:pt x="8" y="32"/>
                      <a:pt x="7" y="32"/>
                    </a:cubicBezTo>
                    <a:cubicBezTo>
                      <a:pt x="9" y="37"/>
                      <a:pt x="14" y="41"/>
                      <a:pt x="19" y="41"/>
                    </a:cubicBezTo>
                    <a:cubicBezTo>
                      <a:pt x="15" y="44"/>
                      <a:pt x="9" y="46"/>
                      <a:pt x="3" y="46"/>
                    </a:cubicBezTo>
                    <a:cubicBezTo>
                      <a:pt x="2" y="46"/>
                      <a:pt x="1" y="46"/>
                      <a:pt x="0" y="46"/>
                    </a:cubicBezTo>
                    <a:cubicBezTo>
                      <a:pt x="6" y="50"/>
                      <a:pt x="13" y="52"/>
                      <a:pt x="20" y="52"/>
                    </a:cubicBezTo>
                    <a:cubicBezTo>
                      <a:pt x="44" y="52"/>
                      <a:pt x="57" y="32"/>
                      <a:pt x="57" y="15"/>
                    </a:cubicBezTo>
                    <a:cubicBezTo>
                      <a:pt x="57" y="13"/>
                      <a:pt x="57" y="13"/>
                      <a:pt x="57" y="13"/>
                    </a:cubicBezTo>
                    <a:cubicBezTo>
                      <a:pt x="60" y="11"/>
                      <a:pt x="62" y="9"/>
                      <a:pt x="64" y="6"/>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14" name="Group 13"/>
            <p:cNvGrpSpPr/>
            <p:nvPr/>
          </p:nvGrpSpPr>
          <p:grpSpPr>
            <a:xfrm>
              <a:off x="2699649" y="5335595"/>
              <a:ext cx="332204" cy="286383"/>
              <a:chOff x="2530041" y="5336481"/>
              <a:chExt cx="332204" cy="286383"/>
            </a:xfrm>
          </p:grpSpPr>
          <p:sp>
            <p:nvSpPr>
              <p:cNvPr id="20" name="Hexagon 19"/>
              <p:cNvSpPr/>
              <p:nvPr/>
            </p:nvSpPr>
            <p:spPr>
              <a:xfrm>
                <a:off x="2530041" y="533648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a:spLocks noEditPoints="1"/>
              </p:cNvSpPr>
              <p:nvPr/>
            </p:nvSpPr>
            <p:spPr bwMode="auto">
              <a:xfrm>
                <a:off x="2618057" y="5422063"/>
                <a:ext cx="152764" cy="117133"/>
              </a:xfrm>
              <a:custGeom>
                <a:avLst/>
                <a:gdLst>
                  <a:gd name="T0" fmla="*/ 1002 w 2448"/>
                  <a:gd name="T1" fmla="*/ 835 h 1878"/>
                  <a:gd name="T2" fmla="*/ 1002 w 2448"/>
                  <a:gd name="T3" fmla="*/ 1127 h 1878"/>
                  <a:gd name="T4" fmla="*/ 1537 w 2448"/>
                  <a:gd name="T5" fmla="*/ 1127 h 1878"/>
                  <a:gd name="T6" fmla="*/ 939 w 2448"/>
                  <a:gd name="T7" fmla="*/ 1565 h 1878"/>
                  <a:gd name="T8" fmla="*/ 313 w 2448"/>
                  <a:gd name="T9" fmla="*/ 939 h 1878"/>
                  <a:gd name="T10" fmla="*/ 939 w 2448"/>
                  <a:gd name="T11" fmla="*/ 313 h 1878"/>
                  <a:gd name="T12" fmla="*/ 1385 w 2448"/>
                  <a:gd name="T13" fmla="*/ 499 h 1878"/>
                  <a:gd name="T14" fmla="*/ 1597 w 2448"/>
                  <a:gd name="T15" fmla="*/ 268 h 1878"/>
                  <a:gd name="T16" fmla="*/ 939 w 2448"/>
                  <a:gd name="T17" fmla="*/ 0 h 1878"/>
                  <a:gd name="T18" fmla="*/ 0 w 2448"/>
                  <a:gd name="T19" fmla="*/ 939 h 1878"/>
                  <a:gd name="T20" fmla="*/ 939 w 2448"/>
                  <a:gd name="T21" fmla="*/ 1878 h 1878"/>
                  <a:gd name="T22" fmla="*/ 1879 w 2448"/>
                  <a:gd name="T23" fmla="*/ 1127 h 1878"/>
                  <a:gd name="T24" fmla="*/ 1879 w 2448"/>
                  <a:gd name="T25" fmla="*/ 835 h 1878"/>
                  <a:gd name="T26" fmla="*/ 1879 w 2448"/>
                  <a:gd name="T27" fmla="*/ 835 h 1878"/>
                  <a:gd name="T28" fmla="*/ 1002 w 2448"/>
                  <a:gd name="T29" fmla="*/ 835 h 1878"/>
                  <a:gd name="T30" fmla="*/ 2269 w 2448"/>
                  <a:gd name="T31" fmla="*/ 834 h 1878"/>
                  <a:gd name="T32" fmla="*/ 2269 w 2448"/>
                  <a:gd name="T33" fmla="*/ 655 h 1878"/>
                  <a:gd name="T34" fmla="*/ 2115 w 2448"/>
                  <a:gd name="T35" fmla="*/ 655 h 1878"/>
                  <a:gd name="T36" fmla="*/ 2115 w 2448"/>
                  <a:gd name="T37" fmla="*/ 834 h 1878"/>
                  <a:gd name="T38" fmla="*/ 1936 w 2448"/>
                  <a:gd name="T39" fmla="*/ 834 h 1878"/>
                  <a:gd name="T40" fmla="*/ 1936 w 2448"/>
                  <a:gd name="T41" fmla="*/ 988 h 1878"/>
                  <a:gd name="T42" fmla="*/ 2115 w 2448"/>
                  <a:gd name="T43" fmla="*/ 988 h 1878"/>
                  <a:gd name="T44" fmla="*/ 2115 w 2448"/>
                  <a:gd name="T45" fmla="*/ 1167 h 1878"/>
                  <a:gd name="T46" fmla="*/ 2269 w 2448"/>
                  <a:gd name="T47" fmla="*/ 1167 h 1878"/>
                  <a:gd name="T48" fmla="*/ 2269 w 2448"/>
                  <a:gd name="T49" fmla="*/ 988 h 1878"/>
                  <a:gd name="T50" fmla="*/ 2448 w 2448"/>
                  <a:gd name="T51" fmla="*/ 988 h 1878"/>
                  <a:gd name="T52" fmla="*/ 2448 w 2448"/>
                  <a:gd name="T53" fmla="*/ 834 h 1878"/>
                  <a:gd name="T54" fmla="*/ 2269 w 2448"/>
                  <a:gd name="T55" fmla="*/ 834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8" h="1878">
                    <a:moveTo>
                      <a:pt x="1002" y="835"/>
                    </a:moveTo>
                    <a:cubicBezTo>
                      <a:pt x="1002" y="1127"/>
                      <a:pt x="1002" y="1127"/>
                      <a:pt x="1002" y="1127"/>
                    </a:cubicBezTo>
                    <a:cubicBezTo>
                      <a:pt x="1537" y="1127"/>
                      <a:pt x="1537" y="1127"/>
                      <a:pt x="1537" y="1127"/>
                    </a:cubicBezTo>
                    <a:cubicBezTo>
                      <a:pt x="1457" y="1381"/>
                      <a:pt x="1220" y="1565"/>
                      <a:pt x="939" y="1565"/>
                    </a:cubicBezTo>
                    <a:cubicBezTo>
                      <a:pt x="593" y="1565"/>
                      <a:pt x="313" y="1285"/>
                      <a:pt x="313" y="939"/>
                    </a:cubicBezTo>
                    <a:cubicBezTo>
                      <a:pt x="313" y="593"/>
                      <a:pt x="593" y="313"/>
                      <a:pt x="939" y="313"/>
                    </a:cubicBezTo>
                    <a:cubicBezTo>
                      <a:pt x="1114" y="313"/>
                      <a:pt x="1271" y="384"/>
                      <a:pt x="1385" y="499"/>
                    </a:cubicBezTo>
                    <a:cubicBezTo>
                      <a:pt x="1597" y="268"/>
                      <a:pt x="1597" y="268"/>
                      <a:pt x="1597" y="268"/>
                    </a:cubicBezTo>
                    <a:cubicBezTo>
                      <a:pt x="1427" y="102"/>
                      <a:pt x="1195" y="0"/>
                      <a:pt x="939" y="0"/>
                    </a:cubicBezTo>
                    <a:cubicBezTo>
                      <a:pt x="421" y="0"/>
                      <a:pt x="0" y="420"/>
                      <a:pt x="0" y="939"/>
                    </a:cubicBezTo>
                    <a:cubicBezTo>
                      <a:pt x="0" y="1458"/>
                      <a:pt x="421" y="1878"/>
                      <a:pt x="939" y="1878"/>
                    </a:cubicBezTo>
                    <a:cubicBezTo>
                      <a:pt x="1394" y="1878"/>
                      <a:pt x="1792" y="1556"/>
                      <a:pt x="1879" y="1127"/>
                    </a:cubicBezTo>
                    <a:cubicBezTo>
                      <a:pt x="1879" y="835"/>
                      <a:pt x="1879" y="835"/>
                      <a:pt x="1879" y="835"/>
                    </a:cubicBezTo>
                    <a:cubicBezTo>
                      <a:pt x="1879" y="835"/>
                      <a:pt x="1879" y="835"/>
                      <a:pt x="1879" y="835"/>
                    </a:cubicBezTo>
                    <a:lnTo>
                      <a:pt x="1002" y="835"/>
                    </a:lnTo>
                    <a:close/>
                    <a:moveTo>
                      <a:pt x="2269" y="834"/>
                    </a:moveTo>
                    <a:cubicBezTo>
                      <a:pt x="2269" y="655"/>
                      <a:pt x="2269" y="655"/>
                      <a:pt x="2269" y="655"/>
                    </a:cubicBezTo>
                    <a:cubicBezTo>
                      <a:pt x="2115" y="655"/>
                      <a:pt x="2115" y="655"/>
                      <a:pt x="2115" y="655"/>
                    </a:cubicBezTo>
                    <a:cubicBezTo>
                      <a:pt x="2115" y="834"/>
                      <a:pt x="2115" y="834"/>
                      <a:pt x="2115" y="834"/>
                    </a:cubicBezTo>
                    <a:cubicBezTo>
                      <a:pt x="1936" y="834"/>
                      <a:pt x="1936" y="834"/>
                      <a:pt x="1936" y="834"/>
                    </a:cubicBezTo>
                    <a:cubicBezTo>
                      <a:pt x="1936" y="988"/>
                      <a:pt x="1936" y="988"/>
                      <a:pt x="1936" y="988"/>
                    </a:cubicBezTo>
                    <a:cubicBezTo>
                      <a:pt x="2115" y="988"/>
                      <a:pt x="2115" y="988"/>
                      <a:pt x="2115" y="988"/>
                    </a:cubicBezTo>
                    <a:cubicBezTo>
                      <a:pt x="2115" y="1167"/>
                      <a:pt x="2115" y="1167"/>
                      <a:pt x="2115" y="1167"/>
                    </a:cubicBezTo>
                    <a:cubicBezTo>
                      <a:pt x="2269" y="1167"/>
                      <a:pt x="2269" y="1167"/>
                      <a:pt x="2269" y="1167"/>
                    </a:cubicBezTo>
                    <a:cubicBezTo>
                      <a:pt x="2269" y="988"/>
                      <a:pt x="2269" y="988"/>
                      <a:pt x="2269" y="988"/>
                    </a:cubicBezTo>
                    <a:cubicBezTo>
                      <a:pt x="2448" y="988"/>
                      <a:pt x="2448" y="988"/>
                      <a:pt x="2448" y="988"/>
                    </a:cubicBezTo>
                    <a:cubicBezTo>
                      <a:pt x="2448" y="834"/>
                      <a:pt x="2448" y="834"/>
                      <a:pt x="2448" y="834"/>
                    </a:cubicBezTo>
                    <a:lnTo>
                      <a:pt x="2269" y="834"/>
                    </a:ln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sp>
        <p:nvSpPr>
          <p:cNvPr id="53" name="TextBox 52"/>
          <p:cNvSpPr txBox="1"/>
          <p:nvPr/>
        </p:nvSpPr>
        <p:spPr>
          <a:xfrm>
            <a:off x="22188826" y="12544418"/>
            <a:ext cx="789649" cy="539250"/>
          </a:xfrm>
          <a:prstGeom prst="rect">
            <a:avLst/>
          </a:prstGeom>
          <a:noFill/>
        </p:spPr>
        <p:txBody>
          <a:bodyPr wrap="square" lIns="178198" tIns="89099" rIns="178198" bIns="89099" rtlCol="0" anchor="ctr" anchorCtr="0">
            <a:spAutoFit/>
          </a:bodyPr>
          <a:lstStyle/>
          <a:p>
            <a:pPr algn="ctr"/>
            <a:r>
              <a:rPr lang="en-US" sz="2300" b="1" dirty="0" smtClean="0">
                <a:solidFill>
                  <a:schemeClr val="bg1"/>
                </a:solidFill>
                <a:latin typeface="Ubuntu" panose="020B0504030602030204" pitchFamily="34" charset="0"/>
              </a:rPr>
              <a:t>15</a:t>
            </a:r>
            <a:endParaRPr lang="en-US" sz="2300" b="1" dirty="0">
              <a:solidFill>
                <a:schemeClr val="bg1"/>
              </a:solidFill>
              <a:latin typeface="Ubuntu" panose="020B0504030602030204" pitchFamily="34" charset="0"/>
            </a:endParaRPr>
          </a:p>
        </p:txBody>
      </p:sp>
      <p:sp>
        <p:nvSpPr>
          <p:cNvPr id="80" name="TextBox 79"/>
          <p:cNvSpPr txBox="1"/>
          <p:nvPr/>
        </p:nvSpPr>
        <p:spPr>
          <a:xfrm>
            <a:off x="10140313" y="8246813"/>
            <a:ext cx="4408175" cy="826269"/>
          </a:xfrm>
          <a:prstGeom prst="rect">
            <a:avLst/>
          </a:prstGeom>
          <a:noFill/>
        </p:spPr>
        <p:txBody>
          <a:bodyPr wrap="square" lIns="178198" tIns="89099" rIns="178198" bIns="89099" rtlCol="0" anchor="t" anchorCtr="0">
            <a:spAutoFit/>
          </a:bodyPr>
          <a:lstStyle/>
          <a:p>
            <a:pPr algn="ctr"/>
            <a:r>
              <a:rPr lang="en-US" b="1" dirty="0" smtClean="0">
                <a:solidFill>
                  <a:srgbClr val="00B0F0"/>
                </a:solidFill>
                <a:latin typeface="Lato" pitchFamily="34" charset="0"/>
              </a:rPr>
              <a:t>Jack</a:t>
            </a:r>
            <a:r>
              <a:rPr lang="en-US" b="1" dirty="0" smtClean="0">
                <a:solidFill>
                  <a:srgbClr val="00B0F0"/>
                </a:solidFill>
                <a:latin typeface="Lato" pitchFamily="34" charset="0"/>
              </a:rPr>
              <a:t> </a:t>
            </a:r>
            <a:r>
              <a:rPr lang="en-US" b="1" dirty="0" err="1" smtClean="0">
                <a:solidFill>
                  <a:schemeClr val="tx1">
                    <a:lumMod val="75000"/>
                    <a:lumOff val="25000"/>
                  </a:schemeClr>
                </a:solidFill>
                <a:latin typeface="Lato" pitchFamily="34" charset="0"/>
              </a:rPr>
              <a:t>Reacher</a:t>
            </a:r>
            <a:endParaRPr lang="en-US" b="1" dirty="0">
              <a:solidFill>
                <a:schemeClr val="tx1">
                  <a:lumMod val="75000"/>
                  <a:lumOff val="25000"/>
                </a:schemeClr>
              </a:solidFill>
              <a:latin typeface="Lato" pitchFamily="34" charset="0"/>
            </a:endParaRPr>
          </a:p>
        </p:txBody>
      </p:sp>
      <p:sp>
        <p:nvSpPr>
          <p:cNvPr id="81" name="TextBox 80"/>
          <p:cNvSpPr txBox="1"/>
          <p:nvPr/>
        </p:nvSpPr>
        <p:spPr>
          <a:xfrm>
            <a:off x="10763348" y="9237413"/>
            <a:ext cx="3162104" cy="569209"/>
          </a:xfrm>
          <a:prstGeom prst="rect">
            <a:avLst/>
          </a:prstGeom>
          <a:noFill/>
        </p:spPr>
        <p:txBody>
          <a:bodyPr wrap="square" lIns="178198" tIns="89099" rIns="178198" bIns="89099" rtlCol="0" anchor="t" anchorCtr="0">
            <a:spAutoFit/>
          </a:bodyPr>
          <a:lstStyle/>
          <a:p>
            <a:pPr algn="ctr"/>
            <a:r>
              <a:rPr lang="en-US" sz="2500" b="1" dirty="0">
                <a:solidFill>
                  <a:srgbClr val="444445"/>
                </a:solidFill>
                <a:latin typeface="Lato" pitchFamily="34" charset="0"/>
              </a:rPr>
              <a:t>CEO &amp; Founder</a:t>
            </a:r>
          </a:p>
        </p:txBody>
      </p:sp>
      <p:sp>
        <p:nvSpPr>
          <p:cNvPr id="82" name="TextBox 81"/>
          <p:cNvSpPr txBox="1"/>
          <p:nvPr/>
        </p:nvSpPr>
        <p:spPr>
          <a:xfrm>
            <a:off x="9601200" y="9918247"/>
            <a:ext cx="5486400" cy="975028"/>
          </a:xfrm>
          <a:prstGeom prst="rect">
            <a:avLst/>
          </a:prstGeom>
          <a:noFill/>
        </p:spPr>
        <p:txBody>
          <a:bodyPr wrap="square" lIns="178198" tIns="89099" rIns="178198" bIns="89099" rtlCol="0" anchor="t" anchorCtr="0">
            <a:spAutoFit/>
          </a:bodyPr>
          <a:lstStyle/>
          <a:p>
            <a:pPr algn="ctr">
              <a:lnSpc>
                <a:spcPts val="3118"/>
              </a:lnSpc>
            </a:pPr>
            <a:r>
              <a:rPr lang="en-US" sz="2300" dirty="0">
                <a:solidFill>
                  <a:schemeClr val="tx1">
                    <a:lumMod val="75000"/>
                    <a:lumOff val="25000"/>
                  </a:schemeClr>
                </a:solidFill>
                <a:latin typeface="Open Sans" pitchFamily="34" charset="0"/>
                <a:ea typeface="Open Sans" pitchFamily="34" charset="0"/>
                <a:cs typeface="Open Sans" pitchFamily="34" charset="0"/>
              </a:rPr>
              <a:t>Lorem Ipsum is simply dummy text of the printing and type.</a:t>
            </a:r>
          </a:p>
        </p:txBody>
      </p:sp>
      <p:grpSp>
        <p:nvGrpSpPr>
          <p:cNvPr id="83" name="Group 82"/>
          <p:cNvGrpSpPr/>
          <p:nvPr/>
        </p:nvGrpSpPr>
        <p:grpSpPr>
          <a:xfrm>
            <a:off x="11049000" y="11299518"/>
            <a:ext cx="2674911" cy="557519"/>
            <a:chOff x="1660104" y="5335595"/>
            <a:chExt cx="1371749" cy="286383"/>
          </a:xfrm>
        </p:grpSpPr>
        <p:grpSp>
          <p:nvGrpSpPr>
            <p:cNvPr id="84" name="Group 83"/>
            <p:cNvGrpSpPr/>
            <p:nvPr/>
          </p:nvGrpSpPr>
          <p:grpSpPr>
            <a:xfrm>
              <a:off x="1660104" y="5335595"/>
              <a:ext cx="332204" cy="286383"/>
              <a:chOff x="1527539" y="5339241"/>
              <a:chExt cx="332204" cy="286383"/>
            </a:xfrm>
          </p:grpSpPr>
          <p:sp>
            <p:nvSpPr>
              <p:cNvPr id="91" name="Hexagon 90"/>
              <p:cNvSpPr/>
              <p:nvPr/>
            </p:nvSpPr>
            <p:spPr>
              <a:xfrm>
                <a:off x="1527539"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a:spLocks/>
              </p:cNvSpPr>
              <p:nvPr/>
            </p:nvSpPr>
            <p:spPr bwMode="auto">
              <a:xfrm>
                <a:off x="1647834" y="5395339"/>
                <a:ext cx="94702" cy="174188"/>
              </a:xfrm>
              <a:custGeom>
                <a:avLst/>
                <a:gdLst>
                  <a:gd name="T0" fmla="*/ 200 w 208"/>
                  <a:gd name="T1" fmla="*/ 0 h 384"/>
                  <a:gd name="T2" fmla="*/ 150 w 208"/>
                  <a:gd name="T3" fmla="*/ 0 h 384"/>
                  <a:gd name="T4" fmla="*/ 58 w 208"/>
                  <a:gd name="T5" fmla="*/ 94 h 384"/>
                  <a:gd name="T6" fmla="*/ 58 w 208"/>
                  <a:gd name="T7" fmla="*/ 138 h 384"/>
                  <a:gd name="T8" fmla="*/ 8 w 208"/>
                  <a:gd name="T9" fmla="*/ 138 h 384"/>
                  <a:gd name="T10" fmla="*/ 0 w 208"/>
                  <a:gd name="T11" fmla="*/ 146 h 384"/>
                  <a:gd name="T12" fmla="*/ 0 w 208"/>
                  <a:gd name="T13" fmla="*/ 209 h 384"/>
                  <a:gd name="T14" fmla="*/ 8 w 208"/>
                  <a:gd name="T15" fmla="*/ 217 h 384"/>
                  <a:gd name="T16" fmla="*/ 58 w 208"/>
                  <a:gd name="T17" fmla="*/ 217 h 384"/>
                  <a:gd name="T18" fmla="*/ 58 w 208"/>
                  <a:gd name="T19" fmla="*/ 376 h 384"/>
                  <a:gd name="T20" fmla="*/ 66 w 208"/>
                  <a:gd name="T21" fmla="*/ 384 h 384"/>
                  <a:gd name="T22" fmla="*/ 131 w 208"/>
                  <a:gd name="T23" fmla="*/ 384 h 384"/>
                  <a:gd name="T24" fmla="*/ 139 w 208"/>
                  <a:gd name="T25" fmla="*/ 376 h 384"/>
                  <a:gd name="T26" fmla="*/ 139 w 208"/>
                  <a:gd name="T27" fmla="*/ 217 h 384"/>
                  <a:gd name="T28" fmla="*/ 198 w 208"/>
                  <a:gd name="T29" fmla="*/ 217 h 384"/>
                  <a:gd name="T30" fmla="*/ 206 w 208"/>
                  <a:gd name="T31" fmla="*/ 209 h 384"/>
                  <a:gd name="T32" fmla="*/ 206 w 208"/>
                  <a:gd name="T33" fmla="*/ 146 h 384"/>
                  <a:gd name="T34" fmla="*/ 203 w 208"/>
                  <a:gd name="T35" fmla="*/ 140 h 384"/>
                  <a:gd name="T36" fmla="*/ 198 w 208"/>
                  <a:gd name="T37" fmla="*/ 138 h 384"/>
                  <a:gd name="T38" fmla="*/ 139 w 208"/>
                  <a:gd name="T39" fmla="*/ 138 h 384"/>
                  <a:gd name="T40" fmla="*/ 139 w 208"/>
                  <a:gd name="T41" fmla="*/ 101 h 384"/>
                  <a:gd name="T42" fmla="*/ 167 w 208"/>
                  <a:gd name="T43" fmla="*/ 74 h 384"/>
                  <a:gd name="T44" fmla="*/ 200 w 208"/>
                  <a:gd name="T45" fmla="*/ 74 h 384"/>
                  <a:gd name="T46" fmla="*/ 208 w 208"/>
                  <a:gd name="T47" fmla="*/ 67 h 384"/>
                  <a:gd name="T48" fmla="*/ 208 w 208"/>
                  <a:gd name="T49" fmla="*/ 8 h 384"/>
                  <a:gd name="T50" fmla="*/ 200 w 208"/>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84">
                    <a:moveTo>
                      <a:pt x="200" y="0"/>
                    </a:moveTo>
                    <a:cubicBezTo>
                      <a:pt x="150" y="0"/>
                      <a:pt x="150" y="0"/>
                      <a:pt x="150" y="0"/>
                    </a:cubicBezTo>
                    <a:cubicBezTo>
                      <a:pt x="94" y="0"/>
                      <a:pt x="58" y="37"/>
                      <a:pt x="58" y="94"/>
                    </a:cubicBezTo>
                    <a:cubicBezTo>
                      <a:pt x="58" y="138"/>
                      <a:pt x="58" y="138"/>
                      <a:pt x="58" y="138"/>
                    </a:cubicBezTo>
                    <a:cubicBezTo>
                      <a:pt x="8" y="138"/>
                      <a:pt x="8" y="138"/>
                      <a:pt x="8" y="138"/>
                    </a:cubicBezTo>
                    <a:cubicBezTo>
                      <a:pt x="4" y="138"/>
                      <a:pt x="0" y="142"/>
                      <a:pt x="0" y="146"/>
                    </a:cubicBezTo>
                    <a:cubicBezTo>
                      <a:pt x="0" y="209"/>
                      <a:pt x="0" y="209"/>
                      <a:pt x="0" y="209"/>
                    </a:cubicBezTo>
                    <a:cubicBezTo>
                      <a:pt x="0" y="213"/>
                      <a:pt x="4" y="217"/>
                      <a:pt x="8" y="217"/>
                    </a:cubicBezTo>
                    <a:cubicBezTo>
                      <a:pt x="58" y="217"/>
                      <a:pt x="58" y="217"/>
                      <a:pt x="58" y="217"/>
                    </a:cubicBezTo>
                    <a:cubicBezTo>
                      <a:pt x="58" y="376"/>
                      <a:pt x="58" y="376"/>
                      <a:pt x="58" y="376"/>
                    </a:cubicBezTo>
                    <a:cubicBezTo>
                      <a:pt x="58" y="380"/>
                      <a:pt x="62" y="384"/>
                      <a:pt x="66" y="384"/>
                    </a:cubicBezTo>
                    <a:cubicBezTo>
                      <a:pt x="131" y="384"/>
                      <a:pt x="131" y="384"/>
                      <a:pt x="131" y="384"/>
                    </a:cubicBezTo>
                    <a:cubicBezTo>
                      <a:pt x="136" y="384"/>
                      <a:pt x="139" y="380"/>
                      <a:pt x="139" y="376"/>
                    </a:cubicBezTo>
                    <a:cubicBezTo>
                      <a:pt x="139" y="217"/>
                      <a:pt x="139" y="217"/>
                      <a:pt x="139" y="217"/>
                    </a:cubicBezTo>
                    <a:cubicBezTo>
                      <a:pt x="198" y="217"/>
                      <a:pt x="198" y="217"/>
                      <a:pt x="198" y="217"/>
                    </a:cubicBezTo>
                    <a:cubicBezTo>
                      <a:pt x="202" y="217"/>
                      <a:pt x="206" y="213"/>
                      <a:pt x="206" y="209"/>
                    </a:cubicBezTo>
                    <a:cubicBezTo>
                      <a:pt x="206" y="146"/>
                      <a:pt x="206" y="146"/>
                      <a:pt x="206" y="146"/>
                    </a:cubicBezTo>
                    <a:cubicBezTo>
                      <a:pt x="206" y="144"/>
                      <a:pt x="205" y="142"/>
                      <a:pt x="203" y="140"/>
                    </a:cubicBezTo>
                    <a:cubicBezTo>
                      <a:pt x="202" y="139"/>
                      <a:pt x="200" y="138"/>
                      <a:pt x="198" y="138"/>
                    </a:cubicBezTo>
                    <a:cubicBezTo>
                      <a:pt x="139" y="138"/>
                      <a:pt x="139" y="138"/>
                      <a:pt x="139" y="138"/>
                    </a:cubicBezTo>
                    <a:cubicBezTo>
                      <a:pt x="139" y="101"/>
                      <a:pt x="139" y="101"/>
                      <a:pt x="139" y="101"/>
                    </a:cubicBezTo>
                    <a:cubicBezTo>
                      <a:pt x="139" y="83"/>
                      <a:pt x="143" y="74"/>
                      <a:pt x="167" y="74"/>
                    </a:cubicBezTo>
                    <a:cubicBezTo>
                      <a:pt x="200" y="74"/>
                      <a:pt x="200" y="74"/>
                      <a:pt x="200" y="74"/>
                    </a:cubicBezTo>
                    <a:cubicBezTo>
                      <a:pt x="204" y="74"/>
                      <a:pt x="208" y="71"/>
                      <a:pt x="208" y="67"/>
                    </a:cubicBezTo>
                    <a:cubicBezTo>
                      <a:pt x="208" y="8"/>
                      <a:pt x="208" y="8"/>
                      <a:pt x="208" y="8"/>
                    </a:cubicBezTo>
                    <a:cubicBezTo>
                      <a:pt x="208" y="4"/>
                      <a:pt x="204" y="0"/>
                      <a:pt x="200" y="0"/>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85" name="Group 84"/>
            <p:cNvGrpSpPr/>
            <p:nvPr/>
          </p:nvGrpSpPr>
          <p:grpSpPr>
            <a:xfrm>
              <a:off x="2179876" y="5335595"/>
              <a:ext cx="332204" cy="286383"/>
              <a:chOff x="2028790" y="5339241"/>
              <a:chExt cx="332204" cy="286383"/>
            </a:xfrm>
          </p:grpSpPr>
          <p:sp>
            <p:nvSpPr>
              <p:cNvPr id="89" name="Hexagon 88"/>
              <p:cNvSpPr/>
              <p:nvPr/>
            </p:nvSpPr>
            <p:spPr>
              <a:xfrm>
                <a:off x="2028790"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a:spLocks/>
              </p:cNvSpPr>
              <p:nvPr/>
            </p:nvSpPr>
            <p:spPr bwMode="auto">
              <a:xfrm>
                <a:off x="2129876" y="5422063"/>
                <a:ext cx="153036" cy="126719"/>
              </a:xfrm>
              <a:custGeom>
                <a:avLst/>
                <a:gdLst>
                  <a:gd name="T0" fmla="*/ 64 w 64"/>
                  <a:gd name="T1" fmla="*/ 6 h 52"/>
                  <a:gd name="T2" fmla="*/ 56 w 64"/>
                  <a:gd name="T3" fmla="*/ 8 h 52"/>
                  <a:gd name="T4" fmla="*/ 62 w 64"/>
                  <a:gd name="T5" fmla="*/ 1 h 52"/>
                  <a:gd name="T6" fmla="*/ 54 w 64"/>
                  <a:gd name="T7" fmla="*/ 4 h 52"/>
                  <a:gd name="T8" fmla="*/ 44 w 64"/>
                  <a:gd name="T9" fmla="*/ 0 h 52"/>
                  <a:gd name="T10" fmla="*/ 31 w 64"/>
                  <a:gd name="T11" fmla="*/ 13 h 52"/>
                  <a:gd name="T12" fmla="*/ 32 w 64"/>
                  <a:gd name="T13" fmla="*/ 16 h 52"/>
                  <a:gd name="T14" fmla="*/ 4 w 64"/>
                  <a:gd name="T15" fmla="*/ 2 h 52"/>
                  <a:gd name="T16" fmla="*/ 3 w 64"/>
                  <a:gd name="T17" fmla="*/ 9 h 52"/>
                  <a:gd name="T18" fmla="*/ 9 w 64"/>
                  <a:gd name="T19" fmla="*/ 20 h 52"/>
                  <a:gd name="T20" fmla="*/ 3 w 64"/>
                  <a:gd name="T21" fmla="*/ 18 h 52"/>
                  <a:gd name="T22" fmla="*/ 3 w 64"/>
                  <a:gd name="T23" fmla="*/ 18 h 52"/>
                  <a:gd name="T24" fmla="*/ 13 w 64"/>
                  <a:gd name="T25" fmla="*/ 31 h 52"/>
                  <a:gd name="T26" fmla="*/ 10 w 64"/>
                  <a:gd name="T27" fmla="*/ 32 h 52"/>
                  <a:gd name="T28" fmla="*/ 7 w 64"/>
                  <a:gd name="T29" fmla="*/ 32 h 52"/>
                  <a:gd name="T30" fmla="*/ 19 w 64"/>
                  <a:gd name="T31" fmla="*/ 41 h 52"/>
                  <a:gd name="T32" fmla="*/ 3 w 64"/>
                  <a:gd name="T33" fmla="*/ 46 h 52"/>
                  <a:gd name="T34" fmla="*/ 0 w 64"/>
                  <a:gd name="T35" fmla="*/ 46 h 52"/>
                  <a:gd name="T36" fmla="*/ 20 w 64"/>
                  <a:gd name="T37" fmla="*/ 52 h 52"/>
                  <a:gd name="T38" fmla="*/ 57 w 64"/>
                  <a:gd name="T39" fmla="*/ 15 h 52"/>
                  <a:gd name="T40" fmla="*/ 57 w 64"/>
                  <a:gd name="T41" fmla="*/ 13 h 52"/>
                  <a:gd name="T42" fmla="*/ 64 w 64"/>
                  <a:gd name="T43"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52">
                    <a:moveTo>
                      <a:pt x="64" y="6"/>
                    </a:moveTo>
                    <a:cubicBezTo>
                      <a:pt x="62" y="7"/>
                      <a:pt x="59" y="8"/>
                      <a:pt x="56" y="8"/>
                    </a:cubicBezTo>
                    <a:cubicBezTo>
                      <a:pt x="59" y="7"/>
                      <a:pt x="61" y="4"/>
                      <a:pt x="62" y="1"/>
                    </a:cubicBezTo>
                    <a:cubicBezTo>
                      <a:pt x="60" y="2"/>
                      <a:pt x="57" y="4"/>
                      <a:pt x="54" y="4"/>
                    </a:cubicBezTo>
                    <a:cubicBezTo>
                      <a:pt x="52" y="2"/>
                      <a:pt x="48" y="0"/>
                      <a:pt x="44" y="0"/>
                    </a:cubicBezTo>
                    <a:cubicBezTo>
                      <a:pt x="37" y="0"/>
                      <a:pt x="31" y="6"/>
                      <a:pt x="31" y="13"/>
                    </a:cubicBezTo>
                    <a:cubicBezTo>
                      <a:pt x="31" y="14"/>
                      <a:pt x="31" y="15"/>
                      <a:pt x="32" y="16"/>
                    </a:cubicBezTo>
                    <a:cubicBezTo>
                      <a:pt x="21" y="16"/>
                      <a:pt x="11" y="10"/>
                      <a:pt x="4" y="2"/>
                    </a:cubicBezTo>
                    <a:cubicBezTo>
                      <a:pt x="3" y="4"/>
                      <a:pt x="3" y="7"/>
                      <a:pt x="3" y="9"/>
                    </a:cubicBezTo>
                    <a:cubicBezTo>
                      <a:pt x="3" y="14"/>
                      <a:pt x="5" y="18"/>
                      <a:pt x="9" y="20"/>
                    </a:cubicBezTo>
                    <a:cubicBezTo>
                      <a:pt x="6" y="20"/>
                      <a:pt x="4" y="19"/>
                      <a:pt x="3" y="18"/>
                    </a:cubicBezTo>
                    <a:cubicBezTo>
                      <a:pt x="3" y="18"/>
                      <a:pt x="3" y="18"/>
                      <a:pt x="3" y="18"/>
                    </a:cubicBezTo>
                    <a:cubicBezTo>
                      <a:pt x="3" y="25"/>
                      <a:pt x="7" y="30"/>
                      <a:pt x="13" y="31"/>
                    </a:cubicBezTo>
                    <a:cubicBezTo>
                      <a:pt x="12" y="32"/>
                      <a:pt x="11" y="32"/>
                      <a:pt x="10" y="32"/>
                    </a:cubicBezTo>
                    <a:cubicBezTo>
                      <a:pt x="9" y="32"/>
                      <a:pt x="8" y="32"/>
                      <a:pt x="7" y="32"/>
                    </a:cubicBezTo>
                    <a:cubicBezTo>
                      <a:pt x="9" y="37"/>
                      <a:pt x="14" y="41"/>
                      <a:pt x="19" y="41"/>
                    </a:cubicBezTo>
                    <a:cubicBezTo>
                      <a:pt x="15" y="44"/>
                      <a:pt x="9" y="46"/>
                      <a:pt x="3" y="46"/>
                    </a:cubicBezTo>
                    <a:cubicBezTo>
                      <a:pt x="2" y="46"/>
                      <a:pt x="1" y="46"/>
                      <a:pt x="0" y="46"/>
                    </a:cubicBezTo>
                    <a:cubicBezTo>
                      <a:pt x="6" y="50"/>
                      <a:pt x="13" y="52"/>
                      <a:pt x="20" y="52"/>
                    </a:cubicBezTo>
                    <a:cubicBezTo>
                      <a:pt x="44" y="52"/>
                      <a:pt x="57" y="32"/>
                      <a:pt x="57" y="15"/>
                    </a:cubicBezTo>
                    <a:cubicBezTo>
                      <a:pt x="57" y="13"/>
                      <a:pt x="57" y="13"/>
                      <a:pt x="57" y="13"/>
                    </a:cubicBezTo>
                    <a:cubicBezTo>
                      <a:pt x="60" y="11"/>
                      <a:pt x="62" y="9"/>
                      <a:pt x="64" y="6"/>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86" name="Group 85"/>
            <p:cNvGrpSpPr/>
            <p:nvPr/>
          </p:nvGrpSpPr>
          <p:grpSpPr>
            <a:xfrm>
              <a:off x="2699649" y="5335595"/>
              <a:ext cx="332204" cy="286383"/>
              <a:chOff x="2530041" y="5336481"/>
              <a:chExt cx="332204" cy="286383"/>
            </a:xfrm>
          </p:grpSpPr>
          <p:sp>
            <p:nvSpPr>
              <p:cNvPr id="87" name="Hexagon 86"/>
              <p:cNvSpPr/>
              <p:nvPr/>
            </p:nvSpPr>
            <p:spPr>
              <a:xfrm>
                <a:off x="2530041" y="533648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a:spLocks noEditPoints="1"/>
              </p:cNvSpPr>
              <p:nvPr/>
            </p:nvSpPr>
            <p:spPr bwMode="auto">
              <a:xfrm>
                <a:off x="2618057" y="5422063"/>
                <a:ext cx="152764" cy="117133"/>
              </a:xfrm>
              <a:custGeom>
                <a:avLst/>
                <a:gdLst>
                  <a:gd name="T0" fmla="*/ 1002 w 2448"/>
                  <a:gd name="T1" fmla="*/ 835 h 1878"/>
                  <a:gd name="T2" fmla="*/ 1002 w 2448"/>
                  <a:gd name="T3" fmla="*/ 1127 h 1878"/>
                  <a:gd name="T4" fmla="*/ 1537 w 2448"/>
                  <a:gd name="T5" fmla="*/ 1127 h 1878"/>
                  <a:gd name="T6" fmla="*/ 939 w 2448"/>
                  <a:gd name="T7" fmla="*/ 1565 h 1878"/>
                  <a:gd name="T8" fmla="*/ 313 w 2448"/>
                  <a:gd name="T9" fmla="*/ 939 h 1878"/>
                  <a:gd name="T10" fmla="*/ 939 w 2448"/>
                  <a:gd name="T11" fmla="*/ 313 h 1878"/>
                  <a:gd name="T12" fmla="*/ 1385 w 2448"/>
                  <a:gd name="T13" fmla="*/ 499 h 1878"/>
                  <a:gd name="T14" fmla="*/ 1597 w 2448"/>
                  <a:gd name="T15" fmla="*/ 268 h 1878"/>
                  <a:gd name="T16" fmla="*/ 939 w 2448"/>
                  <a:gd name="T17" fmla="*/ 0 h 1878"/>
                  <a:gd name="T18" fmla="*/ 0 w 2448"/>
                  <a:gd name="T19" fmla="*/ 939 h 1878"/>
                  <a:gd name="T20" fmla="*/ 939 w 2448"/>
                  <a:gd name="T21" fmla="*/ 1878 h 1878"/>
                  <a:gd name="T22" fmla="*/ 1879 w 2448"/>
                  <a:gd name="T23" fmla="*/ 1127 h 1878"/>
                  <a:gd name="T24" fmla="*/ 1879 w 2448"/>
                  <a:gd name="T25" fmla="*/ 835 h 1878"/>
                  <a:gd name="T26" fmla="*/ 1879 w 2448"/>
                  <a:gd name="T27" fmla="*/ 835 h 1878"/>
                  <a:gd name="T28" fmla="*/ 1002 w 2448"/>
                  <a:gd name="T29" fmla="*/ 835 h 1878"/>
                  <a:gd name="T30" fmla="*/ 2269 w 2448"/>
                  <a:gd name="T31" fmla="*/ 834 h 1878"/>
                  <a:gd name="T32" fmla="*/ 2269 w 2448"/>
                  <a:gd name="T33" fmla="*/ 655 h 1878"/>
                  <a:gd name="T34" fmla="*/ 2115 w 2448"/>
                  <a:gd name="T35" fmla="*/ 655 h 1878"/>
                  <a:gd name="T36" fmla="*/ 2115 w 2448"/>
                  <a:gd name="T37" fmla="*/ 834 h 1878"/>
                  <a:gd name="T38" fmla="*/ 1936 w 2448"/>
                  <a:gd name="T39" fmla="*/ 834 h 1878"/>
                  <a:gd name="T40" fmla="*/ 1936 w 2448"/>
                  <a:gd name="T41" fmla="*/ 988 h 1878"/>
                  <a:gd name="T42" fmla="*/ 2115 w 2448"/>
                  <a:gd name="T43" fmla="*/ 988 h 1878"/>
                  <a:gd name="T44" fmla="*/ 2115 w 2448"/>
                  <a:gd name="T45" fmla="*/ 1167 h 1878"/>
                  <a:gd name="T46" fmla="*/ 2269 w 2448"/>
                  <a:gd name="T47" fmla="*/ 1167 h 1878"/>
                  <a:gd name="T48" fmla="*/ 2269 w 2448"/>
                  <a:gd name="T49" fmla="*/ 988 h 1878"/>
                  <a:gd name="T50" fmla="*/ 2448 w 2448"/>
                  <a:gd name="T51" fmla="*/ 988 h 1878"/>
                  <a:gd name="T52" fmla="*/ 2448 w 2448"/>
                  <a:gd name="T53" fmla="*/ 834 h 1878"/>
                  <a:gd name="T54" fmla="*/ 2269 w 2448"/>
                  <a:gd name="T55" fmla="*/ 834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8" h="1878">
                    <a:moveTo>
                      <a:pt x="1002" y="835"/>
                    </a:moveTo>
                    <a:cubicBezTo>
                      <a:pt x="1002" y="1127"/>
                      <a:pt x="1002" y="1127"/>
                      <a:pt x="1002" y="1127"/>
                    </a:cubicBezTo>
                    <a:cubicBezTo>
                      <a:pt x="1537" y="1127"/>
                      <a:pt x="1537" y="1127"/>
                      <a:pt x="1537" y="1127"/>
                    </a:cubicBezTo>
                    <a:cubicBezTo>
                      <a:pt x="1457" y="1381"/>
                      <a:pt x="1220" y="1565"/>
                      <a:pt x="939" y="1565"/>
                    </a:cubicBezTo>
                    <a:cubicBezTo>
                      <a:pt x="593" y="1565"/>
                      <a:pt x="313" y="1285"/>
                      <a:pt x="313" y="939"/>
                    </a:cubicBezTo>
                    <a:cubicBezTo>
                      <a:pt x="313" y="593"/>
                      <a:pt x="593" y="313"/>
                      <a:pt x="939" y="313"/>
                    </a:cubicBezTo>
                    <a:cubicBezTo>
                      <a:pt x="1114" y="313"/>
                      <a:pt x="1271" y="384"/>
                      <a:pt x="1385" y="499"/>
                    </a:cubicBezTo>
                    <a:cubicBezTo>
                      <a:pt x="1597" y="268"/>
                      <a:pt x="1597" y="268"/>
                      <a:pt x="1597" y="268"/>
                    </a:cubicBezTo>
                    <a:cubicBezTo>
                      <a:pt x="1427" y="102"/>
                      <a:pt x="1195" y="0"/>
                      <a:pt x="939" y="0"/>
                    </a:cubicBezTo>
                    <a:cubicBezTo>
                      <a:pt x="421" y="0"/>
                      <a:pt x="0" y="420"/>
                      <a:pt x="0" y="939"/>
                    </a:cubicBezTo>
                    <a:cubicBezTo>
                      <a:pt x="0" y="1458"/>
                      <a:pt x="421" y="1878"/>
                      <a:pt x="939" y="1878"/>
                    </a:cubicBezTo>
                    <a:cubicBezTo>
                      <a:pt x="1394" y="1878"/>
                      <a:pt x="1792" y="1556"/>
                      <a:pt x="1879" y="1127"/>
                    </a:cubicBezTo>
                    <a:cubicBezTo>
                      <a:pt x="1879" y="835"/>
                      <a:pt x="1879" y="835"/>
                      <a:pt x="1879" y="835"/>
                    </a:cubicBezTo>
                    <a:cubicBezTo>
                      <a:pt x="1879" y="835"/>
                      <a:pt x="1879" y="835"/>
                      <a:pt x="1879" y="835"/>
                    </a:cubicBezTo>
                    <a:lnTo>
                      <a:pt x="1002" y="835"/>
                    </a:lnTo>
                    <a:close/>
                    <a:moveTo>
                      <a:pt x="2269" y="834"/>
                    </a:moveTo>
                    <a:cubicBezTo>
                      <a:pt x="2269" y="655"/>
                      <a:pt x="2269" y="655"/>
                      <a:pt x="2269" y="655"/>
                    </a:cubicBezTo>
                    <a:cubicBezTo>
                      <a:pt x="2115" y="655"/>
                      <a:pt x="2115" y="655"/>
                      <a:pt x="2115" y="655"/>
                    </a:cubicBezTo>
                    <a:cubicBezTo>
                      <a:pt x="2115" y="834"/>
                      <a:pt x="2115" y="834"/>
                      <a:pt x="2115" y="834"/>
                    </a:cubicBezTo>
                    <a:cubicBezTo>
                      <a:pt x="1936" y="834"/>
                      <a:pt x="1936" y="834"/>
                      <a:pt x="1936" y="834"/>
                    </a:cubicBezTo>
                    <a:cubicBezTo>
                      <a:pt x="1936" y="988"/>
                      <a:pt x="1936" y="988"/>
                      <a:pt x="1936" y="988"/>
                    </a:cubicBezTo>
                    <a:cubicBezTo>
                      <a:pt x="2115" y="988"/>
                      <a:pt x="2115" y="988"/>
                      <a:pt x="2115" y="988"/>
                    </a:cubicBezTo>
                    <a:cubicBezTo>
                      <a:pt x="2115" y="1167"/>
                      <a:pt x="2115" y="1167"/>
                      <a:pt x="2115" y="1167"/>
                    </a:cubicBezTo>
                    <a:cubicBezTo>
                      <a:pt x="2269" y="1167"/>
                      <a:pt x="2269" y="1167"/>
                      <a:pt x="2269" y="1167"/>
                    </a:cubicBezTo>
                    <a:cubicBezTo>
                      <a:pt x="2269" y="988"/>
                      <a:pt x="2269" y="988"/>
                      <a:pt x="2269" y="988"/>
                    </a:cubicBezTo>
                    <a:cubicBezTo>
                      <a:pt x="2448" y="988"/>
                      <a:pt x="2448" y="988"/>
                      <a:pt x="2448" y="988"/>
                    </a:cubicBezTo>
                    <a:cubicBezTo>
                      <a:pt x="2448" y="834"/>
                      <a:pt x="2448" y="834"/>
                      <a:pt x="2448" y="834"/>
                    </a:cubicBezTo>
                    <a:lnTo>
                      <a:pt x="2269" y="834"/>
                    </a:ln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sp>
        <p:nvSpPr>
          <p:cNvPr id="93" name="TextBox 92"/>
          <p:cNvSpPr txBox="1"/>
          <p:nvPr/>
        </p:nvSpPr>
        <p:spPr>
          <a:xfrm>
            <a:off x="17379313" y="8217989"/>
            <a:ext cx="4408175" cy="826269"/>
          </a:xfrm>
          <a:prstGeom prst="rect">
            <a:avLst/>
          </a:prstGeom>
          <a:noFill/>
        </p:spPr>
        <p:txBody>
          <a:bodyPr wrap="square" lIns="178198" tIns="89099" rIns="178198" bIns="89099" rtlCol="0" anchor="t" anchorCtr="0">
            <a:spAutoFit/>
          </a:bodyPr>
          <a:lstStyle/>
          <a:p>
            <a:pPr algn="ctr"/>
            <a:r>
              <a:rPr lang="en-US" b="1" dirty="0" smtClean="0">
                <a:solidFill>
                  <a:srgbClr val="00B0F0"/>
                </a:solidFill>
                <a:latin typeface="Lato" pitchFamily="34" charset="0"/>
              </a:rPr>
              <a:t>Jack</a:t>
            </a:r>
            <a:r>
              <a:rPr lang="en-US" b="1" dirty="0" smtClean="0">
                <a:solidFill>
                  <a:srgbClr val="00B0F0"/>
                </a:solidFill>
                <a:latin typeface="Lato" pitchFamily="34" charset="0"/>
              </a:rPr>
              <a:t> </a:t>
            </a:r>
            <a:r>
              <a:rPr lang="en-US" b="1" dirty="0" err="1" smtClean="0">
                <a:solidFill>
                  <a:schemeClr val="tx1">
                    <a:lumMod val="75000"/>
                    <a:lumOff val="25000"/>
                  </a:schemeClr>
                </a:solidFill>
                <a:latin typeface="Lato" pitchFamily="34" charset="0"/>
              </a:rPr>
              <a:t>Reacher</a:t>
            </a:r>
            <a:endParaRPr lang="en-US" b="1" dirty="0">
              <a:solidFill>
                <a:schemeClr val="tx1">
                  <a:lumMod val="75000"/>
                  <a:lumOff val="25000"/>
                </a:schemeClr>
              </a:solidFill>
              <a:latin typeface="Lato" pitchFamily="34" charset="0"/>
            </a:endParaRPr>
          </a:p>
        </p:txBody>
      </p:sp>
      <p:sp>
        <p:nvSpPr>
          <p:cNvPr id="94" name="TextBox 93"/>
          <p:cNvSpPr txBox="1"/>
          <p:nvPr/>
        </p:nvSpPr>
        <p:spPr>
          <a:xfrm>
            <a:off x="18002348" y="9208589"/>
            <a:ext cx="3162104" cy="569209"/>
          </a:xfrm>
          <a:prstGeom prst="rect">
            <a:avLst/>
          </a:prstGeom>
          <a:noFill/>
        </p:spPr>
        <p:txBody>
          <a:bodyPr wrap="square" lIns="178198" tIns="89099" rIns="178198" bIns="89099" rtlCol="0" anchor="t" anchorCtr="0">
            <a:spAutoFit/>
          </a:bodyPr>
          <a:lstStyle/>
          <a:p>
            <a:pPr algn="ctr"/>
            <a:r>
              <a:rPr lang="en-US" sz="2500" b="1" dirty="0">
                <a:solidFill>
                  <a:srgbClr val="444445"/>
                </a:solidFill>
                <a:latin typeface="Lato" pitchFamily="34" charset="0"/>
              </a:rPr>
              <a:t>CEO &amp; Founder</a:t>
            </a:r>
          </a:p>
        </p:txBody>
      </p:sp>
      <p:sp>
        <p:nvSpPr>
          <p:cNvPr id="95" name="TextBox 94"/>
          <p:cNvSpPr txBox="1"/>
          <p:nvPr/>
        </p:nvSpPr>
        <p:spPr>
          <a:xfrm>
            <a:off x="16840200" y="9889423"/>
            <a:ext cx="5486400" cy="975028"/>
          </a:xfrm>
          <a:prstGeom prst="rect">
            <a:avLst/>
          </a:prstGeom>
          <a:noFill/>
        </p:spPr>
        <p:txBody>
          <a:bodyPr wrap="square" lIns="178198" tIns="89099" rIns="178198" bIns="89099" rtlCol="0" anchor="t" anchorCtr="0">
            <a:spAutoFit/>
          </a:bodyPr>
          <a:lstStyle/>
          <a:p>
            <a:pPr algn="ctr">
              <a:lnSpc>
                <a:spcPts val="3118"/>
              </a:lnSpc>
            </a:pPr>
            <a:r>
              <a:rPr lang="en-US" sz="2300" dirty="0">
                <a:solidFill>
                  <a:schemeClr val="tx1">
                    <a:lumMod val="75000"/>
                    <a:lumOff val="25000"/>
                  </a:schemeClr>
                </a:solidFill>
                <a:latin typeface="Open Sans" pitchFamily="34" charset="0"/>
                <a:ea typeface="Open Sans" pitchFamily="34" charset="0"/>
                <a:cs typeface="Open Sans" pitchFamily="34" charset="0"/>
              </a:rPr>
              <a:t>Lorem Ipsum is simply dummy text of the printing and type.</a:t>
            </a:r>
          </a:p>
        </p:txBody>
      </p:sp>
      <p:grpSp>
        <p:nvGrpSpPr>
          <p:cNvPr id="96" name="Group 95"/>
          <p:cNvGrpSpPr/>
          <p:nvPr/>
        </p:nvGrpSpPr>
        <p:grpSpPr>
          <a:xfrm>
            <a:off x="18288000" y="11270694"/>
            <a:ext cx="2674911" cy="557519"/>
            <a:chOff x="1660104" y="5335595"/>
            <a:chExt cx="1371749" cy="286383"/>
          </a:xfrm>
        </p:grpSpPr>
        <p:grpSp>
          <p:nvGrpSpPr>
            <p:cNvPr id="97" name="Group 96"/>
            <p:cNvGrpSpPr/>
            <p:nvPr/>
          </p:nvGrpSpPr>
          <p:grpSpPr>
            <a:xfrm>
              <a:off x="1660104" y="5335595"/>
              <a:ext cx="332204" cy="286383"/>
              <a:chOff x="1527539" y="5339241"/>
              <a:chExt cx="332204" cy="286383"/>
            </a:xfrm>
          </p:grpSpPr>
          <p:sp>
            <p:nvSpPr>
              <p:cNvPr id="104" name="Hexagon 103"/>
              <p:cNvSpPr/>
              <p:nvPr/>
            </p:nvSpPr>
            <p:spPr>
              <a:xfrm>
                <a:off x="1527539"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a:spLocks/>
              </p:cNvSpPr>
              <p:nvPr/>
            </p:nvSpPr>
            <p:spPr bwMode="auto">
              <a:xfrm>
                <a:off x="1647834" y="5395339"/>
                <a:ext cx="94702" cy="174188"/>
              </a:xfrm>
              <a:custGeom>
                <a:avLst/>
                <a:gdLst>
                  <a:gd name="T0" fmla="*/ 200 w 208"/>
                  <a:gd name="T1" fmla="*/ 0 h 384"/>
                  <a:gd name="T2" fmla="*/ 150 w 208"/>
                  <a:gd name="T3" fmla="*/ 0 h 384"/>
                  <a:gd name="T4" fmla="*/ 58 w 208"/>
                  <a:gd name="T5" fmla="*/ 94 h 384"/>
                  <a:gd name="T6" fmla="*/ 58 w 208"/>
                  <a:gd name="T7" fmla="*/ 138 h 384"/>
                  <a:gd name="T8" fmla="*/ 8 w 208"/>
                  <a:gd name="T9" fmla="*/ 138 h 384"/>
                  <a:gd name="T10" fmla="*/ 0 w 208"/>
                  <a:gd name="T11" fmla="*/ 146 h 384"/>
                  <a:gd name="T12" fmla="*/ 0 w 208"/>
                  <a:gd name="T13" fmla="*/ 209 h 384"/>
                  <a:gd name="T14" fmla="*/ 8 w 208"/>
                  <a:gd name="T15" fmla="*/ 217 h 384"/>
                  <a:gd name="T16" fmla="*/ 58 w 208"/>
                  <a:gd name="T17" fmla="*/ 217 h 384"/>
                  <a:gd name="T18" fmla="*/ 58 w 208"/>
                  <a:gd name="T19" fmla="*/ 376 h 384"/>
                  <a:gd name="T20" fmla="*/ 66 w 208"/>
                  <a:gd name="T21" fmla="*/ 384 h 384"/>
                  <a:gd name="T22" fmla="*/ 131 w 208"/>
                  <a:gd name="T23" fmla="*/ 384 h 384"/>
                  <a:gd name="T24" fmla="*/ 139 w 208"/>
                  <a:gd name="T25" fmla="*/ 376 h 384"/>
                  <a:gd name="T26" fmla="*/ 139 w 208"/>
                  <a:gd name="T27" fmla="*/ 217 h 384"/>
                  <a:gd name="T28" fmla="*/ 198 w 208"/>
                  <a:gd name="T29" fmla="*/ 217 h 384"/>
                  <a:gd name="T30" fmla="*/ 206 w 208"/>
                  <a:gd name="T31" fmla="*/ 209 h 384"/>
                  <a:gd name="T32" fmla="*/ 206 w 208"/>
                  <a:gd name="T33" fmla="*/ 146 h 384"/>
                  <a:gd name="T34" fmla="*/ 203 w 208"/>
                  <a:gd name="T35" fmla="*/ 140 h 384"/>
                  <a:gd name="T36" fmla="*/ 198 w 208"/>
                  <a:gd name="T37" fmla="*/ 138 h 384"/>
                  <a:gd name="T38" fmla="*/ 139 w 208"/>
                  <a:gd name="T39" fmla="*/ 138 h 384"/>
                  <a:gd name="T40" fmla="*/ 139 w 208"/>
                  <a:gd name="T41" fmla="*/ 101 h 384"/>
                  <a:gd name="T42" fmla="*/ 167 w 208"/>
                  <a:gd name="T43" fmla="*/ 74 h 384"/>
                  <a:gd name="T44" fmla="*/ 200 w 208"/>
                  <a:gd name="T45" fmla="*/ 74 h 384"/>
                  <a:gd name="T46" fmla="*/ 208 w 208"/>
                  <a:gd name="T47" fmla="*/ 67 h 384"/>
                  <a:gd name="T48" fmla="*/ 208 w 208"/>
                  <a:gd name="T49" fmla="*/ 8 h 384"/>
                  <a:gd name="T50" fmla="*/ 200 w 208"/>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84">
                    <a:moveTo>
                      <a:pt x="200" y="0"/>
                    </a:moveTo>
                    <a:cubicBezTo>
                      <a:pt x="150" y="0"/>
                      <a:pt x="150" y="0"/>
                      <a:pt x="150" y="0"/>
                    </a:cubicBezTo>
                    <a:cubicBezTo>
                      <a:pt x="94" y="0"/>
                      <a:pt x="58" y="37"/>
                      <a:pt x="58" y="94"/>
                    </a:cubicBezTo>
                    <a:cubicBezTo>
                      <a:pt x="58" y="138"/>
                      <a:pt x="58" y="138"/>
                      <a:pt x="58" y="138"/>
                    </a:cubicBezTo>
                    <a:cubicBezTo>
                      <a:pt x="8" y="138"/>
                      <a:pt x="8" y="138"/>
                      <a:pt x="8" y="138"/>
                    </a:cubicBezTo>
                    <a:cubicBezTo>
                      <a:pt x="4" y="138"/>
                      <a:pt x="0" y="142"/>
                      <a:pt x="0" y="146"/>
                    </a:cubicBezTo>
                    <a:cubicBezTo>
                      <a:pt x="0" y="209"/>
                      <a:pt x="0" y="209"/>
                      <a:pt x="0" y="209"/>
                    </a:cubicBezTo>
                    <a:cubicBezTo>
                      <a:pt x="0" y="213"/>
                      <a:pt x="4" y="217"/>
                      <a:pt x="8" y="217"/>
                    </a:cubicBezTo>
                    <a:cubicBezTo>
                      <a:pt x="58" y="217"/>
                      <a:pt x="58" y="217"/>
                      <a:pt x="58" y="217"/>
                    </a:cubicBezTo>
                    <a:cubicBezTo>
                      <a:pt x="58" y="376"/>
                      <a:pt x="58" y="376"/>
                      <a:pt x="58" y="376"/>
                    </a:cubicBezTo>
                    <a:cubicBezTo>
                      <a:pt x="58" y="380"/>
                      <a:pt x="62" y="384"/>
                      <a:pt x="66" y="384"/>
                    </a:cubicBezTo>
                    <a:cubicBezTo>
                      <a:pt x="131" y="384"/>
                      <a:pt x="131" y="384"/>
                      <a:pt x="131" y="384"/>
                    </a:cubicBezTo>
                    <a:cubicBezTo>
                      <a:pt x="136" y="384"/>
                      <a:pt x="139" y="380"/>
                      <a:pt x="139" y="376"/>
                    </a:cubicBezTo>
                    <a:cubicBezTo>
                      <a:pt x="139" y="217"/>
                      <a:pt x="139" y="217"/>
                      <a:pt x="139" y="217"/>
                    </a:cubicBezTo>
                    <a:cubicBezTo>
                      <a:pt x="198" y="217"/>
                      <a:pt x="198" y="217"/>
                      <a:pt x="198" y="217"/>
                    </a:cubicBezTo>
                    <a:cubicBezTo>
                      <a:pt x="202" y="217"/>
                      <a:pt x="206" y="213"/>
                      <a:pt x="206" y="209"/>
                    </a:cubicBezTo>
                    <a:cubicBezTo>
                      <a:pt x="206" y="146"/>
                      <a:pt x="206" y="146"/>
                      <a:pt x="206" y="146"/>
                    </a:cubicBezTo>
                    <a:cubicBezTo>
                      <a:pt x="206" y="144"/>
                      <a:pt x="205" y="142"/>
                      <a:pt x="203" y="140"/>
                    </a:cubicBezTo>
                    <a:cubicBezTo>
                      <a:pt x="202" y="139"/>
                      <a:pt x="200" y="138"/>
                      <a:pt x="198" y="138"/>
                    </a:cubicBezTo>
                    <a:cubicBezTo>
                      <a:pt x="139" y="138"/>
                      <a:pt x="139" y="138"/>
                      <a:pt x="139" y="138"/>
                    </a:cubicBezTo>
                    <a:cubicBezTo>
                      <a:pt x="139" y="101"/>
                      <a:pt x="139" y="101"/>
                      <a:pt x="139" y="101"/>
                    </a:cubicBezTo>
                    <a:cubicBezTo>
                      <a:pt x="139" y="83"/>
                      <a:pt x="143" y="74"/>
                      <a:pt x="167" y="74"/>
                    </a:cubicBezTo>
                    <a:cubicBezTo>
                      <a:pt x="200" y="74"/>
                      <a:pt x="200" y="74"/>
                      <a:pt x="200" y="74"/>
                    </a:cubicBezTo>
                    <a:cubicBezTo>
                      <a:pt x="204" y="74"/>
                      <a:pt x="208" y="71"/>
                      <a:pt x="208" y="67"/>
                    </a:cubicBezTo>
                    <a:cubicBezTo>
                      <a:pt x="208" y="8"/>
                      <a:pt x="208" y="8"/>
                      <a:pt x="208" y="8"/>
                    </a:cubicBezTo>
                    <a:cubicBezTo>
                      <a:pt x="208" y="4"/>
                      <a:pt x="204" y="0"/>
                      <a:pt x="200" y="0"/>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98" name="Group 97"/>
            <p:cNvGrpSpPr/>
            <p:nvPr/>
          </p:nvGrpSpPr>
          <p:grpSpPr>
            <a:xfrm>
              <a:off x="2179876" y="5335595"/>
              <a:ext cx="332204" cy="286383"/>
              <a:chOff x="2028790" y="5339241"/>
              <a:chExt cx="332204" cy="286383"/>
            </a:xfrm>
          </p:grpSpPr>
          <p:sp>
            <p:nvSpPr>
              <p:cNvPr id="102" name="Hexagon 101"/>
              <p:cNvSpPr/>
              <p:nvPr/>
            </p:nvSpPr>
            <p:spPr>
              <a:xfrm>
                <a:off x="2028790" y="533924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a:spLocks/>
              </p:cNvSpPr>
              <p:nvPr/>
            </p:nvSpPr>
            <p:spPr bwMode="auto">
              <a:xfrm>
                <a:off x="2129876" y="5422063"/>
                <a:ext cx="153036" cy="126719"/>
              </a:xfrm>
              <a:custGeom>
                <a:avLst/>
                <a:gdLst>
                  <a:gd name="T0" fmla="*/ 64 w 64"/>
                  <a:gd name="T1" fmla="*/ 6 h 52"/>
                  <a:gd name="T2" fmla="*/ 56 w 64"/>
                  <a:gd name="T3" fmla="*/ 8 h 52"/>
                  <a:gd name="T4" fmla="*/ 62 w 64"/>
                  <a:gd name="T5" fmla="*/ 1 h 52"/>
                  <a:gd name="T6" fmla="*/ 54 w 64"/>
                  <a:gd name="T7" fmla="*/ 4 h 52"/>
                  <a:gd name="T8" fmla="*/ 44 w 64"/>
                  <a:gd name="T9" fmla="*/ 0 h 52"/>
                  <a:gd name="T10" fmla="*/ 31 w 64"/>
                  <a:gd name="T11" fmla="*/ 13 h 52"/>
                  <a:gd name="T12" fmla="*/ 32 w 64"/>
                  <a:gd name="T13" fmla="*/ 16 h 52"/>
                  <a:gd name="T14" fmla="*/ 4 w 64"/>
                  <a:gd name="T15" fmla="*/ 2 h 52"/>
                  <a:gd name="T16" fmla="*/ 3 w 64"/>
                  <a:gd name="T17" fmla="*/ 9 h 52"/>
                  <a:gd name="T18" fmla="*/ 9 w 64"/>
                  <a:gd name="T19" fmla="*/ 20 h 52"/>
                  <a:gd name="T20" fmla="*/ 3 w 64"/>
                  <a:gd name="T21" fmla="*/ 18 h 52"/>
                  <a:gd name="T22" fmla="*/ 3 w 64"/>
                  <a:gd name="T23" fmla="*/ 18 h 52"/>
                  <a:gd name="T24" fmla="*/ 13 w 64"/>
                  <a:gd name="T25" fmla="*/ 31 h 52"/>
                  <a:gd name="T26" fmla="*/ 10 w 64"/>
                  <a:gd name="T27" fmla="*/ 32 h 52"/>
                  <a:gd name="T28" fmla="*/ 7 w 64"/>
                  <a:gd name="T29" fmla="*/ 32 h 52"/>
                  <a:gd name="T30" fmla="*/ 19 w 64"/>
                  <a:gd name="T31" fmla="*/ 41 h 52"/>
                  <a:gd name="T32" fmla="*/ 3 w 64"/>
                  <a:gd name="T33" fmla="*/ 46 h 52"/>
                  <a:gd name="T34" fmla="*/ 0 w 64"/>
                  <a:gd name="T35" fmla="*/ 46 h 52"/>
                  <a:gd name="T36" fmla="*/ 20 w 64"/>
                  <a:gd name="T37" fmla="*/ 52 h 52"/>
                  <a:gd name="T38" fmla="*/ 57 w 64"/>
                  <a:gd name="T39" fmla="*/ 15 h 52"/>
                  <a:gd name="T40" fmla="*/ 57 w 64"/>
                  <a:gd name="T41" fmla="*/ 13 h 52"/>
                  <a:gd name="T42" fmla="*/ 64 w 64"/>
                  <a:gd name="T43"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52">
                    <a:moveTo>
                      <a:pt x="64" y="6"/>
                    </a:moveTo>
                    <a:cubicBezTo>
                      <a:pt x="62" y="7"/>
                      <a:pt x="59" y="8"/>
                      <a:pt x="56" y="8"/>
                    </a:cubicBezTo>
                    <a:cubicBezTo>
                      <a:pt x="59" y="7"/>
                      <a:pt x="61" y="4"/>
                      <a:pt x="62" y="1"/>
                    </a:cubicBezTo>
                    <a:cubicBezTo>
                      <a:pt x="60" y="2"/>
                      <a:pt x="57" y="4"/>
                      <a:pt x="54" y="4"/>
                    </a:cubicBezTo>
                    <a:cubicBezTo>
                      <a:pt x="52" y="2"/>
                      <a:pt x="48" y="0"/>
                      <a:pt x="44" y="0"/>
                    </a:cubicBezTo>
                    <a:cubicBezTo>
                      <a:pt x="37" y="0"/>
                      <a:pt x="31" y="6"/>
                      <a:pt x="31" y="13"/>
                    </a:cubicBezTo>
                    <a:cubicBezTo>
                      <a:pt x="31" y="14"/>
                      <a:pt x="31" y="15"/>
                      <a:pt x="32" y="16"/>
                    </a:cubicBezTo>
                    <a:cubicBezTo>
                      <a:pt x="21" y="16"/>
                      <a:pt x="11" y="10"/>
                      <a:pt x="4" y="2"/>
                    </a:cubicBezTo>
                    <a:cubicBezTo>
                      <a:pt x="3" y="4"/>
                      <a:pt x="3" y="7"/>
                      <a:pt x="3" y="9"/>
                    </a:cubicBezTo>
                    <a:cubicBezTo>
                      <a:pt x="3" y="14"/>
                      <a:pt x="5" y="18"/>
                      <a:pt x="9" y="20"/>
                    </a:cubicBezTo>
                    <a:cubicBezTo>
                      <a:pt x="6" y="20"/>
                      <a:pt x="4" y="19"/>
                      <a:pt x="3" y="18"/>
                    </a:cubicBezTo>
                    <a:cubicBezTo>
                      <a:pt x="3" y="18"/>
                      <a:pt x="3" y="18"/>
                      <a:pt x="3" y="18"/>
                    </a:cubicBezTo>
                    <a:cubicBezTo>
                      <a:pt x="3" y="25"/>
                      <a:pt x="7" y="30"/>
                      <a:pt x="13" y="31"/>
                    </a:cubicBezTo>
                    <a:cubicBezTo>
                      <a:pt x="12" y="32"/>
                      <a:pt x="11" y="32"/>
                      <a:pt x="10" y="32"/>
                    </a:cubicBezTo>
                    <a:cubicBezTo>
                      <a:pt x="9" y="32"/>
                      <a:pt x="8" y="32"/>
                      <a:pt x="7" y="32"/>
                    </a:cubicBezTo>
                    <a:cubicBezTo>
                      <a:pt x="9" y="37"/>
                      <a:pt x="14" y="41"/>
                      <a:pt x="19" y="41"/>
                    </a:cubicBezTo>
                    <a:cubicBezTo>
                      <a:pt x="15" y="44"/>
                      <a:pt x="9" y="46"/>
                      <a:pt x="3" y="46"/>
                    </a:cubicBezTo>
                    <a:cubicBezTo>
                      <a:pt x="2" y="46"/>
                      <a:pt x="1" y="46"/>
                      <a:pt x="0" y="46"/>
                    </a:cubicBezTo>
                    <a:cubicBezTo>
                      <a:pt x="6" y="50"/>
                      <a:pt x="13" y="52"/>
                      <a:pt x="20" y="52"/>
                    </a:cubicBezTo>
                    <a:cubicBezTo>
                      <a:pt x="44" y="52"/>
                      <a:pt x="57" y="32"/>
                      <a:pt x="57" y="15"/>
                    </a:cubicBezTo>
                    <a:cubicBezTo>
                      <a:pt x="57" y="13"/>
                      <a:pt x="57" y="13"/>
                      <a:pt x="57" y="13"/>
                    </a:cubicBezTo>
                    <a:cubicBezTo>
                      <a:pt x="60" y="11"/>
                      <a:pt x="62" y="9"/>
                      <a:pt x="64" y="6"/>
                    </a:cubicBez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nvGrpSpPr>
            <p:cNvPr id="99" name="Group 98"/>
            <p:cNvGrpSpPr/>
            <p:nvPr/>
          </p:nvGrpSpPr>
          <p:grpSpPr>
            <a:xfrm>
              <a:off x="2699649" y="5335595"/>
              <a:ext cx="332204" cy="286383"/>
              <a:chOff x="2530041" y="5336481"/>
              <a:chExt cx="332204" cy="286383"/>
            </a:xfrm>
          </p:grpSpPr>
          <p:sp>
            <p:nvSpPr>
              <p:cNvPr id="100" name="Hexagon 99"/>
              <p:cNvSpPr/>
              <p:nvPr/>
            </p:nvSpPr>
            <p:spPr>
              <a:xfrm>
                <a:off x="2530041" y="5336481"/>
                <a:ext cx="332204" cy="28638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a:spLocks noEditPoints="1"/>
              </p:cNvSpPr>
              <p:nvPr/>
            </p:nvSpPr>
            <p:spPr bwMode="auto">
              <a:xfrm>
                <a:off x="2618057" y="5422063"/>
                <a:ext cx="152764" cy="117133"/>
              </a:xfrm>
              <a:custGeom>
                <a:avLst/>
                <a:gdLst>
                  <a:gd name="T0" fmla="*/ 1002 w 2448"/>
                  <a:gd name="T1" fmla="*/ 835 h 1878"/>
                  <a:gd name="T2" fmla="*/ 1002 w 2448"/>
                  <a:gd name="T3" fmla="*/ 1127 h 1878"/>
                  <a:gd name="T4" fmla="*/ 1537 w 2448"/>
                  <a:gd name="T5" fmla="*/ 1127 h 1878"/>
                  <a:gd name="T6" fmla="*/ 939 w 2448"/>
                  <a:gd name="T7" fmla="*/ 1565 h 1878"/>
                  <a:gd name="T8" fmla="*/ 313 w 2448"/>
                  <a:gd name="T9" fmla="*/ 939 h 1878"/>
                  <a:gd name="T10" fmla="*/ 939 w 2448"/>
                  <a:gd name="T11" fmla="*/ 313 h 1878"/>
                  <a:gd name="T12" fmla="*/ 1385 w 2448"/>
                  <a:gd name="T13" fmla="*/ 499 h 1878"/>
                  <a:gd name="T14" fmla="*/ 1597 w 2448"/>
                  <a:gd name="T15" fmla="*/ 268 h 1878"/>
                  <a:gd name="T16" fmla="*/ 939 w 2448"/>
                  <a:gd name="T17" fmla="*/ 0 h 1878"/>
                  <a:gd name="T18" fmla="*/ 0 w 2448"/>
                  <a:gd name="T19" fmla="*/ 939 h 1878"/>
                  <a:gd name="T20" fmla="*/ 939 w 2448"/>
                  <a:gd name="T21" fmla="*/ 1878 h 1878"/>
                  <a:gd name="T22" fmla="*/ 1879 w 2448"/>
                  <a:gd name="T23" fmla="*/ 1127 h 1878"/>
                  <a:gd name="T24" fmla="*/ 1879 w 2448"/>
                  <a:gd name="T25" fmla="*/ 835 h 1878"/>
                  <a:gd name="T26" fmla="*/ 1879 w 2448"/>
                  <a:gd name="T27" fmla="*/ 835 h 1878"/>
                  <a:gd name="T28" fmla="*/ 1002 w 2448"/>
                  <a:gd name="T29" fmla="*/ 835 h 1878"/>
                  <a:gd name="T30" fmla="*/ 2269 w 2448"/>
                  <a:gd name="T31" fmla="*/ 834 h 1878"/>
                  <a:gd name="T32" fmla="*/ 2269 w 2448"/>
                  <a:gd name="T33" fmla="*/ 655 h 1878"/>
                  <a:gd name="T34" fmla="*/ 2115 w 2448"/>
                  <a:gd name="T35" fmla="*/ 655 h 1878"/>
                  <a:gd name="T36" fmla="*/ 2115 w 2448"/>
                  <a:gd name="T37" fmla="*/ 834 h 1878"/>
                  <a:gd name="T38" fmla="*/ 1936 w 2448"/>
                  <a:gd name="T39" fmla="*/ 834 h 1878"/>
                  <a:gd name="T40" fmla="*/ 1936 w 2448"/>
                  <a:gd name="T41" fmla="*/ 988 h 1878"/>
                  <a:gd name="T42" fmla="*/ 2115 w 2448"/>
                  <a:gd name="T43" fmla="*/ 988 h 1878"/>
                  <a:gd name="T44" fmla="*/ 2115 w 2448"/>
                  <a:gd name="T45" fmla="*/ 1167 h 1878"/>
                  <a:gd name="T46" fmla="*/ 2269 w 2448"/>
                  <a:gd name="T47" fmla="*/ 1167 h 1878"/>
                  <a:gd name="T48" fmla="*/ 2269 w 2448"/>
                  <a:gd name="T49" fmla="*/ 988 h 1878"/>
                  <a:gd name="T50" fmla="*/ 2448 w 2448"/>
                  <a:gd name="T51" fmla="*/ 988 h 1878"/>
                  <a:gd name="T52" fmla="*/ 2448 w 2448"/>
                  <a:gd name="T53" fmla="*/ 834 h 1878"/>
                  <a:gd name="T54" fmla="*/ 2269 w 2448"/>
                  <a:gd name="T55" fmla="*/ 834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8" h="1878">
                    <a:moveTo>
                      <a:pt x="1002" y="835"/>
                    </a:moveTo>
                    <a:cubicBezTo>
                      <a:pt x="1002" y="1127"/>
                      <a:pt x="1002" y="1127"/>
                      <a:pt x="1002" y="1127"/>
                    </a:cubicBezTo>
                    <a:cubicBezTo>
                      <a:pt x="1537" y="1127"/>
                      <a:pt x="1537" y="1127"/>
                      <a:pt x="1537" y="1127"/>
                    </a:cubicBezTo>
                    <a:cubicBezTo>
                      <a:pt x="1457" y="1381"/>
                      <a:pt x="1220" y="1565"/>
                      <a:pt x="939" y="1565"/>
                    </a:cubicBezTo>
                    <a:cubicBezTo>
                      <a:pt x="593" y="1565"/>
                      <a:pt x="313" y="1285"/>
                      <a:pt x="313" y="939"/>
                    </a:cubicBezTo>
                    <a:cubicBezTo>
                      <a:pt x="313" y="593"/>
                      <a:pt x="593" y="313"/>
                      <a:pt x="939" y="313"/>
                    </a:cubicBezTo>
                    <a:cubicBezTo>
                      <a:pt x="1114" y="313"/>
                      <a:pt x="1271" y="384"/>
                      <a:pt x="1385" y="499"/>
                    </a:cubicBezTo>
                    <a:cubicBezTo>
                      <a:pt x="1597" y="268"/>
                      <a:pt x="1597" y="268"/>
                      <a:pt x="1597" y="268"/>
                    </a:cubicBezTo>
                    <a:cubicBezTo>
                      <a:pt x="1427" y="102"/>
                      <a:pt x="1195" y="0"/>
                      <a:pt x="939" y="0"/>
                    </a:cubicBezTo>
                    <a:cubicBezTo>
                      <a:pt x="421" y="0"/>
                      <a:pt x="0" y="420"/>
                      <a:pt x="0" y="939"/>
                    </a:cubicBezTo>
                    <a:cubicBezTo>
                      <a:pt x="0" y="1458"/>
                      <a:pt x="421" y="1878"/>
                      <a:pt x="939" y="1878"/>
                    </a:cubicBezTo>
                    <a:cubicBezTo>
                      <a:pt x="1394" y="1878"/>
                      <a:pt x="1792" y="1556"/>
                      <a:pt x="1879" y="1127"/>
                    </a:cubicBezTo>
                    <a:cubicBezTo>
                      <a:pt x="1879" y="835"/>
                      <a:pt x="1879" y="835"/>
                      <a:pt x="1879" y="835"/>
                    </a:cubicBezTo>
                    <a:cubicBezTo>
                      <a:pt x="1879" y="835"/>
                      <a:pt x="1879" y="835"/>
                      <a:pt x="1879" y="835"/>
                    </a:cubicBezTo>
                    <a:lnTo>
                      <a:pt x="1002" y="835"/>
                    </a:lnTo>
                    <a:close/>
                    <a:moveTo>
                      <a:pt x="2269" y="834"/>
                    </a:moveTo>
                    <a:cubicBezTo>
                      <a:pt x="2269" y="655"/>
                      <a:pt x="2269" y="655"/>
                      <a:pt x="2269" y="655"/>
                    </a:cubicBezTo>
                    <a:cubicBezTo>
                      <a:pt x="2115" y="655"/>
                      <a:pt x="2115" y="655"/>
                      <a:pt x="2115" y="655"/>
                    </a:cubicBezTo>
                    <a:cubicBezTo>
                      <a:pt x="2115" y="834"/>
                      <a:pt x="2115" y="834"/>
                      <a:pt x="2115" y="834"/>
                    </a:cubicBezTo>
                    <a:cubicBezTo>
                      <a:pt x="1936" y="834"/>
                      <a:pt x="1936" y="834"/>
                      <a:pt x="1936" y="834"/>
                    </a:cubicBezTo>
                    <a:cubicBezTo>
                      <a:pt x="1936" y="988"/>
                      <a:pt x="1936" y="988"/>
                      <a:pt x="1936" y="988"/>
                    </a:cubicBezTo>
                    <a:cubicBezTo>
                      <a:pt x="2115" y="988"/>
                      <a:pt x="2115" y="988"/>
                      <a:pt x="2115" y="988"/>
                    </a:cubicBezTo>
                    <a:cubicBezTo>
                      <a:pt x="2115" y="1167"/>
                      <a:pt x="2115" y="1167"/>
                      <a:pt x="2115" y="1167"/>
                    </a:cubicBezTo>
                    <a:cubicBezTo>
                      <a:pt x="2269" y="1167"/>
                      <a:pt x="2269" y="1167"/>
                      <a:pt x="2269" y="1167"/>
                    </a:cubicBezTo>
                    <a:cubicBezTo>
                      <a:pt x="2269" y="988"/>
                      <a:pt x="2269" y="988"/>
                      <a:pt x="2269" y="988"/>
                    </a:cubicBezTo>
                    <a:cubicBezTo>
                      <a:pt x="2448" y="988"/>
                      <a:pt x="2448" y="988"/>
                      <a:pt x="2448" y="988"/>
                    </a:cubicBezTo>
                    <a:cubicBezTo>
                      <a:pt x="2448" y="834"/>
                      <a:pt x="2448" y="834"/>
                      <a:pt x="2448" y="834"/>
                    </a:cubicBezTo>
                    <a:lnTo>
                      <a:pt x="2269" y="834"/>
                    </a:lnTo>
                    <a:close/>
                  </a:path>
                </a:pathLst>
              </a:custGeom>
              <a:solidFill>
                <a:schemeClr val="bg1"/>
              </a:solidFill>
              <a:ln>
                <a:noFill/>
              </a:ln>
              <a:extLst/>
            </p:spPr>
            <p:txBody>
              <a:bodyPr rot="0" vert="horz" wrap="square" lIns="91440" tIns="45720" rIns="91440" bIns="45720" anchor="t" anchorCtr="0" upright="1">
                <a:noAutofit/>
              </a:bodyPr>
              <a:lstStyle/>
              <a:p>
                <a:endParaRPr lang="en-US"/>
              </a:p>
            </p:txBody>
          </p:sp>
        </p:grpSp>
      </p:gr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6809" t="509" r="16941" b="-509"/>
          <a:stretch/>
        </p:blipFill>
        <p:spPr>
          <a:xfrm>
            <a:off x="2415438" y="3733763"/>
            <a:ext cx="4360650" cy="4360650"/>
          </a:xfrm>
          <a:prstGeom prst="flowChartConnector">
            <a:avLst/>
          </a:prstGeom>
        </p:spPr>
      </p:pic>
      <p:pic>
        <p:nvPicPr>
          <p:cNvPr id="106" name="Picture 105"/>
          <p:cNvPicPr>
            <a:picLocks noChangeAspect="1"/>
          </p:cNvPicPr>
          <p:nvPr/>
        </p:nvPicPr>
        <p:blipFill rotWithShape="1">
          <a:blip r:embed="rId2" cstate="print">
            <a:extLst>
              <a:ext uri="{28A0092B-C50C-407E-A947-70E740481C1C}">
                <a14:useLocalDpi xmlns:a14="http://schemas.microsoft.com/office/drawing/2010/main" val="0"/>
              </a:ext>
            </a:extLst>
          </a:blip>
          <a:srcRect l="26809" t="509" r="16941" b="-509"/>
          <a:stretch/>
        </p:blipFill>
        <p:spPr>
          <a:xfrm>
            <a:off x="10079349" y="3733763"/>
            <a:ext cx="4360650" cy="4360650"/>
          </a:xfrm>
          <a:prstGeom prst="flowChartConnector">
            <a:avLst/>
          </a:prstGeom>
        </p:spPr>
      </p:pic>
      <p:pic>
        <p:nvPicPr>
          <p:cNvPr id="107" name="Picture 106"/>
          <p:cNvPicPr>
            <a:picLocks noChangeAspect="1"/>
          </p:cNvPicPr>
          <p:nvPr/>
        </p:nvPicPr>
        <p:blipFill rotWithShape="1">
          <a:blip r:embed="rId2" cstate="print">
            <a:extLst>
              <a:ext uri="{28A0092B-C50C-407E-A947-70E740481C1C}">
                <a14:useLocalDpi xmlns:a14="http://schemas.microsoft.com/office/drawing/2010/main" val="0"/>
              </a:ext>
            </a:extLst>
          </a:blip>
          <a:srcRect l="26809" t="509" r="16941" b="-509"/>
          <a:stretch/>
        </p:blipFill>
        <p:spPr>
          <a:xfrm>
            <a:off x="17349167" y="3733763"/>
            <a:ext cx="4360650" cy="4360650"/>
          </a:xfrm>
          <a:prstGeom prst="flowChartConnector">
            <a:avLst/>
          </a:prstGeom>
        </p:spPr>
      </p:pic>
    </p:spTree>
    <p:extLst>
      <p:ext uri="{BB962C8B-B14F-4D97-AF65-F5344CB8AC3E}">
        <p14:creationId xmlns:p14="http://schemas.microsoft.com/office/powerpoint/2010/main" val="195031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Effect transition="in" filter="fade">
                                      <p:cBhvr>
                                        <p:cTn id="39" dur="500"/>
                                        <p:tgtEl>
                                          <p:spTgt spid="5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 calcmode="lin" valueType="num">
                                      <p:cBhvr>
                                        <p:cTn id="42" dur="500" fill="hold"/>
                                        <p:tgtEl>
                                          <p:spTgt spid="80"/>
                                        </p:tgtEl>
                                        <p:attrNameLst>
                                          <p:attrName>ppt_w</p:attrName>
                                        </p:attrNameLst>
                                      </p:cBhvr>
                                      <p:tavLst>
                                        <p:tav tm="0">
                                          <p:val>
                                            <p:fltVal val="0"/>
                                          </p:val>
                                        </p:tav>
                                        <p:tav tm="100000">
                                          <p:val>
                                            <p:strVal val="#ppt_w"/>
                                          </p:val>
                                        </p:tav>
                                      </p:tavLst>
                                    </p:anim>
                                    <p:anim calcmode="lin" valueType="num">
                                      <p:cBhvr>
                                        <p:cTn id="43" dur="500" fill="hold"/>
                                        <p:tgtEl>
                                          <p:spTgt spid="80"/>
                                        </p:tgtEl>
                                        <p:attrNameLst>
                                          <p:attrName>ppt_h</p:attrName>
                                        </p:attrNameLst>
                                      </p:cBhvr>
                                      <p:tavLst>
                                        <p:tav tm="0">
                                          <p:val>
                                            <p:fltVal val="0"/>
                                          </p:val>
                                        </p:tav>
                                        <p:tav tm="100000">
                                          <p:val>
                                            <p:strVal val="#ppt_h"/>
                                          </p:val>
                                        </p:tav>
                                      </p:tavLst>
                                    </p:anim>
                                    <p:animEffect transition="in" filter="fade">
                                      <p:cBhvr>
                                        <p:cTn id="44" dur="500"/>
                                        <p:tgtEl>
                                          <p:spTgt spid="8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 calcmode="lin" valueType="num">
                                      <p:cBhvr>
                                        <p:cTn id="47" dur="500" fill="hold"/>
                                        <p:tgtEl>
                                          <p:spTgt spid="81"/>
                                        </p:tgtEl>
                                        <p:attrNameLst>
                                          <p:attrName>ppt_w</p:attrName>
                                        </p:attrNameLst>
                                      </p:cBhvr>
                                      <p:tavLst>
                                        <p:tav tm="0">
                                          <p:val>
                                            <p:fltVal val="0"/>
                                          </p:val>
                                        </p:tav>
                                        <p:tav tm="100000">
                                          <p:val>
                                            <p:strVal val="#ppt_w"/>
                                          </p:val>
                                        </p:tav>
                                      </p:tavLst>
                                    </p:anim>
                                    <p:anim calcmode="lin" valueType="num">
                                      <p:cBhvr>
                                        <p:cTn id="48" dur="500" fill="hold"/>
                                        <p:tgtEl>
                                          <p:spTgt spid="81"/>
                                        </p:tgtEl>
                                        <p:attrNameLst>
                                          <p:attrName>ppt_h</p:attrName>
                                        </p:attrNameLst>
                                      </p:cBhvr>
                                      <p:tavLst>
                                        <p:tav tm="0">
                                          <p:val>
                                            <p:fltVal val="0"/>
                                          </p:val>
                                        </p:tav>
                                        <p:tav tm="100000">
                                          <p:val>
                                            <p:strVal val="#ppt_h"/>
                                          </p:val>
                                        </p:tav>
                                      </p:tavLst>
                                    </p:anim>
                                    <p:animEffect transition="in" filter="fade">
                                      <p:cBhvr>
                                        <p:cTn id="49" dur="500"/>
                                        <p:tgtEl>
                                          <p:spTgt spid="8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3"/>
                                        </p:tgtEl>
                                        <p:attrNameLst>
                                          <p:attrName>style.visibility</p:attrName>
                                        </p:attrNameLst>
                                      </p:cBhvr>
                                      <p:to>
                                        <p:strVal val="visible"/>
                                      </p:to>
                                    </p:set>
                                    <p:anim calcmode="lin" valueType="num">
                                      <p:cBhvr>
                                        <p:cTn id="62" dur="500" fill="hold"/>
                                        <p:tgtEl>
                                          <p:spTgt spid="93"/>
                                        </p:tgtEl>
                                        <p:attrNameLst>
                                          <p:attrName>ppt_w</p:attrName>
                                        </p:attrNameLst>
                                      </p:cBhvr>
                                      <p:tavLst>
                                        <p:tav tm="0">
                                          <p:val>
                                            <p:fltVal val="0"/>
                                          </p:val>
                                        </p:tav>
                                        <p:tav tm="100000">
                                          <p:val>
                                            <p:strVal val="#ppt_w"/>
                                          </p:val>
                                        </p:tav>
                                      </p:tavLst>
                                    </p:anim>
                                    <p:anim calcmode="lin" valueType="num">
                                      <p:cBhvr>
                                        <p:cTn id="63" dur="500" fill="hold"/>
                                        <p:tgtEl>
                                          <p:spTgt spid="93"/>
                                        </p:tgtEl>
                                        <p:attrNameLst>
                                          <p:attrName>ppt_h</p:attrName>
                                        </p:attrNameLst>
                                      </p:cBhvr>
                                      <p:tavLst>
                                        <p:tav tm="0">
                                          <p:val>
                                            <p:fltVal val="0"/>
                                          </p:val>
                                        </p:tav>
                                        <p:tav tm="100000">
                                          <p:val>
                                            <p:strVal val="#ppt_h"/>
                                          </p:val>
                                        </p:tav>
                                      </p:tavLst>
                                    </p:anim>
                                    <p:animEffect transition="in" filter="fade">
                                      <p:cBhvr>
                                        <p:cTn id="64" dur="500"/>
                                        <p:tgtEl>
                                          <p:spTgt spid="9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500" fill="hold"/>
                                        <p:tgtEl>
                                          <p:spTgt spid="94"/>
                                        </p:tgtEl>
                                        <p:attrNameLst>
                                          <p:attrName>ppt_w</p:attrName>
                                        </p:attrNameLst>
                                      </p:cBhvr>
                                      <p:tavLst>
                                        <p:tav tm="0">
                                          <p:val>
                                            <p:fltVal val="0"/>
                                          </p:val>
                                        </p:tav>
                                        <p:tav tm="100000">
                                          <p:val>
                                            <p:strVal val="#ppt_w"/>
                                          </p:val>
                                        </p:tav>
                                      </p:tavLst>
                                    </p:anim>
                                    <p:anim calcmode="lin" valueType="num">
                                      <p:cBhvr>
                                        <p:cTn id="68" dur="500" fill="hold"/>
                                        <p:tgtEl>
                                          <p:spTgt spid="94"/>
                                        </p:tgtEl>
                                        <p:attrNameLst>
                                          <p:attrName>ppt_h</p:attrName>
                                        </p:attrNameLst>
                                      </p:cBhvr>
                                      <p:tavLst>
                                        <p:tav tm="0">
                                          <p:val>
                                            <p:fltVal val="0"/>
                                          </p:val>
                                        </p:tav>
                                        <p:tav tm="100000">
                                          <p:val>
                                            <p:strVal val="#ppt_h"/>
                                          </p:val>
                                        </p:tav>
                                      </p:tavLst>
                                    </p:anim>
                                    <p:animEffect transition="in" filter="fade">
                                      <p:cBhvr>
                                        <p:cTn id="69" dur="500"/>
                                        <p:tgtEl>
                                          <p:spTgt spid="9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5"/>
                                        </p:tgtEl>
                                        <p:attrNameLst>
                                          <p:attrName>style.visibility</p:attrName>
                                        </p:attrNameLst>
                                      </p:cBhvr>
                                      <p:to>
                                        <p:strVal val="visible"/>
                                      </p:to>
                                    </p:set>
                                    <p:anim calcmode="lin" valueType="num">
                                      <p:cBhvr>
                                        <p:cTn id="72" dur="500" fill="hold"/>
                                        <p:tgtEl>
                                          <p:spTgt spid="95"/>
                                        </p:tgtEl>
                                        <p:attrNameLst>
                                          <p:attrName>ppt_w</p:attrName>
                                        </p:attrNameLst>
                                      </p:cBhvr>
                                      <p:tavLst>
                                        <p:tav tm="0">
                                          <p:val>
                                            <p:fltVal val="0"/>
                                          </p:val>
                                        </p:tav>
                                        <p:tav tm="100000">
                                          <p:val>
                                            <p:strVal val="#ppt_w"/>
                                          </p:val>
                                        </p:tav>
                                      </p:tavLst>
                                    </p:anim>
                                    <p:anim calcmode="lin" valueType="num">
                                      <p:cBhvr>
                                        <p:cTn id="73" dur="500" fill="hold"/>
                                        <p:tgtEl>
                                          <p:spTgt spid="95"/>
                                        </p:tgtEl>
                                        <p:attrNameLst>
                                          <p:attrName>ppt_h</p:attrName>
                                        </p:attrNameLst>
                                      </p:cBhvr>
                                      <p:tavLst>
                                        <p:tav tm="0">
                                          <p:val>
                                            <p:fltVal val="0"/>
                                          </p:val>
                                        </p:tav>
                                        <p:tav tm="100000">
                                          <p:val>
                                            <p:strVal val="#ppt_h"/>
                                          </p:val>
                                        </p:tav>
                                      </p:tavLst>
                                    </p:anim>
                                    <p:animEffect transition="in" filter="fade">
                                      <p:cBhvr>
                                        <p:cTn id="74" dur="500"/>
                                        <p:tgtEl>
                                          <p:spTgt spid="95"/>
                                        </p:tgtEl>
                                      </p:cBhvr>
                                    </p:animEffect>
                                  </p:childTnLst>
                                </p:cTn>
                              </p:par>
                              <p:par>
                                <p:cTn id="75" presetID="53" presetClass="entr" presetSubtype="16"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anim calcmode="lin" valueType="num">
                                      <p:cBhvr>
                                        <p:cTn id="77" dur="500" fill="hold"/>
                                        <p:tgtEl>
                                          <p:spTgt spid="96"/>
                                        </p:tgtEl>
                                        <p:attrNameLst>
                                          <p:attrName>ppt_w</p:attrName>
                                        </p:attrNameLst>
                                      </p:cBhvr>
                                      <p:tavLst>
                                        <p:tav tm="0">
                                          <p:val>
                                            <p:fltVal val="0"/>
                                          </p:val>
                                        </p:tav>
                                        <p:tav tm="100000">
                                          <p:val>
                                            <p:strVal val="#ppt_w"/>
                                          </p:val>
                                        </p:tav>
                                      </p:tavLst>
                                    </p:anim>
                                    <p:anim calcmode="lin" valueType="num">
                                      <p:cBhvr>
                                        <p:cTn id="78" dur="500" fill="hold"/>
                                        <p:tgtEl>
                                          <p:spTgt spid="96"/>
                                        </p:tgtEl>
                                        <p:attrNameLst>
                                          <p:attrName>ppt_h</p:attrName>
                                        </p:attrNameLst>
                                      </p:cBhvr>
                                      <p:tavLst>
                                        <p:tav tm="0">
                                          <p:val>
                                            <p:fltVal val="0"/>
                                          </p:val>
                                        </p:tav>
                                        <p:tav tm="100000">
                                          <p:val>
                                            <p:strVal val="#ppt_h"/>
                                          </p:val>
                                        </p:tav>
                                      </p:tavLst>
                                    </p:anim>
                                    <p:animEffect transition="in" filter="fade">
                                      <p:cBhvr>
                                        <p:cTn id="79"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5" grpId="0"/>
      <p:bldP spid="53" grpId="0"/>
      <p:bldP spid="80" grpId="0"/>
      <p:bldP spid="81" grpId="0"/>
      <p:bldP spid="82" grpId="0"/>
      <p:bldP spid="93" grpId="0"/>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50837"/>
            <a:ext cx="12129372" cy="1534155"/>
          </a:xfrm>
          <a:prstGeom prst="rect">
            <a:avLst/>
          </a:prstGeom>
          <a:noFill/>
        </p:spPr>
        <p:txBody>
          <a:bodyPr wrap="square" lIns="178198" tIns="89099" rIns="178198" bIns="89099" rtlCol="0">
            <a:spAutoFit/>
          </a:bodyPr>
          <a:lstStyle/>
          <a:p>
            <a:r>
              <a:rPr lang="en-US" sz="8800" b="1" dirty="0" smtClean="0">
                <a:solidFill>
                  <a:srgbClr val="00B0F0"/>
                </a:solidFill>
                <a:latin typeface="Lato" pitchFamily="34" charset="0"/>
              </a:rPr>
              <a:t>Our</a:t>
            </a:r>
            <a:r>
              <a:rPr lang="en-US" sz="8800" b="1" dirty="0">
                <a:solidFill>
                  <a:srgbClr val="00B0F0"/>
                </a:solidFill>
                <a:latin typeface="Lato" pitchFamily="34" charset="0"/>
              </a:rPr>
              <a:t> </a:t>
            </a:r>
            <a:r>
              <a:rPr lang="en-US" sz="8800" b="1" dirty="0" smtClean="0">
                <a:solidFill>
                  <a:schemeClr val="tx1">
                    <a:lumMod val="85000"/>
                    <a:lumOff val="15000"/>
                  </a:schemeClr>
                </a:solidFill>
                <a:latin typeface="Lato" pitchFamily="34" charset="0"/>
              </a:rPr>
              <a:t>Portfolio</a:t>
            </a:r>
            <a:endParaRPr lang="en-US" sz="8800" b="1" dirty="0">
              <a:solidFill>
                <a:schemeClr val="tx1">
                  <a:lumMod val="85000"/>
                  <a:lumOff val="15000"/>
                </a:schemeClr>
              </a:solidFill>
              <a:latin typeface="Lato" pitchFamily="34" charset="0"/>
            </a:endParaRPr>
          </a:p>
        </p:txBody>
      </p:sp>
      <p:cxnSp>
        <p:nvCxnSpPr>
          <p:cNvPr id="7" name="Straight Connector 6"/>
          <p:cNvCxnSpPr/>
          <p:nvPr/>
        </p:nvCxnSpPr>
        <p:spPr>
          <a:xfrm>
            <a:off x="775572" y="22558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2656983"/>
            <a:ext cx="13434298" cy="826269"/>
          </a:xfrm>
          <a:prstGeom prst="rect">
            <a:avLst/>
          </a:prstGeom>
          <a:noFill/>
        </p:spPr>
        <p:txBody>
          <a:bodyPr wrap="square" lIns="178198" tIns="89099" rIns="178198" bIns="89099" rtlCol="0">
            <a:spAutoFit/>
          </a:bodyPr>
          <a:lstStyle/>
          <a:p>
            <a:pPr algn="just">
              <a:lnSpc>
                <a:spcPct val="150000"/>
              </a:lnSpc>
            </a:pP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Check our pictures of past world tours . Lorem </a:t>
            </a:r>
            <a:r>
              <a:rPr lang="en-US" sz="2800" dirty="0" err="1"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a:t>
            </a: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667" r="16667"/>
          <a:stretch/>
        </p:blipFill>
        <p:spPr>
          <a:xfrm>
            <a:off x="762000" y="8952293"/>
            <a:ext cx="4123944" cy="4123944"/>
          </a:xfrm>
          <a:prstGeom prst="flowChartConnector">
            <a:avLst/>
          </a:prstGeom>
          <a:ln>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268" t="-649" r="5732" b="649"/>
          <a:stretch/>
        </p:blipFill>
        <p:spPr>
          <a:xfrm>
            <a:off x="6096000" y="4160837"/>
            <a:ext cx="4123944" cy="4123944"/>
          </a:xfrm>
          <a:prstGeom prst="flowChartConnector">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330" t="-4" r="23670" b="4"/>
          <a:stretch/>
        </p:blipFill>
        <p:spPr>
          <a:xfrm>
            <a:off x="13606780" y="2179637"/>
            <a:ext cx="9786620" cy="9786620"/>
          </a:xfrm>
          <a:prstGeom prst="flowChartConnector">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5103" y="4161481"/>
            <a:ext cx="4122657" cy="4122657"/>
          </a:xfrm>
          <a:prstGeom prst="flowChartConnector">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1849" t="431" r="5651" b="-431"/>
          <a:stretch/>
        </p:blipFill>
        <p:spPr>
          <a:xfrm>
            <a:off x="6096000" y="8952293"/>
            <a:ext cx="4123944" cy="4123944"/>
          </a:xfrm>
          <a:prstGeom prst="flowChartConnector">
            <a:avLst/>
          </a:prstGeom>
        </p:spPr>
      </p:pic>
      <p:cxnSp>
        <p:nvCxnSpPr>
          <p:cNvPr id="23" name="Straight Connector 22"/>
          <p:cNvCxnSpPr/>
          <p:nvPr/>
        </p:nvCxnSpPr>
        <p:spPr>
          <a:xfrm>
            <a:off x="5372814" y="4618037"/>
            <a:ext cx="0" cy="8229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638800" y="4511357"/>
            <a:ext cx="0" cy="8229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0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23"/>
            <a:ext cx="12522353" cy="13365798"/>
          </a:xfrm>
          <a:prstGeom prst="rect">
            <a:avLst/>
          </a:prstGeom>
        </p:spPr>
      </p:pic>
      <p:sp>
        <p:nvSpPr>
          <p:cNvPr id="5" name="Rectangle 4"/>
          <p:cNvSpPr/>
          <p:nvPr/>
        </p:nvSpPr>
        <p:spPr>
          <a:xfrm>
            <a:off x="12773029" y="1249646"/>
            <a:ext cx="1905803" cy="190214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89108" tIns="44554" rIns="89108" bIns="44554" rtlCol="0" anchor="ctr"/>
          <a:lstStyle/>
          <a:p>
            <a:pPr algn="ctr"/>
            <a:endParaRPr lang="en-GB"/>
          </a:p>
        </p:txBody>
      </p:sp>
      <p:sp>
        <p:nvSpPr>
          <p:cNvPr id="7" name="TextBox 6"/>
          <p:cNvSpPr txBox="1"/>
          <p:nvPr/>
        </p:nvSpPr>
        <p:spPr>
          <a:xfrm>
            <a:off x="9144000" y="1112837"/>
            <a:ext cx="16134539" cy="1138332"/>
          </a:xfrm>
          <a:prstGeom prst="rect">
            <a:avLst/>
          </a:prstGeom>
          <a:noFill/>
        </p:spPr>
        <p:txBody>
          <a:bodyPr wrap="square" lIns="237539" tIns="118769" rIns="237539" bIns="118769" rtlCol="0">
            <a:spAutoFit/>
          </a:bodyPr>
          <a:lstStyle/>
          <a:p>
            <a:pPr lvl="0" algn="ctr"/>
            <a:r>
              <a:rPr lang="en-US" sz="5800" b="1" dirty="0" smtClean="0">
                <a:solidFill>
                  <a:srgbClr val="00B0F0"/>
                </a:solidFill>
                <a:latin typeface="Lato" pitchFamily="34" charset="0"/>
                <a:ea typeface="Lato Black" pitchFamily="34" charset="0"/>
                <a:cs typeface="Lato Black" pitchFamily="34" charset="0"/>
              </a:rPr>
              <a:t>Title</a:t>
            </a:r>
            <a:r>
              <a:rPr lang="en-US" sz="5800" b="1" dirty="0" smtClean="0">
                <a:solidFill>
                  <a:srgbClr val="00B0F0"/>
                </a:solidFill>
                <a:latin typeface="Lato" pitchFamily="34" charset="0"/>
                <a:ea typeface="Lato Black" pitchFamily="34" charset="0"/>
                <a:cs typeface="Lato Black" pitchFamily="34" charset="0"/>
              </a:rPr>
              <a:t> </a:t>
            </a:r>
            <a:r>
              <a:rPr lang="en-US" sz="5800" b="1" dirty="0" smtClean="0">
                <a:solidFill>
                  <a:schemeClr val="tx1">
                    <a:lumMod val="85000"/>
                    <a:lumOff val="15000"/>
                  </a:schemeClr>
                </a:solidFill>
                <a:latin typeface="Lato" pitchFamily="34" charset="0"/>
                <a:ea typeface="Lato Black" pitchFamily="34" charset="0"/>
                <a:cs typeface="Lato Black" pitchFamily="34" charset="0"/>
              </a:rPr>
              <a:t>Heading</a:t>
            </a:r>
            <a:endParaRPr lang="en-US" sz="5800" b="1" dirty="0">
              <a:solidFill>
                <a:schemeClr val="tx1">
                  <a:lumMod val="85000"/>
                  <a:lumOff val="15000"/>
                </a:schemeClr>
              </a:solidFill>
              <a:latin typeface="Lato" pitchFamily="34" charset="0"/>
              <a:ea typeface="Lato Black" pitchFamily="34" charset="0"/>
              <a:cs typeface="Lato Black" pitchFamily="34" charset="0"/>
            </a:endParaRPr>
          </a:p>
        </p:txBody>
      </p:sp>
      <p:sp>
        <p:nvSpPr>
          <p:cNvPr id="8" name="Rectangle 7"/>
          <p:cNvSpPr/>
          <p:nvPr/>
        </p:nvSpPr>
        <p:spPr>
          <a:xfrm>
            <a:off x="14935200" y="2972840"/>
            <a:ext cx="8305800" cy="2940597"/>
          </a:xfrm>
          <a:prstGeom prst="rect">
            <a:avLst/>
          </a:prstGeom>
        </p:spPr>
        <p:txBody>
          <a:bodyPr wrap="square" lIns="237539" tIns="118769" rIns="237539" bIns="118769">
            <a:spAutoFit/>
          </a:bodyPr>
          <a:lstStyle/>
          <a:p>
            <a:pPr algn="just">
              <a:lnSpc>
                <a:spcPct val="150000"/>
              </a:lnSpc>
            </a:pPr>
            <a:r>
              <a:rPr lang="en-US" sz="3900" dirty="0">
                <a:solidFill>
                  <a:schemeClr val="tx1">
                    <a:lumMod val="85000"/>
                    <a:lumOff val="15000"/>
                  </a:schemeClr>
                </a:solidFill>
                <a:latin typeface="Lato" pitchFamily="34" charset="0"/>
              </a:rPr>
              <a:t>Come join nature and enjoy- designed to help local United Ways engage, impact .</a:t>
            </a:r>
          </a:p>
        </p:txBody>
      </p:sp>
      <p:sp>
        <p:nvSpPr>
          <p:cNvPr id="11" name="TextBox 10"/>
          <p:cNvSpPr txBox="1"/>
          <p:nvPr/>
        </p:nvSpPr>
        <p:spPr>
          <a:xfrm>
            <a:off x="9240061" y="7518305"/>
            <a:ext cx="16134539" cy="1138332"/>
          </a:xfrm>
          <a:prstGeom prst="rect">
            <a:avLst/>
          </a:prstGeom>
          <a:noFill/>
        </p:spPr>
        <p:txBody>
          <a:bodyPr wrap="square" lIns="237539" tIns="118769" rIns="237539" bIns="118769" rtlCol="0">
            <a:spAutoFit/>
          </a:bodyPr>
          <a:lstStyle/>
          <a:p>
            <a:pPr lvl="0" algn="ctr"/>
            <a:r>
              <a:rPr lang="en-US" sz="5800" b="1" spc="29" dirty="0" smtClean="0">
                <a:solidFill>
                  <a:srgbClr val="00B0F0"/>
                </a:solidFill>
                <a:latin typeface="Lato" pitchFamily="34" charset="0"/>
                <a:ea typeface="Lato Black" pitchFamily="34" charset="0"/>
                <a:cs typeface="Lato Black" pitchFamily="34" charset="0"/>
              </a:rPr>
              <a:t>Title </a:t>
            </a:r>
            <a:r>
              <a:rPr lang="en-US" sz="5800" b="1" spc="29" dirty="0" smtClean="0">
                <a:solidFill>
                  <a:schemeClr val="tx1">
                    <a:lumMod val="85000"/>
                    <a:lumOff val="15000"/>
                  </a:schemeClr>
                </a:solidFill>
                <a:latin typeface="Lato" pitchFamily="34" charset="0"/>
                <a:ea typeface="Lato Black" pitchFamily="34" charset="0"/>
                <a:cs typeface="Lato Black" pitchFamily="34" charset="0"/>
              </a:rPr>
              <a:t>Heading</a:t>
            </a:r>
            <a:endParaRPr lang="en-US" sz="58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12" name="Rectangle 11"/>
          <p:cNvSpPr/>
          <p:nvPr/>
        </p:nvSpPr>
        <p:spPr>
          <a:xfrm>
            <a:off x="15011400" y="9373640"/>
            <a:ext cx="8305800" cy="2940597"/>
          </a:xfrm>
          <a:prstGeom prst="rect">
            <a:avLst/>
          </a:prstGeom>
        </p:spPr>
        <p:txBody>
          <a:bodyPr wrap="square" lIns="237539" tIns="118769" rIns="237539" bIns="118769">
            <a:spAutoFit/>
          </a:bodyPr>
          <a:lstStyle/>
          <a:p>
            <a:pPr algn="just">
              <a:lnSpc>
                <a:spcPct val="150000"/>
              </a:lnSpc>
            </a:pPr>
            <a:r>
              <a:rPr lang="en-US" sz="3900" dirty="0">
                <a:solidFill>
                  <a:schemeClr val="tx1">
                    <a:lumMod val="85000"/>
                    <a:lumOff val="15000"/>
                  </a:schemeClr>
                </a:solidFill>
                <a:latin typeface="Lato" pitchFamily="34" charset="0"/>
              </a:rPr>
              <a:t>Come join nature and enjoy- designed to help local United Ways engage, impact .</a:t>
            </a:r>
          </a:p>
        </p:txBody>
      </p:sp>
      <p:sp>
        <p:nvSpPr>
          <p:cNvPr id="13" name="TextBox 12"/>
          <p:cNvSpPr txBox="1"/>
          <p:nvPr/>
        </p:nvSpPr>
        <p:spPr>
          <a:xfrm>
            <a:off x="5658661" y="1526790"/>
            <a:ext cx="16134539" cy="1347853"/>
          </a:xfrm>
          <a:prstGeom prst="rect">
            <a:avLst/>
          </a:prstGeom>
          <a:noFill/>
        </p:spPr>
        <p:txBody>
          <a:bodyPr wrap="square" lIns="237539" tIns="118769" rIns="237539" bIns="118769" rtlCol="0">
            <a:spAutoFit/>
          </a:bodyPr>
          <a:lstStyle/>
          <a:p>
            <a:pPr lvl="0" algn="ctr"/>
            <a:r>
              <a:rPr lang="en-US" sz="7200" b="1" spc="29" dirty="0" smtClean="0">
                <a:solidFill>
                  <a:schemeClr val="bg1"/>
                </a:solidFill>
                <a:latin typeface="Lato" pitchFamily="34" charset="0"/>
                <a:ea typeface="Lato Black" pitchFamily="34" charset="0"/>
                <a:cs typeface="Lato Black" pitchFamily="34" charset="0"/>
              </a:rPr>
              <a:t>01</a:t>
            </a:r>
            <a:endParaRPr lang="en-US" sz="7200" b="1" spc="29" dirty="0">
              <a:solidFill>
                <a:schemeClr val="bg1"/>
              </a:solidFill>
              <a:latin typeface="Lato" pitchFamily="34" charset="0"/>
              <a:ea typeface="Lato Black" pitchFamily="34" charset="0"/>
              <a:cs typeface="Lato Black" pitchFamily="34" charset="0"/>
            </a:endParaRPr>
          </a:p>
        </p:txBody>
      </p:sp>
      <p:sp>
        <p:nvSpPr>
          <p:cNvPr id="14" name="Rectangle 13"/>
          <p:cNvSpPr/>
          <p:nvPr/>
        </p:nvSpPr>
        <p:spPr>
          <a:xfrm>
            <a:off x="12773029" y="7668896"/>
            <a:ext cx="1905803" cy="190214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89108" tIns="44554" rIns="89108" bIns="44554" rtlCol="0" anchor="ctr"/>
          <a:lstStyle/>
          <a:p>
            <a:pPr algn="ctr"/>
            <a:endParaRPr lang="en-GB"/>
          </a:p>
        </p:txBody>
      </p:sp>
      <p:sp>
        <p:nvSpPr>
          <p:cNvPr id="15" name="TextBox 14"/>
          <p:cNvSpPr txBox="1"/>
          <p:nvPr/>
        </p:nvSpPr>
        <p:spPr>
          <a:xfrm>
            <a:off x="5658661" y="7946040"/>
            <a:ext cx="16134539" cy="1347853"/>
          </a:xfrm>
          <a:prstGeom prst="rect">
            <a:avLst/>
          </a:prstGeom>
          <a:noFill/>
        </p:spPr>
        <p:txBody>
          <a:bodyPr wrap="square" lIns="237539" tIns="118769" rIns="237539" bIns="118769" rtlCol="0">
            <a:spAutoFit/>
          </a:bodyPr>
          <a:lstStyle/>
          <a:p>
            <a:pPr lvl="0" algn="ctr"/>
            <a:r>
              <a:rPr lang="en-US" sz="7200" b="1" spc="29" dirty="0" smtClean="0">
                <a:solidFill>
                  <a:schemeClr val="bg1"/>
                </a:solidFill>
                <a:latin typeface="Lato" pitchFamily="34" charset="0"/>
                <a:ea typeface="Lato Black" pitchFamily="34" charset="0"/>
                <a:cs typeface="Lato Black" pitchFamily="34" charset="0"/>
              </a:rPr>
              <a:t>02</a:t>
            </a:r>
            <a:endParaRPr lang="en-US" sz="7200" b="1" spc="29" dirty="0">
              <a:solidFill>
                <a:schemeClr val="bg1"/>
              </a:solidFill>
              <a:latin typeface="Lato" pitchFamily="34" charset="0"/>
              <a:ea typeface="Lato Black" pitchFamily="34" charset="0"/>
              <a:cs typeface="Lato Black" pitchFamily="34" charset="0"/>
            </a:endParaRPr>
          </a:p>
        </p:txBody>
      </p:sp>
      <p:cxnSp>
        <p:nvCxnSpPr>
          <p:cNvPr id="16" name="Straight Connector 15"/>
          <p:cNvCxnSpPr/>
          <p:nvPr/>
        </p:nvCxnSpPr>
        <p:spPr>
          <a:xfrm>
            <a:off x="1219200" y="22558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163800" y="26368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240000" y="90376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5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flipH="1">
            <a:off x="1383426" y="959373"/>
            <a:ext cx="9120349" cy="1143213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78198" tIns="89099" rIns="178198" bIns="89099" rtlCol="0" anchor="ctr"/>
          <a:lstStyle/>
          <a:p>
            <a:pPr algn="ctr"/>
            <a:endParaRPr lang="en-US"/>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054840" y="-1"/>
            <a:ext cx="11719560" cy="133508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1000" y="3551237"/>
            <a:ext cx="11353800" cy="2672928"/>
          </a:xfrm>
          <a:prstGeom prst="rect">
            <a:avLst/>
          </a:prstGeom>
          <a:noFill/>
        </p:spPr>
        <p:txBody>
          <a:bodyPr wrap="square" lIns="178198" tIns="89099" rIns="178198" bIns="89099" rtlCol="0">
            <a:spAutoFit/>
          </a:bodyPr>
          <a:lstStyle/>
          <a:p>
            <a:pPr algn="ctr"/>
            <a:r>
              <a:rPr lang="en-US" sz="5400" b="1" spc="300" dirty="0" smtClean="0">
                <a:solidFill>
                  <a:schemeClr val="tx1">
                    <a:lumMod val="85000"/>
                    <a:lumOff val="15000"/>
                  </a:schemeClr>
                </a:solidFill>
                <a:latin typeface="Lato" pitchFamily="34" charset="0"/>
              </a:rPr>
              <a:t>“</a:t>
            </a:r>
            <a:r>
              <a:rPr lang="en-US" sz="5400" b="1" spc="300" dirty="0" smtClean="0">
                <a:solidFill>
                  <a:srgbClr val="00B0F0"/>
                </a:solidFill>
                <a:latin typeface="Lato" pitchFamily="34" charset="0"/>
              </a:rPr>
              <a:t>Travel </a:t>
            </a:r>
            <a:r>
              <a:rPr lang="en-US" sz="5400" b="1" spc="300" dirty="0" smtClean="0">
                <a:solidFill>
                  <a:srgbClr val="000000"/>
                </a:solidFill>
                <a:latin typeface="Lato" pitchFamily="34" charset="0"/>
              </a:rPr>
              <a:t>Makes</a:t>
            </a:r>
            <a:r>
              <a:rPr lang="en-US" sz="5400" b="1" spc="300" dirty="0" smtClean="0">
                <a:solidFill>
                  <a:srgbClr val="00B0F0"/>
                </a:solidFill>
                <a:latin typeface="Lato" pitchFamily="34" charset="0"/>
              </a:rPr>
              <a:t> </a:t>
            </a:r>
            <a:r>
              <a:rPr lang="en-US" sz="5400" b="1" spc="300" dirty="0" smtClean="0">
                <a:solidFill>
                  <a:schemeClr val="tx1">
                    <a:lumMod val="85000"/>
                    <a:lumOff val="15000"/>
                  </a:schemeClr>
                </a:solidFill>
                <a:latin typeface="Lato" pitchFamily="34" charset="0"/>
              </a:rPr>
              <a:t>One Modest . </a:t>
            </a:r>
            <a:r>
              <a:rPr lang="en-US" sz="5400" b="1" spc="300" dirty="0" smtClean="0">
                <a:solidFill>
                  <a:srgbClr val="000000"/>
                </a:solidFill>
                <a:latin typeface="Lato" pitchFamily="34" charset="0"/>
              </a:rPr>
              <a:t>You </a:t>
            </a:r>
            <a:r>
              <a:rPr lang="en-US" sz="5400" b="1" spc="300" dirty="0" smtClean="0">
                <a:solidFill>
                  <a:srgbClr val="00B0F0"/>
                </a:solidFill>
                <a:latin typeface="Lato" pitchFamily="34" charset="0"/>
              </a:rPr>
              <a:t>See What </a:t>
            </a:r>
            <a:r>
              <a:rPr lang="en-US" sz="5400" b="1" spc="300" dirty="0" smtClean="0">
                <a:solidFill>
                  <a:schemeClr val="tx1">
                    <a:lumMod val="85000"/>
                    <a:lumOff val="15000"/>
                  </a:schemeClr>
                </a:solidFill>
                <a:latin typeface="Lato" pitchFamily="34" charset="0"/>
              </a:rPr>
              <a:t>A</a:t>
            </a:r>
            <a:r>
              <a:rPr lang="en-US" sz="5400" b="1" spc="300" dirty="0" smtClean="0">
                <a:solidFill>
                  <a:schemeClr val="tx1">
                    <a:lumMod val="85000"/>
                    <a:lumOff val="15000"/>
                  </a:schemeClr>
                </a:solidFill>
                <a:latin typeface="Lato" pitchFamily="34" charset="0"/>
              </a:rPr>
              <a:t> </a:t>
            </a:r>
            <a:r>
              <a:rPr lang="en-US" sz="5400" b="1" spc="300" dirty="0" smtClean="0">
                <a:solidFill>
                  <a:schemeClr val="tx1">
                    <a:lumMod val="85000"/>
                    <a:lumOff val="15000"/>
                  </a:schemeClr>
                </a:solidFill>
                <a:latin typeface="Lato" pitchFamily="34" charset="0"/>
              </a:rPr>
              <a:t>T</a:t>
            </a:r>
            <a:r>
              <a:rPr lang="en-US" sz="5400" b="1" spc="300" dirty="0" smtClean="0">
                <a:solidFill>
                  <a:schemeClr val="tx1">
                    <a:lumMod val="85000"/>
                    <a:lumOff val="15000"/>
                  </a:schemeClr>
                </a:solidFill>
                <a:latin typeface="Lato" pitchFamily="34" charset="0"/>
              </a:rPr>
              <a:t>iny </a:t>
            </a:r>
            <a:r>
              <a:rPr lang="en-US" sz="5400" b="1" spc="300" dirty="0" smtClean="0">
                <a:solidFill>
                  <a:schemeClr val="tx1">
                    <a:lumMod val="85000"/>
                    <a:lumOff val="15000"/>
                  </a:schemeClr>
                </a:solidFill>
                <a:latin typeface="Lato" pitchFamily="34" charset="0"/>
              </a:rPr>
              <a:t>P</a:t>
            </a:r>
            <a:r>
              <a:rPr lang="en-US" sz="5400" b="1" spc="300" dirty="0" smtClean="0">
                <a:solidFill>
                  <a:schemeClr val="tx1">
                    <a:lumMod val="85000"/>
                    <a:lumOff val="15000"/>
                  </a:schemeClr>
                </a:solidFill>
                <a:latin typeface="Lato" pitchFamily="34" charset="0"/>
              </a:rPr>
              <a:t>lace . You Occupy </a:t>
            </a:r>
            <a:r>
              <a:rPr lang="en-US" sz="5400" b="1" spc="300" dirty="0" smtClean="0">
                <a:solidFill>
                  <a:srgbClr val="00B0F0"/>
                </a:solidFill>
                <a:latin typeface="Lato" pitchFamily="34" charset="0"/>
              </a:rPr>
              <a:t>I</a:t>
            </a:r>
            <a:r>
              <a:rPr lang="en-US" sz="5400" b="1" spc="300" dirty="0" smtClean="0">
                <a:solidFill>
                  <a:srgbClr val="00B0F0"/>
                </a:solidFill>
                <a:latin typeface="Lato" pitchFamily="34" charset="0"/>
              </a:rPr>
              <a:t>n </a:t>
            </a:r>
            <a:r>
              <a:rPr lang="en-US" sz="5400" b="1" spc="300" dirty="0" smtClean="0">
                <a:solidFill>
                  <a:srgbClr val="00B0F0"/>
                </a:solidFill>
                <a:latin typeface="Lato" pitchFamily="34" charset="0"/>
              </a:rPr>
              <a:t>T</a:t>
            </a:r>
            <a:r>
              <a:rPr lang="en-US" sz="5400" b="1" spc="300" dirty="0" smtClean="0">
                <a:solidFill>
                  <a:srgbClr val="00B0F0"/>
                </a:solidFill>
                <a:latin typeface="Lato" pitchFamily="34" charset="0"/>
              </a:rPr>
              <a:t>he </a:t>
            </a:r>
            <a:r>
              <a:rPr lang="en-US" sz="5400" b="1" spc="300" dirty="0" smtClean="0">
                <a:solidFill>
                  <a:srgbClr val="00B0F0"/>
                </a:solidFill>
                <a:latin typeface="Lato" pitchFamily="34" charset="0"/>
              </a:rPr>
              <a:t>W</a:t>
            </a:r>
            <a:r>
              <a:rPr lang="en-US" sz="5400" b="1" spc="300" dirty="0" smtClean="0">
                <a:solidFill>
                  <a:srgbClr val="00B0F0"/>
                </a:solidFill>
                <a:latin typeface="Lato" pitchFamily="34" charset="0"/>
              </a:rPr>
              <a:t>orld </a:t>
            </a:r>
            <a:r>
              <a:rPr lang="en-US" sz="5400" b="1" spc="300" dirty="0" smtClean="0">
                <a:solidFill>
                  <a:schemeClr val="tx1">
                    <a:lumMod val="85000"/>
                    <a:lumOff val="15000"/>
                  </a:schemeClr>
                </a:solidFill>
                <a:latin typeface="Lato" pitchFamily="34" charset="0"/>
              </a:rPr>
              <a:t>.” </a:t>
            </a:r>
            <a:endParaRPr lang="en-US" sz="5400" b="1" spc="300" dirty="0">
              <a:solidFill>
                <a:schemeClr val="tx1">
                  <a:lumMod val="85000"/>
                  <a:lumOff val="15000"/>
                </a:schemeClr>
              </a:solidFill>
              <a:latin typeface="Lato" pitchFamily="34" charset="0"/>
            </a:endParaRPr>
          </a:p>
        </p:txBody>
      </p:sp>
      <p:sp>
        <p:nvSpPr>
          <p:cNvPr id="28" name="TextBox 27"/>
          <p:cNvSpPr txBox="1"/>
          <p:nvPr/>
        </p:nvSpPr>
        <p:spPr>
          <a:xfrm>
            <a:off x="-74532" y="7056437"/>
            <a:ext cx="12129372" cy="610825"/>
          </a:xfrm>
          <a:prstGeom prst="rect">
            <a:avLst/>
          </a:prstGeom>
          <a:noFill/>
        </p:spPr>
        <p:txBody>
          <a:bodyPr wrap="square" lIns="178198" tIns="89099" rIns="178198" bIns="89099" rtlCol="0">
            <a:spAutoFit/>
          </a:bodyPr>
          <a:lstStyle/>
          <a:p>
            <a:pPr algn="ctr"/>
            <a:r>
              <a:rPr lang="en-US" sz="2800" b="1" spc="300" dirty="0" smtClean="0">
                <a:solidFill>
                  <a:srgbClr val="00B0F0"/>
                </a:solidFill>
                <a:latin typeface="Lato" pitchFamily="34" charset="0"/>
                <a:ea typeface="Open Sans" pitchFamily="34" charset="0"/>
                <a:cs typeface="Open Sans" pitchFamily="34" charset="0"/>
              </a:rPr>
              <a:t> </a:t>
            </a:r>
            <a:r>
              <a:rPr lang="en-US" sz="2800" b="1" spc="300" dirty="0" err="1" smtClean="0">
                <a:solidFill>
                  <a:srgbClr val="00B0F0"/>
                </a:solidFill>
                <a:latin typeface="Lato" pitchFamily="34" charset="0"/>
                <a:ea typeface="Open Sans" pitchFamily="34" charset="0"/>
                <a:cs typeface="Open Sans" pitchFamily="34" charset="0"/>
              </a:rPr>
              <a:t>Gaustav</a:t>
            </a:r>
            <a:r>
              <a:rPr lang="en-US" sz="2800" b="1" spc="300" dirty="0" smtClean="0">
                <a:solidFill>
                  <a:srgbClr val="00B0F0"/>
                </a:solidFill>
                <a:latin typeface="Lato" pitchFamily="34" charset="0"/>
                <a:ea typeface="Open Sans" pitchFamily="34" charset="0"/>
                <a:cs typeface="Open Sans" pitchFamily="34" charset="0"/>
              </a:rPr>
              <a:t> </a:t>
            </a:r>
            <a:r>
              <a:rPr lang="en-US" sz="2800" b="1" spc="300" dirty="0" smtClean="0">
                <a:solidFill>
                  <a:schemeClr val="tx1">
                    <a:lumMod val="85000"/>
                    <a:lumOff val="15000"/>
                  </a:schemeClr>
                </a:solidFill>
                <a:latin typeface="Lato" pitchFamily="34" charset="0"/>
                <a:ea typeface="Open Sans" pitchFamily="34" charset="0"/>
                <a:cs typeface="Open Sans" pitchFamily="34" charset="0"/>
              </a:rPr>
              <a:t>Flaubert</a:t>
            </a:r>
            <a:endParaRPr lang="en-US" sz="2800" b="1" spc="300" dirty="0">
              <a:solidFill>
                <a:schemeClr val="tx1">
                  <a:lumMod val="85000"/>
                  <a:lumOff val="15000"/>
                </a:schemeClr>
              </a:solidFill>
              <a:latin typeface="Lato" pitchFamily="34" charset="0"/>
              <a:ea typeface="Open Sans" pitchFamily="34" charset="0"/>
              <a:cs typeface="Open Sans" pitchFamily="34" charset="0"/>
            </a:endParaRPr>
          </a:p>
        </p:txBody>
      </p:sp>
      <p:sp>
        <p:nvSpPr>
          <p:cNvPr id="29" name="TextBox 28"/>
          <p:cNvSpPr txBox="1"/>
          <p:nvPr/>
        </p:nvSpPr>
        <p:spPr>
          <a:xfrm>
            <a:off x="76200" y="8479437"/>
            <a:ext cx="12190332" cy="1403735"/>
          </a:xfrm>
          <a:prstGeom prst="rect">
            <a:avLst/>
          </a:prstGeom>
          <a:noFill/>
        </p:spPr>
        <p:txBody>
          <a:bodyPr wrap="square" lIns="178198" tIns="89099" rIns="178198" bIns="89099" rtlCol="0">
            <a:spAutoFit/>
          </a:bodyPr>
          <a:lstStyle/>
          <a:p>
            <a:pPr algn="ctr">
              <a:lnSpc>
                <a:spcPct val="150000"/>
              </a:lnSpc>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industry. </a:t>
            </a: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585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400" cy="13350875"/>
          </a:xfrm>
          <a:prstGeom prst="rect">
            <a:avLst/>
          </a:prstGeom>
        </p:spPr>
      </p:pic>
      <p:sp>
        <p:nvSpPr>
          <p:cNvPr id="4" name="Rectangle 3"/>
          <p:cNvSpPr/>
          <p:nvPr/>
        </p:nvSpPr>
        <p:spPr>
          <a:xfrm>
            <a:off x="12041640" y="815887"/>
            <a:ext cx="10946130" cy="11719101"/>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598" tIns="118799" rIns="237598" bIns="118799" rtlCol="0" anchor="ctr"/>
          <a:lstStyle/>
          <a:p>
            <a:pPr algn="ctr"/>
            <a:endParaRPr lang="en-GB"/>
          </a:p>
        </p:txBody>
      </p:sp>
      <p:sp>
        <p:nvSpPr>
          <p:cNvPr id="5" name="TextBox 4"/>
          <p:cNvSpPr txBox="1"/>
          <p:nvPr/>
        </p:nvSpPr>
        <p:spPr>
          <a:xfrm>
            <a:off x="14083466" y="2887780"/>
            <a:ext cx="6862479" cy="1501354"/>
          </a:xfrm>
          <a:prstGeom prst="rect">
            <a:avLst/>
          </a:prstGeom>
          <a:noFill/>
        </p:spPr>
        <p:txBody>
          <a:bodyPr wrap="square" lIns="237598" tIns="118799" rIns="237598" bIns="118799" rtlCol="0">
            <a:spAutoFit/>
          </a:bodyPr>
          <a:lstStyle/>
          <a:p>
            <a:pPr marL="237598">
              <a:lnSpc>
                <a:spcPts val="10913"/>
              </a:lnSpc>
            </a:pPr>
            <a:r>
              <a:rPr lang="en-US" sz="7800" dirty="0">
                <a:solidFill>
                  <a:schemeClr val="bg1"/>
                </a:solidFill>
                <a:latin typeface="Lato" pitchFamily="34" charset="0"/>
                <a:ea typeface="Open Sans Semibold" panose="020B0706030804020204" pitchFamily="34" charset="0"/>
                <a:cs typeface="Open Sans Semibold" panose="020B0706030804020204" pitchFamily="34" charset="0"/>
              </a:rPr>
              <a:t>Get In Touch</a:t>
            </a:r>
            <a:endParaRPr lang="en-US" sz="7800" dirty="0">
              <a:solidFill>
                <a:schemeClr val="bg1"/>
              </a:solidFill>
              <a:latin typeface="Lato" pitchFamily="34" charset="0"/>
              <a:ea typeface="Open Sans Semibold" panose="020B0706030804020204" pitchFamily="34" charset="0"/>
              <a:cs typeface="Open Sans Semibold" panose="020B0706030804020204" pitchFamily="34" charset="0"/>
            </a:endParaRPr>
          </a:p>
        </p:txBody>
      </p:sp>
      <p:grpSp>
        <p:nvGrpSpPr>
          <p:cNvPr id="6" name="Group 5"/>
          <p:cNvGrpSpPr/>
          <p:nvPr/>
        </p:nvGrpSpPr>
        <p:grpSpPr>
          <a:xfrm rot="21574658">
            <a:off x="14513120" y="7801807"/>
            <a:ext cx="1041986" cy="1040252"/>
            <a:chOff x="0" y="0"/>
            <a:chExt cx="1399540" cy="1399540"/>
          </a:xfrm>
          <a:solidFill>
            <a:srgbClr val="00B0F0"/>
          </a:solidFill>
        </p:grpSpPr>
        <p:sp>
          <p:nvSpPr>
            <p:cNvPr id="7" name="Oval 6"/>
            <p:cNvSpPr/>
            <p:nvPr/>
          </p:nvSpPr>
          <p:spPr>
            <a:xfrm>
              <a:off x="0" y="0"/>
              <a:ext cx="1399540" cy="13995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8" name="Freeform 7"/>
            <p:cNvSpPr>
              <a:spLocks noEditPoints="1"/>
            </p:cNvSpPr>
            <p:nvPr/>
          </p:nvSpPr>
          <p:spPr bwMode="auto">
            <a:xfrm>
              <a:off x="426818" y="304145"/>
              <a:ext cx="545908" cy="791250"/>
            </a:xfrm>
            <a:custGeom>
              <a:avLst/>
              <a:gdLst>
                <a:gd name="T0" fmla="*/ 1029 w 1054"/>
                <a:gd name="T1" fmla="*/ 381 h 1530"/>
                <a:gd name="T2" fmla="*/ 1005 w 1054"/>
                <a:gd name="T3" fmla="*/ 320 h 1530"/>
                <a:gd name="T4" fmla="*/ 520 w 1054"/>
                <a:gd name="T5" fmla="*/ 0 h 1530"/>
                <a:gd name="T6" fmla="*/ 0 w 1054"/>
                <a:gd name="T7" fmla="*/ 475 h 1530"/>
                <a:gd name="T8" fmla="*/ 0 w 1054"/>
                <a:gd name="T9" fmla="*/ 540 h 1530"/>
                <a:gd name="T10" fmla="*/ 2 w 1054"/>
                <a:gd name="T11" fmla="*/ 580 h 1530"/>
                <a:gd name="T12" fmla="*/ 231 w 1054"/>
                <a:gd name="T13" fmla="*/ 1046 h 1530"/>
                <a:gd name="T14" fmla="*/ 527 w 1054"/>
                <a:gd name="T15" fmla="*/ 1530 h 1530"/>
                <a:gd name="T16" fmla="*/ 709 w 1054"/>
                <a:gd name="T17" fmla="*/ 1217 h 1530"/>
                <a:gd name="T18" fmla="*/ 761 w 1054"/>
                <a:gd name="T19" fmla="*/ 1129 h 1530"/>
                <a:gd name="T20" fmla="*/ 802 w 1054"/>
                <a:gd name="T21" fmla="*/ 1073 h 1530"/>
                <a:gd name="T22" fmla="*/ 1054 w 1054"/>
                <a:gd name="T23" fmla="*/ 543 h 1530"/>
                <a:gd name="T24" fmla="*/ 1054 w 1054"/>
                <a:gd name="T25" fmla="*/ 471 h 1530"/>
                <a:gd name="T26" fmla="*/ 1029 w 1054"/>
                <a:gd name="T27" fmla="*/ 381 h 1530"/>
                <a:gd name="T28" fmla="*/ 524 w 1054"/>
                <a:gd name="T29" fmla="*/ 709 h 1530"/>
                <a:gd name="T30" fmla="*/ 345 w 1054"/>
                <a:gd name="T31" fmla="*/ 581 h 1530"/>
                <a:gd name="T32" fmla="*/ 340 w 1054"/>
                <a:gd name="T33" fmla="*/ 533 h 1530"/>
                <a:gd name="T34" fmla="*/ 340 w 1054"/>
                <a:gd name="T35" fmla="*/ 491 h 1530"/>
                <a:gd name="T36" fmla="*/ 530 w 1054"/>
                <a:gd name="T37" fmla="*/ 317 h 1530"/>
                <a:gd name="T38" fmla="*/ 723 w 1054"/>
                <a:gd name="T39" fmla="*/ 513 h 1530"/>
                <a:gd name="T40" fmla="*/ 524 w 1054"/>
                <a:gd name="T41" fmla="*/ 709 h 1530"/>
                <a:gd name="T42" fmla="*/ 524 w 1054"/>
                <a:gd name="T43" fmla="*/ 709 h 1530"/>
                <a:gd name="T44" fmla="*/ 524 w 1054"/>
                <a:gd name="T45" fmla="*/ 709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4" h="1530">
                  <a:moveTo>
                    <a:pt x="1029" y="381"/>
                  </a:moveTo>
                  <a:cubicBezTo>
                    <a:pt x="1023" y="360"/>
                    <a:pt x="1013" y="339"/>
                    <a:pt x="1005" y="320"/>
                  </a:cubicBezTo>
                  <a:cubicBezTo>
                    <a:pt x="907" y="85"/>
                    <a:pt x="693" y="0"/>
                    <a:pt x="520" y="0"/>
                  </a:cubicBezTo>
                  <a:cubicBezTo>
                    <a:pt x="289" y="0"/>
                    <a:pt x="34" y="155"/>
                    <a:pt x="0" y="475"/>
                  </a:cubicBezTo>
                  <a:cubicBezTo>
                    <a:pt x="0" y="540"/>
                    <a:pt x="0" y="540"/>
                    <a:pt x="0" y="540"/>
                  </a:cubicBezTo>
                  <a:cubicBezTo>
                    <a:pt x="0" y="543"/>
                    <a:pt x="1" y="567"/>
                    <a:pt x="2" y="580"/>
                  </a:cubicBezTo>
                  <a:cubicBezTo>
                    <a:pt x="21" y="732"/>
                    <a:pt x="142" y="894"/>
                    <a:pt x="231" y="1046"/>
                  </a:cubicBezTo>
                  <a:cubicBezTo>
                    <a:pt x="328" y="1209"/>
                    <a:pt x="428" y="1370"/>
                    <a:pt x="527" y="1530"/>
                  </a:cubicBezTo>
                  <a:cubicBezTo>
                    <a:pt x="589" y="1426"/>
                    <a:pt x="650" y="1319"/>
                    <a:pt x="709" y="1217"/>
                  </a:cubicBezTo>
                  <a:cubicBezTo>
                    <a:pt x="726" y="1187"/>
                    <a:pt x="745" y="1157"/>
                    <a:pt x="761" y="1129"/>
                  </a:cubicBezTo>
                  <a:cubicBezTo>
                    <a:pt x="772" y="1110"/>
                    <a:pt x="793" y="1091"/>
                    <a:pt x="802" y="1073"/>
                  </a:cubicBezTo>
                  <a:cubicBezTo>
                    <a:pt x="899" y="896"/>
                    <a:pt x="1054" y="718"/>
                    <a:pt x="1054" y="543"/>
                  </a:cubicBezTo>
                  <a:cubicBezTo>
                    <a:pt x="1054" y="471"/>
                    <a:pt x="1054" y="471"/>
                    <a:pt x="1054" y="471"/>
                  </a:cubicBezTo>
                  <a:cubicBezTo>
                    <a:pt x="1054" y="452"/>
                    <a:pt x="1030" y="385"/>
                    <a:pt x="1029" y="381"/>
                  </a:cubicBezTo>
                  <a:close/>
                  <a:moveTo>
                    <a:pt x="524" y="709"/>
                  </a:moveTo>
                  <a:cubicBezTo>
                    <a:pt x="456" y="709"/>
                    <a:pt x="382" y="675"/>
                    <a:pt x="345" y="581"/>
                  </a:cubicBezTo>
                  <a:cubicBezTo>
                    <a:pt x="340" y="566"/>
                    <a:pt x="340" y="536"/>
                    <a:pt x="340" y="533"/>
                  </a:cubicBezTo>
                  <a:cubicBezTo>
                    <a:pt x="340" y="491"/>
                    <a:pt x="340" y="491"/>
                    <a:pt x="340" y="491"/>
                  </a:cubicBezTo>
                  <a:cubicBezTo>
                    <a:pt x="340" y="371"/>
                    <a:pt x="442" y="317"/>
                    <a:pt x="530" y="317"/>
                  </a:cubicBezTo>
                  <a:cubicBezTo>
                    <a:pt x="639" y="317"/>
                    <a:pt x="723" y="404"/>
                    <a:pt x="723" y="513"/>
                  </a:cubicBezTo>
                  <a:cubicBezTo>
                    <a:pt x="723" y="622"/>
                    <a:pt x="633" y="709"/>
                    <a:pt x="524" y="709"/>
                  </a:cubicBezTo>
                  <a:close/>
                  <a:moveTo>
                    <a:pt x="524" y="709"/>
                  </a:moveTo>
                  <a:cubicBezTo>
                    <a:pt x="524" y="709"/>
                    <a:pt x="524" y="709"/>
                    <a:pt x="524" y="709"/>
                  </a:cubicBezTo>
                </a:path>
              </a:pathLst>
            </a:custGeom>
            <a:solidFill>
              <a:srgbClr val="EAE9E7"/>
            </a:solidFill>
            <a:ln>
              <a:noFill/>
            </a:ln>
          </p:spPr>
          <p:txBody>
            <a:bodyPr rot="0" vert="horz" wrap="square" lIns="91440" tIns="45720" rIns="91440" bIns="45720" anchor="t" anchorCtr="0" upright="1">
              <a:noAutofit/>
            </a:bodyPr>
            <a:lstStyle/>
            <a:p>
              <a:endParaRPr lang="en-US"/>
            </a:p>
          </p:txBody>
        </p:sp>
      </p:grpSp>
      <p:sp>
        <p:nvSpPr>
          <p:cNvPr id="9" name="TextBox 13"/>
          <p:cNvSpPr txBox="1"/>
          <p:nvPr/>
        </p:nvSpPr>
        <p:spPr>
          <a:xfrm>
            <a:off x="15854736" y="5567641"/>
            <a:ext cx="5330902" cy="1677668"/>
          </a:xfrm>
          <a:prstGeom prst="rect">
            <a:avLst/>
          </a:prstGeom>
          <a:noFill/>
        </p:spPr>
        <p:txBody>
          <a:bodyPr wrap="square" lIns="237598" tIns="118799" rIns="237598" bIns="118799" rtlCol="0">
            <a:spAutoFit/>
          </a:bodyPr>
          <a:lstStyle/>
          <a:p>
            <a:pPr>
              <a:lnSpc>
                <a:spcPct val="150000"/>
              </a:lnSpc>
            </a:pP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+41 4555 665 4545</a:t>
            </a:r>
          </a:p>
          <a:p>
            <a:pPr>
              <a:lnSpc>
                <a:spcPct val="150000"/>
              </a:lnSpc>
            </a:pP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+41 4545 555 4646</a:t>
            </a:r>
          </a:p>
        </p:txBody>
      </p:sp>
      <p:sp>
        <p:nvSpPr>
          <p:cNvPr id="10" name="TextBox 13"/>
          <p:cNvSpPr txBox="1"/>
          <p:nvPr/>
        </p:nvSpPr>
        <p:spPr>
          <a:xfrm>
            <a:off x="15876899" y="9341169"/>
            <a:ext cx="4736116" cy="1677668"/>
          </a:xfrm>
          <a:prstGeom prst="rect">
            <a:avLst/>
          </a:prstGeom>
          <a:noFill/>
        </p:spPr>
        <p:txBody>
          <a:bodyPr wrap="square" lIns="237598" tIns="118799" rIns="237598" bIns="118799" rtlCol="0">
            <a:spAutoFit/>
          </a:bodyPr>
          <a:lstStyle/>
          <a:p>
            <a:pPr>
              <a:lnSpc>
                <a:spcPct val="150000"/>
              </a:lnSpc>
            </a:pP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youmail@email.com</a:t>
            </a:r>
          </a:p>
          <a:p>
            <a:pPr>
              <a:lnSpc>
                <a:spcPct val="150000"/>
              </a:lnSpc>
            </a:pP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yourmail1@email.com</a:t>
            </a:r>
          </a:p>
        </p:txBody>
      </p:sp>
      <p:sp>
        <p:nvSpPr>
          <p:cNvPr id="11" name="TextBox 13"/>
          <p:cNvSpPr txBox="1"/>
          <p:nvPr/>
        </p:nvSpPr>
        <p:spPr>
          <a:xfrm>
            <a:off x="15811805" y="7602927"/>
            <a:ext cx="6362395" cy="1438001"/>
          </a:xfrm>
          <a:prstGeom prst="rect">
            <a:avLst/>
          </a:prstGeom>
          <a:noFill/>
        </p:spPr>
        <p:txBody>
          <a:bodyPr wrap="square" lIns="237598" tIns="118799" rIns="237598" bIns="118799" rtlCol="0">
            <a:spAutoFit/>
          </a:bodyPr>
          <a:lstStyle/>
          <a:p>
            <a:pPr>
              <a:lnSpc>
                <a:spcPts val="4677"/>
              </a:lnSpc>
            </a:pPr>
            <a:r>
              <a:rPr lang="en-US" sz="3100" dirty="0">
                <a:solidFill>
                  <a:schemeClr val="bg1"/>
                </a:solidFill>
                <a:latin typeface="Open Sans" panose="020B0606030504020204" pitchFamily="34" charset="0"/>
                <a:ea typeface="Open Sans" panose="020B0606030504020204" pitchFamily="34" charset="0"/>
                <a:cs typeface="Open Sans" panose="020B0606030504020204" pitchFamily="34" charset="0"/>
              </a:rPr>
              <a:t>123 Main Street, SR Building, New York City, USA. 12345</a:t>
            </a:r>
          </a:p>
        </p:txBody>
      </p:sp>
      <p:sp>
        <p:nvSpPr>
          <p:cNvPr id="12" name="Oval 11"/>
          <p:cNvSpPr/>
          <p:nvPr/>
        </p:nvSpPr>
        <p:spPr>
          <a:xfrm rot="21574658">
            <a:off x="14513123" y="5886349"/>
            <a:ext cx="1041984" cy="104025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37598" tIns="118799" rIns="237598" bIns="118799" numCol="1" spcCol="0" rtlCol="0" fromWordArt="0" anchor="ctr" anchorCtr="0" forceAA="0" compatLnSpc="1">
            <a:prstTxWarp prst="textNoShape">
              <a:avLst/>
            </a:prstTxWarp>
            <a:noAutofit/>
          </a:bodyPr>
          <a:lstStyle/>
          <a:p>
            <a:endParaRPr lang="en-US">
              <a:solidFill>
                <a:schemeClr val="tx1"/>
              </a:solidFill>
            </a:endParaRPr>
          </a:p>
        </p:txBody>
      </p:sp>
      <p:sp>
        <p:nvSpPr>
          <p:cNvPr id="13" name="Freeform 12"/>
          <p:cNvSpPr>
            <a:spLocks noEditPoints="1"/>
          </p:cNvSpPr>
          <p:nvPr/>
        </p:nvSpPr>
        <p:spPr bwMode="auto">
          <a:xfrm>
            <a:off x="14765000" y="6141105"/>
            <a:ext cx="538226" cy="530741"/>
          </a:xfrm>
          <a:custGeom>
            <a:avLst/>
            <a:gdLst>
              <a:gd name="T0" fmla="*/ 180 w 186"/>
              <a:gd name="T1" fmla="*/ 145 h 187"/>
              <a:gd name="T2" fmla="*/ 152 w 186"/>
              <a:gd name="T3" fmla="*/ 117 h 187"/>
              <a:gd name="T4" fmla="*/ 132 w 186"/>
              <a:gd name="T5" fmla="*/ 117 h 187"/>
              <a:gd name="T6" fmla="*/ 117 w 186"/>
              <a:gd name="T7" fmla="*/ 131 h 187"/>
              <a:gd name="T8" fmla="*/ 115 w 186"/>
              <a:gd name="T9" fmla="*/ 130 h 187"/>
              <a:gd name="T10" fmla="*/ 81 w 186"/>
              <a:gd name="T11" fmla="*/ 105 h 187"/>
              <a:gd name="T12" fmla="*/ 56 w 186"/>
              <a:gd name="T13" fmla="*/ 71 h 187"/>
              <a:gd name="T14" fmla="*/ 55 w 186"/>
              <a:gd name="T15" fmla="*/ 69 h 187"/>
              <a:gd name="T16" fmla="*/ 64 w 186"/>
              <a:gd name="T17" fmla="*/ 59 h 187"/>
              <a:gd name="T18" fmla="*/ 69 w 186"/>
              <a:gd name="T19" fmla="*/ 55 h 187"/>
              <a:gd name="T20" fmla="*/ 69 w 186"/>
              <a:gd name="T21" fmla="*/ 34 h 187"/>
              <a:gd name="T22" fmla="*/ 41 w 186"/>
              <a:gd name="T23" fmla="*/ 6 h 187"/>
              <a:gd name="T24" fmla="*/ 21 w 186"/>
              <a:gd name="T25" fmla="*/ 6 h 187"/>
              <a:gd name="T26" fmla="*/ 13 w 186"/>
              <a:gd name="T27" fmla="*/ 14 h 187"/>
              <a:gd name="T28" fmla="*/ 13 w 186"/>
              <a:gd name="T29" fmla="*/ 15 h 187"/>
              <a:gd name="T30" fmla="*/ 6 w 186"/>
              <a:gd name="T31" fmla="*/ 26 h 187"/>
              <a:gd name="T32" fmla="*/ 4 w 186"/>
              <a:gd name="T33" fmla="*/ 38 h 187"/>
              <a:gd name="T34" fmla="*/ 52 w 186"/>
              <a:gd name="T35" fmla="*/ 134 h 187"/>
              <a:gd name="T36" fmla="*/ 148 w 186"/>
              <a:gd name="T37" fmla="*/ 183 h 187"/>
              <a:gd name="T38" fmla="*/ 160 w 186"/>
              <a:gd name="T39" fmla="*/ 180 h 187"/>
              <a:gd name="T40" fmla="*/ 172 w 186"/>
              <a:gd name="T41" fmla="*/ 173 h 187"/>
              <a:gd name="T42" fmla="*/ 172 w 186"/>
              <a:gd name="T43" fmla="*/ 173 h 187"/>
              <a:gd name="T44" fmla="*/ 180 w 186"/>
              <a:gd name="T45" fmla="*/ 166 h 187"/>
              <a:gd name="T46" fmla="*/ 180 w 186"/>
              <a:gd name="T47" fmla="*/ 145 h 187"/>
              <a:gd name="T48" fmla="*/ 180 w 186"/>
              <a:gd name="T49" fmla="*/ 145 h 187"/>
              <a:gd name="T50" fmla="*/ 180 w 186"/>
              <a:gd name="T51" fmla="*/ 14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187">
                <a:moveTo>
                  <a:pt x="180" y="145"/>
                </a:moveTo>
                <a:cubicBezTo>
                  <a:pt x="152" y="117"/>
                  <a:pt x="152" y="117"/>
                  <a:pt x="152" y="117"/>
                </a:cubicBezTo>
                <a:cubicBezTo>
                  <a:pt x="147" y="111"/>
                  <a:pt x="137" y="112"/>
                  <a:pt x="132" y="117"/>
                </a:cubicBezTo>
                <a:cubicBezTo>
                  <a:pt x="117" y="131"/>
                  <a:pt x="117" y="131"/>
                  <a:pt x="117" y="131"/>
                </a:cubicBezTo>
                <a:cubicBezTo>
                  <a:pt x="117" y="131"/>
                  <a:pt x="116" y="130"/>
                  <a:pt x="115" y="130"/>
                </a:cubicBezTo>
                <a:cubicBezTo>
                  <a:pt x="106" y="125"/>
                  <a:pt x="94" y="118"/>
                  <a:pt x="81" y="105"/>
                </a:cubicBezTo>
                <a:cubicBezTo>
                  <a:pt x="68" y="93"/>
                  <a:pt x="61" y="80"/>
                  <a:pt x="56" y="71"/>
                </a:cubicBezTo>
                <a:cubicBezTo>
                  <a:pt x="56" y="70"/>
                  <a:pt x="55" y="70"/>
                  <a:pt x="55" y="69"/>
                </a:cubicBezTo>
                <a:cubicBezTo>
                  <a:pt x="64" y="59"/>
                  <a:pt x="64" y="59"/>
                  <a:pt x="64" y="59"/>
                </a:cubicBezTo>
                <a:cubicBezTo>
                  <a:pt x="69" y="55"/>
                  <a:pt x="69" y="55"/>
                  <a:pt x="69" y="55"/>
                </a:cubicBezTo>
                <a:cubicBezTo>
                  <a:pt x="75" y="49"/>
                  <a:pt x="75" y="40"/>
                  <a:pt x="69" y="34"/>
                </a:cubicBezTo>
                <a:cubicBezTo>
                  <a:pt x="41" y="6"/>
                  <a:pt x="41" y="6"/>
                  <a:pt x="41" y="6"/>
                </a:cubicBezTo>
                <a:cubicBezTo>
                  <a:pt x="36" y="0"/>
                  <a:pt x="26" y="1"/>
                  <a:pt x="21" y="6"/>
                </a:cubicBezTo>
                <a:cubicBezTo>
                  <a:pt x="13" y="14"/>
                  <a:pt x="13" y="14"/>
                  <a:pt x="13" y="14"/>
                </a:cubicBezTo>
                <a:cubicBezTo>
                  <a:pt x="13" y="15"/>
                  <a:pt x="13" y="15"/>
                  <a:pt x="13" y="15"/>
                </a:cubicBezTo>
                <a:cubicBezTo>
                  <a:pt x="10" y="18"/>
                  <a:pt x="8" y="22"/>
                  <a:pt x="6" y="26"/>
                </a:cubicBezTo>
                <a:cubicBezTo>
                  <a:pt x="5" y="30"/>
                  <a:pt x="4" y="34"/>
                  <a:pt x="4" y="38"/>
                </a:cubicBezTo>
                <a:cubicBezTo>
                  <a:pt x="0" y="68"/>
                  <a:pt x="14" y="96"/>
                  <a:pt x="52" y="134"/>
                </a:cubicBezTo>
                <a:cubicBezTo>
                  <a:pt x="104" y="187"/>
                  <a:pt x="147" y="183"/>
                  <a:pt x="148" y="183"/>
                </a:cubicBezTo>
                <a:cubicBezTo>
                  <a:pt x="152" y="182"/>
                  <a:pt x="156" y="181"/>
                  <a:pt x="160" y="180"/>
                </a:cubicBezTo>
                <a:cubicBezTo>
                  <a:pt x="164" y="178"/>
                  <a:pt x="168" y="176"/>
                  <a:pt x="172" y="173"/>
                </a:cubicBezTo>
                <a:cubicBezTo>
                  <a:pt x="172" y="173"/>
                  <a:pt x="172" y="173"/>
                  <a:pt x="172" y="173"/>
                </a:cubicBezTo>
                <a:cubicBezTo>
                  <a:pt x="180" y="166"/>
                  <a:pt x="180" y="166"/>
                  <a:pt x="180" y="166"/>
                </a:cubicBezTo>
                <a:cubicBezTo>
                  <a:pt x="185" y="160"/>
                  <a:pt x="186" y="151"/>
                  <a:pt x="180" y="145"/>
                </a:cubicBezTo>
                <a:close/>
                <a:moveTo>
                  <a:pt x="180" y="145"/>
                </a:moveTo>
                <a:cubicBezTo>
                  <a:pt x="180" y="145"/>
                  <a:pt x="180" y="145"/>
                  <a:pt x="180" y="145"/>
                </a:cubicBezTo>
              </a:path>
            </a:pathLst>
          </a:custGeom>
          <a:solidFill>
            <a:schemeClr val="bg1"/>
          </a:solidFill>
          <a:ln>
            <a:noFill/>
          </a:ln>
          <a:extLst/>
        </p:spPr>
        <p:txBody>
          <a:bodyPr rot="0" vert="horz" wrap="square" lIns="237598" tIns="118799" rIns="237598" bIns="118799" anchor="t" anchorCtr="0" upright="1">
            <a:noAutofit/>
          </a:bodyPr>
          <a:lstStyle/>
          <a:p>
            <a:endParaRPr lang="en-GB"/>
          </a:p>
        </p:txBody>
      </p:sp>
      <p:sp>
        <p:nvSpPr>
          <p:cNvPr id="14" name="Oval 13"/>
          <p:cNvSpPr/>
          <p:nvPr/>
        </p:nvSpPr>
        <p:spPr>
          <a:xfrm rot="21574658">
            <a:off x="14572161" y="9659877"/>
            <a:ext cx="1041984" cy="104025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37598" tIns="118799" rIns="237598" bIns="118799" numCol="1" spcCol="0" rtlCol="0" fromWordArt="0" anchor="ctr" anchorCtr="0" forceAA="0" compatLnSpc="1">
            <a:prstTxWarp prst="textNoShape">
              <a:avLst/>
            </a:prstTxWarp>
            <a:noAutofit/>
          </a:bodyPr>
          <a:lstStyle/>
          <a:p>
            <a:endParaRPr lang="en-US">
              <a:solidFill>
                <a:schemeClr val="tx1"/>
              </a:solidFill>
            </a:endParaRPr>
          </a:p>
        </p:txBody>
      </p:sp>
      <p:sp>
        <p:nvSpPr>
          <p:cNvPr id="15" name="Freeform 14"/>
          <p:cNvSpPr>
            <a:spLocks noEditPoints="1"/>
          </p:cNvSpPr>
          <p:nvPr/>
        </p:nvSpPr>
        <p:spPr bwMode="auto">
          <a:xfrm>
            <a:off x="14800427" y="9961189"/>
            <a:ext cx="585447" cy="437629"/>
          </a:xfrm>
          <a:custGeom>
            <a:avLst/>
            <a:gdLst>
              <a:gd name="T0" fmla="*/ 1638 w 1638"/>
              <a:gd name="T1" fmla="*/ 1024 h 1229"/>
              <a:gd name="T2" fmla="*/ 1612 w 1638"/>
              <a:gd name="T3" fmla="*/ 1122 h 1229"/>
              <a:gd name="T4" fmla="*/ 1095 w 1638"/>
              <a:gd name="T5" fmla="*/ 544 h 1229"/>
              <a:gd name="T6" fmla="*/ 1607 w 1638"/>
              <a:gd name="T7" fmla="*/ 96 h 1229"/>
              <a:gd name="T8" fmla="*/ 1638 w 1638"/>
              <a:gd name="T9" fmla="*/ 205 h 1229"/>
              <a:gd name="T10" fmla="*/ 1638 w 1638"/>
              <a:gd name="T11" fmla="*/ 1024 h 1229"/>
              <a:gd name="T12" fmla="*/ 819 w 1638"/>
              <a:gd name="T13" fmla="*/ 649 h 1229"/>
              <a:gd name="T14" fmla="*/ 1531 w 1638"/>
              <a:gd name="T15" fmla="*/ 26 h 1229"/>
              <a:gd name="T16" fmla="*/ 1434 w 1638"/>
              <a:gd name="T17" fmla="*/ 0 h 1229"/>
              <a:gd name="T18" fmla="*/ 205 w 1638"/>
              <a:gd name="T19" fmla="*/ 0 h 1229"/>
              <a:gd name="T20" fmla="*/ 107 w 1638"/>
              <a:gd name="T21" fmla="*/ 26 h 1229"/>
              <a:gd name="T22" fmla="*/ 819 w 1638"/>
              <a:gd name="T23" fmla="*/ 649 h 1229"/>
              <a:gd name="T24" fmla="*/ 1018 w 1638"/>
              <a:gd name="T25" fmla="*/ 611 h 1229"/>
              <a:gd name="T26" fmla="*/ 853 w 1638"/>
              <a:gd name="T27" fmla="*/ 755 h 1229"/>
              <a:gd name="T28" fmla="*/ 819 w 1638"/>
              <a:gd name="T29" fmla="*/ 768 h 1229"/>
              <a:gd name="T30" fmla="*/ 786 w 1638"/>
              <a:gd name="T31" fmla="*/ 755 h 1229"/>
              <a:gd name="T32" fmla="*/ 621 w 1638"/>
              <a:gd name="T33" fmla="*/ 611 h 1229"/>
              <a:gd name="T34" fmla="*/ 97 w 1638"/>
              <a:gd name="T35" fmla="*/ 1197 h 1229"/>
              <a:gd name="T36" fmla="*/ 205 w 1638"/>
              <a:gd name="T37" fmla="*/ 1229 h 1229"/>
              <a:gd name="T38" fmla="*/ 1434 w 1638"/>
              <a:gd name="T39" fmla="*/ 1229 h 1229"/>
              <a:gd name="T40" fmla="*/ 1542 w 1638"/>
              <a:gd name="T41" fmla="*/ 1197 h 1229"/>
              <a:gd name="T42" fmla="*/ 1018 w 1638"/>
              <a:gd name="T43" fmla="*/ 611 h 1229"/>
              <a:gd name="T44" fmla="*/ 32 w 1638"/>
              <a:gd name="T45" fmla="*/ 96 h 1229"/>
              <a:gd name="T46" fmla="*/ 0 w 1638"/>
              <a:gd name="T47" fmla="*/ 205 h 1229"/>
              <a:gd name="T48" fmla="*/ 0 w 1638"/>
              <a:gd name="T49" fmla="*/ 1024 h 1229"/>
              <a:gd name="T50" fmla="*/ 26 w 1638"/>
              <a:gd name="T51" fmla="*/ 1122 h 1229"/>
              <a:gd name="T52" fmla="*/ 544 w 1638"/>
              <a:gd name="T53" fmla="*/ 544 h 1229"/>
              <a:gd name="T54" fmla="*/ 32 w 1638"/>
              <a:gd name="T55" fmla="*/ 96 h 1229"/>
              <a:gd name="T56" fmla="*/ 32 w 1638"/>
              <a:gd name="T57" fmla="*/ 96 h 1229"/>
              <a:gd name="T58" fmla="*/ 32 w 1638"/>
              <a:gd name="T59" fmla="*/ 96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38" h="1229">
                <a:moveTo>
                  <a:pt x="1638" y="1024"/>
                </a:moveTo>
                <a:cubicBezTo>
                  <a:pt x="1638" y="1060"/>
                  <a:pt x="1628" y="1093"/>
                  <a:pt x="1612" y="1122"/>
                </a:cubicBezTo>
                <a:cubicBezTo>
                  <a:pt x="1095" y="544"/>
                  <a:pt x="1095" y="544"/>
                  <a:pt x="1095" y="544"/>
                </a:cubicBezTo>
                <a:cubicBezTo>
                  <a:pt x="1607" y="96"/>
                  <a:pt x="1607" y="96"/>
                  <a:pt x="1607" y="96"/>
                </a:cubicBezTo>
                <a:cubicBezTo>
                  <a:pt x="1626" y="128"/>
                  <a:pt x="1638" y="165"/>
                  <a:pt x="1638" y="205"/>
                </a:cubicBezTo>
                <a:lnTo>
                  <a:pt x="1638" y="1024"/>
                </a:lnTo>
                <a:close/>
                <a:moveTo>
                  <a:pt x="819" y="649"/>
                </a:moveTo>
                <a:cubicBezTo>
                  <a:pt x="1531" y="26"/>
                  <a:pt x="1531" y="26"/>
                  <a:pt x="1531" y="26"/>
                </a:cubicBezTo>
                <a:cubicBezTo>
                  <a:pt x="1502" y="10"/>
                  <a:pt x="1469" y="0"/>
                  <a:pt x="1434" y="0"/>
                </a:cubicBezTo>
                <a:cubicBezTo>
                  <a:pt x="205" y="0"/>
                  <a:pt x="205" y="0"/>
                  <a:pt x="205" y="0"/>
                </a:cubicBezTo>
                <a:cubicBezTo>
                  <a:pt x="169" y="0"/>
                  <a:pt x="136" y="10"/>
                  <a:pt x="107" y="26"/>
                </a:cubicBezTo>
                <a:lnTo>
                  <a:pt x="819" y="649"/>
                </a:lnTo>
                <a:close/>
                <a:moveTo>
                  <a:pt x="1018" y="611"/>
                </a:moveTo>
                <a:cubicBezTo>
                  <a:pt x="853" y="755"/>
                  <a:pt x="853" y="755"/>
                  <a:pt x="853" y="755"/>
                </a:cubicBezTo>
                <a:cubicBezTo>
                  <a:pt x="843" y="764"/>
                  <a:pt x="831" y="768"/>
                  <a:pt x="819" y="768"/>
                </a:cubicBezTo>
                <a:cubicBezTo>
                  <a:pt x="807" y="768"/>
                  <a:pt x="795" y="764"/>
                  <a:pt x="786" y="755"/>
                </a:cubicBezTo>
                <a:cubicBezTo>
                  <a:pt x="621" y="611"/>
                  <a:pt x="621" y="611"/>
                  <a:pt x="621" y="611"/>
                </a:cubicBezTo>
                <a:cubicBezTo>
                  <a:pt x="97" y="1197"/>
                  <a:pt x="97" y="1197"/>
                  <a:pt x="97" y="1197"/>
                </a:cubicBezTo>
                <a:cubicBezTo>
                  <a:pt x="128" y="1217"/>
                  <a:pt x="165" y="1229"/>
                  <a:pt x="205" y="1229"/>
                </a:cubicBezTo>
                <a:cubicBezTo>
                  <a:pt x="1434" y="1229"/>
                  <a:pt x="1434" y="1229"/>
                  <a:pt x="1434" y="1229"/>
                </a:cubicBezTo>
                <a:cubicBezTo>
                  <a:pt x="1473" y="1229"/>
                  <a:pt x="1510" y="1217"/>
                  <a:pt x="1542" y="1197"/>
                </a:cubicBezTo>
                <a:lnTo>
                  <a:pt x="1018" y="611"/>
                </a:lnTo>
                <a:close/>
                <a:moveTo>
                  <a:pt x="32" y="96"/>
                </a:moveTo>
                <a:cubicBezTo>
                  <a:pt x="12" y="128"/>
                  <a:pt x="0" y="165"/>
                  <a:pt x="0" y="205"/>
                </a:cubicBezTo>
                <a:cubicBezTo>
                  <a:pt x="0" y="1024"/>
                  <a:pt x="0" y="1024"/>
                  <a:pt x="0" y="1024"/>
                </a:cubicBezTo>
                <a:cubicBezTo>
                  <a:pt x="0" y="1060"/>
                  <a:pt x="10" y="1093"/>
                  <a:pt x="26" y="1122"/>
                </a:cubicBezTo>
                <a:cubicBezTo>
                  <a:pt x="544" y="544"/>
                  <a:pt x="544" y="544"/>
                  <a:pt x="544" y="544"/>
                </a:cubicBezTo>
                <a:lnTo>
                  <a:pt x="32" y="96"/>
                </a:lnTo>
                <a:close/>
                <a:moveTo>
                  <a:pt x="32" y="96"/>
                </a:moveTo>
                <a:cubicBezTo>
                  <a:pt x="32" y="96"/>
                  <a:pt x="32" y="96"/>
                  <a:pt x="32" y="96"/>
                </a:cubicBezTo>
              </a:path>
            </a:pathLst>
          </a:custGeom>
          <a:solidFill>
            <a:schemeClr val="bg1"/>
          </a:solidFill>
          <a:ln>
            <a:noFill/>
          </a:ln>
          <a:extLst/>
        </p:spPr>
        <p:txBody>
          <a:bodyPr rot="0" vert="horz" wrap="square" lIns="237598" tIns="118799" rIns="237598" bIns="118799" anchor="t" anchorCtr="0" upright="1">
            <a:noAutofit/>
          </a:bodyPr>
          <a:lstStyle/>
          <a:p>
            <a:endParaRPr lang="en-GB"/>
          </a:p>
        </p:txBody>
      </p:sp>
      <p:cxnSp>
        <p:nvCxnSpPr>
          <p:cNvPr id="16" name="Straight Connector 15"/>
          <p:cNvCxnSpPr/>
          <p:nvPr/>
        </p:nvCxnSpPr>
        <p:spPr>
          <a:xfrm>
            <a:off x="14542905" y="4541837"/>
            <a:ext cx="59436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1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400" cy="13350875"/>
          </a:xfrm>
          <a:prstGeom prst="rect">
            <a:avLst/>
          </a:prstGeom>
        </p:spPr>
      </p:pic>
      <p:sp>
        <p:nvSpPr>
          <p:cNvPr id="5" name="Rectangle 4"/>
          <p:cNvSpPr/>
          <p:nvPr/>
        </p:nvSpPr>
        <p:spPr>
          <a:xfrm>
            <a:off x="0" y="-30163"/>
            <a:ext cx="23774400" cy="13381038"/>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5943600" y="4505374"/>
            <a:ext cx="11887200" cy="3170099"/>
          </a:xfrm>
          <a:prstGeom prst="rect">
            <a:avLst/>
          </a:prstGeom>
          <a:noFill/>
        </p:spPr>
        <p:txBody>
          <a:bodyPr wrap="square" rtlCol="0">
            <a:spAutoFit/>
          </a:bodyPr>
          <a:lstStyle/>
          <a:p>
            <a:pPr algn="ctr"/>
            <a:r>
              <a:rPr lang="en-US" sz="20000" b="1" i="1" spc="1000" dirty="0" smtClean="0">
                <a:solidFill>
                  <a:schemeClr val="bg1"/>
                </a:solidFill>
                <a:latin typeface="Spectral SC Bold"/>
              </a:rPr>
              <a:t>Travello</a:t>
            </a:r>
            <a:endParaRPr lang="en-US" sz="20000" b="1" i="1" spc="1000" dirty="0">
              <a:solidFill>
                <a:schemeClr val="bg1"/>
              </a:solidFill>
              <a:latin typeface="Spectral SC Bold"/>
            </a:endParaRPr>
          </a:p>
        </p:txBody>
      </p:sp>
      <p:sp>
        <p:nvSpPr>
          <p:cNvPr id="7" name="TextBox 6"/>
          <p:cNvSpPr txBox="1"/>
          <p:nvPr/>
        </p:nvSpPr>
        <p:spPr>
          <a:xfrm>
            <a:off x="5573151" y="8589873"/>
            <a:ext cx="13095849" cy="923330"/>
          </a:xfrm>
          <a:prstGeom prst="rect">
            <a:avLst/>
          </a:prstGeom>
          <a:noFill/>
        </p:spPr>
        <p:txBody>
          <a:bodyPr wrap="square" rtlCol="0">
            <a:spAutoFit/>
          </a:bodyPr>
          <a:lstStyle/>
          <a:p>
            <a:pPr algn="ctr"/>
            <a:r>
              <a:rPr lang="en-US" sz="5400" i="1" spc="150" dirty="0" smtClean="0">
                <a:solidFill>
                  <a:schemeClr val="bg1"/>
                </a:solidFill>
                <a:latin typeface="ubuntu"/>
              </a:rPr>
              <a:t>A million holidays . One Travel </a:t>
            </a:r>
            <a:endParaRPr lang="en-US" sz="5400" i="1" spc="150" dirty="0">
              <a:solidFill>
                <a:schemeClr val="bg1"/>
              </a:solidFill>
              <a:latin typeface="ubuntu"/>
            </a:endParaRPr>
          </a:p>
        </p:txBody>
      </p:sp>
      <p:cxnSp>
        <p:nvCxnSpPr>
          <p:cNvPr id="8" name="Straight Connector 7"/>
          <p:cNvCxnSpPr/>
          <p:nvPr/>
        </p:nvCxnSpPr>
        <p:spPr>
          <a:xfrm>
            <a:off x="10058400" y="7827873"/>
            <a:ext cx="3657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67000" y="2408237"/>
            <a:ext cx="18440400" cy="8610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07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400" cy="13350875"/>
          </a:xfrm>
          <a:prstGeom prst="rect">
            <a:avLst/>
          </a:prstGeom>
        </p:spPr>
      </p:pic>
      <p:sp>
        <p:nvSpPr>
          <p:cNvPr id="5" name="Rectangle 4"/>
          <p:cNvSpPr/>
          <p:nvPr/>
        </p:nvSpPr>
        <p:spPr>
          <a:xfrm>
            <a:off x="0" y="0"/>
            <a:ext cx="23774400" cy="13381038"/>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5943600" y="4505374"/>
            <a:ext cx="11887200" cy="3170099"/>
          </a:xfrm>
          <a:prstGeom prst="rect">
            <a:avLst/>
          </a:prstGeom>
          <a:noFill/>
        </p:spPr>
        <p:txBody>
          <a:bodyPr wrap="square" rtlCol="0">
            <a:spAutoFit/>
          </a:bodyPr>
          <a:lstStyle/>
          <a:p>
            <a:pPr algn="ctr"/>
            <a:r>
              <a:rPr lang="en-US" sz="20000" b="1" i="1" spc="1000" dirty="0" smtClean="0">
                <a:solidFill>
                  <a:schemeClr val="bg1"/>
                </a:solidFill>
                <a:latin typeface="Spectral SC Bold"/>
              </a:rPr>
              <a:t>Travello</a:t>
            </a:r>
            <a:endParaRPr lang="en-US" sz="20000" b="1" i="1" spc="1000" dirty="0">
              <a:solidFill>
                <a:schemeClr val="bg1"/>
              </a:solidFill>
              <a:latin typeface="Spectral SC Bold"/>
            </a:endParaRPr>
          </a:p>
        </p:txBody>
      </p:sp>
      <p:sp>
        <p:nvSpPr>
          <p:cNvPr id="7" name="TextBox 6"/>
          <p:cNvSpPr txBox="1"/>
          <p:nvPr/>
        </p:nvSpPr>
        <p:spPr>
          <a:xfrm>
            <a:off x="5573151" y="8589873"/>
            <a:ext cx="13095849" cy="923330"/>
          </a:xfrm>
          <a:prstGeom prst="rect">
            <a:avLst/>
          </a:prstGeom>
          <a:noFill/>
        </p:spPr>
        <p:txBody>
          <a:bodyPr wrap="square" rtlCol="0">
            <a:spAutoFit/>
          </a:bodyPr>
          <a:lstStyle/>
          <a:p>
            <a:pPr algn="ctr"/>
            <a:r>
              <a:rPr lang="en-US" sz="5400" i="1" spc="150" dirty="0" smtClean="0">
                <a:solidFill>
                  <a:schemeClr val="bg1"/>
                </a:solidFill>
                <a:latin typeface="Ubuntu" pitchFamily="34" charset="0"/>
                <a:ea typeface="Open Sans" pitchFamily="34" charset="0"/>
                <a:cs typeface="Open Sans" pitchFamily="34" charset="0"/>
              </a:rPr>
              <a:t>A million holidays . One Travel </a:t>
            </a:r>
            <a:endParaRPr lang="en-US" sz="5400" i="1" spc="150" dirty="0">
              <a:solidFill>
                <a:schemeClr val="bg1"/>
              </a:solidFill>
              <a:latin typeface="Ubuntu" pitchFamily="34" charset="0"/>
              <a:ea typeface="Open Sans" pitchFamily="34" charset="0"/>
              <a:cs typeface="Open Sans" pitchFamily="34" charset="0"/>
            </a:endParaRPr>
          </a:p>
        </p:txBody>
      </p:sp>
      <p:cxnSp>
        <p:nvCxnSpPr>
          <p:cNvPr id="8" name="Straight Connector 7"/>
          <p:cNvCxnSpPr/>
          <p:nvPr/>
        </p:nvCxnSpPr>
        <p:spPr>
          <a:xfrm>
            <a:off x="10058400" y="7827873"/>
            <a:ext cx="3657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67000" y="2408237"/>
            <a:ext cx="18440400" cy="8610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7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399" cy="13350875"/>
          </a:xfrm>
          <a:prstGeom prst="rect">
            <a:avLst/>
          </a:prstGeom>
        </p:spPr>
      </p:pic>
      <p:sp>
        <p:nvSpPr>
          <p:cNvPr id="3" name="Rectangle 2"/>
          <p:cNvSpPr/>
          <p:nvPr/>
        </p:nvSpPr>
        <p:spPr>
          <a:xfrm>
            <a:off x="2209801" y="1245922"/>
            <a:ext cx="19430998" cy="1085903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396628" y="1874837"/>
            <a:ext cx="15710772" cy="1534155"/>
          </a:xfrm>
          <a:prstGeom prst="rect">
            <a:avLst/>
          </a:prstGeom>
          <a:noFill/>
        </p:spPr>
        <p:txBody>
          <a:bodyPr wrap="square" lIns="178198" tIns="89099" rIns="178198" bIns="89099" rtlCol="0">
            <a:spAutoFit/>
          </a:bodyPr>
          <a:lstStyle/>
          <a:p>
            <a:r>
              <a:rPr lang="en-US" sz="8800" b="1" spc="600" dirty="0" smtClean="0">
                <a:solidFill>
                  <a:schemeClr val="bg1"/>
                </a:solidFill>
                <a:latin typeface="Lato" pitchFamily="34" charset="0"/>
              </a:rPr>
              <a:t>Welcome To Travello</a:t>
            </a:r>
            <a:endParaRPr lang="en-US" sz="8800" b="1" spc="600" dirty="0">
              <a:solidFill>
                <a:schemeClr val="bg1"/>
              </a:solidFill>
              <a:latin typeface="Lato" pitchFamily="34" charset="0"/>
            </a:endParaRPr>
          </a:p>
        </p:txBody>
      </p:sp>
      <p:cxnSp>
        <p:nvCxnSpPr>
          <p:cNvPr id="16" name="Straight Connector 15"/>
          <p:cNvCxnSpPr/>
          <p:nvPr/>
        </p:nvCxnSpPr>
        <p:spPr>
          <a:xfrm>
            <a:off x="10820400" y="3856039"/>
            <a:ext cx="228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43200" y="7818437"/>
            <a:ext cx="18288000" cy="5350584"/>
          </a:xfrm>
          <a:prstGeom prst="rect">
            <a:avLst/>
          </a:prstGeom>
          <a:noFill/>
        </p:spPr>
        <p:txBody>
          <a:bodyPr wrap="square" lIns="178198" tIns="89099" rIns="178198" bIns="89099" rtlCol="0">
            <a:spAutoFit/>
          </a:bodyPr>
          <a:lstStyle/>
          <a:p>
            <a:pPr algn="ctr">
              <a:lnSpc>
                <a:spcPct val="150000"/>
              </a:lnSpc>
            </a:pP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Lorem </a:t>
            </a:r>
            <a:r>
              <a:rPr lang="en-US"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industry.  Lorem </a:t>
            </a:r>
            <a:r>
              <a:rPr lang="en-US"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standard </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1500s</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Lorem </a:t>
            </a:r>
            <a:r>
              <a:rPr lang="en-US" sz="32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industry. Lorem </a:t>
            </a:r>
            <a:r>
              <a:rPr lang="en-US" sz="32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has been the industry's standard dummy text ever since the 1500s. Lorem </a:t>
            </a:r>
            <a:r>
              <a:rPr lang="en-US" sz="32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has been the industry's standard dummy text ever since the 1500s. “</a:t>
            </a:r>
          </a:p>
          <a:p>
            <a:pPr algn="ctr">
              <a:lnSpc>
                <a:spcPct val="150000"/>
              </a:lnSpc>
            </a:pPr>
            <a:endParaRPr lang="en-US" sz="3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Placeholder 25"/>
          <p:cNvPicPr>
            <a:picLocks noChangeAspect="1"/>
          </p:cNvPicPr>
          <p:nvPr/>
        </p:nvPicPr>
        <p:blipFill rotWithShape="1">
          <a:blip r:embed="rId3" cstate="print">
            <a:extLst>
              <a:ext uri="{28A0092B-C50C-407E-A947-70E740481C1C}">
                <a14:useLocalDpi xmlns:a14="http://schemas.microsoft.com/office/drawing/2010/main" val="0"/>
              </a:ext>
            </a:extLst>
          </a:blip>
          <a:srcRect l="74132" t="8693" r="5710" b="61020"/>
          <a:stretch/>
        </p:blipFill>
        <p:spPr>
          <a:xfrm>
            <a:off x="10744200" y="4837321"/>
            <a:ext cx="2523916" cy="2523916"/>
          </a:xfrm>
          <a:prstGeom prst="flowChartConnector">
            <a:avLst/>
          </a:prstGeom>
          <a:solidFill>
            <a:schemeClr val="bg1">
              <a:lumMod val="95000"/>
            </a:schemeClr>
          </a:solidFill>
          <a:ln>
            <a:noFill/>
          </a:ln>
        </p:spPr>
      </p:pic>
    </p:spTree>
    <p:extLst>
      <p:ext uri="{BB962C8B-B14F-4D97-AF65-F5344CB8AC3E}">
        <p14:creationId xmlns:p14="http://schemas.microsoft.com/office/powerpoint/2010/main" val="25747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13823" y="6652110"/>
            <a:ext cx="3901833" cy="610825"/>
          </a:xfrm>
          <a:prstGeom prst="rect">
            <a:avLst/>
          </a:prstGeom>
          <a:noFill/>
        </p:spPr>
        <p:txBody>
          <a:bodyPr wrap="square" lIns="178198" tIns="89099" rIns="178198" bIns="89099" rtlCol="0">
            <a:spAutoFit/>
          </a:bodyPr>
          <a:lstStyle/>
          <a:p>
            <a:r>
              <a:rPr lang="en-US" sz="2800" dirty="0" smtClean="0">
                <a:solidFill>
                  <a:schemeClr val="tx1">
                    <a:lumMod val="75000"/>
                    <a:lumOff val="25000"/>
                  </a:schemeClr>
                </a:solidFill>
                <a:latin typeface="Open Sans" pitchFamily="34" charset="0"/>
                <a:ea typeface="Open Sans" pitchFamily="34" charset="0"/>
                <a:cs typeface="Open Sans" pitchFamily="34" charset="0"/>
              </a:rPr>
              <a:t>Management Skills</a:t>
            </a:r>
            <a:endParaRPr lang="en-US" sz="2800" dirty="0">
              <a:solidFill>
                <a:schemeClr val="tx1">
                  <a:lumMod val="75000"/>
                  <a:lumOff val="25000"/>
                </a:schemeClr>
              </a:solidFill>
              <a:latin typeface="Open Sans" pitchFamily="34" charset="0"/>
              <a:ea typeface="Open Sans" pitchFamily="34" charset="0"/>
              <a:cs typeface="Open Sans" pitchFamily="34" charset="0"/>
            </a:endParaRPr>
          </a:p>
        </p:txBody>
      </p:sp>
      <p:grpSp>
        <p:nvGrpSpPr>
          <p:cNvPr id="9" name="Group 8"/>
          <p:cNvGrpSpPr/>
          <p:nvPr/>
        </p:nvGrpSpPr>
        <p:grpSpPr>
          <a:xfrm>
            <a:off x="9660746" y="7353942"/>
            <a:ext cx="7379775" cy="428268"/>
            <a:chOff x="6501865" y="4347308"/>
            <a:chExt cx="2278132" cy="219990"/>
          </a:xfrm>
        </p:grpSpPr>
        <p:sp>
          <p:nvSpPr>
            <p:cNvPr id="15" name="Rounded Rectangle 14"/>
            <p:cNvSpPr/>
            <p:nvPr/>
          </p:nvSpPr>
          <p:spPr>
            <a:xfrm>
              <a:off x="6501865" y="4347308"/>
              <a:ext cx="2278132" cy="219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501865" y="4348298"/>
              <a:ext cx="1586676" cy="219000"/>
            </a:xfrm>
            <a:prstGeom prst="roundRect">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583435" y="8817872"/>
            <a:ext cx="7379775" cy="432905"/>
            <a:chOff x="6501865" y="5334097"/>
            <a:chExt cx="2278132" cy="222372"/>
          </a:xfrm>
        </p:grpSpPr>
        <p:sp>
          <p:nvSpPr>
            <p:cNvPr id="13" name="Rounded Rectangle 12"/>
            <p:cNvSpPr/>
            <p:nvPr/>
          </p:nvSpPr>
          <p:spPr>
            <a:xfrm>
              <a:off x="6501865" y="5334097"/>
              <a:ext cx="2278132" cy="219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01865" y="5337469"/>
              <a:ext cx="2015195" cy="219000"/>
            </a:xfrm>
            <a:prstGeom prst="roundRect">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373600" y="7207612"/>
            <a:ext cx="1149096" cy="610825"/>
          </a:xfrm>
          <a:prstGeom prst="rect">
            <a:avLst/>
          </a:prstGeom>
          <a:noFill/>
        </p:spPr>
        <p:txBody>
          <a:bodyPr wrap="square" lIns="178198" tIns="89099" rIns="178198" bIns="89099" rtlCol="0">
            <a:spAutoFit/>
          </a:bodyPr>
          <a:lstStyle/>
          <a:p>
            <a:r>
              <a:rPr lang="en-US" sz="2800" dirty="0" smtClean="0">
                <a:solidFill>
                  <a:schemeClr val="tx1">
                    <a:lumMod val="75000"/>
                    <a:lumOff val="25000"/>
                  </a:schemeClr>
                </a:solidFill>
                <a:latin typeface="Open Sans" pitchFamily="34" charset="0"/>
                <a:ea typeface="Open Sans" pitchFamily="34" charset="0"/>
                <a:cs typeface="Open Sans" pitchFamily="34" charset="0"/>
              </a:rPr>
              <a:t>65%</a:t>
            </a:r>
            <a:endParaRPr lang="en-US" sz="2800" dirty="0">
              <a:solidFill>
                <a:schemeClr val="tx1">
                  <a:lumMod val="75000"/>
                  <a:lumOff val="25000"/>
                </a:schemeClr>
              </a:solidFill>
              <a:latin typeface="Open Sans" pitchFamily="34" charset="0"/>
              <a:ea typeface="Open Sans" pitchFamily="34" charset="0"/>
              <a:cs typeface="Open Sans" pitchFamily="34" charset="0"/>
            </a:endParaRPr>
          </a:p>
        </p:txBody>
      </p:sp>
      <p:sp>
        <p:nvSpPr>
          <p:cNvPr id="18" name="TextBox 17"/>
          <p:cNvSpPr txBox="1"/>
          <p:nvPr/>
        </p:nvSpPr>
        <p:spPr>
          <a:xfrm>
            <a:off x="6768228" y="503236"/>
            <a:ext cx="12129372" cy="1534155"/>
          </a:xfrm>
          <a:prstGeom prst="rect">
            <a:avLst/>
          </a:prstGeom>
          <a:noFill/>
        </p:spPr>
        <p:txBody>
          <a:bodyPr wrap="square" lIns="178198" tIns="89099" rIns="178198" bIns="89099" rtlCol="0">
            <a:spAutoFit/>
          </a:bodyPr>
          <a:lstStyle/>
          <a:p>
            <a:r>
              <a:rPr lang="en-US" sz="8800" b="1" dirty="0" smtClean="0">
                <a:solidFill>
                  <a:srgbClr val="00B0F0"/>
                </a:solidFill>
                <a:latin typeface="Lato" pitchFamily="34" charset="0"/>
              </a:rPr>
              <a:t>Meet Our </a:t>
            </a:r>
            <a:r>
              <a:rPr lang="en-US" sz="8800" b="1" dirty="0" smtClean="0">
                <a:solidFill>
                  <a:schemeClr val="tx1">
                    <a:lumMod val="85000"/>
                    <a:lumOff val="15000"/>
                  </a:schemeClr>
                </a:solidFill>
                <a:latin typeface="Lato" pitchFamily="34" charset="0"/>
              </a:rPr>
              <a:t>Founder</a:t>
            </a:r>
            <a:endParaRPr lang="en-US" sz="8800" b="1" dirty="0">
              <a:solidFill>
                <a:schemeClr val="tx1">
                  <a:lumMod val="85000"/>
                  <a:lumOff val="15000"/>
                </a:schemeClr>
              </a:solidFill>
              <a:latin typeface="Lato" pitchFamily="34" charset="0"/>
            </a:endParaRPr>
          </a:p>
        </p:txBody>
      </p:sp>
      <p:cxnSp>
        <p:nvCxnSpPr>
          <p:cNvPr id="19" name="Straight Connector 18"/>
          <p:cNvCxnSpPr/>
          <p:nvPr/>
        </p:nvCxnSpPr>
        <p:spPr>
          <a:xfrm>
            <a:off x="10363200" y="2484436"/>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371489" y="3932237"/>
            <a:ext cx="13507822" cy="2118931"/>
          </a:xfrm>
          <a:prstGeom prst="rect">
            <a:avLst/>
          </a:prstGeom>
          <a:noFill/>
        </p:spPr>
        <p:txBody>
          <a:bodyPr wrap="square" lIns="178198" tIns="89099" rIns="178198" bIns="89099" rtlCol="0">
            <a:spAutoFit/>
          </a:bodyPr>
          <a:lstStyle/>
          <a:p>
            <a:pPr>
              <a:lnSpc>
                <a:spcPct val="150000"/>
              </a:lnSpc>
            </a:pP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industry. </a:t>
            </a:r>
          </a:p>
          <a:p>
            <a:pPr algn="just">
              <a:lnSpc>
                <a:spcPct val="150000"/>
              </a:lnSpc>
            </a:pP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standard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1500s.</a:t>
            </a:r>
          </a:p>
        </p:txBody>
      </p:sp>
      <p:pic>
        <p:nvPicPr>
          <p:cNvPr id="22" name="Picture Placeholder 25"/>
          <p:cNvPicPr>
            <a:picLocks noChangeAspect="1"/>
          </p:cNvPicPr>
          <p:nvPr/>
        </p:nvPicPr>
        <p:blipFill rotWithShape="1">
          <a:blip r:embed="rId2" cstate="print">
            <a:extLst>
              <a:ext uri="{28A0092B-C50C-407E-A947-70E740481C1C}">
                <a14:useLocalDpi xmlns:a14="http://schemas.microsoft.com/office/drawing/2010/main" val="0"/>
              </a:ext>
            </a:extLst>
          </a:blip>
          <a:srcRect l="74132" t="8693" r="5710" b="61020"/>
          <a:stretch/>
        </p:blipFill>
        <p:spPr>
          <a:xfrm>
            <a:off x="1143000" y="4008437"/>
            <a:ext cx="7107238" cy="7107238"/>
          </a:xfrm>
          <a:prstGeom prst="flowChartConnector">
            <a:avLst/>
          </a:prstGeom>
          <a:solidFill>
            <a:schemeClr val="bg1">
              <a:lumMod val="95000"/>
            </a:schemeClr>
          </a:solidFill>
          <a:ln>
            <a:solidFill>
              <a:srgbClr val="00B0F0"/>
            </a:solidFill>
          </a:ln>
        </p:spPr>
      </p:pic>
      <p:sp>
        <p:nvSpPr>
          <p:cNvPr id="24" name="TextBox 23"/>
          <p:cNvSpPr txBox="1"/>
          <p:nvPr/>
        </p:nvSpPr>
        <p:spPr>
          <a:xfrm>
            <a:off x="17373600" y="8731612"/>
            <a:ext cx="1149096" cy="610825"/>
          </a:xfrm>
          <a:prstGeom prst="rect">
            <a:avLst/>
          </a:prstGeom>
          <a:noFill/>
        </p:spPr>
        <p:txBody>
          <a:bodyPr wrap="square" lIns="178198" tIns="89099" rIns="178198" bIns="89099" rtlCol="0">
            <a:spAutoFit/>
          </a:bodyPr>
          <a:lstStyle/>
          <a:p>
            <a:r>
              <a:rPr lang="en-US" sz="2800" dirty="0" smtClean="0">
                <a:solidFill>
                  <a:schemeClr val="tx1">
                    <a:lumMod val="75000"/>
                    <a:lumOff val="25000"/>
                  </a:schemeClr>
                </a:solidFill>
                <a:latin typeface="Open Sans" pitchFamily="34" charset="0"/>
                <a:ea typeface="Open Sans" pitchFamily="34" charset="0"/>
                <a:cs typeface="Open Sans" pitchFamily="34" charset="0"/>
              </a:rPr>
              <a:t>9</a:t>
            </a:r>
            <a:r>
              <a:rPr lang="en-US" sz="2800" dirty="0">
                <a:solidFill>
                  <a:schemeClr val="tx1">
                    <a:lumMod val="75000"/>
                    <a:lumOff val="25000"/>
                  </a:schemeClr>
                </a:solidFill>
                <a:latin typeface="Open Sans" pitchFamily="34" charset="0"/>
                <a:ea typeface="Open Sans" pitchFamily="34" charset="0"/>
                <a:cs typeface="Open Sans" pitchFamily="34" charset="0"/>
              </a:rPr>
              <a:t>0</a:t>
            </a:r>
            <a:r>
              <a:rPr lang="en-US" sz="2800" dirty="0" smtClean="0">
                <a:solidFill>
                  <a:schemeClr val="tx1">
                    <a:lumMod val="75000"/>
                    <a:lumOff val="25000"/>
                  </a:schemeClr>
                </a:solidFill>
                <a:latin typeface="Open Sans" pitchFamily="34" charset="0"/>
                <a:ea typeface="Open Sans" pitchFamily="34" charset="0"/>
                <a:cs typeface="Open Sans" pitchFamily="34" charset="0"/>
              </a:rPr>
              <a:t>%</a:t>
            </a:r>
            <a:endParaRPr lang="en-US" sz="2800" dirty="0">
              <a:solidFill>
                <a:schemeClr val="tx1">
                  <a:lumMod val="75000"/>
                  <a:lumOff val="25000"/>
                </a:schemeClr>
              </a:solidFill>
              <a:latin typeface="Open Sans" pitchFamily="34" charset="0"/>
              <a:ea typeface="Open Sans" pitchFamily="34" charset="0"/>
              <a:cs typeface="Open Sans" pitchFamily="34" charset="0"/>
            </a:endParaRPr>
          </a:p>
        </p:txBody>
      </p:sp>
      <p:sp>
        <p:nvSpPr>
          <p:cNvPr id="25" name="TextBox 24"/>
          <p:cNvSpPr txBox="1"/>
          <p:nvPr/>
        </p:nvSpPr>
        <p:spPr>
          <a:xfrm>
            <a:off x="9513823" y="8199437"/>
            <a:ext cx="3759499" cy="610825"/>
          </a:xfrm>
          <a:prstGeom prst="rect">
            <a:avLst/>
          </a:prstGeom>
          <a:noFill/>
        </p:spPr>
        <p:txBody>
          <a:bodyPr wrap="square" lIns="178198" tIns="89099" rIns="178198" bIns="89099" rtlCol="0">
            <a:spAutoFit/>
          </a:bodyPr>
          <a:lstStyle/>
          <a:p>
            <a:r>
              <a:rPr lang="en-US" sz="2800" dirty="0" smtClean="0">
                <a:solidFill>
                  <a:schemeClr val="tx1">
                    <a:lumMod val="85000"/>
                    <a:lumOff val="15000"/>
                  </a:schemeClr>
                </a:solidFill>
                <a:latin typeface="Open Sans" pitchFamily="34" charset="0"/>
                <a:ea typeface="Open Sans" pitchFamily="34" charset="0"/>
                <a:cs typeface="Open Sans" pitchFamily="34" charset="0"/>
              </a:rPr>
              <a:t>Geography Skills</a:t>
            </a:r>
            <a:endParaRPr lang="en-US" sz="2800" dirty="0">
              <a:solidFill>
                <a:schemeClr val="tx1">
                  <a:lumMod val="85000"/>
                  <a:lumOff val="15000"/>
                </a:schemeClr>
              </a:solidFill>
              <a:latin typeface="Open Sans" pitchFamily="34" charset="0"/>
              <a:ea typeface="Open Sans" pitchFamily="34" charset="0"/>
              <a:cs typeface="Open Sans" pitchFamily="34" charset="0"/>
            </a:endParaRPr>
          </a:p>
        </p:txBody>
      </p:sp>
      <p:grpSp>
        <p:nvGrpSpPr>
          <p:cNvPr id="26" name="Group 25"/>
          <p:cNvGrpSpPr/>
          <p:nvPr/>
        </p:nvGrpSpPr>
        <p:grpSpPr>
          <a:xfrm>
            <a:off x="9594612" y="10341872"/>
            <a:ext cx="7379775" cy="432905"/>
            <a:chOff x="6501865" y="5334097"/>
            <a:chExt cx="2278132" cy="222372"/>
          </a:xfrm>
        </p:grpSpPr>
        <p:sp>
          <p:nvSpPr>
            <p:cNvPr id="27" name="Rounded Rectangle 26"/>
            <p:cNvSpPr/>
            <p:nvPr/>
          </p:nvSpPr>
          <p:spPr>
            <a:xfrm>
              <a:off x="6501865" y="5334097"/>
              <a:ext cx="2278132" cy="219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501865" y="5337469"/>
              <a:ext cx="2258198" cy="219000"/>
            </a:xfrm>
            <a:prstGeom prst="roundRect">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17373600" y="10255612"/>
            <a:ext cx="1741423" cy="610825"/>
          </a:xfrm>
          <a:prstGeom prst="rect">
            <a:avLst/>
          </a:prstGeom>
          <a:noFill/>
        </p:spPr>
        <p:txBody>
          <a:bodyPr wrap="square" lIns="178198" tIns="89099" rIns="178198" bIns="89099" rtlCol="0">
            <a:spAutoFit/>
          </a:bodyPr>
          <a:lstStyle/>
          <a:p>
            <a:r>
              <a:rPr lang="en-US" sz="2800" dirty="0" smtClean="0">
                <a:solidFill>
                  <a:schemeClr val="tx1">
                    <a:lumMod val="75000"/>
                    <a:lumOff val="25000"/>
                  </a:schemeClr>
                </a:solidFill>
                <a:latin typeface="Open Sans" pitchFamily="34" charset="0"/>
                <a:ea typeface="Open Sans" pitchFamily="34" charset="0"/>
                <a:cs typeface="Open Sans" pitchFamily="34" charset="0"/>
              </a:rPr>
              <a:t>100</a:t>
            </a:r>
            <a:r>
              <a:rPr lang="en-US" sz="2800" dirty="0" smtClean="0">
                <a:solidFill>
                  <a:schemeClr val="tx1">
                    <a:lumMod val="75000"/>
                    <a:lumOff val="25000"/>
                  </a:schemeClr>
                </a:solidFill>
                <a:latin typeface="Open Sans" pitchFamily="34" charset="0"/>
                <a:ea typeface="Open Sans" pitchFamily="34" charset="0"/>
                <a:cs typeface="Open Sans" pitchFamily="34" charset="0"/>
              </a:rPr>
              <a:t>%</a:t>
            </a:r>
            <a:endParaRPr lang="en-US" sz="2800" dirty="0">
              <a:solidFill>
                <a:schemeClr val="tx1">
                  <a:lumMod val="75000"/>
                  <a:lumOff val="25000"/>
                </a:schemeClr>
              </a:solidFill>
              <a:latin typeface="Open Sans" pitchFamily="34" charset="0"/>
              <a:ea typeface="Open Sans" pitchFamily="34" charset="0"/>
              <a:cs typeface="Open Sans" pitchFamily="34" charset="0"/>
            </a:endParaRPr>
          </a:p>
        </p:txBody>
      </p:sp>
      <p:sp>
        <p:nvSpPr>
          <p:cNvPr id="30" name="TextBox 29"/>
          <p:cNvSpPr txBox="1"/>
          <p:nvPr/>
        </p:nvSpPr>
        <p:spPr>
          <a:xfrm>
            <a:off x="9513823" y="9723437"/>
            <a:ext cx="4419600" cy="610825"/>
          </a:xfrm>
          <a:prstGeom prst="rect">
            <a:avLst/>
          </a:prstGeom>
          <a:noFill/>
        </p:spPr>
        <p:txBody>
          <a:bodyPr wrap="square" lIns="178198" tIns="89099" rIns="178198" bIns="89099" rtlCol="0">
            <a:spAutoFit/>
          </a:bodyPr>
          <a:lstStyle/>
          <a:p>
            <a:r>
              <a:rPr lang="en-US" sz="2800" dirty="0" smtClean="0">
                <a:solidFill>
                  <a:schemeClr val="tx1">
                    <a:lumMod val="75000"/>
                    <a:lumOff val="25000"/>
                  </a:schemeClr>
                </a:solidFill>
                <a:latin typeface="Open Sans" pitchFamily="34" charset="0"/>
                <a:ea typeface="Open Sans" pitchFamily="34" charset="0"/>
                <a:cs typeface="Open Sans" pitchFamily="34" charset="0"/>
              </a:rPr>
              <a:t>Communication Skills</a:t>
            </a:r>
            <a:endParaRPr lang="en-US" sz="2800" dirty="0">
              <a:solidFill>
                <a:schemeClr val="tx1">
                  <a:lumMod val="75000"/>
                  <a:lumOff val="2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2418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53" presetClass="entr" presetSubtype="16"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8" grpId="0"/>
      <p:bldP spid="20" grpId="0"/>
      <p:bldP spid="24" grpId="0"/>
      <p:bldP spid="25"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774399" cy="13350875"/>
          </a:xfrm>
          <a:prstGeom prst="rect">
            <a:avLst/>
          </a:prstGeom>
        </p:spPr>
      </p:pic>
      <p:sp>
        <p:nvSpPr>
          <p:cNvPr id="5" name="Rectangle 4"/>
          <p:cNvSpPr/>
          <p:nvPr/>
        </p:nvSpPr>
        <p:spPr>
          <a:xfrm>
            <a:off x="2971799" y="2408237"/>
            <a:ext cx="17830801" cy="8534401"/>
          </a:xfrm>
          <a:prstGeom prst="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8077200" y="3627437"/>
            <a:ext cx="12129372" cy="1657266"/>
          </a:xfrm>
          <a:prstGeom prst="rect">
            <a:avLst/>
          </a:prstGeom>
          <a:noFill/>
        </p:spPr>
        <p:txBody>
          <a:bodyPr wrap="square" lIns="178198" tIns="89099" rIns="178198" bIns="89099" rtlCol="0">
            <a:spAutoFit/>
          </a:bodyPr>
          <a:lstStyle/>
          <a:p>
            <a:r>
              <a:rPr lang="en-US" sz="9600" b="1" dirty="0" smtClean="0">
                <a:solidFill>
                  <a:schemeClr val="bg1"/>
                </a:solidFill>
                <a:latin typeface="Lato" pitchFamily="34" charset="0"/>
              </a:rPr>
              <a:t>Who We Are </a:t>
            </a:r>
            <a:endParaRPr lang="en-US" sz="9600" b="1" dirty="0">
              <a:solidFill>
                <a:schemeClr val="bg1"/>
              </a:solidFill>
              <a:latin typeface="Lato" pitchFamily="34" charset="0"/>
            </a:endParaRPr>
          </a:p>
        </p:txBody>
      </p:sp>
      <p:cxnSp>
        <p:nvCxnSpPr>
          <p:cNvPr id="11" name="Straight Connector 10"/>
          <p:cNvCxnSpPr/>
          <p:nvPr/>
        </p:nvCxnSpPr>
        <p:spPr>
          <a:xfrm>
            <a:off x="11049000" y="5837237"/>
            <a:ext cx="228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6452634"/>
            <a:ext cx="15544800" cy="3342727"/>
          </a:xfrm>
          <a:prstGeom prst="rect">
            <a:avLst/>
          </a:prstGeom>
          <a:noFill/>
        </p:spPr>
        <p:txBody>
          <a:bodyPr wrap="square" lIns="178198" tIns="89099" rIns="178198" bIns="89099" rtlCol="0">
            <a:spAutoFit/>
          </a:bodyPr>
          <a:lstStyle/>
          <a:p>
            <a:pPr algn="ct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industry. Lorem </a:t>
            </a:r>
            <a:r>
              <a:rPr lang="en-US"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standard </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1500s</a:t>
            </a: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Lorem </a:t>
            </a:r>
            <a:r>
              <a:rPr lang="en-US" sz="28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industry. Lorem </a:t>
            </a:r>
            <a:r>
              <a:rPr lang="en-US" sz="28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has been the industry's standard dummy text ever since the 1500s.</a:t>
            </a:r>
          </a:p>
          <a:p>
            <a:pPr algn="ctr">
              <a:lnSpc>
                <a:spcPct val="150000"/>
              </a:lnSpc>
            </a:pP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52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25" y="2789237"/>
            <a:ext cx="12129372" cy="1534155"/>
          </a:xfrm>
          <a:prstGeom prst="rect">
            <a:avLst/>
          </a:prstGeom>
          <a:noFill/>
        </p:spPr>
        <p:txBody>
          <a:bodyPr wrap="square" lIns="178198" tIns="89099" rIns="178198" bIns="89099" rtlCol="0">
            <a:spAutoFit/>
          </a:bodyPr>
          <a:lstStyle/>
          <a:p>
            <a:r>
              <a:rPr lang="en-US" sz="8800" b="1" dirty="0" smtClean="0">
                <a:solidFill>
                  <a:srgbClr val="00B0F0"/>
                </a:solidFill>
                <a:latin typeface="Lato" pitchFamily="34" charset="0"/>
              </a:rPr>
              <a:t>What We </a:t>
            </a:r>
            <a:r>
              <a:rPr lang="en-US" sz="8800" b="1" dirty="0" smtClean="0">
                <a:solidFill>
                  <a:schemeClr val="tx1">
                    <a:lumMod val="85000"/>
                    <a:lumOff val="15000"/>
                  </a:schemeClr>
                </a:solidFill>
                <a:latin typeface="Lato" pitchFamily="34" charset="0"/>
              </a:rPr>
              <a:t>Do</a:t>
            </a:r>
            <a:endParaRPr lang="en-US" sz="8800" b="1" dirty="0">
              <a:solidFill>
                <a:schemeClr val="tx1">
                  <a:lumMod val="85000"/>
                  <a:lumOff val="15000"/>
                </a:schemeClr>
              </a:solidFill>
              <a:latin typeface="Lato" pitchFamily="34" charset="0"/>
            </a:endParaRPr>
          </a:p>
        </p:txBody>
      </p:sp>
      <p:cxnSp>
        <p:nvCxnSpPr>
          <p:cNvPr id="3" name="Straight Connector 2"/>
          <p:cNvCxnSpPr/>
          <p:nvPr/>
        </p:nvCxnSpPr>
        <p:spPr>
          <a:xfrm>
            <a:off x="609600" y="46942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81000" y="5095383"/>
            <a:ext cx="10591800" cy="4704254"/>
          </a:xfrm>
          <a:prstGeom prst="rect">
            <a:avLst/>
          </a:prstGeom>
          <a:noFill/>
        </p:spPr>
        <p:txBody>
          <a:bodyPr wrap="square" lIns="178198" tIns="89099" rIns="178198" bIns="89099" rtlCol="0">
            <a:spAutoFit/>
          </a:bodyPr>
          <a:lstStyle/>
          <a:p>
            <a:pPr algn="just">
              <a:lnSpc>
                <a:spcPct val="150000"/>
              </a:lnSpc>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industry. 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standard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1500s</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Lorem </a:t>
            </a:r>
            <a:r>
              <a:rPr lang="en-US" sz="2800" dirty="0" err="1"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industry. Lorem </a:t>
            </a:r>
            <a:r>
              <a:rPr lang="en-US" sz="2800" dirty="0" err="1"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standard dummy text ever since the 1500s.</a:t>
            </a:r>
          </a:p>
          <a:p>
            <a:pPr algn="just">
              <a:lnSpc>
                <a:spcPct val="150000"/>
              </a:lnSpc>
            </a:pP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0" y="0"/>
            <a:ext cx="12344400" cy="13350875"/>
          </a:xfrm>
          <a:prstGeom prst="rect">
            <a:avLst/>
          </a:prstGeom>
        </p:spPr>
      </p:pic>
    </p:spTree>
    <p:extLst>
      <p:ext uri="{BB962C8B-B14F-4D97-AF65-F5344CB8AC3E}">
        <p14:creationId xmlns:p14="http://schemas.microsoft.com/office/powerpoint/2010/main" val="254744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34800" y="2789237"/>
            <a:ext cx="12129372" cy="1534155"/>
          </a:xfrm>
          <a:prstGeom prst="rect">
            <a:avLst/>
          </a:prstGeom>
          <a:noFill/>
        </p:spPr>
        <p:txBody>
          <a:bodyPr wrap="square" lIns="178198" tIns="89099" rIns="178198" bIns="89099" rtlCol="0">
            <a:spAutoFit/>
          </a:bodyPr>
          <a:lstStyle/>
          <a:p>
            <a:r>
              <a:rPr lang="en-US" sz="8800" b="1" dirty="0" smtClean="0">
                <a:solidFill>
                  <a:srgbClr val="00B0F0"/>
                </a:solidFill>
                <a:latin typeface="Lato" pitchFamily="34" charset="0"/>
              </a:rPr>
              <a:t>Title </a:t>
            </a:r>
            <a:r>
              <a:rPr lang="en-US" sz="8800" b="1" dirty="0" smtClean="0">
                <a:solidFill>
                  <a:schemeClr val="tx1">
                    <a:lumMod val="85000"/>
                    <a:lumOff val="15000"/>
                  </a:schemeClr>
                </a:solidFill>
                <a:latin typeface="Lato" pitchFamily="34" charset="0"/>
              </a:rPr>
              <a:t>Heading</a:t>
            </a:r>
            <a:endParaRPr lang="en-US" sz="8800" b="1" dirty="0">
              <a:solidFill>
                <a:schemeClr val="tx1">
                  <a:lumMod val="85000"/>
                  <a:lumOff val="15000"/>
                </a:schemeClr>
              </a:solidFill>
              <a:latin typeface="Lato" pitchFamily="34" charset="0"/>
            </a:endParaRPr>
          </a:p>
        </p:txBody>
      </p:sp>
      <p:cxnSp>
        <p:nvCxnSpPr>
          <p:cNvPr id="3" name="Straight Connector 2"/>
          <p:cNvCxnSpPr/>
          <p:nvPr/>
        </p:nvCxnSpPr>
        <p:spPr>
          <a:xfrm>
            <a:off x="12182475" y="46942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953875" y="5095383"/>
            <a:ext cx="10591800" cy="4704254"/>
          </a:xfrm>
          <a:prstGeom prst="rect">
            <a:avLst/>
          </a:prstGeom>
          <a:noFill/>
        </p:spPr>
        <p:txBody>
          <a:bodyPr wrap="square" lIns="178198" tIns="89099" rIns="178198" bIns="89099" rtlCol="0">
            <a:spAutoFit/>
          </a:bodyPr>
          <a:lstStyle/>
          <a:p>
            <a:pPr algn="just">
              <a:lnSpc>
                <a:spcPct val="150000"/>
              </a:lnSpc>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industry. 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standard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1500s</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Lorem </a:t>
            </a:r>
            <a:r>
              <a:rPr lang="en-US" sz="2800" dirty="0" err="1"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industry. Lorem </a:t>
            </a:r>
            <a:r>
              <a:rPr lang="en-US" sz="2800" dirty="0" err="1"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standard dummy text ever since the 1500s.</a:t>
            </a:r>
          </a:p>
          <a:p>
            <a:pPr algn="just">
              <a:lnSpc>
                <a:spcPct val="150000"/>
              </a:lnSpc>
            </a:pP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Placeholder 4" descr="Woman Kayaking ">
            <a:extLst>
              <a:ext uri="{FF2B5EF4-FFF2-40B4-BE49-F238E27FC236}">
                <a16:creationId xmlns:a16="http://schemas.microsoft.com/office/drawing/2014/main" xmlns="" id="{0F328162-C41F-0747-AD98-22BF1A68A41C}"/>
              </a:ext>
            </a:extLst>
          </p:cNvPr>
          <p:cNvPicPr>
            <a:picLocks noChangeAspect="1"/>
          </p:cNvPicPr>
          <p:nvPr/>
        </p:nvPicPr>
        <p:blipFill rotWithShape="1">
          <a:blip r:embed="rId2"/>
          <a:srcRect l="19883" t="9593" r="19714" b="-198"/>
          <a:stretch/>
        </p:blipFill>
        <p:spPr>
          <a:xfrm>
            <a:off x="686117" y="1417954"/>
            <a:ext cx="10591483" cy="10591483"/>
          </a:xfrm>
          <a:prstGeom prst="diamond">
            <a:avLst/>
          </a:prstGeom>
        </p:spPr>
      </p:pic>
    </p:spTree>
    <p:extLst>
      <p:ext uri="{BB962C8B-B14F-4D97-AF65-F5344CB8AC3E}">
        <p14:creationId xmlns:p14="http://schemas.microsoft.com/office/powerpoint/2010/main" val="30670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05800" y="503237"/>
            <a:ext cx="12129372" cy="1534155"/>
          </a:xfrm>
          <a:prstGeom prst="rect">
            <a:avLst/>
          </a:prstGeom>
          <a:noFill/>
        </p:spPr>
        <p:txBody>
          <a:bodyPr wrap="square" lIns="178198" tIns="89099" rIns="178198" bIns="89099" rtlCol="0">
            <a:spAutoFit/>
          </a:bodyPr>
          <a:lstStyle/>
          <a:p>
            <a:r>
              <a:rPr lang="en-US" sz="8800" b="1" dirty="0" smtClean="0">
                <a:solidFill>
                  <a:srgbClr val="00B0F0"/>
                </a:solidFill>
                <a:latin typeface="Lato" pitchFamily="34" charset="0"/>
              </a:rPr>
              <a:t>Our </a:t>
            </a:r>
            <a:r>
              <a:rPr lang="en-US" sz="8800" b="1" dirty="0" smtClean="0">
                <a:solidFill>
                  <a:schemeClr val="tx1">
                    <a:lumMod val="85000"/>
                    <a:lumOff val="15000"/>
                  </a:schemeClr>
                </a:solidFill>
                <a:latin typeface="Lato" pitchFamily="34" charset="0"/>
              </a:rPr>
              <a:t>Services</a:t>
            </a:r>
            <a:endParaRPr lang="en-US" sz="8800" b="1" dirty="0">
              <a:solidFill>
                <a:schemeClr val="tx1">
                  <a:lumMod val="85000"/>
                  <a:lumOff val="15000"/>
                </a:schemeClr>
              </a:solidFill>
              <a:latin typeface="Lato" pitchFamily="34" charset="0"/>
            </a:endParaRPr>
          </a:p>
        </p:txBody>
      </p:sp>
      <p:cxnSp>
        <p:nvCxnSpPr>
          <p:cNvPr id="5" name="Straight Connector 4"/>
          <p:cNvCxnSpPr/>
          <p:nvPr/>
        </p:nvCxnSpPr>
        <p:spPr>
          <a:xfrm>
            <a:off x="10210800" y="2484437"/>
            <a:ext cx="228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05000" y="2963004"/>
            <a:ext cx="19735800" cy="1472600"/>
          </a:xfrm>
          <a:prstGeom prst="rect">
            <a:avLst/>
          </a:prstGeom>
          <a:noFill/>
        </p:spPr>
        <p:txBody>
          <a:bodyPr wrap="square" lIns="178198" tIns="89099" rIns="178198" bIns="89099" rtlCol="0">
            <a:spAutoFit/>
          </a:bodyPr>
          <a:lstStyle/>
          <a:p>
            <a:pPr algn="ctr">
              <a:lnSpc>
                <a:spcPct val="150000"/>
              </a:lnSpc>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simply dummy text of the printing and typesetting </a:t>
            </a:r>
            <a:r>
              <a:rPr lang="en-US" sz="28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industry. Lorem </a:t>
            </a:r>
            <a:r>
              <a:rPr lang="en-US" sz="2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has been the industry's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standard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dummy text ever since the </a:t>
            </a: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1500s.</a:t>
            </a:r>
          </a:p>
        </p:txBody>
      </p:sp>
      <p:sp>
        <p:nvSpPr>
          <p:cNvPr id="9" name="Rectangle 8"/>
          <p:cNvSpPr/>
          <p:nvPr/>
        </p:nvSpPr>
        <p:spPr>
          <a:xfrm>
            <a:off x="2949037" y="5500863"/>
            <a:ext cx="2076023" cy="215313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018739" y="8195702"/>
            <a:ext cx="16134539" cy="793856"/>
          </a:xfrm>
          <a:prstGeom prst="rect">
            <a:avLst/>
          </a:prstGeom>
          <a:noFill/>
        </p:spPr>
        <p:txBody>
          <a:bodyPr wrap="square" lIns="237539" tIns="118769" rIns="237539" bIns="118769" rtlCol="0">
            <a:spAutoFit/>
          </a:bodyPr>
          <a:lstStyle/>
          <a:p>
            <a:pPr lvl="0" algn="ctr"/>
            <a:r>
              <a:rPr lang="en-US" sz="3600" b="1" spc="29" dirty="0" smtClean="0">
                <a:solidFill>
                  <a:srgbClr val="00B0F0"/>
                </a:solidFill>
                <a:latin typeface="Lato" pitchFamily="34" charset="0"/>
                <a:ea typeface="Lato Black" pitchFamily="34" charset="0"/>
                <a:cs typeface="Lato Black" pitchFamily="34" charset="0"/>
              </a:rPr>
              <a:t>Travel</a:t>
            </a:r>
            <a:r>
              <a:rPr lang="en-US" sz="3600" b="1" spc="29" dirty="0" smtClean="0">
                <a:solidFill>
                  <a:srgbClr val="00B0F0"/>
                </a:solidFill>
                <a:latin typeface="Lato" pitchFamily="34" charset="0"/>
                <a:ea typeface="Lato Black" pitchFamily="34" charset="0"/>
                <a:cs typeface="Lato Black" pitchFamily="34" charset="0"/>
              </a:rPr>
              <a:t> </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around th</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e world</a:t>
            </a:r>
            <a:endParaRPr lang="en-US" sz="36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17" name="Rectangle 16"/>
          <p:cNvSpPr/>
          <p:nvPr/>
        </p:nvSpPr>
        <p:spPr>
          <a:xfrm>
            <a:off x="1066800" y="9238186"/>
            <a:ext cx="6629400" cy="1532519"/>
          </a:xfrm>
          <a:prstGeom prst="rect">
            <a:avLst/>
          </a:prstGeom>
        </p:spPr>
        <p:txBody>
          <a:bodyPr wrap="square" lIns="237539" tIns="118769" rIns="237539" bIns="118769">
            <a:spAutoFit/>
          </a:bodyPr>
          <a:lstStyle/>
          <a:p>
            <a:pPr algn="ctr">
              <a:lnSpc>
                <a:spcPct val="150000"/>
              </a:lnSpc>
            </a:pPr>
            <a:r>
              <a:rPr lang="en-US" sz="2800" dirty="0">
                <a:solidFill>
                  <a:schemeClr val="tx1">
                    <a:lumMod val="85000"/>
                    <a:lumOff val="15000"/>
                  </a:schemeClr>
                </a:solidFill>
                <a:latin typeface="Lato" pitchFamily="34" charset="0"/>
              </a:rPr>
              <a:t>Come join </a:t>
            </a:r>
            <a:r>
              <a:rPr lang="en-US" sz="2800" dirty="0" smtClean="0">
                <a:solidFill>
                  <a:schemeClr val="tx1">
                    <a:lumMod val="85000"/>
                    <a:lumOff val="15000"/>
                  </a:schemeClr>
                </a:solidFill>
                <a:latin typeface="Lato" pitchFamily="34" charset="0"/>
              </a:rPr>
              <a:t> </a:t>
            </a:r>
            <a:r>
              <a:rPr lang="en-US" sz="2800" dirty="0">
                <a:solidFill>
                  <a:schemeClr val="tx1">
                    <a:lumMod val="85000"/>
                    <a:lumOff val="15000"/>
                  </a:schemeClr>
                </a:solidFill>
                <a:latin typeface="Lato" pitchFamily="34" charset="0"/>
              </a:rPr>
              <a:t>and enjoy- designed to help local United Ways engage, impact .</a:t>
            </a:r>
          </a:p>
        </p:txBody>
      </p:sp>
      <p:sp>
        <p:nvSpPr>
          <p:cNvPr id="18" name="Rectangle 17"/>
          <p:cNvSpPr/>
          <p:nvPr/>
        </p:nvSpPr>
        <p:spPr>
          <a:xfrm>
            <a:off x="10849189" y="5581635"/>
            <a:ext cx="2076023" cy="215313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829861" y="8195702"/>
            <a:ext cx="16134539" cy="793856"/>
          </a:xfrm>
          <a:prstGeom prst="rect">
            <a:avLst/>
          </a:prstGeom>
          <a:noFill/>
        </p:spPr>
        <p:txBody>
          <a:bodyPr wrap="square" lIns="237539" tIns="118769" rIns="237539" bIns="118769" rtlCol="0">
            <a:spAutoFit/>
          </a:bodyPr>
          <a:lstStyle/>
          <a:p>
            <a:pPr lvl="0" algn="ctr"/>
            <a:r>
              <a:rPr lang="en-US" sz="3600" b="1" spc="29" dirty="0" smtClean="0">
                <a:solidFill>
                  <a:srgbClr val="00B0F0"/>
                </a:solidFill>
                <a:latin typeface="Lato" pitchFamily="34" charset="0"/>
                <a:ea typeface="Lato Black" pitchFamily="34" charset="0"/>
                <a:cs typeface="Lato Black" pitchFamily="34" charset="0"/>
              </a:rPr>
              <a:t>Travel</a:t>
            </a:r>
            <a:r>
              <a:rPr lang="en-US" sz="3600" b="1" spc="29" dirty="0" smtClean="0">
                <a:solidFill>
                  <a:srgbClr val="00B0F0"/>
                </a:solidFill>
                <a:latin typeface="Lato" pitchFamily="34" charset="0"/>
                <a:ea typeface="Lato Black" pitchFamily="34" charset="0"/>
                <a:cs typeface="Lato Black" pitchFamily="34" charset="0"/>
              </a:rPr>
              <a:t> </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around th</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e world</a:t>
            </a:r>
            <a:endParaRPr lang="en-US" sz="36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20" name="Rectangle 19"/>
          <p:cNvSpPr/>
          <p:nvPr/>
        </p:nvSpPr>
        <p:spPr>
          <a:xfrm>
            <a:off x="8915400" y="9257718"/>
            <a:ext cx="6629400" cy="1532519"/>
          </a:xfrm>
          <a:prstGeom prst="rect">
            <a:avLst/>
          </a:prstGeom>
        </p:spPr>
        <p:txBody>
          <a:bodyPr wrap="square" lIns="237539" tIns="118769" rIns="237539" bIns="118769">
            <a:spAutoFit/>
          </a:bodyPr>
          <a:lstStyle/>
          <a:p>
            <a:pPr algn="ctr">
              <a:lnSpc>
                <a:spcPct val="150000"/>
              </a:lnSpc>
            </a:pPr>
            <a:r>
              <a:rPr lang="en-US" sz="2800" dirty="0">
                <a:solidFill>
                  <a:schemeClr val="tx1">
                    <a:lumMod val="85000"/>
                    <a:lumOff val="15000"/>
                  </a:schemeClr>
                </a:solidFill>
                <a:latin typeface="Lato" pitchFamily="34" charset="0"/>
              </a:rPr>
              <a:t>Come join </a:t>
            </a:r>
            <a:r>
              <a:rPr lang="en-US" sz="2800" dirty="0" smtClean="0">
                <a:solidFill>
                  <a:schemeClr val="tx1">
                    <a:lumMod val="85000"/>
                    <a:lumOff val="15000"/>
                  </a:schemeClr>
                </a:solidFill>
                <a:latin typeface="Lato" pitchFamily="34" charset="0"/>
              </a:rPr>
              <a:t> </a:t>
            </a:r>
            <a:r>
              <a:rPr lang="en-US" sz="2800" dirty="0">
                <a:solidFill>
                  <a:schemeClr val="tx1">
                    <a:lumMod val="85000"/>
                    <a:lumOff val="15000"/>
                  </a:schemeClr>
                </a:solidFill>
                <a:latin typeface="Lato" pitchFamily="34" charset="0"/>
              </a:rPr>
              <a:t>and enjoy- designed to help local United Ways engage, impact .</a:t>
            </a:r>
          </a:p>
        </p:txBody>
      </p:sp>
      <p:sp>
        <p:nvSpPr>
          <p:cNvPr id="21" name="Rectangle 20"/>
          <p:cNvSpPr/>
          <p:nvPr/>
        </p:nvSpPr>
        <p:spPr>
          <a:xfrm>
            <a:off x="18687858" y="5554633"/>
            <a:ext cx="2076023" cy="215313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1658600" y="8317365"/>
            <a:ext cx="16134539" cy="793856"/>
          </a:xfrm>
          <a:prstGeom prst="rect">
            <a:avLst/>
          </a:prstGeom>
          <a:noFill/>
        </p:spPr>
        <p:txBody>
          <a:bodyPr wrap="square" lIns="237539" tIns="118769" rIns="237539" bIns="118769" rtlCol="0">
            <a:spAutoFit/>
          </a:bodyPr>
          <a:lstStyle/>
          <a:p>
            <a:pPr lvl="0" algn="ctr"/>
            <a:r>
              <a:rPr lang="en-US" sz="3600" b="1" spc="29" dirty="0" smtClean="0">
                <a:solidFill>
                  <a:srgbClr val="00B0F0"/>
                </a:solidFill>
                <a:latin typeface="Lato" pitchFamily="34" charset="0"/>
                <a:ea typeface="Lato Black" pitchFamily="34" charset="0"/>
                <a:cs typeface="Lato Black" pitchFamily="34" charset="0"/>
              </a:rPr>
              <a:t>Travel</a:t>
            </a:r>
            <a:r>
              <a:rPr lang="en-US" sz="3600" b="1" spc="29" dirty="0" smtClean="0">
                <a:solidFill>
                  <a:srgbClr val="00B0F0"/>
                </a:solidFill>
                <a:latin typeface="Lato" pitchFamily="34" charset="0"/>
                <a:ea typeface="Lato Black" pitchFamily="34" charset="0"/>
                <a:cs typeface="Lato Black" pitchFamily="34" charset="0"/>
              </a:rPr>
              <a:t> </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around th</a:t>
            </a:r>
            <a:r>
              <a:rPr lang="en-US" sz="3600" b="1" spc="29" dirty="0" smtClean="0">
                <a:solidFill>
                  <a:schemeClr val="tx1">
                    <a:lumMod val="85000"/>
                    <a:lumOff val="15000"/>
                  </a:schemeClr>
                </a:solidFill>
                <a:latin typeface="Lato" pitchFamily="34" charset="0"/>
                <a:ea typeface="Lato Black" pitchFamily="34" charset="0"/>
                <a:cs typeface="Lato Black" pitchFamily="34" charset="0"/>
              </a:rPr>
              <a:t>e world</a:t>
            </a:r>
            <a:endParaRPr lang="en-US" sz="3600" b="1" spc="29" dirty="0">
              <a:solidFill>
                <a:schemeClr val="tx1">
                  <a:lumMod val="85000"/>
                  <a:lumOff val="15000"/>
                </a:schemeClr>
              </a:solidFill>
              <a:latin typeface="Lato" pitchFamily="34" charset="0"/>
              <a:ea typeface="Lato Black" pitchFamily="34" charset="0"/>
              <a:cs typeface="Lato Black" pitchFamily="34" charset="0"/>
            </a:endParaRPr>
          </a:p>
        </p:txBody>
      </p:sp>
      <p:sp>
        <p:nvSpPr>
          <p:cNvPr id="23" name="Rectangle 22"/>
          <p:cNvSpPr/>
          <p:nvPr/>
        </p:nvSpPr>
        <p:spPr>
          <a:xfrm>
            <a:off x="16744139" y="9230716"/>
            <a:ext cx="6629400" cy="1532519"/>
          </a:xfrm>
          <a:prstGeom prst="rect">
            <a:avLst/>
          </a:prstGeom>
        </p:spPr>
        <p:txBody>
          <a:bodyPr wrap="square" lIns="237539" tIns="118769" rIns="237539" bIns="118769">
            <a:spAutoFit/>
          </a:bodyPr>
          <a:lstStyle/>
          <a:p>
            <a:pPr algn="ctr">
              <a:lnSpc>
                <a:spcPct val="150000"/>
              </a:lnSpc>
            </a:pPr>
            <a:r>
              <a:rPr lang="en-US" sz="2800" dirty="0">
                <a:solidFill>
                  <a:schemeClr val="tx1">
                    <a:lumMod val="85000"/>
                    <a:lumOff val="15000"/>
                  </a:schemeClr>
                </a:solidFill>
                <a:latin typeface="Lato" pitchFamily="34" charset="0"/>
              </a:rPr>
              <a:t>Come join </a:t>
            </a:r>
            <a:r>
              <a:rPr lang="en-US" sz="2800" dirty="0" smtClean="0">
                <a:solidFill>
                  <a:schemeClr val="tx1">
                    <a:lumMod val="85000"/>
                    <a:lumOff val="15000"/>
                  </a:schemeClr>
                </a:solidFill>
                <a:latin typeface="Lato" pitchFamily="34" charset="0"/>
              </a:rPr>
              <a:t> </a:t>
            </a:r>
            <a:r>
              <a:rPr lang="en-US" sz="2800" dirty="0">
                <a:solidFill>
                  <a:schemeClr val="tx1">
                    <a:lumMod val="85000"/>
                    <a:lumOff val="15000"/>
                  </a:schemeClr>
                </a:solidFill>
                <a:latin typeface="Lato" pitchFamily="34" charset="0"/>
              </a:rPr>
              <a:t>and enjoy- designed to help local United Ways engage, impact .</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426" y="5582807"/>
            <a:ext cx="1989245" cy="1989245"/>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650" y="5703887"/>
            <a:ext cx="1943100" cy="19431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1982" y="6007312"/>
            <a:ext cx="1247775" cy="1247775"/>
          </a:xfrm>
          <a:prstGeom prst="rect">
            <a:avLst/>
          </a:prstGeom>
        </p:spPr>
      </p:pic>
    </p:spTree>
    <p:extLst>
      <p:ext uri="{BB962C8B-B14F-4D97-AF65-F5344CB8AC3E}">
        <p14:creationId xmlns:p14="http://schemas.microsoft.com/office/powerpoint/2010/main" val="105003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9"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408</Words>
  <Application>Microsoft Office PowerPoint</Application>
  <PresentationFormat>Custom</PresentationFormat>
  <Paragraphs>67</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mwu</dc:creator>
  <cp:lastModifiedBy>mwu</cp:lastModifiedBy>
  <cp:revision>99</cp:revision>
  <dcterms:created xsi:type="dcterms:W3CDTF">2019-07-10T06:06:07Z</dcterms:created>
  <dcterms:modified xsi:type="dcterms:W3CDTF">2019-07-10T10:52:15Z</dcterms:modified>
</cp:coreProperties>
</file>