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handoutMasterIdLst>
    <p:handoutMasterId r:id="rId16"/>
  </p:handoutMasterIdLst>
  <p:sldIdLst>
    <p:sldId id="256" r:id="rId2"/>
    <p:sldId id="257" r:id="rId3"/>
    <p:sldId id="258" r:id="rId4"/>
    <p:sldId id="281" r:id="rId5"/>
    <p:sldId id="259" r:id="rId6"/>
    <p:sldId id="261" r:id="rId7"/>
    <p:sldId id="262" r:id="rId8"/>
    <p:sldId id="270" r:id="rId9"/>
    <p:sldId id="267" r:id="rId10"/>
    <p:sldId id="264" r:id="rId11"/>
    <p:sldId id="265" r:id="rId12"/>
    <p:sldId id="268" r:id="rId13"/>
    <p:sldId id="271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18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A88339-53C1-4592-8DD4-33CE10425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5E7E6-3766-4D9E-BC66-A79E3159CD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6F8604-7478-4E53-8750-08B7F075F51E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49613-5B61-48F0-8A81-C4E8B126F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86AF5-F7A2-46D2-904B-16A8E1B6B2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EE786E-1E4A-4AAD-8B84-A6FA0E542D89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536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480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0325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F83F007-83E5-44C1-92FB-E15C82E5E0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5695" y="403250"/>
            <a:ext cx="10556744" cy="5125143"/>
          </a:xfrm>
          <a:custGeom>
            <a:avLst/>
            <a:gdLst>
              <a:gd name="connsiteX0" fmla="*/ 5420019 w 10556744"/>
              <a:gd name="connsiteY0" fmla="*/ 1906 h 5125143"/>
              <a:gd name="connsiteX1" fmla="*/ 6484048 w 10556744"/>
              <a:gd name="connsiteY1" fmla="*/ 59433 h 5125143"/>
              <a:gd name="connsiteX2" fmla="*/ 8306090 w 10556744"/>
              <a:gd name="connsiteY2" fmla="*/ 283087 h 5125143"/>
              <a:gd name="connsiteX3" fmla="*/ 10193481 w 10556744"/>
              <a:gd name="connsiteY3" fmla="*/ 3965744 h 5125143"/>
              <a:gd name="connsiteX4" fmla="*/ 8915800 w 10556744"/>
              <a:gd name="connsiteY4" fmla="*/ 5088118 h 5125143"/>
              <a:gd name="connsiteX5" fmla="*/ 4992512 w 10556744"/>
              <a:gd name="connsiteY5" fmla="*/ 3466708 h 5125143"/>
              <a:gd name="connsiteX6" fmla="*/ 3114930 w 10556744"/>
              <a:gd name="connsiteY6" fmla="*/ 2887787 h 5125143"/>
              <a:gd name="connsiteX7" fmla="*/ 1995483 w 10556744"/>
              <a:gd name="connsiteY7" fmla="*/ 2754396 h 5125143"/>
              <a:gd name="connsiteX8" fmla="*/ 1036838 w 10556744"/>
              <a:gd name="connsiteY8" fmla="*/ 2634713 h 5125143"/>
              <a:gd name="connsiteX9" fmla="*/ 922 w 10556744"/>
              <a:gd name="connsiteY9" fmla="*/ 1797256 h 5125143"/>
              <a:gd name="connsiteX10" fmla="*/ 5420019 w 10556744"/>
              <a:gd name="connsiteY10" fmla="*/ 1906 h 51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56744" h="5125143">
                <a:moveTo>
                  <a:pt x="5420019" y="1906"/>
                </a:moveTo>
                <a:cubicBezTo>
                  <a:pt x="5783248" y="7721"/>
                  <a:pt x="6140872" y="26857"/>
                  <a:pt x="6484048" y="59433"/>
                </a:cubicBezTo>
                <a:cubicBezTo>
                  <a:pt x="7206634" y="127357"/>
                  <a:pt x="7813981" y="201908"/>
                  <a:pt x="8306090" y="283087"/>
                </a:cubicBezTo>
                <a:cubicBezTo>
                  <a:pt x="12068340" y="903713"/>
                  <a:pt x="9911387" y="1919497"/>
                  <a:pt x="10193481" y="3965744"/>
                </a:cubicBezTo>
                <a:cubicBezTo>
                  <a:pt x="10334527" y="4988868"/>
                  <a:pt x="9773022" y="5229526"/>
                  <a:pt x="8915800" y="5088118"/>
                </a:cubicBezTo>
                <a:cubicBezTo>
                  <a:pt x="7836336" y="4910048"/>
                  <a:pt x="6271850" y="4113584"/>
                  <a:pt x="4992512" y="3466708"/>
                </a:cubicBezTo>
                <a:cubicBezTo>
                  <a:pt x="4390470" y="3162295"/>
                  <a:pt x="3734034" y="2989915"/>
                  <a:pt x="3114930" y="2887787"/>
                </a:cubicBezTo>
                <a:cubicBezTo>
                  <a:pt x="2718068" y="2822320"/>
                  <a:pt x="2348838" y="2787049"/>
                  <a:pt x="1995483" y="2754396"/>
                </a:cubicBezTo>
                <a:cubicBezTo>
                  <a:pt x="1642127" y="2721743"/>
                  <a:pt x="1306705" y="2679230"/>
                  <a:pt x="1036838" y="2634713"/>
                </a:cubicBezTo>
                <a:cubicBezTo>
                  <a:pt x="385985" y="2527347"/>
                  <a:pt x="-22040" y="2331852"/>
                  <a:pt x="922" y="1797256"/>
                </a:cubicBezTo>
                <a:cubicBezTo>
                  <a:pt x="60157" y="573230"/>
                  <a:pt x="2877417" y="-38799"/>
                  <a:pt x="5420019" y="1906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60F42-114E-4349-BE24-2E45A36BF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4892718"/>
            <a:ext cx="9144000" cy="864275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70CB1-2682-4FB1-9D7A-5E583E853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60" y="5604593"/>
            <a:ext cx="9144000" cy="599361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297FEA-2C65-4CB1-8C25-2104BDADE0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663DF-EBB5-4D70-BF6C-B1FD0EDEE18A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107C4D-4C4B-4277-8D5C-5D7B2FB2E6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C074B1-D784-4064-996A-9158CF0A5C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2B52B-5AB3-4995-A49E-4B099D41D75D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98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93AA4CE-F7A3-435B-B5EF-249ECEEDCB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7565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1517-2B97-4DC4-8662-7A120087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322" y="1276708"/>
            <a:ext cx="5716009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06BA4A-B42B-4FDA-A1FC-7FCEB460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075239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9D03-9818-4F29-98DB-328327508D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0BD09-50F7-4A94-8A2B-66F00EA3BDD8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08F68-9518-4B54-AC01-282ECB3806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F5BB-A543-444C-825A-65096A7C57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BADAE-91CB-4B39-B535-2DC78708A9DD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4162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06BA4A-B42B-4FDA-A1FC-7FCEB460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88152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70E617-3F0E-42D1-8CFF-0BFE9BFE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787083"/>
            <a:ext cx="5229872" cy="1325563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B2B37-B7D4-4535-9D9D-57F29CA0D5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1DEDF-66F6-438C-8F99-F360014C8A04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9A025-24E1-4202-B03B-9DAFD4F1AB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9CC9F-5A54-4436-9228-A444C3C05B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0A02-CE55-4735-A27F-4BDD1E68446F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95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1B623D-4D7F-4C10-B1EC-25EAE9126CC5}"/>
              </a:ext>
            </a:extLst>
          </p:cNvPr>
          <p:cNvSpPr/>
          <p:nvPr userDrawn="1"/>
        </p:nvSpPr>
        <p:spPr>
          <a:xfrm>
            <a:off x="5573186" y="1449391"/>
            <a:ext cx="1045633" cy="53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94B1A18-100D-407F-8708-85E76A4C1D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4538" y="2008527"/>
            <a:ext cx="2662961" cy="1855745"/>
          </a:xfrm>
          <a:custGeom>
            <a:avLst/>
            <a:gdLst>
              <a:gd name="connsiteX0" fmla="*/ 1599836 w 2662961"/>
              <a:gd name="connsiteY0" fmla="*/ 348 h 1855745"/>
              <a:gd name="connsiteX1" fmla="*/ 2585048 w 2662961"/>
              <a:gd name="connsiteY1" fmla="*/ 1044622 h 1855745"/>
              <a:gd name="connsiteX2" fmla="*/ 539725 w 2662961"/>
              <a:gd name="connsiteY2" fmla="*/ 1585729 h 1855745"/>
              <a:gd name="connsiteX3" fmla="*/ 586565 w 2662961"/>
              <a:gd name="connsiteY3" fmla="*/ 370839 h 1855745"/>
              <a:gd name="connsiteX4" fmla="*/ 1520106 w 2662961"/>
              <a:gd name="connsiteY4" fmla="*/ 1898 h 1855745"/>
              <a:gd name="connsiteX5" fmla="*/ 1599836 w 2662961"/>
              <a:gd name="connsiteY5" fmla="*/ 348 h 185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  <a:noFill/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8C757C-9B5B-40E6-A885-7BCB6CD3DA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47527" y="4329332"/>
            <a:ext cx="2576983" cy="2019815"/>
          </a:xfrm>
          <a:custGeom>
            <a:avLst/>
            <a:gdLst>
              <a:gd name="connsiteX0" fmla="*/ 1186454 w 2576983"/>
              <a:gd name="connsiteY0" fmla="*/ 64 h 2019815"/>
              <a:gd name="connsiteX1" fmla="*/ 1571152 w 2576983"/>
              <a:gd name="connsiteY1" fmla="*/ 92204 h 2019815"/>
              <a:gd name="connsiteX2" fmla="*/ 1648520 w 2576983"/>
              <a:gd name="connsiteY2" fmla="*/ 2016165 h 2019815"/>
              <a:gd name="connsiteX3" fmla="*/ 1912 w 2576983"/>
              <a:gd name="connsiteY3" fmla="*/ 1054185 h 2019815"/>
              <a:gd name="connsiteX4" fmla="*/ 1186454 w 2576983"/>
              <a:gd name="connsiteY4" fmla="*/ 64 h 201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983" h="2019815">
                <a:moveTo>
                  <a:pt x="1186454" y="64"/>
                </a:moveTo>
                <a:cubicBezTo>
                  <a:pt x="1317384" y="1584"/>
                  <a:pt x="1447845" y="30398"/>
                  <a:pt x="1571152" y="92204"/>
                </a:cubicBezTo>
                <a:cubicBezTo>
                  <a:pt x="2230468" y="421833"/>
                  <a:pt x="3419592" y="1915258"/>
                  <a:pt x="1648520" y="2016165"/>
                </a:cubicBezTo>
                <a:cubicBezTo>
                  <a:pt x="910153" y="2058210"/>
                  <a:pt x="-48546" y="1736989"/>
                  <a:pt x="1912" y="1054185"/>
                </a:cubicBezTo>
                <a:cubicBezTo>
                  <a:pt x="42909" y="499406"/>
                  <a:pt x="619088" y="-6523"/>
                  <a:pt x="1186454" y="64"/>
                </a:cubicBezTo>
                <a:close/>
              </a:path>
            </a:pathLst>
          </a:custGeom>
          <a:noFill/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76791-4685-40D1-AFA7-957A8FEC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5EACA1F0-1219-4E64-843B-396DF6A7CF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44457"/>
            <a:ext cx="2576984" cy="2019815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51B32F3F-F4BC-4D3D-8FAC-D8813E7E7E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5212" y="4346843"/>
            <a:ext cx="2662963" cy="1855745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19FE5BC3-DC37-48BC-B42A-F2D753A93CB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1D065-9805-4320-8AC1-219456F11DF2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69CA2B3-0E36-4F24-AB4D-38CF43AB0F0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38C1134-383B-4A16-80CB-688EFDF1D4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CE083-F118-4699-8234-570A02B15745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82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3369E7-1FDC-4ECD-B83C-F02B24D2A62A}"/>
              </a:ext>
            </a:extLst>
          </p:cNvPr>
          <p:cNvSpPr/>
          <p:nvPr userDrawn="1"/>
        </p:nvSpPr>
        <p:spPr>
          <a:xfrm>
            <a:off x="5573186" y="1449391"/>
            <a:ext cx="1045633" cy="53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76791-4685-40D1-AFA7-957A8FEC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425ED2-9700-4AAF-846C-E713C54A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32290-19B0-4767-95B6-6AE472D073E8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CB1EAD7-C400-4DE1-83CC-F5D09A07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2F80448-E2BE-46AE-82CB-8B07E94C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6F171-3670-4BEC-86BD-8294D6B82B49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31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BB6D92-30A6-4A3E-9F65-D36A19510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4259" y="0"/>
            <a:ext cx="5177743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F23402-BF17-423C-B3A1-03B82A38C1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9ED78-24D1-4246-9751-8AD689A650CA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ABD4BD-208D-4CE6-8BA9-1EAA6E5F98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1AA76A-A591-49A3-9200-3DEEAA032D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6881-1B10-4A19-BCA0-3F3E21B56C30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2036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82899A14-3B69-4302-9C0E-0C0658E89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68" y="3983134"/>
            <a:ext cx="8429429" cy="924120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9135A79-5553-440A-8DC5-4532BA339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048" y="1051319"/>
            <a:ext cx="4587445" cy="2696696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BEA495C8-E49A-47AF-BF6C-9D6AD45384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9255" y="659552"/>
            <a:ext cx="4249328" cy="2220930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EC51D981-C461-4C2B-AD93-1FE42A684A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7922" y="1277326"/>
            <a:ext cx="4704580" cy="2520066"/>
          </a:xfrm>
          <a:custGeom>
            <a:avLst/>
            <a:gdLst>
              <a:gd name="connsiteX0" fmla="*/ 3215631 w 4190673"/>
              <a:gd name="connsiteY0" fmla="*/ 228 h 2993048"/>
              <a:gd name="connsiteX1" fmla="*/ 3639939 w 4190673"/>
              <a:gd name="connsiteY1" fmla="*/ 486179 h 2993048"/>
              <a:gd name="connsiteX2" fmla="*/ 2821404 w 4190673"/>
              <a:gd name="connsiteY2" fmla="*/ 2697365 h 2993048"/>
              <a:gd name="connsiteX3" fmla="*/ 33035 w 4190673"/>
              <a:gd name="connsiteY3" fmla="*/ 2502213 h 2993048"/>
              <a:gd name="connsiteX4" fmla="*/ 1702672 w 4190673"/>
              <a:gd name="connsiteY4" fmla="*/ 1222248 h 2993048"/>
              <a:gd name="connsiteX5" fmla="*/ 2702003 w 4190673"/>
              <a:gd name="connsiteY5" fmla="*/ 235367 h 2993048"/>
              <a:gd name="connsiteX6" fmla="*/ 3215631 w 4190673"/>
              <a:gd name="connsiteY6" fmla="*/ 228 h 299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0673" h="2993048">
                <a:moveTo>
                  <a:pt x="3215631" y="228"/>
                </a:moveTo>
                <a:cubicBezTo>
                  <a:pt x="3409855" y="-6341"/>
                  <a:pt x="3562252" y="128961"/>
                  <a:pt x="3639939" y="486179"/>
                </a:cubicBezTo>
                <a:cubicBezTo>
                  <a:pt x="3878995" y="1614080"/>
                  <a:pt x="5125186" y="1819882"/>
                  <a:pt x="2821404" y="2697365"/>
                </a:cubicBezTo>
                <a:cubicBezTo>
                  <a:pt x="1800675" y="3088260"/>
                  <a:pt x="282127" y="3156101"/>
                  <a:pt x="33035" y="2502213"/>
                </a:cubicBezTo>
                <a:cubicBezTo>
                  <a:pt x="-216056" y="1848326"/>
                  <a:pt x="1002723" y="1999630"/>
                  <a:pt x="1702672" y="1222248"/>
                </a:cubicBezTo>
                <a:cubicBezTo>
                  <a:pt x="2008897" y="882144"/>
                  <a:pt x="2370986" y="482647"/>
                  <a:pt x="2702003" y="235367"/>
                </a:cubicBezTo>
                <a:cubicBezTo>
                  <a:pt x="2888201" y="96272"/>
                  <a:pt x="3064567" y="5338"/>
                  <a:pt x="3215631" y="228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88E50DF-D116-4FC6-B6A4-A039062D461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90A36-9C25-4617-828D-F616C804EA22}" type="datetimeFigureOut">
              <a:rPr lang="id-ID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58AF27-0549-49ED-A2A2-C42FA59BED6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9E922F-AAF0-4093-83E5-5355E1308B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AC996-B7F1-43F9-B10B-1CACFAD9F4E8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43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751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395FDF-A69B-4509-9E9E-319B0CF881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5749" y="0"/>
            <a:ext cx="4587875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640D89-C1ED-4133-BB1C-59A00303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45944" y="2966439"/>
            <a:ext cx="4957823" cy="1325563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69168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B63682-BC27-4F0F-B5B2-01C52D62FAC5}"/>
              </a:ext>
            </a:extLst>
          </p:cNvPr>
          <p:cNvSpPr/>
          <p:nvPr userDrawn="1"/>
        </p:nvSpPr>
        <p:spPr>
          <a:xfrm>
            <a:off x="5573186" y="1449391"/>
            <a:ext cx="1045633" cy="53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76791-4685-40D1-AFA7-957A8FEC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Picture Placeholder 17">
            <a:extLst>
              <a:ext uri="{FF2B5EF4-FFF2-40B4-BE49-F238E27FC236}">
                <a16:creationId xmlns:a16="http://schemas.microsoft.com/office/drawing/2014/main" id="{C9ECCCBD-ED16-47A5-82D1-54BC70CDCE7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3567635"/>
            <a:ext cx="2974064" cy="1901978"/>
          </a:xfrm>
          <a:custGeom>
            <a:avLst/>
            <a:gdLst>
              <a:gd name="connsiteX0" fmla="*/ 1599836 w 2662961"/>
              <a:gd name="connsiteY0" fmla="*/ 348 h 1855745"/>
              <a:gd name="connsiteX1" fmla="*/ 2585048 w 2662961"/>
              <a:gd name="connsiteY1" fmla="*/ 1044622 h 1855745"/>
              <a:gd name="connsiteX2" fmla="*/ 539725 w 2662961"/>
              <a:gd name="connsiteY2" fmla="*/ 1585729 h 1855745"/>
              <a:gd name="connsiteX3" fmla="*/ 586565 w 2662961"/>
              <a:gd name="connsiteY3" fmla="*/ 370839 h 1855745"/>
              <a:gd name="connsiteX4" fmla="*/ 1520106 w 2662961"/>
              <a:gd name="connsiteY4" fmla="*/ 1898 h 1855745"/>
              <a:gd name="connsiteX5" fmla="*/ 1599836 w 2662961"/>
              <a:gd name="connsiteY5" fmla="*/ 348 h 185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  <a:noFill/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3D4E84DF-FBAB-407D-BD27-631F68D73D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22545" y="4397722"/>
            <a:ext cx="2878043" cy="2070136"/>
          </a:xfrm>
          <a:custGeom>
            <a:avLst/>
            <a:gdLst>
              <a:gd name="connsiteX0" fmla="*/ 1186454 w 2576983"/>
              <a:gd name="connsiteY0" fmla="*/ 64 h 2019815"/>
              <a:gd name="connsiteX1" fmla="*/ 1571152 w 2576983"/>
              <a:gd name="connsiteY1" fmla="*/ 92204 h 2019815"/>
              <a:gd name="connsiteX2" fmla="*/ 1648520 w 2576983"/>
              <a:gd name="connsiteY2" fmla="*/ 2016165 h 2019815"/>
              <a:gd name="connsiteX3" fmla="*/ 1912 w 2576983"/>
              <a:gd name="connsiteY3" fmla="*/ 1054185 h 2019815"/>
              <a:gd name="connsiteX4" fmla="*/ 1186454 w 2576983"/>
              <a:gd name="connsiteY4" fmla="*/ 64 h 201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983" h="2019815">
                <a:moveTo>
                  <a:pt x="1186454" y="64"/>
                </a:moveTo>
                <a:cubicBezTo>
                  <a:pt x="1317384" y="1584"/>
                  <a:pt x="1447845" y="30398"/>
                  <a:pt x="1571152" y="92204"/>
                </a:cubicBezTo>
                <a:cubicBezTo>
                  <a:pt x="2230468" y="421833"/>
                  <a:pt x="3419592" y="1915258"/>
                  <a:pt x="1648520" y="2016165"/>
                </a:cubicBezTo>
                <a:cubicBezTo>
                  <a:pt x="910153" y="2058210"/>
                  <a:pt x="-48546" y="1736989"/>
                  <a:pt x="1912" y="1054185"/>
                </a:cubicBezTo>
                <a:cubicBezTo>
                  <a:pt x="42909" y="499406"/>
                  <a:pt x="619088" y="-6523"/>
                  <a:pt x="1186454" y="64"/>
                </a:cubicBezTo>
                <a:close/>
              </a:path>
            </a:pathLst>
          </a:custGeom>
          <a:noFill/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C881E3B9-15E3-4475-9510-A8013B8127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6093" y="3291840"/>
            <a:ext cx="3486667" cy="2507910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9793BA43-C7E6-4B50-B23A-C1EDDA67CA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938" y="4231826"/>
            <a:ext cx="2974065" cy="1901978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16994CF-7AEB-49D8-A190-67186DDE7E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9645" y="4317639"/>
            <a:ext cx="3733419" cy="1855832"/>
          </a:xfrm>
          <a:custGeom>
            <a:avLst/>
            <a:gdLst>
              <a:gd name="connsiteX0" fmla="*/ 466835 w 2787987"/>
              <a:gd name="connsiteY0" fmla="*/ 411 h 1510153"/>
              <a:gd name="connsiteX1" fmla="*/ 1384902 w 2787987"/>
              <a:gd name="connsiteY1" fmla="*/ 148908 h 1510153"/>
              <a:gd name="connsiteX2" fmla="*/ 2777092 w 2787987"/>
              <a:gd name="connsiteY2" fmla="*/ 198044 h 1510153"/>
              <a:gd name="connsiteX3" fmla="*/ 1348023 w 2787987"/>
              <a:gd name="connsiteY3" fmla="*/ 1374250 h 1510153"/>
              <a:gd name="connsiteX4" fmla="*/ 57251 w 2787987"/>
              <a:gd name="connsiteY4" fmla="*/ 495934 h 1510153"/>
              <a:gd name="connsiteX5" fmla="*/ 466835 w 2787987"/>
              <a:gd name="connsiteY5" fmla="*/ 411 h 151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7987" h="1510153">
                <a:moveTo>
                  <a:pt x="466835" y="411"/>
                </a:moveTo>
                <a:cubicBezTo>
                  <a:pt x="740357" y="6656"/>
                  <a:pt x="1089101" y="83072"/>
                  <a:pt x="1384902" y="148908"/>
                </a:cubicBezTo>
                <a:cubicBezTo>
                  <a:pt x="2061021" y="299388"/>
                  <a:pt x="2660308" y="-250327"/>
                  <a:pt x="2777092" y="198044"/>
                </a:cubicBezTo>
                <a:cubicBezTo>
                  <a:pt x="2893876" y="646415"/>
                  <a:pt x="2048728" y="1193059"/>
                  <a:pt x="1348023" y="1374250"/>
                </a:cubicBezTo>
                <a:cubicBezTo>
                  <a:pt x="-231636" y="1785768"/>
                  <a:pt x="361505" y="1196130"/>
                  <a:pt x="57251" y="495934"/>
                </a:cubicBezTo>
                <a:cubicBezTo>
                  <a:pt x="-112162" y="100347"/>
                  <a:pt x="115163" y="-7619"/>
                  <a:pt x="466835" y="411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8463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B8E26EE-2549-4695-8B2D-12ED352586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6562" y="-101600"/>
            <a:ext cx="5707007" cy="4473096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3622B749-9DA2-475A-B72A-CF7E8F49EE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39900" y="3432764"/>
            <a:ext cx="5163861" cy="3598553"/>
          </a:xfrm>
          <a:custGeom>
            <a:avLst/>
            <a:gdLst>
              <a:gd name="connsiteX0" fmla="*/ 1599836 w 2662961"/>
              <a:gd name="connsiteY0" fmla="*/ 348 h 1855745"/>
              <a:gd name="connsiteX1" fmla="*/ 2585048 w 2662961"/>
              <a:gd name="connsiteY1" fmla="*/ 1044622 h 1855745"/>
              <a:gd name="connsiteX2" fmla="*/ 539725 w 2662961"/>
              <a:gd name="connsiteY2" fmla="*/ 1585729 h 1855745"/>
              <a:gd name="connsiteX3" fmla="*/ 586565 w 2662961"/>
              <a:gd name="connsiteY3" fmla="*/ 370839 h 1855745"/>
              <a:gd name="connsiteX4" fmla="*/ 1520106 w 2662961"/>
              <a:gd name="connsiteY4" fmla="*/ 1898 h 1855745"/>
              <a:gd name="connsiteX5" fmla="*/ 1599836 w 2662961"/>
              <a:gd name="connsiteY5" fmla="*/ 348 h 185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  <a:noFill/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DC863B-AC81-4EFB-A36A-BFB312CAE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15" y="1447169"/>
            <a:ext cx="5852160" cy="1325563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26284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B746807-F7F3-4A95-AFBF-7EEBE37BCE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8336" y="1090980"/>
            <a:ext cx="8475331" cy="4982160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831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969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101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507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707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143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511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591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710ADB-54BA-4DE8-8C2E-1E174DADDBA0}" type="datetimeFigureOut">
              <a:rPr lang="id-ID" smtClean="0"/>
              <a:pPr>
                <a:defRPr/>
              </a:pPr>
              <a:t>24/06/2019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7D2338-2252-4518-ACBE-C32913C2C392}" type="slidenum">
              <a:rPr lang="id-ID" smtClean="0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379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3BCDC8D-70ED-43EF-B79F-C8F23CDE64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>
            <a:fillRect/>
          </a:stretch>
        </p:blipFill>
        <p:spPr>
          <a:xfrm>
            <a:off x="2338388" y="403225"/>
            <a:ext cx="7916862" cy="5124450"/>
          </a:xfrm>
          <a:custGeom>
            <a:avLst/>
            <a:gdLst>
              <a:gd name="T0" fmla="*/ 4065014 w 10556744"/>
              <a:gd name="T1" fmla="*/ 1906 h 5125143"/>
              <a:gd name="T2" fmla="*/ 4863036 w 10556744"/>
              <a:gd name="T3" fmla="*/ 59433 h 5125143"/>
              <a:gd name="T4" fmla="*/ 6229568 w 10556744"/>
              <a:gd name="T5" fmla="*/ 283087 h 5125143"/>
              <a:gd name="T6" fmla="*/ 7645111 w 10556744"/>
              <a:gd name="T7" fmla="*/ 3965744 h 5125143"/>
              <a:gd name="T8" fmla="*/ 6686850 w 10556744"/>
              <a:gd name="T9" fmla="*/ 5088118 h 5125143"/>
              <a:gd name="T10" fmla="*/ 3744384 w 10556744"/>
              <a:gd name="T11" fmla="*/ 3466708 h 5125143"/>
              <a:gd name="T12" fmla="*/ 2336198 w 10556744"/>
              <a:gd name="T13" fmla="*/ 2887787 h 5125143"/>
              <a:gd name="T14" fmla="*/ 1496612 w 10556744"/>
              <a:gd name="T15" fmla="*/ 2754396 h 5125143"/>
              <a:gd name="T16" fmla="*/ 777629 w 10556744"/>
              <a:gd name="T17" fmla="*/ 2634713 h 5125143"/>
              <a:gd name="T18" fmla="*/ 692 w 10556744"/>
              <a:gd name="T19" fmla="*/ 1797256 h 5125143"/>
              <a:gd name="T20" fmla="*/ 4065014 w 10556744"/>
              <a:gd name="T21" fmla="*/ 1906 h 51251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56744" h="5125143">
                <a:moveTo>
                  <a:pt x="5420019" y="1906"/>
                </a:moveTo>
                <a:cubicBezTo>
                  <a:pt x="5783248" y="7721"/>
                  <a:pt x="6140872" y="26857"/>
                  <a:pt x="6484048" y="59433"/>
                </a:cubicBezTo>
                <a:cubicBezTo>
                  <a:pt x="7206634" y="127357"/>
                  <a:pt x="7813981" y="201908"/>
                  <a:pt x="8306090" y="283087"/>
                </a:cubicBezTo>
                <a:cubicBezTo>
                  <a:pt x="12068340" y="903713"/>
                  <a:pt x="9911387" y="1919497"/>
                  <a:pt x="10193481" y="3965744"/>
                </a:cubicBezTo>
                <a:cubicBezTo>
                  <a:pt x="10334527" y="4988868"/>
                  <a:pt x="9773022" y="5229526"/>
                  <a:pt x="8915800" y="5088118"/>
                </a:cubicBezTo>
                <a:cubicBezTo>
                  <a:pt x="7836336" y="4910048"/>
                  <a:pt x="6271850" y="4113584"/>
                  <a:pt x="4992512" y="3466708"/>
                </a:cubicBezTo>
                <a:cubicBezTo>
                  <a:pt x="4390470" y="3162295"/>
                  <a:pt x="3734034" y="2989915"/>
                  <a:pt x="3114930" y="2887787"/>
                </a:cubicBezTo>
                <a:cubicBezTo>
                  <a:pt x="2718068" y="2822320"/>
                  <a:pt x="2348838" y="2787049"/>
                  <a:pt x="1995483" y="2754396"/>
                </a:cubicBezTo>
                <a:cubicBezTo>
                  <a:pt x="1642127" y="2721743"/>
                  <a:pt x="1306705" y="2679230"/>
                  <a:pt x="1036838" y="2634713"/>
                </a:cubicBezTo>
                <a:cubicBezTo>
                  <a:pt x="385985" y="2527347"/>
                  <a:pt x="-22040" y="2331852"/>
                  <a:pt x="922" y="1797256"/>
                </a:cubicBezTo>
                <a:cubicBezTo>
                  <a:pt x="60157" y="573230"/>
                  <a:pt x="2877417" y="-38799"/>
                  <a:pt x="5420019" y="1906"/>
                </a:cubicBez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A893938-84C6-47C3-B808-E716BDDF11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8553" y="4414338"/>
            <a:ext cx="6858000" cy="863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Poppins" pitchFamily="50" charset="0"/>
                <a:cs typeface="Poppins" pitchFamily="50" charset="0"/>
              </a:rPr>
              <a:t>TITLE</a:t>
            </a:r>
            <a:endParaRPr lang="id-ID" altLang="en-US" b="1" dirty="0">
              <a:solidFill>
                <a:schemeClr val="accent1"/>
              </a:solidFill>
              <a:ea typeface="Poppins" pitchFamily="50" charset="0"/>
              <a:cs typeface="Poppins" pitchFamily="50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419DA02-450C-4B76-818A-AED11A6AE4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8553" y="5196565"/>
            <a:ext cx="6858000" cy="600075"/>
          </a:xfrm>
        </p:spPr>
        <p:txBody>
          <a:bodyPr/>
          <a:lstStyle/>
          <a:p>
            <a:pPr eaLnBrk="1" hangingPunct="1"/>
            <a:r>
              <a:rPr lang="id-ID" altLang="en-US" dirty="0">
                <a:cs typeface="Open Sans" panose="020B0606030504020204" pitchFamily="34" charset="0"/>
              </a:rPr>
              <a:t>Take your time and enjoy the view</a:t>
            </a: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82FF75CA-58D7-41C8-BF3A-18B27CC72D59}"/>
              </a:ext>
            </a:extLst>
          </p:cNvPr>
          <p:cNvSpPr>
            <a:spLocks/>
          </p:cNvSpPr>
          <p:nvPr/>
        </p:nvSpPr>
        <p:spPr bwMode="auto">
          <a:xfrm rot="301577" flipH="1">
            <a:off x="-125413" y="3822700"/>
            <a:ext cx="6215063" cy="2705100"/>
          </a:xfrm>
          <a:custGeom>
            <a:avLst/>
            <a:gdLst>
              <a:gd name="T0" fmla="*/ 456 w 1125"/>
              <a:gd name="T1" fmla="*/ 0 h 488"/>
              <a:gd name="T2" fmla="*/ 345 w 1125"/>
              <a:gd name="T3" fmla="*/ 3 h 488"/>
              <a:gd name="T4" fmla="*/ 150 w 1125"/>
              <a:gd name="T5" fmla="*/ 241 h 488"/>
              <a:gd name="T6" fmla="*/ 559 w 1125"/>
              <a:gd name="T7" fmla="*/ 488 h 488"/>
              <a:gd name="T8" fmla="*/ 654 w 1125"/>
              <a:gd name="T9" fmla="*/ 474 h 488"/>
              <a:gd name="T10" fmla="*/ 456 w 1125"/>
              <a:gd name="T11" fmla="*/ 0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25" h="488">
                <a:moveTo>
                  <a:pt x="456" y="0"/>
                </a:moveTo>
                <a:cubicBezTo>
                  <a:pt x="422" y="0"/>
                  <a:pt x="385" y="1"/>
                  <a:pt x="345" y="3"/>
                </a:cubicBezTo>
                <a:cubicBezTo>
                  <a:pt x="183" y="13"/>
                  <a:pt x="0" y="76"/>
                  <a:pt x="150" y="241"/>
                </a:cubicBezTo>
                <a:cubicBezTo>
                  <a:pt x="270" y="373"/>
                  <a:pt x="399" y="488"/>
                  <a:pt x="559" y="488"/>
                </a:cubicBezTo>
                <a:cubicBezTo>
                  <a:pt x="590" y="488"/>
                  <a:pt x="621" y="483"/>
                  <a:pt x="654" y="474"/>
                </a:cubicBezTo>
                <a:cubicBezTo>
                  <a:pt x="849" y="420"/>
                  <a:pt x="1125" y="0"/>
                  <a:pt x="456" y="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C436ADB-18BB-449B-AA56-E100053A1DBA}"/>
              </a:ext>
            </a:extLst>
          </p:cNvPr>
          <p:cNvSpPr>
            <a:spLocks/>
          </p:cNvSpPr>
          <p:nvPr/>
        </p:nvSpPr>
        <p:spPr bwMode="auto">
          <a:xfrm rot="360813">
            <a:off x="2382838" y="396875"/>
            <a:ext cx="8666162" cy="4514850"/>
          </a:xfrm>
          <a:custGeom>
            <a:avLst/>
            <a:gdLst>
              <a:gd name="T0" fmla="*/ 504 w 741"/>
              <a:gd name="T1" fmla="*/ 0 h 367"/>
              <a:gd name="T2" fmla="*/ 390 w 741"/>
              <a:gd name="T3" fmla="*/ 5 h 367"/>
              <a:gd name="T4" fmla="*/ 10 w 741"/>
              <a:gd name="T5" fmla="*/ 224 h 367"/>
              <a:gd name="T6" fmla="*/ 82 w 741"/>
              <a:gd name="T7" fmla="*/ 277 h 367"/>
              <a:gd name="T8" fmla="*/ 142 w 741"/>
              <a:gd name="T9" fmla="*/ 273 h 367"/>
              <a:gd name="T10" fmla="*/ 212 w 741"/>
              <a:gd name="T11" fmla="*/ 269 h 367"/>
              <a:gd name="T12" fmla="*/ 333 w 741"/>
              <a:gd name="T13" fmla="*/ 291 h 367"/>
              <a:gd name="T14" fmla="*/ 590 w 741"/>
              <a:gd name="T15" fmla="*/ 367 h 367"/>
              <a:gd name="T16" fmla="*/ 657 w 741"/>
              <a:gd name="T17" fmla="*/ 262 h 367"/>
              <a:gd name="T18" fmla="*/ 504 w 741"/>
              <a:gd name="T1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1" h="367">
                <a:moveTo>
                  <a:pt x="504" y="0"/>
                </a:moveTo>
                <a:cubicBezTo>
                  <a:pt x="473" y="0"/>
                  <a:pt x="435" y="1"/>
                  <a:pt x="390" y="5"/>
                </a:cubicBezTo>
                <a:cubicBezTo>
                  <a:pt x="219" y="20"/>
                  <a:pt x="0" y="115"/>
                  <a:pt x="10" y="224"/>
                </a:cubicBezTo>
                <a:cubicBezTo>
                  <a:pt x="14" y="267"/>
                  <a:pt x="41" y="277"/>
                  <a:pt x="82" y="277"/>
                </a:cubicBezTo>
                <a:cubicBezTo>
                  <a:pt x="99" y="277"/>
                  <a:pt x="120" y="275"/>
                  <a:pt x="142" y="273"/>
                </a:cubicBezTo>
                <a:cubicBezTo>
                  <a:pt x="164" y="271"/>
                  <a:pt x="187" y="269"/>
                  <a:pt x="212" y="269"/>
                </a:cubicBezTo>
                <a:cubicBezTo>
                  <a:pt x="251" y="269"/>
                  <a:pt x="293" y="274"/>
                  <a:pt x="333" y="291"/>
                </a:cubicBezTo>
                <a:cubicBezTo>
                  <a:pt x="418" y="325"/>
                  <a:pt x="522" y="367"/>
                  <a:pt x="590" y="367"/>
                </a:cubicBezTo>
                <a:cubicBezTo>
                  <a:pt x="644" y="367"/>
                  <a:pt x="676" y="340"/>
                  <a:pt x="657" y="262"/>
                </a:cubicBezTo>
                <a:cubicBezTo>
                  <a:pt x="619" y="107"/>
                  <a:pt x="741" y="0"/>
                  <a:pt x="504" y="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32455A9-0E59-4460-B0EF-EB3231DE9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3728" y="3983041"/>
            <a:ext cx="6323013" cy="923925"/>
          </a:xfrm>
        </p:spPr>
        <p:txBody>
          <a:bodyPr/>
          <a:lstStyle/>
          <a:p>
            <a:pPr eaLnBrk="1" hangingPunct="1"/>
            <a:r>
              <a:rPr lang="id-ID" altLang="en-US"/>
              <a:t>BEST PLACES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4AEC7FF-CC43-4592-9060-8D970FAC50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" b="5825"/>
          <a:stretch>
            <a:fillRect/>
          </a:stretch>
        </p:blipFill>
        <p:spPr>
          <a:custGeom>
            <a:avLst/>
            <a:gdLst>
              <a:gd name="T0" fmla="*/ 1856526 w 4710558"/>
              <a:gd name="T1" fmla="*/ 85 h 3692089"/>
              <a:gd name="T2" fmla="*/ 3438032 w 4710558"/>
              <a:gd name="T3" fmla="*/ 1407463 h 3692089"/>
              <a:gd name="T4" fmla="*/ 1239611 w 4710558"/>
              <a:gd name="T5" fmla="*/ 2691823 h 3692089"/>
              <a:gd name="T6" fmla="*/ 1342908 w 4710558"/>
              <a:gd name="T7" fmla="*/ 123103 h 3692089"/>
              <a:gd name="T8" fmla="*/ 1856526 w 4710558"/>
              <a:gd name="T9" fmla="*/ 85 h 36920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4148650-99EF-4DB9-95A2-13C4CC60CB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2156"/>
          <a:stretch>
            <a:fillRect/>
          </a:stretch>
        </p:blipFill>
        <p:spPr>
          <a:xfrm>
            <a:off x="5370513" y="658813"/>
            <a:ext cx="3187700" cy="2220912"/>
          </a:xfrm>
          <a:custGeom>
            <a:avLst/>
            <a:gdLst>
              <a:gd name="T0" fmla="*/ 1367754 w 3146603"/>
              <a:gd name="T1" fmla="*/ 2271 h 2192781"/>
              <a:gd name="T2" fmla="*/ 2485004 w 3146603"/>
              <a:gd name="T3" fmla="*/ 443815 h 2192781"/>
              <a:gd name="T4" fmla="*/ 2541061 w 3146603"/>
              <a:gd name="T5" fmla="*/ 1897778 h 2192781"/>
              <a:gd name="T6" fmla="*/ 93246 w 3146603"/>
              <a:gd name="T7" fmla="*/ 1250189 h 2192781"/>
              <a:gd name="T8" fmla="*/ 1367754 w 3146603"/>
              <a:gd name="T9" fmla="*/ 2271 h 2192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1400E15-C570-4991-9A06-35EF20F4CA2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3306"/>
          <a:stretch>
            <a:fillRect/>
          </a:stretch>
        </p:blipFill>
        <p:spPr>
          <a:xfrm>
            <a:off x="7140578" y="1277938"/>
            <a:ext cx="3527425" cy="2519362"/>
          </a:xfrm>
          <a:custGeom>
            <a:avLst/>
            <a:gdLst>
              <a:gd name="T0" fmla="*/ 2707476 w 4190673"/>
              <a:gd name="T1" fmla="*/ 192 h 2993048"/>
              <a:gd name="T2" fmla="*/ 3064732 w 4190673"/>
              <a:gd name="T3" fmla="*/ 409350 h 2993048"/>
              <a:gd name="T4" fmla="*/ 2375547 w 4190673"/>
              <a:gd name="T5" fmla="*/ 2271109 h 2993048"/>
              <a:gd name="T6" fmla="*/ 27815 w 4190673"/>
              <a:gd name="T7" fmla="*/ 2106796 h 2993048"/>
              <a:gd name="T8" fmla="*/ 1433604 w 4190673"/>
              <a:gd name="T9" fmla="*/ 1029100 h 2993048"/>
              <a:gd name="T10" fmla="*/ 2275015 w 4190673"/>
              <a:gd name="T11" fmla="*/ 198173 h 2993048"/>
              <a:gd name="T12" fmla="*/ 2707476 w 4190673"/>
              <a:gd name="T13" fmla="*/ 192 h 29930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90673" h="2993048">
                <a:moveTo>
                  <a:pt x="3215631" y="228"/>
                </a:moveTo>
                <a:cubicBezTo>
                  <a:pt x="3409855" y="-6341"/>
                  <a:pt x="3562252" y="128961"/>
                  <a:pt x="3639939" y="486179"/>
                </a:cubicBezTo>
                <a:cubicBezTo>
                  <a:pt x="3878995" y="1614080"/>
                  <a:pt x="5125186" y="1819882"/>
                  <a:pt x="2821404" y="2697365"/>
                </a:cubicBezTo>
                <a:cubicBezTo>
                  <a:pt x="1800675" y="3088260"/>
                  <a:pt x="282127" y="3156101"/>
                  <a:pt x="33035" y="2502213"/>
                </a:cubicBezTo>
                <a:cubicBezTo>
                  <a:pt x="-216056" y="1848326"/>
                  <a:pt x="1002723" y="1999630"/>
                  <a:pt x="1702672" y="1222248"/>
                </a:cubicBezTo>
                <a:cubicBezTo>
                  <a:pt x="2008897" y="882144"/>
                  <a:pt x="2370986" y="482647"/>
                  <a:pt x="2702003" y="235367"/>
                </a:cubicBezTo>
                <a:cubicBezTo>
                  <a:pt x="2888201" y="96272"/>
                  <a:pt x="3064567" y="5338"/>
                  <a:pt x="3215631" y="228"/>
                </a:cubicBez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A399DD-0CC2-4555-BBB9-31D334739AF3}"/>
              </a:ext>
            </a:extLst>
          </p:cNvPr>
          <p:cNvSpPr/>
          <p:nvPr/>
        </p:nvSpPr>
        <p:spPr>
          <a:xfrm>
            <a:off x="5248278" y="619128"/>
            <a:ext cx="3363913" cy="2149475"/>
          </a:xfrm>
          <a:custGeom>
            <a:avLst/>
            <a:gdLst>
              <a:gd name="connsiteX0" fmla="*/ 1464625 w 3668651"/>
              <a:gd name="connsiteY0" fmla="*/ 479 h 2556583"/>
              <a:gd name="connsiteX1" fmla="*/ 1574465 w 3668651"/>
              <a:gd name="connsiteY1" fmla="*/ 2614 h 2556583"/>
              <a:gd name="connsiteX2" fmla="*/ 2860566 w 3668651"/>
              <a:gd name="connsiteY2" fmla="*/ 510890 h 2556583"/>
              <a:gd name="connsiteX3" fmla="*/ 2925095 w 3668651"/>
              <a:gd name="connsiteY3" fmla="*/ 2184592 h 2556583"/>
              <a:gd name="connsiteX4" fmla="*/ 107338 w 3668651"/>
              <a:gd name="connsiteY4" fmla="*/ 1439132 h 2556583"/>
              <a:gd name="connsiteX5" fmla="*/ 1464625 w 3668651"/>
              <a:gd name="connsiteY5" fmla="*/ 479 h 255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651" h="2556583">
                <a:moveTo>
                  <a:pt x="1464625" y="479"/>
                </a:moveTo>
                <a:cubicBezTo>
                  <a:pt x="1500627" y="-591"/>
                  <a:pt x="1537227" y="138"/>
                  <a:pt x="1574465" y="2614"/>
                </a:cubicBezTo>
                <a:cubicBezTo>
                  <a:pt x="1931957" y="26386"/>
                  <a:pt x="2348369" y="211182"/>
                  <a:pt x="2860566" y="510890"/>
                </a:cubicBezTo>
                <a:cubicBezTo>
                  <a:pt x="4230011" y="1313693"/>
                  <a:pt x="3584723" y="1847702"/>
                  <a:pt x="2925095" y="2184592"/>
                </a:cubicBezTo>
                <a:cubicBezTo>
                  <a:pt x="2390940" y="2460557"/>
                  <a:pt x="-598893" y="3148674"/>
                  <a:pt x="107338" y="1439132"/>
                </a:cubicBezTo>
                <a:cubicBezTo>
                  <a:pt x="519046" y="437447"/>
                  <a:pt x="924599" y="16535"/>
                  <a:pt x="1464625" y="479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21AAE8-14A2-486C-9049-B41C292D3B81}"/>
              </a:ext>
            </a:extLst>
          </p:cNvPr>
          <p:cNvSpPr/>
          <p:nvPr/>
        </p:nvSpPr>
        <p:spPr>
          <a:xfrm>
            <a:off x="1657350" y="1014416"/>
            <a:ext cx="3536950" cy="2771775"/>
          </a:xfrm>
          <a:custGeom>
            <a:avLst/>
            <a:gdLst>
              <a:gd name="connsiteX0" fmla="*/ 2321151 w 4301645"/>
              <a:gd name="connsiteY0" fmla="*/ 107 h 3371585"/>
              <a:gd name="connsiteX1" fmla="*/ 4298454 w 4301645"/>
              <a:gd name="connsiteY1" fmla="*/ 1759703 h 3371585"/>
              <a:gd name="connsiteX2" fmla="*/ 1549843 w 4301645"/>
              <a:gd name="connsiteY2" fmla="*/ 3365493 h 3371585"/>
              <a:gd name="connsiteX3" fmla="*/ 1678991 w 4301645"/>
              <a:gd name="connsiteY3" fmla="*/ 153911 h 3371585"/>
              <a:gd name="connsiteX4" fmla="*/ 2321151 w 4301645"/>
              <a:gd name="connsiteY4" fmla="*/ 107 h 337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1645" h="3371585">
                <a:moveTo>
                  <a:pt x="2321151" y="107"/>
                </a:moveTo>
                <a:cubicBezTo>
                  <a:pt x="3268229" y="-10888"/>
                  <a:pt x="4230019" y="833636"/>
                  <a:pt x="4298454" y="1759703"/>
                </a:cubicBezTo>
                <a:cubicBezTo>
                  <a:pt x="4382681" y="2899477"/>
                  <a:pt x="2782367" y="3435677"/>
                  <a:pt x="1549843" y="3365493"/>
                </a:cubicBezTo>
                <a:cubicBezTo>
                  <a:pt x="-1406528" y="3197054"/>
                  <a:pt x="578424" y="704147"/>
                  <a:pt x="1678991" y="153911"/>
                </a:cubicBezTo>
                <a:cubicBezTo>
                  <a:pt x="1884821" y="50742"/>
                  <a:pt x="2102595" y="2645"/>
                  <a:pt x="2321151" y="107"/>
                </a:cubicBez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276069-7C21-4BDE-8C86-95BC06EC8DC3}"/>
              </a:ext>
            </a:extLst>
          </p:cNvPr>
          <p:cNvSpPr/>
          <p:nvPr/>
        </p:nvSpPr>
        <p:spPr>
          <a:xfrm>
            <a:off x="7140578" y="1504950"/>
            <a:ext cx="3440113" cy="2457450"/>
          </a:xfrm>
          <a:custGeom>
            <a:avLst/>
            <a:gdLst>
              <a:gd name="connsiteX0" fmla="*/ 3215631 w 4190673"/>
              <a:gd name="connsiteY0" fmla="*/ 228 h 2993048"/>
              <a:gd name="connsiteX1" fmla="*/ 3639939 w 4190673"/>
              <a:gd name="connsiteY1" fmla="*/ 486179 h 2993048"/>
              <a:gd name="connsiteX2" fmla="*/ 2821404 w 4190673"/>
              <a:gd name="connsiteY2" fmla="*/ 2697365 h 2993048"/>
              <a:gd name="connsiteX3" fmla="*/ 33035 w 4190673"/>
              <a:gd name="connsiteY3" fmla="*/ 2502213 h 2993048"/>
              <a:gd name="connsiteX4" fmla="*/ 1702672 w 4190673"/>
              <a:gd name="connsiteY4" fmla="*/ 1222248 h 2993048"/>
              <a:gd name="connsiteX5" fmla="*/ 2702003 w 4190673"/>
              <a:gd name="connsiteY5" fmla="*/ 235367 h 2993048"/>
              <a:gd name="connsiteX6" fmla="*/ 3215631 w 4190673"/>
              <a:gd name="connsiteY6" fmla="*/ 228 h 299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0673" h="2993048">
                <a:moveTo>
                  <a:pt x="3215631" y="228"/>
                </a:moveTo>
                <a:cubicBezTo>
                  <a:pt x="3409855" y="-6341"/>
                  <a:pt x="3562252" y="128961"/>
                  <a:pt x="3639939" y="486179"/>
                </a:cubicBezTo>
                <a:cubicBezTo>
                  <a:pt x="3878995" y="1614080"/>
                  <a:pt x="5125186" y="1819882"/>
                  <a:pt x="2821404" y="2697365"/>
                </a:cubicBezTo>
                <a:cubicBezTo>
                  <a:pt x="1800675" y="3088260"/>
                  <a:pt x="282127" y="3156101"/>
                  <a:pt x="33035" y="2502213"/>
                </a:cubicBezTo>
                <a:cubicBezTo>
                  <a:pt x="-216056" y="1848326"/>
                  <a:pt x="1002723" y="1999630"/>
                  <a:pt x="1702672" y="1222248"/>
                </a:cubicBezTo>
                <a:cubicBezTo>
                  <a:pt x="2008897" y="882144"/>
                  <a:pt x="2370986" y="482647"/>
                  <a:pt x="2702003" y="235367"/>
                </a:cubicBezTo>
                <a:cubicBezTo>
                  <a:pt x="2888201" y="96272"/>
                  <a:pt x="3064567" y="5338"/>
                  <a:pt x="3215631" y="228"/>
                </a:cubicBez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6AB7C-4132-4E3E-830B-95A558095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4948241"/>
            <a:ext cx="82915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cs typeface="Lato" pitchFamily="34" charset="0"/>
              </a:rPr>
              <a:t>S</a:t>
            </a:r>
            <a:r>
              <a:rPr lang="id-ID" altLang="en-US" sz="1200">
                <a:cs typeface="Lato" pitchFamily="34" charset="0"/>
              </a:rPr>
              <a:t>hopping carts are abandoned right before the transaction its completed. Suitable for all categories</a:t>
            </a:r>
            <a:r>
              <a:rPr lang="en-US" altLang="en-US" sz="1200">
                <a:cs typeface="Lato" pitchFamily="34" charset="0"/>
              </a:rPr>
              <a:t> </a:t>
            </a:r>
            <a:r>
              <a:rPr lang="id-ID" altLang="en-US" sz="1200">
                <a:cs typeface="Lato" pitchFamily="34" charset="0"/>
              </a:rPr>
              <a:t>For every 6 emails received, we get 3 Phone calls. Suitable for all </a:t>
            </a:r>
            <a:r>
              <a:rPr lang="en-US" altLang="en-US" sz="1200">
                <a:cs typeface="Lato" pitchFamily="34" charset="0"/>
              </a:rPr>
              <a:t>any  kind </a:t>
            </a:r>
            <a:r>
              <a:rPr lang="id-ID" altLang="en-US" sz="1200">
                <a:cs typeface="Lato" pitchFamily="34" charset="0"/>
              </a:rPr>
              <a:t>categories</a:t>
            </a:r>
            <a:r>
              <a:rPr lang="en-US" altLang="en-US" sz="1200">
                <a:cs typeface="Lato" pitchFamily="34" charset="0"/>
              </a:rPr>
              <a:t> of</a:t>
            </a:r>
            <a:r>
              <a:rPr lang="id-ID" altLang="en-US" sz="1200">
                <a:cs typeface="Lato" pitchFamily="34" charset="0"/>
              </a:rPr>
              <a:t> business and personal presentation</a:t>
            </a:r>
            <a:r>
              <a:rPr lang="id-ID" altLang="en-US" sz="1200" b="1">
                <a:cs typeface="Lato" pitchFamily="34" charset="0"/>
              </a:rPr>
              <a:t>, </a:t>
            </a:r>
            <a:r>
              <a:rPr lang="id-ID" altLang="en-US" sz="1200">
                <a:cs typeface="Lato" pitchFamily="34" charset="0"/>
              </a:rPr>
              <a:t>Suitable for all categories business and personal presentation</a:t>
            </a:r>
            <a:r>
              <a:rPr lang="en-US" altLang="en-US" sz="1200">
                <a:cs typeface="Lato" pitchFamily="34" charset="0"/>
              </a:rPr>
              <a:t>. </a:t>
            </a:r>
            <a:endParaRPr lang="id-ID" altLang="en-US" sz="1200">
              <a:cs typeface="Lato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1FAA91-2651-4372-BD32-F3994A088330}"/>
              </a:ext>
            </a:extLst>
          </p:cNvPr>
          <p:cNvSpPr/>
          <p:nvPr/>
        </p:nvSpPr>
        <p:spPr>
          <a:xfrm>
            <a:off x="1982791" y="4754566"/>
            <a:ext cx="784225" cy="412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B6D1F9-9760-468B-86B1-06DC622ECC9C}"/>
              </a:ext>
            </a:extLst>
          </p:cNvPr>
          <p:cNvSpPr/>
          <p:nvPr/>
        </p:nvSpPr>
        <p:spPr>
          <a:xfrm>
            <a:off x="1524000" y="0"/>
            <a:ext cx="1346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  <p:pic>
        <p:nvPicPr>
          <p:cNvPr id="20483" name="Picture Placeholder 2">
            <a:extLst>
              <a:ext uri="{FF2B5EF4-FFF2-40B4-BE49-F238E27FC236}">
                <a16:creationId xmlns:a16="http://schemas.microsoft.com/office/drawing/2014/main" id="{C90EE807-81F7-4FAC-B63D-B379CE98F1D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1" r="27701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AE4BD64-D263-47BE-896E-F73260689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6200000">
            <a:off x="-374649" y="2932113"/>
            <a:ext cx="5143500" cy="993775"/>
          </a:xfrm>
        </p:spPr>
        <p:txBody>
          <a:bodyPr/>
          <a:lstStyle/>
          <a:p>
            <a:pPr algn="ctr" eaLnBrk="1" hangingPunct="1"/>
            <a:r>
              <a:rPr lang="id-ID" altLang="en-US" sz="4500"/>
              <a:t>GOOD PLACE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B065E7-5255-42D3-8A8C-CFE31DADD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91" y="2133603"/>
            <a:ext cx="1613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2400" dirty="0">
                <a:solidFill>
                  <a:schemeClr val="accent1"/>
                </a:solidFill>
                <a:latin typeface="+mj-lt"/>
              </a:rPr>
              <a:t>Description</a:t>
            </a:r>
            <a:endParaRPr lang="id-ID" altLang="en-US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77F16E-57B9-463F-9D2B-F6E6A8499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2527300"/>
            <a:ext cx="31813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Shopping carts are abandoned right before the transaction its completed. Suitable for all categories For every 6 emails received, we get 3 Phone calls. Suitable for all any  kind categories of business and personal presentation, Suitable for all categories business and personal presentation.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9F8E272D-347B-40C4-AF80-86EDC8AD9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365128"/>
            <a:ext cx="7886700" cy="1325563"/>
          </a:xfrm>
        </p:spPr>
        <p:txBody>
          <a:bodyPr/>
          <a:lstStyle/>
          <a:p>
            <a:pPr eaLnBrk="1" hangingPunct="1"/>
            <a:r>
              <a:rPr lang="id-ID" altLang="en-US"/>
              <a:t>GOOD VIBES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DC2A76B-016A-4AA5-9B37-E2DF24494C6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7" b="7367"/>
          <a:stretch>
            <a:fillRect/>
          </a:stretch>
        </p:blipFill>
        <p:spPr>
          <a:xfrm>
            <a:off x="6096000" y="3567116"/>
            <a:ext cx="2230438" cy="1901825"/>
          </a:xfrm>
          <a:custGeom>
            <a:avLst/>
            <a:gdLst>
              <a:gd name="T0" fmla="*/ 1340054 w 2662961"/>
              <a:gd name="T1" fmla="*/ 357 h 1855745"/>
              <a:gd name="T2" fmla="*/ 2165287 w 2662961"/>
              <a:gd name="T3" fmla="*/ 1070647 h 1855745"/>
              <a:gd name="T4" fmla="*/ 452084 w 2662961"/>
              <a:gd name="T5" fmla="*/ 1625235 h 1855745"/>
              <a:gd name="T6" fmla="*/ 491318 w 2662961"/>
              <a:gd name="T7" fmla="*/ 380078 h 1855745"/>
              <a:gd name="T8" fmla="*/ 1273270 w 2662961"/>
              <a:gd name="T9" fmla="*/ 1945 h 1855745"/>
              <a:gd name="T10" fmla="*/ 1340054 w 2662961"/>
              <a:gd name="T11" fmla="*/ 357 h 18557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318630-D9E0-47C2-BA21-CBC90A03997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0" b="26020"/>
          <a:stretch>
            <a:fillRect/>
          </a:stretch>
        </p:blipFill>
        <p:spPr>
          <a:custGeom>
            <a:avLst/>
            <a:gdLst>
              <a:gd name="T0" fmla="*/ 993797 w 2576983"/>
              <a:gd name="T1" fmla="*/ 66 h 2019815"/>
              <a:gd name="T2" fmla="*/ 1316028 w 2576983"/>
              <a:gd name="T3" fmla="*/ 94501 h 2019815"/>
              <a:gd name="T4" fmla="*/ 1380833 w 2576983"/>
              <a:gd name="T5" fmla="*/ 2066395 h 2019815"/>
              <a:gd name="T6" fmla="*/ 1602 w 2576983"/>
              <a:gd name="T7" fmla="*/ 1080449 h 2019815"/>
              <a:gd name="T8" fmla="*/ 993797 w 2576983"/>
              <a:gd name="T9" fmla="*/ 66 h 20198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6983" h="2019815">
                <a:moveTo>
                  <a:pt x="1186454" y="64"/>
                </a:moveTo>
                <a:cubicBezTo>
                  <a:pt x="1317384" y="1584"/>
                  <a:pt x="1447845" y="30398"/>
                  <a:pt x="1571152" y="92204"/>
                </a:cubicBezTo>
                <a:cubicBezTo>
                  <a:pt x="2230468" y="421833"/>
                  <a:pt x="3419592" y="1915258"/>
                  <a:pt x="1648520" y="2016165"/>
                </a:cubicBezTo>
                <a:cubicBezTo>
                  <a:pt x="910153" y="2058210"/>
                  <a:pt x="-48546" y="1736989"/>
                  <a:pt x="1912" y="1054185"/>
                </a:cubicBezTo>
                <a:cubicBezTo>
                  <a:pt x="42909" y="499406"/>
                  <a:pt x="619088" y="-6523"/>
                  <a:pt x="1186454" y="64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B35768A-DDB6-482B-B52C-7E71180800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r="1369"/>
          <a:stretch>
            <a:fillRect/>
          </a:stretch>
        </p:blipFill>
        <p:spPr>
          <a:custGeom>
            <a:avLst/>
            <a:gdLst>
              <a:gd name="T0" fmla="*/ 1411044 w 4710558"/>
              <a:gd name="T1" fmla="*/ 79 h 3692089"/>
              <a:gd name="T2" fmla="*/ 2613060 w 4710558"/>
              <a:gd name="T3" fmla="*/ 1308932 h 3692089"/>
              <a:gd name="T4" fmla="*/ 942161 w 4710558"/>
              <a:gd name="T5" fmla="*/ 2503378 h 3692089"/>
              <a:gd name="T6" fmla="*/ 1020671 w 4710558"/>
              <a:gd name="T7" fmla="*/ 114485 h 3692089"/>
              <a:gd name="T8" fmla="*/ 1411044 w 4710558"/>
              <a:gd name="T9" fmla="*/ 79 h 36920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FEDC19A-AC1B-4944-B377-5F7CAE3354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b="10519"/>
          <a:stretch>
            <a:fillRect/>
          </a:stretch>
        </p:blipFill>
        <p:spPr>
          <a:custGeom>
            <a:avLst/>
            <a:gdLst>
              <a:gd name="T0" fmla="*/ 957279 w 3146603"/>
              <a:gd name="T1" fmla="*/ 1945 h 2192781"/>
              <a:gd name="T2" fmla="*/ 1739231 w 3146603"/>
              <a:gd name="T3" fmla="*/ 380078 h 2192781"/>
              <a:gd name="T4" fmla="*/ 1778465 w 3146603"/>
              <a:gd name="T5" fmla="*/ 1625235 h 2192781"/>
              <a:gd name="T6" fmla="*/ 65262 w 3146603"/>
              <a:gd name="T7" fmla="*/ 1070647 h 2192781"/>
              <a:gd name="T8" fmla="*/ 957279 w 3146603"/>
              <a:gd name="T9" fmla="*/ 1945 h 2192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5CCB85D-AFAE-4C6C-95E2-5FDB8A5850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b="269"/>
          <a:stretch>
            <a:fillRect/>
          </a:stretch>
        </p:blipFill>
        <p:spPr>
          <a:xfrm>
            <a:off x="7516813" y="4318000"/>
            <a:ext cx="2798762" cy="1855788"/>
          </a:xfrm>
          <a:custGeom>
            <a:avLst/>
            <a:gdLst>
              <a:gd name="T0" fmla="*/ 468857 w 2787987"/>
              <a:gd name="T1" fmla="*/ 505 h 1510153"/>
              <a:gd name="T2" fmla="*/ 1390901 w 2787987"/>
              <a:gd name="T3" fmla="*/ 182994 h 1510153"/>
              <a:gd name="T4" fmla="*/ 2789122 w 2787987"/>
              <a:gd name="T5" fmla="*/ 243377 h 1510153"/>
              <a:gd name="T6" fmla="*/ 1353862 w 2787987"/>
              <a:gd name="T7" fmla="*/ 1688820 h 1510153"/>
              <a:gd name="T8" fmla="*/ 57499 w 2787987"/>
              <a:gd name="T9" fmla="*/ 609455 h 1510153"/>
              <a:gd name="T10" fmla="*/ 468857 w 2787987"/>
              <a:gd name="T11" fmla="*/ 505 h 15101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87987" h="1510153">
                <a:moveTo>
                  <a:pt x="466835" y="411"/>
                </a:moveTo>
                <a:cubicBezTo>
                  <a:pt x="740357" y="6656"/>
                  <a:pt x="1089101" y="83072"/>
                  <a:pt x="1384902" y="148908"/>
                </a:cubicBezTo>
                <a:cubicBezTo>
                  <a:pt x="2061021" y="299388"/>
                  <a:pt x="2660308" y="-250327"/>
                  <a:pt x="2777092" y="198044"/>
                </a:cubicBezTo>
                <a:cubicBezTo>
                  <a:pt x="2893876" y="646415"/>
                  <a:pt x="2048728" y="1193059"/>
                  <a:pt x="1348023" y="1374250"/>
                </a:cubicBezTo>
                <a:cubicBezTo>
                  <a:pt x="-231636" y="1785768"/>
                  <a:pt x="361505" y="1196130"/>
                  <a:pt x="57251" y="495934"/>
                </a:cubicBezTo>
                <a:cubicBezTo>
                  <a:pt x="-112162" y="100347"/>
                  <a:pt x="115163" y="-7619"/>
                  <a:pt x="466835" y="411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4CC81A-D47E-4D39-ABD3-15DB80BC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1762128"/>
            <a:ext cx="82915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Lorem Ipsum</a:t>
            </a:r>
            <a:r>
              <a:rPr lang="en-US" altLang="en-US" sz="1200"/>
              <a:t>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id-ID" altLang="en-US" sz="1200">
              <a:cs typeface="Lato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5">
            <a:extLst>
              <a:ext uri="{FF2B5EF4-FFF2-40B4-BE49-F238E27FC236}">
                <a16:creationId xmlns:a16="http://schemas.microsoft.com/office/drawing/2014/main" id="{DC2B2984-B843-47E2-959E-33474EE8BF7D}"/>
              </a:ext>
            </a:extLst>
          </p:cNvPr>
          <p:cNvSpPr>
            <a:spLocks noChangeArrowheads="1"/>
          </p:cNvSpPr>
          <p:nvPr/>
        </p:nvSpPr>
        <p:spPr bwMode="auto">
          <a:xfrm rot="20544124">
            <a:off x="240575" y="697535"/>
            <a:ext cx="8223250" cy="5494998"/>
          </a:xfrm>
          <a:prstGeom prst="ellips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85B281-0FDF-4DA0-83E5-FBD268A99F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0" r="18110"/>
          <a:stretch>
            <a:fillRect/>
          </a:stretch>
        </p:blipFill>
        <p:spPr>
          <a:xfrm>
            <a:off x="6599238" y="-101600"/>
            <a:ext cx="4279900" cy="4473575"/>
          </a:xfrm>
          <a:custGeom>
            <a:avLst/>
            <a:gdLst>
              <a:gd name="T0" fmla="*/ 2309609 w 4710558"/>
              <a:gd name="T1" fmla="*/ 142 h 3692089"/>
              <a:gd name="T2" fmla="*/ 4277080 w 4710558"/>
              <a:gd name="T3" fmla="*/ 2334604 h 3692089"/>
              <a:gd name="T4" fmla="*/ 1542137 w 4710558"/>
              <a:gd name="T5" fmla="*/ 4465013 h 3692089"/>
              <a:gd name="T6" fmla="*/ 1670643 w 4710558"/>
              <a:gd name="T7" fmla="*/ 204195 h 3692089"/>
              <a:gd name="T8" fmla="*/ 2309609 w 4710558"/>
              <a:gd name="T9" fmla="*/ 142 h 36920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33761C-EAEF-4FBC-BA04-B40AB45CA5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r="14123"/>
          <a:stretch>
            <a:fillRect/>
          </a:stretch>
        </p:blipFill>
        <p:spPr>
          <a:xfrm>
            <a:off x="6878638" y="3432178"/>
            <a:ext cx="3873500" cy="3598863"/>
          </a:xfrm>
          <a:custGeom>
            <a:avLst/>
            <a:gdLst>
              <a:gd name="T0" fmla="*/ 2326733 w 2662961"/>
              <a:gd name="T1" fmla="*/ 675 h 1855745"/>
              <a:gd name="T2" fmla="*/ 3759583 w 2662961"/>
              <a:gd name="T3" fmla="*/ 2025670 h 1855745"/>
              <a:gd name="T4" fmla="*/ 784953 w 2662961"/>
              <a:gd name="T5" fmla="*/ 3074954 h 1855745"/>
              <a:gd name="T6" fmla="*/ 853075 w 2662961"/>
              <a:gd name="T7" fmla="*/ 719109 h 1855745"/>
              <a:gd name="T8" fmla="*/ 2210777 w 2662961"/>
              <a:gd name="T9" fmla="*/ 3680 h 1855745"/>
              <a:gd name="T10" fmla="*/ 2326733 w 2662961"/>
              <a:gd name="T11" fmla="*/ 675 h 18557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E2A145C-9AA5-41CB-AE02-7FCB1BBA3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447803"/>
            <a:ext cx="4387850" cy="1325563"/>
          </a:xfrm>
        </p:spPr>
        <p:txBody>
          <a:bodyPr/>
          <a:lstStyle/>
          <a:p>
            <a:pPr eaLnBrk="1" hangingPunct="1"/>
            <a:r>
              <a:rPr lang="id-ID" altLang="en-US"/>
              <a:t>HEAVENS ON EARTH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08C380-B16F-4F62-B317-241DC7124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936878"/>
            <a:ext cx="418941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Lorem Ipsum</a:t>
            </a:r>
            <a:r>
              <a:rPr lang="en-US" sz="1400" dirty="0"/>
              <a:t>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US" sz="135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0D397-1959-42A2-9EAF-B7FF29C3FFCB}"/>
              </a:ext>
            </a:extLst>
          </p:cNvPr>
          <p:cNvSpPr/>
          <p:nvPr/>
        </p:nvSpPr>
        <p:spPr>
          <a:xfrm>
            <a:off x="2279653" y="2773366"/>
            <a:ext cx="785813" cy="39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691C412-692E-40C6-8538-E01B303333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b="5896"/>
          <a:stretch>
            <a:fillRect/>
          </a:stretch>
        </p:blipFill>
        <p:spPr>
          <a:custGeom>
            <a:avLst/>
            <a:gdLst>
              <a:gd name="T0" fmla="*/ 3429942 w 4710558"/>
              <a:gd name="T1" fmla="*/ 158 h 3692089"/>
              <a:gd name="T2" fmla="*/ 6351783 w 4710558"/>
              <a:gd name="T3" fmla="*/ 2600296 h 3692089"/>
              <a:gd name="T4" fmla="*/ 2290188 w 4710558"/>
              <a:gd name="T5" fmla="*/ 4973157 h 3692089"/>
              <a:gd name="T6" fmla="*/ 2481029 w 4710558"/>
              <a:gd name="T7" fmla="*/ 227433 h 3692089"/>
              <a:gd name="T8" fmla="*/ 3429942 w 4710558"/>
              <a:gd name="T9" fmla="*/ 158 h 36920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</p:pic>
      <p:sp>
        <p:nvSpPr>
          <p:cNvPr id="6" name="Title 40">
            <a:extLst>
              <a:ext uri="{FF2B5EF4-FFF2-40B4-BE49-F238E27FC236}">
                <a16:creationId xmlns:a16="http://schemas.microsoft.com/office/drawing/2014/main" id="{E63E7F2C-EF6C-4310-927E-02343CB4A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41" y="3054353"/>
            <a:ext cx="39211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en-US" altLang="en-US" sz="3300" dirty="0">
                <a:solidFill>
                  <a:srgbClr val="6AAEDA"/>
                </a:solidFill>
                <a:latin typeface="Jaapokki" pitchFamily="50" charset="0"/>
              </a:rPr>
              <a:t>THANK YOU</a:t>
            </a:r>
            <a:endParaRPr lang="id-ID" altLang="en-US" sz="3300" dirty="0">
              <a:solidFill>
                <a:srgbClr val="6AAEDA"/>
              </a:solidFill>
              <a:latin typeface="Jaapokki" pitchFamily="50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1075402-69F2-4F89-917E-DF69770909AB}"/>
              </a:ext>
            </a:extLst>
          </p:cNvPr>
          <p:cNvSpPr>
            <a:spLocks/>
          </p:cNvSpPr>
          <p:nvPr/>
        </p:nvSpPr>
        <p:spPr bwMode="auto">
          <a:xfrm rot="10367267">
            <a:off x="687389" y="1011238"/>
            <a:ext cx="8775701" cy="5141912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Placeholder 2">
            <a:extLst>
              <a:ext uri="{FF2B5EF4-FFF2-40B4-BE49-F238E27FC236}">
                <a16:creationId xmlns:a16="http://schemas.microsoft.com/office/drawing/2014/main" id="{39A1569B-8CF8-4E26-8A99-27C572EC762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0498FE75-1ADA-4D13-A079-E04231E81460}"/>
              </a:ext>
            </a:extLst>
          </p:cNvPr>
          <p:cNvSpPr>
            <a:spLocks/>
          </p:cNvSpPr>
          <p:nvPr/>
        </p:nvSpPr>
        <p:spPr bwMode="auto">
          <a:xfrm flipH="1">
            <a:off x="4068766" y="427041"/>
            <a:ext cx="7839075" cy="3914775"/>
          </a:xfrm>
          <a:custGeom>
            <a:avLst/>
            <a:gdLst>
              <a:gd name="T0" fmla="*/ 345 w 1154"/>
              <a:gd name="T1" fmla="*/ 47 h 575"/>
              <a:gd name="T2" fmla="*/ 150 w 1154"/>
              <a:gd name="T3" fmla="*/ 285 h 575"/>
              <a:gd name="T4" fmla="*/ 654 w 1154"/>
              <a:gd name="T5" fmla="*/ 518 h 575"/>
              <a:gd name="T6" fmla="*/ 345 w 1154"/>
              <a:gd name="T7" fmla="*/ 4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54" h="575">
                <a:moveTo>
                  <a:pt x="345" y="47"/>
                </a:moveTo>
                <a:cubicBezTo>
                  <a:pt x="183" y="57"/>
                  <a:pt x="0" y="120"/>
                  <a:pt x="150" y="285"/>
                </a:cubicBezTo>
                <a:cubicBezTo>
                  <a:pt x="293" y="442"/>
                  <a:pt x="450" y="575"/>
                  <a:pt x="654" y="518"/>
                </a:cubicBezTo>
                <a:cubicBezTo>
                  <a:pt x="859" y="461"/>
                  <a:pt x="1154" y="0"/>
                  <a:pt x="345" y="47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64513B5-E12A-4A31-A221-4A963617762B}"/>
              </a:ext>
            </a:extLst>
          </p:cNvPr>
          <p:cNvSpPr txBox="1">
            <a:spLocks/>
          </p:cNvSpPr>
          <p:nvPr/>
        </p:nvSpPr>
        <p:spPr>
          <a:xfrm>
            <a:off x="6534153" y="1352553"/>
            <a:ext cx="4932363" cy="627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d-ID" sz="3600" dirty="0">
                <a:solidFill>
                  <a:schemeClr val="accent1"/>
                </a:solidFill>
                <a:cs typeface="Poppins" panose="02000000000000000000" pitchFamily="2" charset="0"/>
              </a:rPr>
              <a:t>Welcome Message</a:t>
            </a:r>
          </a:p>
        </p:txBody>
      </p:sp>
      <p:sp>
        <p:nvSpPr>
          <p:cNvPr id="16" name="Subtitle 8">
            <a:extLst>
              <a:ext uri="{FF2B5EF4-FFF2-40B4-BE49-F238E27FC236}">
                <a16:creationId xmlns:a16="http://schemas.microsoft.com/office/drawing/2014/main" id="{B3D0BA8B-374A-4806-A7DB-D5E131517052}"/>
              </a:ext>
            </a:extLst>
          </p:cNvPr>
          <p:cNvSpPr txBox="1">
            <a:spLocks/>
          </p:cNvSpPr>
          <p:nvPr/>
        </p:nvSpPr>
        <p:spPr>
          <a:xfrm>
            <a:off x="6534150" y="1839913"/>
            <a:ext cx="3868738" cy="1281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1350" dirty="0">
                <a:solidFill>
                  <a:schemeClr val="tx2"/>
                </a:solidFill>
              </a:rPr>
              <a:t>Lorem Ipsum is simply dummy text of the printing and typesetting industry. Lorem Ipsum has been the industry's standard dummy text ever since the 1500s,</a:t>
            </a:r>
            <a:endParaRPr lang="en-US" sz="1350" b="1" dirty="0">
              <a:solidFill>
                <a:schemeClr val="tx2"/>
              </a:solidFill>
              <a:latin typeface="Signika Negative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:a16="http://schemas.microsoft.com/office/drawing/2014/main" id="{D624523B-2A2E-411C-9714-407F63BE71DB}"/>
              </a:ext>
            </a:extLst>
          </p:cNvPr>
          <p:cNvSpPr>
            <a:spLocks/>
          </p:cNvSpPr>
          <p:nvPr/>
        </p:nvSpPr>
        <p:spPr bwMode="auto">
          <a:xfrm>
            <a:off x="6096000" y="712791"/>
            <a:ext cx="5810250" cy="5641975"/>
          </a:xfrm>
          <a:custGeom>
            <a:avLst/>
            <a:gdLst>
              <a:gd name="T0" fmla="*/ 123 w 751"/>
              <a:gd name="T1" fmla="*/ 180 h 632"/>
              <a:gd name="T2" fmla="*/ 608 w 751"/>
              <a:gd name="T3" fmla="*/ 166 h 632"/>
              <a:gd name="T4" fmla="*/ 266 w 751"/>
              <a:gd name="T5" fmla="*/ 542 h 632"/>
              <a:gd name="T6" fmla="*/ 123 w 751"/>
              <a:gd name="T7" fmla="*/ 18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632">
                <a:moveTo>
                  <a:pt x="123" y="180"/>
                </a:moveTo>
                <a:cubicBezTo>
                  <a:pt x="178" y="16"/>
                  <a:pt x="466" y="0"/>
                  <a:pt x="608" y="166"/>
                </a:cubicBezTo>
                <a:cubicBezTo>
                  <a:pt x="751" y="332"/>
                  <a:pt x="532" y="451"/>
                  <a:pt x="266" y="542"/>
                </a:cubicBezTo>
                <a:cubicBezTo>
                  <a:pt x="0" y="632"/>
                  <a:pt x="43" y="423"/>
                  <a:pt x="123" y="18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6A34F5-79A8-48BC-8C73-DD7C77CF7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0" y="1276353"/>
            <a:ext cx="4287838" cy="1325563"/>
          </a:xfrm>
        </p:spPr>
        <p:txBody>
          <a:bodyPr/>
          <a:lstStyle/>
          <a:p>
            <a:pPr eaLnBrk="1" hangingPunct="1"/>
            <a:r>
              <a:rPr lang="id-ID" altLang="en-US"/>
              <a:t>ABOUT US</a:t>
            </a:r>
          </a:p>
        </p:txBody>
      </p:sp>
      <p:pic>
        <p:nvPicPr>
          <p:cNvPr id="12292" name="Picture Placeholder 3">
            <a:extLst>
              <a:ext uri="{FF2B5EF4-FFF2-40B4-BE49-F238E27FC236}">
                <a16:creationId xmlns:a16="http://schemas.microsoft.com/office/drawing/2014/main" id="{A59D6097-2FE5-442B-908E-F2A7F8AE1AE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r="25328"/>
          <a:stretch>
            <a:fillRect/>
          </a:stretch>
        </p:blipFill>
        <p:spPr/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183F5A-EFB8-4CA5-A63F-36365B77018A}"/>
              </a:ext>
            </a:extLst>
          </p:cNvPr>
          <p:cNvSpPr txBox="1"/>
          <p:nvPr/>
        </p:nvSpPr>
        <p:spPr>
          <a:xfrm>
            <a:off x="7256463" y="2808291"/>
            <a:ext cx="3046412" cy="1036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/>
              <a:t>Lorem Ipsum</a:t>
            </a:r>
            <a:r>
              <a:rPr lang="en-US" sz="1050" dirty="0"/>
              <a:t> is simply dummy text of the printing and typesetting industry. Lorem Ipsum has been the industry's standard dummy text ever since the 1500s,</a:t>
            </a:r>
            <a:endParaRPr lang="id-ID" sz="105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3EC218-2F45-4FD0-8A8E-0039FE68C6B3}"/>
              </a:ext>
            </a:extLst>
          </p:cNvPr>
          <p:cNvSpPr/>
          <p:nvPr/>
        </p:nvSpPr>
        <p:spPr>
          <a:xfrm>
            <a:off x="8386763" y="2630491"/>
            <a:ext cx="785812" cy="39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Placeholder 6">
            <a:extLst>
              <a:ext uri="{FF2B5EF4-FFF2-40B4-BE49-F238E27FC236}">
                <a16:creationId xmlns:a16="http://schemas.microsoft.com/office/drawing/2014/main" id="{45F70EEB-B000-4CE9-8E70-5F89E5712B5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r="25320"/>
          <a:stretch>
            <a:fillRect/>
          </a:stretch>
        </p:blipFill>
        <p:spPr/>
      </p:pic>
      <p:sp>
        <p:nvSpPr>
          <p:cNvPr id="4" name="Title 14">
            <a:extLst>
              <a:ext uri="{FF2B5EF4-FFF2-40B4-BE49-F238E27FC236}">
                <a16:creationId xmlns:a16="http://schemas.microsoft.com/office/drawing/2014/main" id="{E1FD62F6-816D-407B-B932-C35BA43C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794" y="1947863"/>
            <a:ext cx="39211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id-ID" altLang="en-US" sz="3600" dirty="0">
                <a:solidFill>
                  <a:schemeClr val="accent1"/>
                </a:solidFill>
                <a:latin typeface="Jaapokki" pitchFamily="50" charset="0"/>
              </a:rPr>
              <a:t>OUR 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4A355-5063-48EA-ADC7-7E2B4ADA9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855" y="3273428"/>
            <a:ext cx="3294062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Lorem Ipsum is simply dummy text of the printing and typesetting industry. Lorem Ipsum has been the industry's standard dummy text ever since the 1500s,</a:t>
            </a:r>
            <a:endParaRPr lang="en-US" altLang="en-US" sz="1200" b="1">
              <a:solidFill>
                <a:schemeClr val="tx2"/>
              </a:solidFill>
              <a:latin typeface="Signika Negative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619FA61-ED40-46DE-A764-1DF8AC7442F2}"/>
              </a:ext>
            </a:extLst>
          </p:cNvPr>
          <p:cNvSpPr>
            <a:spLocks/>
          </p:cNvSpPr>
          <p:nvPr/>
        </p:nvSpPr>
        <p:spPr bwMode="auto">
          <a:xfrm flipH="1">
            <a:off x="5576842" y="827091"/>
            <a:ext cx="5810250" cy="5641975"/>
          </a:xfrm>
          <a:custGeom>
            <a:avLst/>
            <a:gdLst>
              <a:gd name="T0" fmla="*/ 123 w 751"/>
              <a:gd name="T1" fmla="*/ 180 h 632"/>
              <a:gd name="T2" fmla="*/ 608 w 751"/>
              <a:gd name="T3" fmla="*/ 166 h 632"/>
              <a:gd name="T4" fmla="*/ 266 w 751"/>
              <a:gd name="T5" fmla="*/ 542 h 632"/>
              <a:gd name="T6" fmla="*/ 123 w 751"/>
              <a:gd name="T7" fmla="*/ 18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632">
                <a:moveTo>
                  <a:pt x="123" y="180"/>
                </a:moveTo>
                <a:cubicBezTo>
                  <a:pt x="178" y="16"/>
                  <a:pt x="466" y="0"/>
                  <a:pt x="608" y="166"/>
                </a:cubicBezTo>
                <a:cubicBezTo>
                  <a:pt x="751" y="332"/>
                  <a:pt x="532" y="451"/>
                  <a:pt x="266" y="542"/>
                </a:cubicBezTo>
                <a:cubicBezTo>
                  <a:pt x="0" y="632"/>
                  <a:pt x="43" y="423"/>
                  <a:pt x="123" y="18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Placeholder 2">
            <a:extLst>
              <a:ext uri="{FF2B5EF4-FFF2-40B4-BE49-F238E27FC236}">
                <a16:creationId xmlns:a16="http://schemas.microsoft.com/office/drawing/2014/main" id="{FC53436B-7BDC-459A-B99D-D5DDFB86800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2" b="18302"/>
          <a:stretch>
            <a:fillRect/>
          </a:stretch>
        </p:blipFill>
        <p:spPr/>
      </p:pic>
      <p:sp>
        <p:nvSpPr>
          <p:cNvPr id="45" name="Freeform 23">
            <a:extLst>
              <a:ext uri="{FF2B5EF4-FFF2-40B4-BE49-F238E27FC236}">
                <a16:creationId xmlns:a16="http://schemas.microsoft.com/office/drawing/2014/main" id="{43776D96-10C8-4A8E-98DA-B69A6F3940D5}"/>
              </a:ext>
            </a:extLst>
          </p:cNvPr>
          <p:cNvSpPr>
            <a:spLocks/>
          </p:cNvSpPr>
          <p:nvPr/>
        </p:nvSpPr>
        <p:spPr bwMode="auto">
          <a:xfrm flipH="1">
            <a:off x="1239837" y="690563"/>
            <a:ext cx="3076576" cy="1858962"/>
          </a:xfrm>
          <a:custGeom>
            <a:avLst/>
            <a:gdLst>
              <a:gd name="T0" fmla="*/ 390 w 776"/>
              <a:gd name="T1" fmla="*/ 33 h 466"/>
              <a:gd name="T2" fmla="*/ 10 w 776"/>
              <a:gd name="T3" fmla="*/ 252 h 466"/>
              <a:gd name="T4" fmla="*/ 333 w 776"/>
              <a:gd name="T5" fmla="*/ 319 h 466"/>
              <a:gd name="T6" fmla="*/ 657 w 776"/>
              <a:gd name="T7" fmla="*/ 290 h 466"/>
              <a:gd name="T8" fmla="*/ 390 w 776"/>
              <a:gd name="T9" fmla="*/ 33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6" h="466">
                <a:moveTo>
                  <a:pt x="390" y="33"/>
                </a:moveTo>
                <a:cubicBezTo>
                  <a:pt x="219" y="48"/>
                  <a:pt x="0" y="143"/>
                  <a:pt x="10" y="252"/>
                </a:cubicBezTo>
                <a:cubicBezTo>
                  <a:pt x="19" y="361"/>
                  <a:pt x="181" y="257"/>
                  <a:pt x="333" y="319"/>
                </a:cubicBezTo>
                <a:cubicBezTo>
                  <a:pt x="485" y="380"/>
                  <a:pt x="700" y="466"/>
                  <a:pt x="657" y="290"/>
                </a:cubicBezTo>
                <a:cubicBezTo>
                  <a:pt x="614" y="114"/>
                  <a:pt x="776" y="0"/>
                  <a:pt x="390" y="3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ADF644B-B3CC-4C2B-8B2D-842768BD0A1F}"/>
              </a:ext>
            </a:extLst>
          </p:cNvPr>
          <p:cNvSpPr>
            <a:spLocks/>
          </p:cNvSpPr>
          <p:nvPr/>
        </p:nvSpPr>
        <p:spPr bwMode="auto">
          <a:xfrm>
            <a:off x="1431924" y="3949700"/>
            <a:ext cx="1535113" cy="1098550"/>
          </a:xfrm>
          <a:custGeom>
            <a:avLst/>
            <a:gdLst>
              <a:gd name="T0" fmla="*/ 244 w 902"/>
              <a:gd name="T1" fmla="*/ 180 h 642"/>
              <a:gd name="T2" fmla="*/ 256 w 902"/>
              <a:gd name="T3" fmla="*/ 493 h 642"/>
              <a:gd name="T4" fmla="*/ 770 w 902"/>
              <a:gd name="T5" fmla="*/ 319 h 642"/>
              <a:gd name="T6" fmla="*/ 244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4" y="180"/>
                </a:moveTo>
                <a:cubicBezTo>
                  <a:pt x="121" y="243"/>
                  <a:pt x="0" y="343"/>
                  <a:pt x="256" y="493"/>
                </a:cubicBezTo>
                <a:cubicBezTo>
                  <a:pt x="511" y="642"/>
                  <a:pt x="639" y="639"/>
                  <a:pt x="770" y="319"/>
                </a:cubicBezTo>
                <a:cubicBezTo>
                  <a:pt x="902" y="0"/>
                  <a:pt x="343" y="129"/>
                  <a:pt x="244" y="1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0B0E3F8-798F-4A45-9C71-EDEE17721695}"/>
              </a:ext>
            </a:extLst>
          </p:cNvPr>
          <p:cNvSpPr>
            <a:spLocks/>
          </p:cNvSpPr>
          <p:nvPr/>
        </p:nvSpPr>
        <p:spPr bwMode="auto">
          <a:xfrm>
            <a:off x="5346799" y="4073528"/>
            <a:ext cx="1449388" cy="849313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1D3AE201-F06A-4931-9EEF-AAEBAF3ED6A5}"/>
              </a:ext>
            </a:extLst>
          </p:cNvPr>
          <p:cNvSpPr>
            <a:spLocks/>
          </p:cNvSpPr>
          <p:nvPr/>
        </p:nvSpPr>
        <p:spPr bwMode="auto">
          <a:xfrm>
            <a:off x="9355140" y="3957641"/>
            <a:ext cx="1277937" cy="1082675"/>
          </a:xfrm>
          <a:custGeom>
            <a:avLst/>
            <a:gdLst>
              <a:gd name="T0" fmla="*/ 123 w 751"/>
              <a:gd name="T1" fmla="*/ 181 h 633"/>
              <a:gd name="T2" fmla="*/ 608 w 751"/>
              <a:gd name="T3" fmla="*/ 167 h 633"/>
              <a:gd name="T4" fmla="*/ 266 w 751"/>
              <a:gd name="T5" fmla="*/ 543 h 633"/>
              <a:gd name="T6" fmla="*/ 123 w 751"/>
              <a:gd name="T7" fmla="*/ 181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633">
                <a:moveTo>
                  <a:pt x="123" y="181"/>
                </a:moveTo>
                <a:cubicBezTo>
                  <a:pt x="178" y="17"/>
                  <a:pt x="466" y="0"/>
                  <a:pt x="608" y="167"/>
                </a:cubicBezTo>
                <a:cubicBezTo>
                  <a:pt x="751" y="333"/>
                  <a:pt x="532" y="452"/>
                  <a:pt x="266" y="543"/>
                </a:cubicBezTo>
                <a:cubicBezTo>
                  <a:pt x="0" y="633"/>
                  <a:pt x="43" y="424"/>
                  <a:pt x="123" y="1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CFA0E3-F894-4C3A-BB07-560E1AB0116F}"/>
              </a:ext>
            </a:extLst>
          </p:cNvPr>
          <p:cNvGrpSpPr/>
          <p:nvPr/>
        </p:nvGrpSpPr>
        <p:grpSpPr>
          <a:xfrm>
            <a:off x="5638683" y="4196567"/>
            <a:ext cx="535920" cy="603916"/>
            <a:chOff x="1579563" y="6850063"/>
            <a:chExt cx="1163637" cy="1311275"/>
          </a:xfrm>
          <a:solidFill>
            <a:schemeClr val="bg2"/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222365B-827C-4E5F-8CED-E016C5D07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9563" y="6850063"/>
              <a:ext cx="1163637" cy="1311275"/>
            </a:xfrm>
            <a:custGeom>
              <a:avLst/>
              <a:gdLst>
                <a:gd name="T0" fmla="*/ 1678 w 1827"/>
                <a:gd name="T1" fmla="*/ 751 h 2061"/>
                <a:gd name="T2" fmla="*/ 1576 w 1827"/>
                <a:gd name="T3" fmla="*/ 742 h 2061"/>
                <a:gd name="T4" fmla="*/ 1404 w 1827"/>
                <a:gd name="T5" fmla="*/ 779 h 2061"/>
                <a:gd name="T6" fmla="*/ 1061 w 1827"/>
                <a:gd name="T7" fmla="*/ 517 h 2061"/>
                <a:gd name="T8" fmla="*/ 1570 w 1827"/>
                <a:gd name="T9" fmla="*/ 550 h 2061"/>
                <a:gd name="T10" fmla="*/ 1402 w 1827"/>
                <a:gd name="T11" fmla="*/ 338 h 2061"/>
                <a:gd name="T12" fmla="*/ 1487 w 1827"/>
                <a:gd name="T13" fmla="*/ 316 h 2061"/>
                <a:gd name="T14" fmla="*/ 1554 w 1827"/>
                <a:gd name="T15" fmla="*/ 29 h 2061"/>
                <a:gd name="T16" fmla="*/ 943 w 1827"/>
                <a:gd name="T17" fmla="*/ 351 h 2061"/>
                <a:gd name="T18" fmla="*/ 863 w 1827"/>
                <a:gd name="T19" fmla="*/ 201 h 2061"/>
                <a:gd name="T20" fmla="*/ 519 w 1827"/>
                <a:gd name="T21" fmla="*/ 58 h 2061"/>
                <a:gd name="T22" fmla="*/ 136 w 1827"/>
                <a:gd name="T23" fmla="*/ 226 h 2061"/>
                <a:gd name="T24" fmla="*/ 400 w 1827"/>
                <a:gd name="T25" fmla="*/ 276 h 2061"/>
                <a:gd name="T26" fmla="*/ 588 w 1827"/>
                <a:gd name="T27" fmla="*/ 442 h 2061"/>
                <a:gd name="T28" fmla="*/ 44 w 1827"/>
                <a:gd name="T29" fmla="*/ 1027 h 2061"/>
                <a:gd name="T30" fmla="*/ 101 w 1827"/>
                <a:gd name="T31" fmla="*/ 1046 h 2061"/>
                <a:gd name="T32" fmla="*/ 323 w 1827"/>
                <a:gd name="T33" fmla="*/ 818 h 2061"/>
                <a:gd name="T34" fmla="*/ 770 w 1827"/>
                <a:gd name="T35" fmla="*/ 665 h 2061"/>
                <a:gd name="T36" fmla="*/ 745 w 1827"/>
                <a:gd name="T37" fmla="*/ 2061 h 2061"/>
                <a:gd name="T38" fmla="*/ 1115 w 1827"/>
                <a:gd name="T39" fmla="*/ 2019 h 2061"/>
                <a:gd name="T40" fmla="*/ 1428 w 1827"/>
                <a:gd name="T41" fmla="*/ 859 h 2061"/>
                <a:gd name="T42" fmla="*/ 1504 w 1827"/>
                <a:gd name="T43" fmla="*/ 928 h 2061"/>
                <a:gd name="T44" fmla="*/ 1743 w 1827"/>
                <a:gd name="T45" fmla="*/ 1049 h 2061"/>
                <a:gd name="T46" fmla="*/ 1050 w 1827"/>
                <a:gd name="T47" fmla="*/ 347 h 2061"/>
                <a:gd name="T48" fmla="*/ 1604 w 1827"/>
                <a:gd name="T49" fmla="*/ 171 h 2061"/>
                <a:gd name="T50" fmla="*/ 1374 w 1827"/>
                <a:gd name="T51" fmla="*/ 151 h 2061"/>
                <a:gd name="T52" fmla="*/ 1046 w 1827"/>
                <a:gd name="T53" fmla="*/ 438 h 2061"/>
                <a:gd name="T54" fmla="*/ 466 w 1827"/>
                <a:gd name="T55" fmla="*/ 182 h 2061"/>
                <a:gd name="T56" fmla="*/ 333 w 1827"/>
                <a:gd name="T57" fmla="*/ 231 h 2061"/>
                <a:gd name="T58" fmla="*/ 484 w 1827"/>
                <a:gd name="T59" fmla="*/ 131 h 2061"/>
                <a:gd name="T60" fmla="*/ 766 w 1827"/>
                <a:gd name="T61" fmla="*/ 438 h 2061"/>
                <a:gd name="T62" fmla="*/ 408 w 1827"/>
                <a:gd name="T63" fmla="*/ 779 h 2061"/>
                <a:gd name="T64" fmla="*/ 236 w 1827"/>
                <a:gd name="T65" fmla="*/ 742 h 2061"/>
                <a:gd name="T66" fmla="*/ 274 w 1827"/>
                <a:gd name="T67" fmla="*/ 625 h 2061"/>
                <a:gd name="T68" fmla="*/ 750 w 1827"/>
                <a:gd name="T69" fmla="*/ 517 h 2061"/>
                <a:gd name="T70" fmla="*/ 1032 w 1827"/>
                <a:gd name="T71" fmla="*/ 1981 h 2061"/>
                <a:gd name="T72" fmla="*/ 910 w 1827"/>
                <a:gd name="T73" fmla="*/ 1754 h 2061"/>
                <a:gd name="T74" fmla="*/ 802 w 1827"/>
                <a:gd name="T75" fmla="*/ 1674 h 2061"/>
                <a:gd name="T76" fmla="*/ 938 w 1827"/>
                <a:gd name="T77" fmla="*/ 1419 h 2061"/>
                <a:gd name="T78" fmla="*/ 826 w 1827"/>
                <a:gd name="T79" fmla="*/ 1165 h 2061"/>
                <a:gd name="T80" fmla="*/ 909 w 1827"/>
                <a:gd name="T81" fmla="*/ 1084 h 2061"/>
                <a:gd name="T82" fmla="*/ 909 w 1827"/>
                <a:gd name="T83" fmla="*/ 870 h 2061"/>
                <a:gd name="T84" fmla="*/ 844 w 1827"/>
                <a:gd name="T85" fmla="*/ 790 h 2061"/>
                <a:gd name="T86" fmla="*/ 967 w 1827"/>
                <a:gd name="T87" fmla="*/ 622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7" h="2061">
                  <a:moveTo>
                    <a:pt x="1746" y="708"/>
                  </a:moveTo>
                  <a:cubicBezTo>
                    <a:pt x="1734" y="689"/>
                    <a:pt x="1710" y="683"/>
                    <a:pt x="1691" y="695"/>
                  </a:cubicBezTo>
                  <a:cubicBezTo>
                    <a:pt x="1672" y="707"/>
                    <a:pt x="1667" y="732"/>
                    <a:pt x="1678" y="751"/>
                  </a:cubicBezTo>
                  <a:cubicBezTo>
                    <a:pt x="1725" y="825"/>
                    <a:pt x="1721" y="899"/>
                    <a:pt x="1708" y="952"/>
                  </a:cubicBezTo>
                  <a:cubicBezTo>
                    <a:pt x="1566" y="871"/>
                    <a:pt x="1566" y="871"/>
                    <a:pt x="1566" y="871"/>
                  </a:cubicBezTo>
                  <a:cubicBezTo>
                    <a:pt x="1576" y="742"/>
                    <a:pt x="1576" y="742"/>
                    <a:pt x="1576" y="742"/>
                  </a:cubicBezTo>
                  <a:cubicBezTo>
                    <a:pt x="1577" y="727"/>
                    <a:pt x="1569" y="712"/>
                    <a:pt x="1556" y="704"/>
                  </a:cubicBezTo>
                  <a:cubicBezTo>
                    <a:pt x="1543" y="696"/>
                    <a:pt x="1526" y="697"/>
                    <a:pt x="1514" y="705"/>
                  </a:cubicBezTo>
                  <a:cubicBezTo>
                    <a:pt x="1404" y="779"/>
                    <a:pt x="1404" y="779"/>
                    <a:pt x="1404" y="779"/>
                  </a:cubicBezTo>
                  <a:cubicBezTo>
                    <a:pt x="979" y="537"/>
                    <a:pt x="979" y="537"/>
                    <a:pt x="979" y="537"/>
                  </a:cubicBezTo>
                  <a:cubicBezTo>
                    <a:pt x="997" y="528"/>
                    <a:pt x="1024" y="521"/>
                    <a:pt x="1061" y="517"/>
                  </a:cubicBezTo>
                  <a:cubicBezTo>
                    <a:pt x="1061" y="517"/>
                    <a:pt x="1061" y="517"/>
                    <a:pt x="1061" y="517"/>
                  </a:cubicBezTo>
                  <a:cubicBezTo>
                    <a:pt x="1200" y="503"/>
                    <a:pt x="1397" y="547"/>
                    <a:pt x="1531" y="621"/>
                  </a:cubicBezTo>
                  <a:cubicBezTo>
                    <a:pt x="1550" y="631"/>
                    <a:pt x="1575" y="624"/>
                    <a:pt x="1585" y="605"/>
                  </a:cubicBezTo>
                  <a:cubicBezTo>
                    <a:pt x="1596" y="586"/>
                    <a:pt x="1589" y="561"/>
                    <a:pt x="1570" y="550"/>
                  </a:cubicBezTo>
                  <a:cubicBezTo>
                    <a:pt x="1471" y="496"/>
                    <a:pt x="1344" y="457"/>
                    <a:pt x="1225" y="441"/>
                  </a:cubicBezTo>
                  <a:cubicBezTo>
                    <a:pt x="1379" y="367"/>
                    <a:pt x="1379" y="367"/>
                    <a:pt x="1379" y="367"/>
                  </a:cubicBezTo>
                  <a:cubicBezTo>
                    <a:pt x="1391" y="362"/>
                    <a:pt x="1400" y="351"/>
                    <a:pt x="1402" y="338"/>
                  </a:cubicBezTo>
                  <a:cubicBezTo>
                    <a:pt x="1412" y="276"/>
                    <a:pt x="1412" y="276"/>
                    <a:pt x="1412" y="276"/>
                  </a:cubicBezTo>
                  <a:cubicBezTo>
                    <a:pt x="1440" y="307"/>
                    <a:pt x="1440" y="307"/>
                    <a:pt x="1440" y="307"/>
                  </a:cubicBezTo>
                  <a:cubicBezTo>
                    <a:pt x="1452" y="320"/>
                    <a:pt x="1471" y="323"/>
                    <a:pt x="1487" y="316"/>
                  </a:cubicBezTo>
                  <a:cubicBezTo>
                    <a:pt x="1676" y="226"/>
                    <a:pt x="1676" y="226"/>
                    <a:pt x="1676" y="226"/>
                  </a:cubicBezTo>
                  <a:cubicBezTo>
                    <a:pt x="1695" y="216"/>
                    <a:pt x="1704" y="194"/>
                    <a:pt x="1696" y="174"/>
                  </a:cubicBezTo>
                  <a:cubicBezTo>
                    <a:pt x="1666" y="104"/>
                    <a:pt x="1616" y="52"/>
                    <a:pt x="1554" y="29"/>
                  </a:cubicBezTo>
                  <a:cubicBezTo>
                    <a:pt x="1481" y="0"/>
                    <a:pt x="1393" y="10"/>
                    <a:pt x="1293" y="58"/>
                  </a:cubicBezTo>
                  <a:cubicBezTo>
                    <a:pt x="1191" y="107"/>
                    <a:pt x="1077" y="195"/>
                    <a:pt x="990" y="294"/>
                  </a:cubicBezTo>
                  <a:cubicBezTo>
                    <a:pt x="975" y="310"/>
                    <a:pt x="959" y="329"/>
                    <a:pt x="943" y="351"/>
                  </a:cubicBezTo>
                  <a:cubicBezTo>
                    <a:pt x="943" y="201"/>
                    <a:pt x="943" y="201"/>
                    <a:pt x="943" y="201"/>
                  </a:cubicBezTo>
                  <a:cubicBezTo>
                    <a:pt x="943" y="179"/>
                    <a:pt x="925" y="161"/>
                    <a:pt x="903" y="161"/>
                  </a:cubicBezTo>
                  <a:cubicBezTo>
                    <a:pt x="881" y="161"/>
                    <a:pt x="863" y="179"/>
                    <a:pt x="863" y="201"/>
                  </a:cubicBezTo>
                  <a:cubicBezTo>
                    <a:pt x="863" y="343"/>
                    <a:pt x="863" y="343"/>
                    <a:pt x="863" y="343"/>
                  </a:cubicBezTo>
                  <a:cubicBezTo>
                    <a:pt x="849" y="325"/>
                    <a:pt x="835" y="308"/>
                    <a:pt x="822" y="294"/>
                  </a:cubicBezTo>
                  <a:cubicBezTo>
                    <a:pt x="735" y="195"/>
                    <a:pt x="621" y="107"/>
                    <a:pt x="519" y="58"/>
                  </a:cubicBezTo>
                  <a:cubicBezTo>
                    <a:pt x="419" y="10"/>
                    <a:pt x="331" y="0"/>
                    <a:pt x="258" y="29"/>
                  </a:cubicBezTo>
                  <a:cubicBezTo>
                    <a:pt x="196" y="52"/>
                    <a:pt x="146" y="104"/>
                    <a:pt x="116" y="174"/>
                  </a:cubicBezTo>
                  <a:cubicBezTo>
                    <a:pt x="108" y="194"/>
                    <a:pt x="117" y="216"/>
                    <a:pt x="136" y="226"/>
                  </a:cubicBezTo>
                  <a:cubicBezTo>
                    <a:pt x="325" y="316"/>
                    <a:pt x="325" y="316"/>
                    <a:pt x="325" y="316"/>
                  </a:cubicBezTo>
                  <a:cubicBezTo>
                    <a:pt x="341" y="323"/>
                    <a:pt x="360" y="320"/>
                    <a:pt x="372" y="307"/>
                  </a:cubicBezTo>
                  <a:cubicBezTo>
                    <a:pt x="400" y="276"/>
                    <a:pt x="400" y="276"/>
                    <a:pt x="400" y="276"/>
                  </a:cubicBezTo>
                  <a:cubicBezTo>
                    <a:pt x="410" y="338"/>
                    <a:pt x="410" y="338"/>
                    <a:pt x="410" y="338"/>
                  </a:cubicBezTo>
                  <a:cubicBezTo>
                    <a:pt x="412" y="351"/>
                    <a:pt x="421" y="362"/>
                    <a:pt x="433" y="367"/>
                  </a:cubicBezTo>
                  <a:cubicBezTo>
                    <a:pt x="588" y="442"/>
                    <a:pt x="588" y="442"/>
                    <a:pt x="588" y="442"/>
                  </a:cubicBezTo>
                  <a:cubicBezTo>
                    <a:pt x="465" y="458"/>
                    <a:pt x="333" y="499"/>
                    <a:pt x="235" y="555"/>
                  </a:cubicBezTo>
                  <a:cubicBezTo>
                    <a:pt x="124" y="618"/>
                    <a:pt x="54" y="699"/>
                    <a:pt x="27" y="794"/>
                  </a:cubicBezTo>
                  <a:cubicBezTo>
                    <a:pt x="0" y="888"/>
                    <a:pt x="22" y="972"/>
                    <a:pt x="44" y="1027"/>
                  </a:cubicBezTo>
                  <a:cubicBezTo>
                    <a:pt x="49" y="1037"/>
                    <a:pt x="58" y="1045"/>
                    <a:pt x="69" y="1049"/>
                  </a:cubicBezTo>
                  <a:cubicBezTo>
                    <a:pt x="73" y="1051"/>
                    <a:pt x="77" y="1051"/>
                    <a:pt x="82" y="1051"/>
                  </a:cubicBezTo>
                  <a:cubicBezTo>
                    <a:pt x="88" y="1051"/>
                    <a:pt x="95" y="1049"/>
                    <a:pt x="101" y="1046"/>
                  </a:cubicBezTo>
                  <a:cubicBezTo>
                    <a:pt x="308" y="928"/>
                    <a:pt x="308" y="928"/>
                    <a:pt x="308" y="928"/>
                  </a:cubicBezTo>
                  <a:cubicBezTo>
                    <a:pt x="322" y="920"/>
                    <a:pt x="329" y="906"/>
                    <a:pt x="328" y="890"/>
                  </a:cubicBezTo>
                  <a:cubicBezTo>
                    <a:pt x="323" y="818"/>
                    <a:pt x="323" y="818"/>
                    <a:pt x="323" y="818"/>
                  </a:cubicBezTo>
                  <a:cubicBezTo>
                    <a:pt x="384" y="859"/>
                    <a:pt x="384" y="859"/>
                    <a:pt x="384" y="859"/>
                  </a:cubicBezTo>
                  <a:cubicBezTo>
                    <a:pt x="397" y="868"/>
                    <a:pt x="413" y="868"/>
                    <a:pt x="426" y="861"/>
                  </a:cubicBezTo>
                  <a:cubicBezTo>
                    <a:pt x="770" y="665"/>
                    <a:pt x="770" y="665"/>
                    <a:pt x="770" y="665"/>
                  </a:cubicBezTo>
                  <a:cubicBezTo>
                    <a:pt x="704" y="2019"/>
                    <a:pt x="704" y="2019"/>
                    <a:pt x="704" y="2019"/>
                  </a:cubicBezTo>
                  <a:cubicBezTo>
                    <a:pt x="704" y="2030"/>
                    <a:pt x="708" y="2041"/>
                    <a:pt x="715" y="2049"/>
                  </a:cubicBezTo>
                  <a:cubicBezTo>
                    <a:pt x="723" y="2056"/>
                    <a:pt x="734" y="2061"/>
                    <a:pt x="745" y="2061"/>
                  </a:cubicBezTo>
                  <a:cubicBezTo>
                    <a:pt x="1075" y="2061"/>
                    <a:pt x="1075" y="2061"/>
                    <a:pt x="1075" y="2061"/>
                  </a:cubicBezTo>
                  <a:cubicBezTo>
                    <a:pt x="1086" y="2061"/>
                    <a:pt x="1096" y="2057"/>
                    <a:pt x="1104" y="2049"/>
                  </a:cubicBezTo>
                  <a:cubicBezTo>
                    <a:pt x="1111" y="2041"/>
                    <a:pt x="1115" y="2030"/>
                    <a:pt x="1115" y="2019"/>
                  </a:cubicBezTo>
                  <a:cubicBezTo>
                    <a:pt x="1049" y="669"/>
                    <a:pt x="1049" y="669"/>
                    <a:pt x="1049" y="669"/>
                  </a:cubicBezTo>
                  <a:cubicBezTo>
                    <a:pt x="1386" y="861"/>
                    <a:pt x="1386" y="861"/>
                    <a:pt x="1386" y="861"/>
                  </a:cubicBezTo>
                  <a:cubicBezTo>
                    <a:pt x="1399" y="868"/>
                    <a:pt x="1415" y="868"/>
                    <a:pt x="1428" y="859"/>
                  </a:cubicBezTo>
                  <a:cubicBezTo>
                    <a:pt x="1489" y="818"/>
                    <a:pt x="1489" y="818"/>
                    <a:pt x="1489" y="818"/>
                  </a:cubicBezTo>
                  <a:cubicBezTo>
                    <a:pt x="1484" y="890"/>
                    <a:pt x="1484" y="890"/>
                    <a:pt x="1484" y="890"/>
                  </a:cubicBezTo>
                  <a:cubicBezTo>
                    <a:pt x="1482" y="906"/>
                    <a:pt x="1490" y="920"/>
                    <a:pt x="1504" y="928"/>
                  </a:cubicBezTo>
                  <a:cubicBezTo>
                    <a:pt x="1711" y="1046"/>
                    <a:pt x="1711" y="1046"/>
                    <a:pt x="1711" y="1046"/>
                  </a:cubicBezTo>
                  <a:cubicBezTo>
                    <a:pt x="1717" y="1049"/>
                    <a:pt x="1724" y="1051"/>
                    <a:pt x="1730" y="1051"/>
                  </a:cubicBezTo>
                  <a:cubicBezTo>
                    <a:pt x="1735" y="1051"/>
                    <a:pt x="1739" y="1051"/>
                    <a:pt x="1743" y="1049"/>
                  </a:cubicBezTo>
                  <a:cubicBezTo>
                    <a:pt x="1754" y="1045"/>
                    <a:pt x="1763" y="1037"/>
                    <a:pt x="1768" y="1027"/>
                  </a:cubicBezTo>
                  <a:cubicBezTo>
                    <a:pt x="1794" y="962"/>
                    <a:pt x="1827" y="836"/>
                    <a:pt x="1746" y="708"/>
                  </a:cubicBezTo>
                  <a:close/>
                  <a:moveTo>
                    <a:pt x="1050" y="347"/>
                  </a:moveTo>
                  <a:cubicBezTo>
                    <a:pt x="1129" y="257"/>
                    <a:pt x="1236" y="174"/>
                    <a:pt x="1328" y="130"/>
                  </a:cubicBezTo>
                  <a:cubicBezTo>
                    <a:pt x="1407" y="93"/>
                    <a:pt x="1473" y="84"/>
                    <a:pt x="1526" y="104"/>
                  </a:cubicBezTo>
                  <a:cubicBezTo>
                    <a:pt x="1562" y="118"/>
                    <a:pt x="1587" y="144"/>
                    <a:pt x="1604" y="171"/>
                  </a:cubicBezTo>
                  <a:cubicBezTo>
                    <a:pt x="1479" y="231"/>
                    <a:pt x="1479" y="231"/>
                    <a:pt x="1479" y="231"/>
                  </a:cubicBezTo>
                  <a:cubicBezTo>
                    <a:pt x="1415" y="162"/>
                    <a:pt x="1415" y="162"/>
                    <a:pt x="1415" y="162"/>
                  </a:cubicBezTo>
                  <a:cubicBezTo>
                    <a:pt x="1405" y="150"/>
                    <a:pt x="1389" y="146"/>
                    <a:pt x="1374" y="151"/>
                  </a:cubicBezTo>
                  <a:cubicBezTo>
                    <a:pt x="1360" y="155"/>
                    <a:pt x="1349" y="167"/>
                    <a:pt x="1346" y="182"/>
                  </a:cubicBezTo>
                  <a:cubicBezTo>
                    <a:pt x="1326" y="304"/>
                    <a:pt x="1326" y="304"/>
                    <a:pt x="1326" y="304"/>
                  </a:cubicBezTo>
                  <a:cubicBezTo>
                    <a:pt x="1046" y="438"/>
                    <a:pt x="1046" y="438"/>
                    <a:pt x="1046" y="438"/>
                  </a:cubicBezTo>
                  <a:cubicBezTo>
                    <a:pt x="1017" y="441"/>
                    <a:pt x="992" y="446"/>
                    <a:pt x="972" y="453"/>
                  </a:cubicBezTo>
                  <a:cubicBezTo>
                    <a:pt x="988" y="425"/>
                    <a:pt x="1013" y="389"/>
                    <a:pt x="1050" y="347"/>
                  </a:cubicBezTo>
                  <a:close/>
                  <a:moveTo>
                    <a:pt x="466" y="182"/>
                  </a:moveTo>
                  <a:cubicBezTo>
                    <a:pt x="463" y="167"/>
                    <a:pt x="452" y="155"/>
                    <a:pt x="438" y="151"/>
                  </a:cubicBezTo>
                  <a:cubicBezTo>
                    <a:pt x="423" y="146"/>
                    <a:pt x="407" y="150"/>
                    <a:pt x="397" y="162"/>
                  </a:cubicBezTo>
                  <a:cubicBezTo>
                    <a:pt x="333" y="231"/>
                    <a:pt x="333" y="231"/>
                    <a:pt x="333" y="231"/>
                  </a:cubicBezTo>
                  <a:cubicBezTo>
                    <a:pt x="208" y="171"/>
                    <a:pt x="208" y="171"/>
                    <a:pt x="208" y="171"/>
                  </a:cubicBezTo>
                  <a:cubicBezTo>
                    <a:pt x="225" y="144"/>
                    <a:pt x="250" y="118"/>
                    <a:pt x="286" y="104"/>
                  </a:cubicBezTo>
                  <a:cubicBezTo>
                    <a:pt x="339" y="84"/>
                    <a:pt x="405" y="93"/>
                    <a:pt x="484" y="131"/>
                  </a:cubicBezTo>
                  <a:cubicBezTo>
                    <a:pt x="576" y="174"/>
                    <a:pt x="683" y="257"/>
                    <a:pt x="762" y="347"/>
                  </a:cubicBezTo>
                  <a:cubicBezTo>
                    <a:pt x="799" y="389"/>
                    <a:pt x="824" y="425"/>
                    <a:pt x="840" y="453"/>
                  </a:cubicBezTo>
                  <a:cubicBezTo>
                    <a:pt x="820" y="446"/>
                    <a:pt x="795" y="441"/>
                    <a:pt x="766" y="438"/>
                  </a:cubicBezTo>
                  <a:cubicBezTo>
                    <a:pt x="486" y="304"/>
                    <a:pt x="486" y="304"/>
                    <a:pt x="486" y="304"/>
                  </a:cubicBezTo>
                  <a:lnTo>
                    <a:pt x="466" y="182"/>
                  </a:lnTo>
                  <a:close/>
                  <a:moveTo>
                    <a:pt x="408" y="779"/>
                  </a:moveTo>
                  <a:cubicBezTo>
                    <a:pt x="298" y="705"/>
                    <a:pt x="298" y="705"/>
                    <a:pt x="298" y="705"/>
                  </a:cubicBezTo>
                  <a:cubicBezTo>
                    <a:pt x="286" y="697"/>
                    <a:pt x="269" y="696"/>
                    <a:pt x="256" y="704"/>
                  </a:cubicBezTo>
                  <a:cubicBezTo>
                    <a:pt x="243" y="712"/>
                    <a:pt x="235" y="727"/>
                    <a:pt x="236" y="742"/>
                  </a:cubicBezTo>
                  <a:cubicBezTo>
                    <a:pt x="246" y="871"/>
                    <a:pt x="246" y="871"/>
                    <a:pt x="246" y="871"/>
                  </a:cubicBezTo>
                  <a:cubicBezTo>
                    <a:pt x="104" y="952"/>
                    <a:pt x="104" y="952"/>
                    <a:pt x="104" y="952"/>
                  </a:cubicBezTo>
                  <a:cubicBezTo>
                    <a:pt x="80" y="863"/>
                    <a:pt x="89" y="730"/>
                    <a:pt x="274" y="625"/>
                  </a:cubicBezTo>
                  <a:cubicBezTo>
                    <a:pt x="392" y="557"/>
                    <a:pt x="561" y="514"/>
                    <a:pt x="696" y="514"/>
                  </a:cubicBezTo>
                  <a:cubicBezTo>
                    <a:pt x="715" y="514"/>
                    <a:pt x="732" y="515"/>
                    <a:pt x="749" y="517"/>
                  </a:cubicBezTo>
                  <a:cubicBezTo>
                    <a:pt x="749" y="517"/>
                    <a:pt x="750" y="517"/>
                    <a:pt x="750" y="517"/>
                  </a:cubicBezTo>
                  <a:cubicBezTo>
                    <a:pt x="788" y="520"/>
                    <a:pt x="815" y="528"/>
                    <a:pt x="833" y="537"/>
                  </a:cubicBezTo>
                  <a:lnTo>
                    <a:pt x="408" y="779"/>
                  </a:lnTo>
                  <a:close/>
                  <a:moveTo>
                    <a:pt x="1032" y="1981"/>
                  </a:moveTo>
                  <a:cubicBezTo>
                    <a:pt x="787" y="1981"/>
                    <a:pt x="787" y="1981"/>
                    <a:pt x="787" y="1981"/>
                  </a:cubicBezTo>
                  <a:cubicBezTo>
                    <a:pt x="798" y="1754"/>
                    <a:pt x="798" y="1754"/>
                    <a:pt x="798" y="1754"/>
                  </a:cubicBezTo>
                  <a:cubicBezTo>
                    <a:pt x="910" y="1754"/>
                    <a:pt x="910" y="1754"/>
                    <a:pt x="910" y="1754"/>
                  </a:cubicBezTo>
                  <a:cubicBezTo>
                    <a:pt x="932" y="1754"/>
                    <a:pt x="950" y="1736"/>
                    <a:pt x="950" y="1714"/>
                  </a:cubicBezTo>
                  <a:cubicBezTo>
                    <a:pt x="950" y="1692"/>
                    <a:pt x="932" y="1674"/>
                    <a:pt x="910" y="1674"/>
                  </a:cubicBezTo>
                  <a:cubicBezTo>
                    <a:pt x="802" y="1674"/>
                    <a:pt x="802" y="1674"/>
                    <a:pt x="802" y="1674"/>
                  </a:cubicBezTo>
                  <a:cubicBezTo>
                    <a:pt x="812" y="1459"/>
                    <a:pt x="812" y="1459"/>
                    <a:pt x="812" y="1459"/>
                  </a:cubicBezTo>
                  <a:cubicBezTo>
                    <a:pt x="898" y="1459"/>
                    <a:pt x="898" y="1459"/>
                    <a:pt x="898" y="1459"/>
                  </a:cubicBezTo>
                  <a:cubicBezTo>
                    <a:pt x="920" y="1459"/>
                    <a:pt x="938" y="1441"/>
                    <a:pt x="938" y="1419"/>
                  </a:cubicBezTo>
                  <a:cubicBezTo>
                    <a:pt x="938" y="1397"/>
                    <a:pt x="920" y="1379"/>
                    <a:pt x="898" y="1379"/>
                  </a:cubicBezTo>
                  <a:cubicBezTo>
                    <a:pt x="816" y="1379"/>
                    <a:pt x="816" y="1379"/>
                    <a:pt x="816" y="1379"/>
                  </a:cubicBezTo>
                  <a:cubicBezTo>
                    <a:pt x="826" y="1165"/>
                    <a:pt x="826" y="1165"/>
                    <a:pt x="826" y="1165"/>
                  </a:cubicBezTo>
                  <a:cubicBezTo>
                    <a:pt x="909" y="1165"/>
                    <a:pt x="909" y="1165"/>
                    <a:pt x="909" y="1165"/>
                  </a:cubicBezTo>
                  <a:cubicBezTo>
                    <a:pt x="931" y="1165"/>
                    <a:pt x="949" y="1147"/>
                    <a:pt x="949" y="1125"/>
                  </a:cubicBezTo>
                  <a:cubicBezTo>
                    <a:pt x="949" y="1102"/>
                    <a:pt x="931" y="1084"/>
                    <a:pt x="909" y="1084"/>
                  </a:cubicBezTo>
                  <a:cubicBezTo>
                    <a:pt x="830" y="1084"/>
                    <a:pt x="830" y="1084"/>
                    <a:pt x="830" y="1084"/>
                  </a:cubicBezTo>
                  <a:cubicBezTo>
                    <a:pt x="840" y="870"/>
                    <a:pt x="840" y="870"/>
                    <a:pt x="840" y="870"/>
                  </a:cubicBezTo>
                  <a:cubicBezTo>
                    <a:pt x="909" y="870"/>
                    <a:pt x="909" y="870"/>
                    <a:pt x="909" y="870"/>
                  </a:cubicBezTo>
                  <a:cubicBezTo>
                    <a:pt x="931" y="870"/>
                    <a:pt x="949" y="852"/>
                    <a:pt x="949" y="830"/>
                  </a:cubicBezTo>
                  <a:cubicBezTo>
                    <a:pt x="949" y="808"/>
                    <a:pt x="931" y="790"/>
                    <a:pt x="909" y="790"/>
                  </a:cubicBezTo>
                  <a:cubicBezTo>
                    <a:pt x="844" y="790"/>
                    <a:pt x="844" y="790"/>
                    <a:pt x="844" y="790"/>
                  </a:cubicBezTo>
                  <a:cubicBezTo>
                    <a:pt x="852" y="618"/>
                    <a:pt x="852" y="618"/>
                    <a:pt x="852" y="618"/>
                  </a:cubicBezTo>
                  <a:cubicBezTo>
                    <a:pt x="906" y="587"/>
                    <a:pt x="906" y="587"/>
                    <a:pt x="906" y="587"/>
                  </a:cubicBezTo>
                  <a:cubicBezTo>
                    <a:pt x="967" y="622"/>
                    <a:pt x="967" y="622"/>
                    <a:pt x="967" y="622"/>
                  </a:cubicBezTo>
                  <a:lnTo>
                    <a:pt x="1032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1D5C07A2-4FF2-4E51-8EC7-9DBBB3C23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738" y="7235825"/>
              <a:ext cx="50800" cy="523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C395AA-28CD-4F24-A57F-C2FAD24050C4}"/>
              </a:ext>
            </a:extLst>
          </p:cNvPr>
          <p:cNvGrpSpPr/>
          <p:nvPr/>
        </p:nvGrpSpPr>
        <p:grpSpPr>
          <a:xfrm>
            <a:off x="9623554" y="4246652"/>
            <a:ext cx="603185" cy="503751"/>
            <a:chOff x="3306763" y="6996113"/>
            <a:chExt cx="1309687" cy="1093788"/>
          </a:xfrm>
          <a:solidFill>
            <a:schemeClr val="bg2"/>
          </a:solidFill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44D4B1CC-420E-4D95-A9DB-D6587EFD0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9713" y="6996113"/>
              <a:ext cx="566737" cy="1093788"/>
            </a:xfrm>
            <a:custGeom>
              <a:avLst/>
              <a:gdLst>
                <a:gd name="T0" fmla="*/ 345 w 890"/>
                <a:gd name="T1" fmla="*/ 1718 h 1718"/>
                <a:gd name="T2" fmla="*/ 0 w 890"/>
                <a:gd name="T3" fmla="*/ 1372 h 1718"/>
                <a:gd name="T4" fmla="*/ 37 w 890"/>
                <a:gd name="T5" fmla="*/ 1205 h 1718"/>
                <a:gd name="T6" fmla="*/ 88 w 890"/>
                <a:gd name="T7" fmla="*/ 1040 h 1718"/>
                <a:gd name="T8" fmla="*/ 51 w 890"/>
                <a:gd name="T9" fmla="*/ 741 h 1718"/>
                <a:gd name="T10" fmla="*/ 33 w 890"/>
                <a:gd name="T11" fmla="*/ 673 h 1718"/>
                <a:gd name="T12" fmla="*/ 0 w 890"/>
                <a:gd name="T13" fmla="*/ 442 h 1718"/>
                <a:gd name="T14" fmla="*/ 441 w 890"/>
                <a:gd name="T15" fmla="*/ 0 h 1718"/>
                <a:gd name="T16" fmla="*/ 883 w 890"/>
                <a:gd name="T17" fmla="*/ 439 h 1718"/>
                <a:gd name="T18" fmla="*/ 849 w 890"/>
                <a:gd name="T19" fmla="*/ 868 h 1718"/>
                <a:gd name="T20" fmla="*/ 849 w 890"/>
                <a:gd name="T21" fmla="*/ 868 h 1718"/>
                <a:gd name="T22" fmla="*/ 671 w 890"/>
                <a:gd name="T23" fmla="*/ 1490 h 1718"/>
                <a:gd name="T24" fmla="*/ 345 w 890"/>
                <a:gd name="T25" fmla="*/ 1718 h 1718"/>
                <a:gd name="T26" fmla="*/ 441 w 890"/>
                <a:gd name="T27" fmla="*/ 80 h 1718"/>
                <a:gd name="T28" fmla="*/ 80 w 890"/>
                <a:gd name="T29" fmla="*/ 442 h 1718"/>
                <a:gd name="T30" fmla="*/ 111 w 890"/>
                <a:gd name="T31" fmla="*/ 653 h 1718"/>
                <a:gd name="T32" fmla="*/ 129 w 890"/>
                <a:gd name="T33" fmla="*/ 720 h 1718"/>
                <a:gd name="T34" fmla="*/ 167 w 890"/>
                <a:gd name="T35" fmla="*/ 1055 h 1718"/>
                <a:gd name="T36" fmla="*/ 110 w 890"/>
                <a:gd name="T37" fmla="*/ 1237 h 1718"/>
                <a:gd name="T38" fmla="*/ 80 w 890"/>
                <a:gd name="T39" fmla="*/ 1372 h 1718"/>
                <a:gd name="T40" fmla="*/ 345 w 890"/>
                <a:gd name="T41" fmla="*/ 1638 h 1718"/>
                <a:gd name="T42" fmla="*/ 595 w 890"/>
                <a:gd name="T43" fmla="*/ 1462 h 1718"/>
                <a:gd name="T44" fmla="*/ 596 w 890"/>
                <a:gd name="T45" fmla="*/ 1461 h 1718"/>
                <a:gd name="T46" fmla="*/ 770 w 890"/>
                <a:gd name="T47" fmla="*/ 854 h 1718"/>
                <a:gd name="T48" fmla="*/ 802 w 890"/>
                <a:gd name="T49" fmla="*/ 444 h 1718"/>
                <a:gd name="T50" fmla="*/ 441 w 890"/>
                <a:gd name="T51" fmla="*/ 80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0" h="1718">
                  <a:moveTo>
                    <a:pt x="345" y="1718"/>
                  </a:moveTo>
                  <a:cubicBezTo>
                    <a:pt x="155" y="1718"/>
                    <a:pt x="0" y="1563"/>
                    <a:pt x="0" y="1372"/>
                  </a:cubicBezTo>
                  <a:cubicBezTo>
                    <a:pt x="0" y="1290"/>
                    <a:pt x="17" y="1250"/>
                    <a:pt x="37" y="1205"/>
                  </a:cubicBezTo>
                  <a:cubicBezTo>
                    <a:pt x="53" y="1167"/>
                    <a:pt x="72" y="1124"/>
                    <a:pt x="88" y="1040"/>
                  </a:cubicBezTo>
                  <a:cubicBezTo>
                    <a:pt x="106" y="945"/>
                    <a:pt x="79" y="846"/>
                    <a:pt x="51" y="741"/>
                  </a:cubicBezTo>
                  <a:cubicBezTo>
                    <a:pt x="45" y="719"/>
                    <a:pt x="39" y="696"/>
                    <a:pt x="33" y="673"/>
                  </a:cubicBezTo>
                  <a:cubicBezTo>
                    <a:pt x="17" y="607"/>
                    <a:pt x="0" y="528"/>
                    <a:pt x="0" y="442"/>
                  </a:cubicBezTo>
                  <a:cubicBezTo>
                    <a:pt x="0" y="198"/>
                    <a:pt x="198" y="0"/>
                    <a:pt x="441" y="0"/>
                  </a:cubicBezTo>
                  <a:cubicBezTo>
                    <a:pt x="677" y="0"/>
                    <a:pt x="867" y="189"/>
                    <a:pt x="883" y="439"/>
                  </a:cubicBezTo>
                  <a:cubicBezTo>
                    <a:pt x="890" y="562"/>
                    <a:pt x="879" y="706"/>
                    <a:pt x="849" y="868"/>
                  </a:cubicBezTo>
                  <a:cubicBezTo>
                    <a:pt x="849" y="868"/>
                    <a:pt x="849" y="868"/>
                    <a:pt x="849" y="868"/>
                  </a:cubicBezTo>
                  <a:cubicBezTo>
                    <a:pt x="790" y="1190"/>
                    <a:pt x="679" y="1470"/>
                    <a:pt x="671" y="1490"/>
                  </a:cubicBezTo>
                  <a:cubicBezTo>
                    <a:pt x="621" y="1626"/>
                    <a:pt x="491" y="1718"/>
                    <a:pt x="345" y="1718"/>
                  </a:cubicBezTo>
                  <a:close/>
                  <a:moveTo>
                    <a:pt x="441" y="80"/>
                  </a:moveTo>
                  <a:cubicBezTo>
                    <a:pt x="242" y="80"/>
                    <a:pt x="80" y="242"/>
                    <a:pt x="80" y="442"/>
                  </a:cubicBezTo>
                  <a:cubicBezTo>
                    <a:pt x="80" y="519"/>
                    <a:pt x="96" y="592"/>
                    <a:pt x="111" y="653"/>
                  </a:cubicBezTo>
                  <a:cubicBezTo>
                    <a:pt x="117" y="676"/>
                    <a:pt x="123" y="699"/>
                    <a:pt x="129" y="720"/>
                  </a:cubicBezTo>
                  <a:cubicBezTo>
                    <a:pt x="159" y="834"/>
                    <a:pt x="188" y="942"/>
                    <a:pt x="167" y="1055"/>
                  </a:cubicBezTo>
                  <a:cubicBezTo>
                    <a:pt x="149" y="1148"/>
                    <a:pt x="127" y="1197"/>
                    <a:pt x="110" y="1237"/>
                  </a:cubicBezTo>
                  <a:cubicBezTo>
                    <a:pt x="92" y="1279"/>
                    <a:pt x="80" y="1306"/>
                    <a:pt x="80" y="1372"/>
                  </a:cubicBezTo>
                  <a:cubicBezTo>
                    <a:pt x="80" y="1518"/>
                    <a:pt x="199" y="1638"/>
                    <a:pt x="345" y="1638"/>
                  </a:cubicBezTo>
                  <a:cubicBezTo>
                    <a:pt x="457" y="1638"/>
                    <a:pt x="558" y="1567"/>
                    <a:pt x="595" y="1462"/>
                  </a:cubicBezTo>
                  <a:cubicBezTo>
                    <a:pt x="596" y="1462"/>
                    <a:pt x="596" y="1461"/>
                    <a:pt x="596" y="1461"/>
                  </a:cubicBezTo>
                  <a:cubicBezTo>
                    <a:pt x="597" y="1458"/>
                    <a:pt x="712" y="1172"/>
                    <a:pt x="770" y="854"/>
                  </a:cubicBezTo>
                  <a:cubicBezTo>
                    <a:pt x="799" y="698"/>
                    <a:pt x="810" y="560"/>
                    <a:pt x="802" y="444"/>
                  </a:cubicBezTo>
                  <a:cubicBezTo>
                    <a:pt x="789" y="237"/>
                    <a:pt x="634" y="80"/>
                    <a:pt x="44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2E774FD-8F86-4FC3-9098-C79D9ABF3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7159625"/>
              <a:ext cx="292100" cy="409575"/>
            </a:xfrm>
            <a:custGeom>
              <a:avLst/>
              <a:gdLst>
                <a:gd name="T0" fmla="*/ 412 w 457"/>
                <a:gd name="T1" fmla="*/ 644 h 644"/>
                <a:gd name="T2" fmla="*/ 381 w 457"/>
                <a:gd name="T3" fmla="*/ 630 h 644"/>
                <a:gd name="T4" fmla="*/ 9 w 457"/>
                <a:gd name="T5" fmla="*/ 202 h 644"/>
                <a:gd name="T6" fmla="*/ 0 w 457"/>
                <a:gd name="T7" fmla="*/ 175 h 644"/>
                <a:gd name="T8" fmla="*/ 0 w 457"/>
                <a:gd name="T9" fmla="*/ 40 h 644"/>
                <a:gd name="T10" fmla="*/ 40 w 457"/>
                <a:gd name="T11" fmla="*/ 0 h 644"/>
                <a:gd name="T12" fmla="*/ 80 w 457"/>
                <a:gd name="T13" fmla="*/ 40 h 644"/>
                <a:gd name="T14" fmla="*/ 80 w 457"/>
                <a:gd name="T15" fmla="*/ 160 h 644"/>
                <a:gd name="T16" fmla="*/ 442 w 457"/>
                <a:gd name="T17" fmla="*/ 578 h 644"/>
                <a:gd name="T18" fmla="*/ 438 w 457"/>
                <a:gd name="T19" fmla="*/ 634 h 644"/>
                <a:gd name="T20" fmla="*/ 412 w 457"/>
                <a:gd name="T21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" h="644">
                  <a:moveTo>
                    <a:pt x="412" y="644"/>
                  </a:moveTo>
                  <a:cubicBezTo>
                    <a:pt x="401" y="644"/>
                    <a:pt x="389" y="639"/>
                    <a:pt x="381" y="630"/>
                  </a:cubicBezTo>
                  <a:cubicBezTo>
                    <a:pt x="9" y="202"/>
                    <a:pt x="9" y="202"/>
                    <a:pt x="9" y="202"/>
                  </a:cubicBezTo>
                  <a:cubicBezTo>
                    <a:pt x="3" y="194"/>
                    <a:pt x="0" y="185"/>
                    <a:pt x="0" y="17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442" y="578"/>
                    <a:pt x="442" y="578"/>
                    <a:pt x="442" y="578"/>
                  </a:cubicBezTo>
                  <a:cubicBezTo>
                    <a:pt x="457" y="594"/>
                    <a:pt x="455" y="620"/>
                    <a:pt x="438" y="634"/>
                  </a:cubicBezTo>
                  <a:cubicBezTo>
                    <a:pt x="431" y="641"/>
                    <a:pt x="421" y="644"/>
                    <a:pt x="412" y="6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19ABFAC-6BE3-4EBE-B72C-E5BB89CD5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5" y="7242175"/>
              <a:ext cx="284162" cy="201613"/>
            </a:xfrm>
            <a:custGeom>
              <a:avLst/>
              <a:gdLst>
                <a:gd name="T0" fmla="*/ 46 w 447"/>
                <a:gd name="T1" fmla="*/ 318 h 318"/>
                <a:gd name="T2" fmla="*/ 12 w 447"/>
                <a:gd name="T3" fmla="*/ 300 h 318"/>
                <a:gd name="T4" fmla="*/ 24 w 447"/>
                <a:gd name="T5" fmla="*/ 245 h 318"/>
                <a:gd name="T6" fmla="*/ 379 w 447"/>
                <a:gd name="T7" fmla="*/ 12 h 318"/>
                <a:gd name="T8" fmla="*/ 434 w 447"/>
                <a:gd name="T9" fmla="*/ 23 h 318"/>
                <a:gd name="T10" fmla="*/ 423 w 447"/>
                <a:gd name="T11" fmla="*/ 79 h 318"/>
                <a:gd name="T12" fmla="*/ 68 w 447"/>
                <a:gd name="T13" fmla="*/ 312 h 318"/>
                <a:gd name="T14" fmla="*/ 46 w 447"/>
                <a:gd name="T15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7" h="318">
                  <a:moveTo>
                    <a:pt x="46" y="318"/>
                  </a:moveTo>
                  <a:cubicBezTo>
                    <a:pt x="33" y="318"/>
                    <a:pt x="20" y="312"/>
                    <a:pt x="12" y="300"/>
                  </a:cubicBezTo>
                  <a:cubicBezTo>
                    <a:pt x="0" y="282"/>
                    <a:pt x="5" y="257"/>
                    <a:pt x="24" y="245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97" y="0"/>
                    <a:pt x="422" y="5"/>
                    <a:pt x="434" y="23"/>
                  </a:cubicBezTo>
                  <a:cubicBezTo>
                    <a:pt x="447" y="42"/>
                    <a:pt x="441" y="67"/>
                    <a:pt x="423" y="79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61" y="316"/>
                    <a:pt x="54" y="318"/>
                    <a:pt x="46" y="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436E24C-2FED-471B-900C-52D9E5022F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6763" y="6996113"/>
              <a:ext cx="566737" cy="1093788"/>
            </a:xfrm>
            <a:custGeom>
              <a:avLst/>
              <a:gdLst>
                <a:gd name="T0" fmla="*/ 802 w 890"/>
                <a:gd name="T1" fmla="*/ 1040 h 1718"/>
                <a:gd name="T2" fmla="*/ 839 w 890"/>
                <a:gd name="T3" fmla="*/ 741 h 1718"/>
                <a:gd name="T4" fmla="*/ 857 w 890"/>
                <a:gd name="T5" fmla="*/ 673 h 1718"/>
                <a:gd name="T6" fmla="*/ 890 w 890"/>
                <a:gd name="T7" fmla="*/ 442 h 1718"/>
                <a:gd name="T8" fmla="*/ 449 w 890"/>
                <a:gd name="T9" fmla="*/ 0 h 1718"/>
                <a:gd name="T10" fmla="*/ 7 w 890"/>
                <a:gd name="T11" fmla="*/ 439 h 1718"/>
                <a:gd name="T12" fmla="*/ 41 w 890"/>
                <a:gd name="T13" fmla="*/ 868 h 1718"/>
                <a:gd name="T14" fmla="*/ 42 w 890"/>
                <a:gd name="T15" fmla="*/ 878 h 1718"/>
                <a:gd name="T16" fmla="*/ 42 w 890"/>
                <a:gd name="T17" fmla="*/ 878 h 1718"/>
                <a:gd name="T18" fmla="*/ 219 w 890"/>
                <a:gd name="T19" fmla="*/ 1490 h 1718"/>
                <a:gd name="T20" fmla="*/ 545 w 890"/>
                <a:gd name="T21" fmla="*/ 1718 h 1718"/>
                <a:gd name="T22" fmla="*/ 890 w 890"/>
                <a:gd name="T23" fmla="*/ 1372 h 1718"/>
                <a:gd name="T24" fmla="*/ 853 w 890"/>
                <a:gd name="T25" fmla="*/ 1205 h 1718"/>
                <a:gd name="T26" fmla="*/ 802 w 890"/>
                <a:gd name="T27" fmla="*/ 1040 h 1718"/>
                <a:gd name="T28" fmla="*/ 88 w 890"/>
                <a:gd name="T29" fmla="*/ 444 h 1718"/>
                <a:gd name="T30" fmla="*/ 449 w 890"/>
                <a:gd name="T31" fmla="*/ 80 h 1718"/>
                <a:gd name="T32" fmla="*/ 810 w 890"/>
                <a:gd name="T33" fmla="*/ 442 h 1718"/>
                <a:gd name="T34" fmla="*/ 792 w 890"/>
                <a:gd name="T35" fmla="*/ 598 h 1718"/>
                <a:gd name="T36" fmla="*/ 503 w 890"/>
                <a:gd name="T37" fmla="*/ 409 h 1718"/>
                <a:gd name="T38" fmla="*/ 503 w 890"/>
                <a:gd name="T39" fmla="*/ 295 h 1718"/>
                <a:gd name="T40" fmla="*/ 463 w 890"/>
                <a:gd name="T41" fmla="*/ 255 h 1718"/>
                <a:gd name="T42" fmla="*/ 423 w 890"/>
                <a:gd name="T43" fmla="*/ 295 h 1718"/>
                <a:gd name="T44" fmla="*/ 423 w 890"/>
                <a:gd name="T45" fmla="*/ 415 h 1718"/>
                <a:gd name="T46" fmla="*/ 107 w 890"/>
                <a:gd name="T47" fmla="*/ 780 h 1718"/>
                <a:gd name="T48" fmla="*/ 88 w 890"/>
                <a:gd name="T49" fmla="*/ 444 h 1718"/>
                <a:gd name="T50" fmla="*/ 545 w 890"/>
                <a:gd name="T51" fmla="*/ 1638 h 1718"/>
                <a:gd name="T52" fmla="*/ 295 w 890"/>
                <a:gd name="T53" fmla="*/ 1462 h 1718"/>
                <a:gd name="T54" fmla="*/ 294 w 890"/>
                <a:gd name="T55" fmla="*/ 1461 h 1718"/>
                <a:gd name="T56" fmla="*/ 125 w 890"/>
                <a:gd name="T57" fmla="*/ 883 h 1718"/>
                <a:gd name="T58" fmla="*/ 471 w 890"/>
                <a:gd name="T59" fmla="*/ 483 h 1718"/>
                <a:gd name="T60" fmla="*/ 772 w 890"/>
                <a:gd name="T61" fmla="*/ 681 h 1718"/>
                <a:gd name="T62" fmla="*/ 761 w 890"/>
                <a:gd name="T63" fmla="*/ 720 h 1718"/>
                <a:gd name="T64" fmla="*/ 723 w 890"/>
                <a:gd name="T65" fmla="*/ 1055 h 1718"/>
                <a:gd name="T66" fmla="*/ 780 w 890"/>
                <a:gd name="T67" fmla="*/ 1237 h 1718"/>
                <a:gd name="T68" fmla="*/ 810 w 890"/>
                <a:gd name="T69" fmla="*/ 1372 h 1718"/>
                <a:gd name="T70" fmla="*/ 545 w 890"/>
                <a:gd name="T71" fmla="*/ 1638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0" h="1718">
                  <a:moveTo>
                    <a:pt x="802" y="1040"/>
                  </a:moveTo>
                  <a:cubicBezTo>
                    <a:pt x="784" y="945"/>
                    <a:pt x="811" y="846"/>
                    <a:pt x="839" y="741"/>
                  </a:cubicBezTo>
                  <a:cubicBezTo>
                    <a:pt x="845" y="719"/>
                    <a:pt x="851" y="696"/>
                    <a:pt x="857" y="673"/>
                  </a:cubicBezTo>
                  <a:cubicBezTo>
                    <a:pt x="873" y="607"/>
                    <a:pt x="890" y="528"/>
                    <a:pt x="890" y="442"/>
                  </a:cubicBezTo>
                  <a:cubicBezTo>
                    <a:pt x="890" y="198"/>
                    <a:pt x="692" y="0"/>
                    <a:pt x="449" y="0"/>
                  </a:cubicBezTo>
                  <a:cubicBezTo>
                    <a:pt x="213" y="0"/>
                    <a:pt x="23" y="189"/>
                    <a:pt x="7" y="439"/>
                  </a:cubicBezTo>
                  <a:cubicBezTo>
                    <a:pt x="0" y="562"/>
                    <a:pt x="11" y="706"/>
                    <a:pt x="41" y="868"/>
                  </a:cubicBezTo>
                  <a:cubicBezTo>
                    <a:pt x="41" y="871"/>
                    <a:pt x="42" y="875"/>
                    <a:pt x="42" y="878"/>
                  </a:cubicBezTo>
                  <a:cubicBezTo>
                    <a:pt x="42" y="878"/>
                    <a:pt x="42" y="878"/>
                    <a:pt x="42" y="878"/>
                  </a:cubicBezTo>
                  <a:cubicBezTo>
                    <a:pt x="102" y="1195"/>
                    <a:pt x="211" y="1470"/>
                    <a:pt x="219" y="1490"/>
                  </a:cubicBezTo>
                  <a:cubicBezTo>
                    <a:pt x="269" y="1626"/>
                    <a:pt x="399" y="1718"/>
                    <a:pt x="545" y="1718"/>
                  </a:cubicBezTo>
                  <a:cubicBezTo>
                    <a:pt x="735" y="1718"/>
                    <a:pt x="890" y="1563"/>
                    <a:pt x="890" y="1372"/>
                  </a:cubicBezTo>
                  <a:cubicBezTo>
                    <a:pt x="890" y="1290"/>
                    <a:pt x="873" y="1250"/>
                    <a:pt x="853" y="1205"/>
                  </a:cubicBezTo>
                  <a:cubicBezTo>
                    <a:pt x="837" y="1167"/>
                    <a:pt x="818" y="1124"/>
                    <a:pt x="802" y="1040"/>
                  </a:cubicBezTo>
                  <a:close/>
                  <a:moveTo>
                    <a:pt x="88" y="444"/>
                  </a:moveTo>
                  <a:cubicBezTo>
                    <a:pt x="101" y="237"/>
                    <a:pt x="256" y="80"/>
                    <a:pt x="449" y="80"/>
                  </a:cubicBezTo>
                  <a:cubicBezTo>
                    <a:pt x="648" y="80"/>
                    <a:pt x="810" y="242"/>
                    <a:pt x="810" y="442"/>
                  </a:cubicBezTo>
                  <a:cubicBezTo>
                    <a:pt x="810" y="497"/>
                    <a:pt x="802" y="550"/>
                    <a:pt x="792" y="598"/>
                  </a:cubicBezTo>
                  <a:cubicBezTo>
                    <a:pt x="503" y="409"/>
                    <a:pt x="503" y="409"/>
                    <a:pt x="503" y="409"/>
                  </a:cubicBezTo>
                  <a:cubicBezTo>
                    <a:pt x="503" y="295"/>
                    <a:pt x="503" y="295"/>
                    <a:pt x="503" y="295"/>
                  </a:cubicBezTo>
                  <a:cubicBezTo>
                    <a:pt x="503" y="273"/>
                    <a:pt x="485" y="255"/>
                    <a:pt x="463" y="255"/>
                  </a:cubicBezTo>
                  <a:cubicBezTo>
                    <a:pt x="441" y="255"/>
                    <a:pt x="423" y="273"/>
                    <a:pt x="423" y="295"/>
                  </a:cubicBezTo>
                  <a:cubicBezTo>
                    <a:pt x="423" y="415"/>
                    <a:pt x="423" y="415"/>
                    <a:pt x="423" y="415"/>
                  </a:cubicBezTo>
                  <a:cubicBezTo>
                    <a:pt x="107" y="780"/>
                    <a:pt x="107" y="780"/>
                    <a:pt x="107" y="780"/>
                  </a:cubicBezTo>
                  <a:cubicBezTo>
                    <a:pt x="88" y="655"/>
                    <a:pt x="81" y="542"/>
                    <a:pt x="88" y="444"/>
                  </a:cubicBezTo>
                  <a:close/>
                  <a:moveTo>
                    <a:pt x="545" y="1638"/>
                  </a:moveTo>
                  <a:cubicBezTo>
                    <a:pt x="433" y="1638"/>
                    <a:pt x="332" y="1567"/>
                    <a:pt x="295" y="1462"/>
                  </a:cubicBezTo>
                  <a:cubicBezTo>
                    <a:pt x="294" y="1462"/>
                    <a:pt x="294" y="1461"/>
                    <a:pt x="294" y="1461"/>
                  </a:cubicBezTo>
                  <a:cubicBezTo>
                    <a:pt x="293" y="1458"/>
                    <a:pt x="185" y="1189"/>
                    <a:pt x="125" y="883"/>
                  </a:cubicBezTo>
                  <a:cubicBezTo>
                    <a:pt x="471" y="483"/>
                    <a:pt x="471" y="483"/>
                    <a:pt x="471" y="483"/>
                  </a:cubicBezTo>
                  <a:cubicBezTo>
                    <a:pt x="772" y="681"/>
                    <a:pt x="772" y="681"/>
                    <a:pt x="772" y="681"/>
                  </a:cubicBezTo>
                  <a:cubicBezTo>
                    <a:pt x="768" y="694"/>
                    <a:pt x="765" y="707"/>
                    <a:pt x="761" y="720"/>
                  </a:cubicBezTo>
                  <a:cubicBezTo>
                    <a:pt x="731" y="834"/>
                    <a:pt x="702" y="942"/>
                    <a:pt x="723" y="1055"/>
                  </a:cubicBezTo>
                  <a:cubicBezTo>
                    <a:pt x="741" y="1148"/>
                    <a:pt x="763" y="1197"/>
                    <a:pt x="780" y="1237"/>
                  </a:cubicBezTo>
                  <a:cubicBezTo>
                    <a:pt x="798" y="1279"/>
                    <a:pt x="810" y="1306"/>
                    <a:pt x="810" y="1372"/>
                  </a:cubicBezTo>
                  <a:cubicBezTo>
                    <a:pt x="810" y="1518"/>
                    <a:pt x="691" y="1638"/>
                    <a:pt x="545" y="16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27" name="Oval 17">
              <a:extLst>
                <a:ext uri="{FF2B5EF4-FFF2-40B4-BE49-F238E27FC236}">
                  <a16:creationId xmlns:a16="http://schemas.microsoft.com/office/drawing/2014/main" id="{D050261B-D3D0-4AA2-826B-BD2B5DBED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7740650"/>
              <a:ext cx="50800" cy="508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72AA3093-4AD4-4842-A12C-5AED6D74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725" y="7808913"/>
              <a:ext cx="163512" cy="177800"/>
            </a:xfrm>
            <a:custGeom>
              <a:avLst/>
              <a:gdLst>
                <a:gd name="T0" fmla="*/ 219 w 259"/>
                <a:gd name="T1" fmla="*/ 200 h 280"/>
                <a:gd name="T2" fmla="*/ 120 w 259"/>
                <a:gd name="T3" fmla="*/ 131 h 280"/>
                <a:gd name="T4" fmla="*/ 119 w 259"/>
                <a:gd name="T5" fmla="*/ 128 h 280"/>
                <a:gd name="T6" fmla="*/ 118 w 259"/>
                <a:gd name="T7" fmla="*/ 126 h 280"/>
                <a:gd name="T8" fmla="*/ 117 w 259"/>
                <a:gd name="T9" fmla="*/ 123 h 280"/>
                <a:gd name="T10" fmla="*/ 83 w 259"/>
                <a:gd name="T11" fmla="*/ 32 h 280"/>
                <a:gd name="T12" fmla="*/ 32 w 259"/>
                <a:gd name="T13" fmla="*/ 8 h 280"/>
                <a:gd name="T14" fmla="*/ 7 w 259"/>
                <a:gd name="T15" fmla="*/ 59 h 280"/>
                <a:gd name="T16" fmla="*/ 42 w 259"/>
                <a:gd name="T17" fmla="*/ 153 h 280"/>
                <a:gd name="T18" fmla="*/ 44 w 259"/>
                <a:gd name="T19" fmla="*/ 158 h 280"/>
                <a:gd name="T20" fmla="*/ 219 w 259"/>
                <a:gd name="T21" fmla="*/ 280 h 280"/>
                <a:gd name="T22" fmla="*/ 259 w 259"/>
                <a:gd name="T23" fmla="*/ 240 h 280"/>
                <a:gd name="T24" fmla="*/ 219 w 259"/>
                <a:gd name="T25" fmla="*/ 20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9" h="280">
                  <a:moveTo>
                    <a:pt x="219" y="200"/>
                  </a:moveTo>
                  <a:cubicBezTo>
                    <a:pt x="174" y="200"/>
                    <a:pt x="135" y="172"/>
                    <a:pt x="120" y="131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18" y="127"/>
                    <a:pt x="118" y="127"/>
                    <a:pt x="118" y="126"/>
                  </a:cubicBez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03" y="89"/>
                    <a:pt x="83" y="32"/>
                  </a:cubicBezTo>
                  <a:cubicBezTo>
                    <a:pt x="76" y="11"/>
                    <a:pt x="53" y="0"/>
                    <a:pt x="32" y="8"/>
                  </a:cubicBezTo>
                  <a:cubicBezTo>
                    <a:pt x="11" y="15"/>
                    <a:pt x="0" y="38"/>
                    <a:pt x="7" y="59"/>
                  </a:cubicBezTo>
                  <a:cubicBezTo>
                    <a:pt x="28" y="117"/>
                    <a:pt x="42" y="152"/>
                    <a:pt x="42" y="153"/>
                  </a:cubicBezTo>
                  <a:cubicBezTo>
                    <a:pt x="44" y="158"/>
                    <a:pt x="44" y="158"/>
                    <a:pt x="44" y="158"/>
                  </a:cubicBezTo>
                  <a:cubicBezTo>
                    <a:pt x="71" y="231"/>
                    <a:pt x="141" y="280"/>
                    <a:pt x="219" y="280"/>
                  </a:cubicBezTo>
                  <a:cubicBezTo>
                    <a:pt x="241" y="280"/>
                    <a:pt x="259" y="262"/>
                    <a:pt x="259" y="240"/>
                  </a:cubicBezTo>
                  <a:cubicBezTo>
                    <a:pt x="259" y="218"/>
                    <a:pt x="241" y="200"/>
                    <a:pt x="219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sp>
        <p:nvSpPr>
          <p:cNvPr id="29" name="Freeform 19">
            <a:extLst>
              <a:ext uri="{FF2B5EF4-FFF2-40B4-BE49-F238E27FC236}">
                <a16:creationId xmlns:a16="http://schemas.microsoft.com/office/drawing/2014/main" id="{B7614B8C-7F48-4DE1-BE46-13436ED70E80}"/>
              </a:ext>
            </a:extLst>
          </p:cNvPr>
          <p:cNvSpPr>
            <a:spLocks noEditPoints="1"/>
          </p:cNvSpPr>
          <p:nvPr/>
        </p:nvSpPr>
        <p:spPr bwMode="auto">
          <a:xfrm>
            <a:off x="1981196" y="4198941"/>
            <a:ext cx="471488" cy="600075"/>
          </a:xfrm>
          <a:custGeom>
            <a:avLst/>
            <a:gdLst>
              <a:gd name="T0" fmla="*/ 1235 w 1608"/>
              <a:gd name="T1" fmla="*/ 257 h 2048"/>
              <a:gd name="T2" fmla="*/ 1407 w 1608"/>
              <a:gd name="T3" fmla="*/ 106 h 2048"/>
              <a:gd name="T4" fmla="*/ 1214 w 1608"/>
              <a:gd name="T5" fmla="*/ 4 h 2048"/>
              <a:gd name="T6" fmla="*/ 1209 w 1608"/>
              <a:gd name="T7" fmla="*/ 2 h 2048"/>
              <a:gd name="T8" fmla="*/ 1203 w 1608"/>
              <a:gd name="T9" fmla="*/ 0 h 2048"/>
              <a:gd name="T10" fmla="*/ 1196 w 1608"/>
              <a:gd name="T11" fmla="*/ 0 h 2048"/>
              <a:gd name="T12" fmla="*/ 1192 w 1608"/>
              <a:gd name="T13" fmla="*/ 0 h 2048"/>
              <a:gd name="T14" fmla="*/ 1177 w 1608"/>
              <a:gd name="T15" fmla="*/ 4 h 2048"/>
              <a:gd name="T16" fmla="*/ 1172 w 1608"/>
              <a:gd name="T17" fmla="*/ 7 h 2048"/>
              <a:gd name="T18" fmla="*/ 1161 w 1608"/>
              <a:gd name="T19" fmla="*/ 18 h 2048"/>
              <a:gd name="T20" fmla="*/ 1159 w 1608"/>
              <a:gd name="T21" fmla="*/ 21 h 2048"/>
              <a:gd name="T22" fmla="*/ 1157 w 1608"/>
              <a:gd name="T23" fmla="*/ 26 h 2048"/>
              <a:gd name="T24" fmla="*/ 1155 w 1608"/>
              <a:gd name="T25" fmla="*/ 32 h 2048"/>
              <a:gd name="T26" fmla="*/ 1155 w 1608"/>
              <a:gd name="T27" fmla="*/ 39 h 2048"/>
              <a:gd name="T28" fmla="*/ 1155 w 1608"/>
              <a:gd name="T29" fmla="*/ 40 h 2048"/>
              <a:gd name="T30" fmla="*/ 788 w 1608"/>
              <a:gd name="T31" fmla="*/ 707 h 2048"/>
              <a:gd name="T32" fmla="*/ 886 w 1608"/>
              <a:gd name="T33" fmla="*/ 1081 h 2048"/>
              <a:gd name="T34" fmla="*/ 780 w 1608"/>
              <a:gd name="T35" fmla="*/ 1252 h 2048"/>
              <a:gd name="T36" fmla="*/ 560 w 1608"/>
              <a:gd name="T37" fmla="*/ 1081 h 2048"/>
              <a:gd name="T38" fmla="*/ 446 w 1608"/>
              <a:gd name="T39" fmla="*/ 741 h 2048"/>
              <a:gd name="T40" fmla="*/ 323 w 1608"/>
              <a:gd name="T41" fmla="*/ 819 h 2048"/>
              <a:gd name="T42" fmla="*/ 243 w 1608"/>
              <a:gd name="T43" fmla="*/ 781 h 2048"/>
              <a:gd name="T44" fmla="*/ 161 w 1608"/>
              <a:gd name="T45" fmla="*/ 781 h 2048"/>
              <a:gd name="T46" fmla="*/ 81 w 1608"/>
              <a:gd name="T47" fmla="*/ 858 h 2048"/>
              <a:gd name="T48" fmla="*/ 11 w 1608"/>
              <a:gd name="T49" fmla="*/ 2035 h 2048"/>
              <a:gd name="T50" fmla="*/ 1540 w 1608"/>
              <a:gd name="T51" fmla="*/ 2035 h 2048"/>
              <a:gd name="T52" fmla="*/ 1565 w 1608"/>
              <a:gd name="T53" fmla="*/ 732 h 2048"/>
              <a:gd name="T54" fmla="*/ 1235 w 1608"/>
              <a:gd name="T55" fmla="*/ 168 h 2048"/>
              <a:gd name="T56" fmla="*/ 1235 w 1608"/>
              <a:gd name="T57" fmla="*/ 168 h 2048"/>
              <a:gd name="T58" fmla="*/ 924 w 1608"/>
              <a:gd name="T59" fmla="*/ 651 h 2048"/>
              <a:gd name="T60" fmla="*/ 192 w 1608"/>
              <a:gd name="T61" fmla="*/ 1247 h 2048"/>
              <a:gd name="T62" fmla="*/ 139 w 1608"/>
              <a:gd name="T63" fmla="*/ 1166 h 2048"/>
              <a:gd name="T64" fmla="*/ 406 w 1608"/>
              <a:gd name="T65" fmla="*/ 1081 h 2048"/>
              <a:gd name="T66" fmla="*/ 325 w 1608"/>
              <a:gd name="T67" fmla="*/ 1291 h 2048"/>
              <a:gd name="T68" fmla="*/ 134 w 1608"/>
              <a:gd name="T69" fmla="*/ 1247 h 2048"/>
              <a:gd name="T70" fmla="*/ 568 w 1608"/>
              <a:gd name="T71" fmla="*/ 1682 h 2048"/>
              <a:gd name="T72" fmla="*/ 805 w 1608"/>
              <a:gd name="T73" fmla="*/ 1682 h 2048"/>
              <a:gd name="T74" fmla="*/ 885 w 1608"/>
              <a:gd name="T75" fmla="*/ 1682 h 2048"/>
              <a:gd name="T76" fmla="*/ 487 w 1608"/>
              <a:gd name="T77" fmla="*/ 1682 h 2048"/>
              <a:gd name="T78" fmla="*/ 405 w 1608"/>
              <a:gd name="T79" fmla="*/ 1294 h 2048"/>
              <a:gd name="T80" fmla="*/ 520 w 1608"/>
              <a:gd name="T81" fmla="*/ 1161 h 2048"/>
              <a:gd name="T82" fmla="*/ 821 w 1608"/>
              <a:gd name="T83" fmla="*/ 1332 h 2048"/>
              <a:gd name="T84" fmla="*/ 975 w 1608"/>
              <a:gd name="T85" fmla="*/ 1161 h 2048"/>
              <a:gd name="T86" fmla="*/ 1008 w 1608"/>
              <a:gd name="T87" fmla="*/ 1967 h 2048"/>
              <a:gd name="T88" fmla="*/ 1088 w 1608"/>
              <a:gd name="T89" fmla="*/ 1967 h 2048"/>
              <a:gd name="T90" fmla="*/ 1016 w 1608"/>
              <a:gd name="T91" fmla="*/ 1081 h 2048"/>
              <a:gd name="T92" fmla="*/ 1404 w 1608"/>
              <a:gd name="T93" fmla="*/ 732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08" h="2048">
                <a:moveTo>
                  <a:pt x="1593" y="663"/>
                </a:moveTo>
                <a:cubicBezTo>
                  <a:pt x="1235" y="318"/>
                  <a:pt x="1235" y="318"/>
                  <a:pt x="1235" y="318"/>
                </a:cubicBezTo>
                <a:cubicBezTo>
                  <a:pt x="1235" y="257"/>
                  <a:pt x="1235" y="257"/>
                  <a:pt x="1235" y="257"/>
                </a:cubicBezTo>
                <a:cubicBezTo>
                  <a:pt x="1405" y="178"/>
                  <a:pt x="1405" y="178"/>
                  <a:pt x="1405" y="178"/>
                </a:cubicBezTo>
                <a:cubicBezTo>
                  <a:pt x="1419" y="172"/>
                  <a:pt x="1428" y="158"/>
                  <a:pt x="1428" y="143"/>
                </a:cubicBezTo>
                <a:cubicBezTo>
                  <a:pt x="1429" y="127"/>
                  <a:pt x="1420" y="113"/>
                  <a:pt x="1407" y="106"/>
                </a:cubicBezTo>
                <a:cubicBezTo>
                  <a:pt x="1214" y="5"/>
                  <a:pt x="1214" y="5"/>
                  <a:pt x="1214" y="5"/>
                </a:cubicBezTo>
                <a:cubicBezTo>
                  <a:pt x="1214" y="5"/>
                  <a:pt x="1214" y="5"/>
                  <a:pt x="1214" y="4"/>
                </a:cubicBezTo>
                <a:cubicBezTo>
                  <a:pt x="1214" y="4"/>
                  <a:pt x="1214" y="4"/>
                  <a:pt x="1214" y="4"/>
                </a:cubicBezTo>
                <a:cubicBezTo>
                  <a:pt x="1213" y="4"/>
                  <a:pt x="1213" y="4"/>
                  <a:pt x="1213" y="4"/>
                </a:cubicBezTo>
                <a:cubicBezTo>
                  <a:pt x="1212" y="3"/>
                  <a:pt x="1211" y="3"/>
                  <a:pt x="1210" y="3"/>
                </a:cubicBezTo>
                <a:cubicBezTo>
                  <a:pt x="1210" y="2"/>
                  <a:pt x="1209" y="2"/>
                  <a:pt x="1209" y="2"/>
                </a:cubicBezTo>
                <a:cubicBezTo>
                  <a:pt x="1208" y="2"/>
                  <a:pt x="1207" y="2"/>
                  <a:pt x="1206" y="1"/>
                </a:cubicBezTo>
                <a:cubicBezTo>
                  <a:pt x="1206" y="1"/>
                  <a:pt x="1205" y="1"/>
                  <a:pt x="1204" y="1"/>
                </a:cubicBezTo>
                <a:cubicBezTo>
                  <a:pt x="1204" y="1"/>
                  <a:pt x="1203" y="1"/>
                  <a:pt x="1203" y="0"/>
                </a:cubicBezTo>
                <a:cubicBezTo>
                  <a:pt x="1202" y="0"/>
                  <a:pt x="1201" y="0"/>
                  <a:pt x="1200" y="0"/>
                </a:cubicBezTo>
                <a:cubicBezTo>
                  <a:pt x="1200" y="0"/>
                  <a:pt x="1199" y="0"/>
                  <a:pt x="1199" y="0"/>
                </a:cubicBezTo>
                <a:cubicBezTo>
                  <a:pt x="1198" y="0"/>
                  <a:pt x="1197" y="0"/>
                  <a:pt x="1196" y="0"/>
                </a:cubicBezTo>
                <a:cubicBezTo>
                  <a:pt x="1195" y="0"/>
                  <a:pt x="1195" y="0"/>
                  <a:pt x="1195" y="0"/>
                </a:cubicBezTo>
                <a:cubicBezTo>
                  <a:pt x="1195" y="0"/>
                  <a:pt x="1195" y="0"/>
                  <a:pt x="1195" y="0"/>
                </a:cubicBezTo>
                <a:cubicBezTo>
                  <a:pt x="1194" y="0"/>
                  <a:pt x="1193" y="0"/>
                  <a:pt x="1192" y="0"/>
                </a:cubicBezTo>
                <a:cubicBezTo>
                  <a:pt x="1191" y="0"/>
                  <a:pt x="1191" y="0"/>
                  <a:pt x="1191" y="0"/>
                </a:cubicBezTo>
                <a:cubicBezTo>
                  <a:pt x="1190" y="0"/>
                  <a:pt x="1189" y="0"/>
                  <a:pt x="1188" y="0"/>
                </a:cubicBezTo>
                <a:cubicBezTo>
                  <a:pt x="1184" y="1"/>
                  <a:pt x="1180" y="2"/>
                  <a:pt x="1177" y="4"/>
                </a:cubicBezTo>
                <a:cubicBezTo>
                  <a:pt x="1176" y="4"/>
                  <a:pt x="1176" y="4"/>
                  <a:pt x="1176" y="4"/>
                </a:cubicBezTo>
                <a:cubicBezTo>
                  <a:pt x="1175" y="5"/>
                  <a:pt x="1175" y="5"/>
                  <a:pt x="1174" y="5"/>
                </a:cubicBezTo>
                <a:cubicBezTo>
                  <a:pt x="1174" y="6"/>
                  <a:pt x="1173" y="6"/>
                  <a:pt x="1172" y="7"/>
                </a:cubicBezTo>
                <a:cubicBezTo>
                  <a:pt x="1172" y="7"/>
                  <a:pt x="1172" y="7"/>
                  <a:pt x="1172" y="7"/>
                </a:cubicBezTo>
                <a:cubicBezTo>
                  <a:pt x="1169" y="9"/>
                  <a:pt x="1165" y="12"/>
                  <a:pt x="1163" y="16"/>
                </a:cubicBezTo>
                <a:cubicBezTo>
                  <a:pt x="1162" y="16"/>
                  <a:pt x="1162" y="17"/>
                  <a:pt x="1161" y="18"/>
                </a:cubicBezTo>
                <a:cubicBezTo>
                  <a:pt x="1161" y="18"/>
                  <a:pt x="1161" y="18"/>
                  <a:pt x="1161" y="18"/>
                </a:cubicBezTo>
                <a:cubicBezTo>
                  <a:pt x="1160" y="19"/>
                  <a:pt x="1160" y="20"/>
                  <a:pt x="1159" y="21"/>
                </a:cubicBezTo>
                <a:cubicBezTo>
                  <a:pt x="1159" y="21"/>
                  <a:pt x="1159" y="21"/>
                  <a:pt x="1159" y="21"/>
                </a:cubicBezTo>
                <a:cubicBezTo>
                  <a:pt x="1159" y="21"/>
                  <a:pt x="1159" y="22"/>
                  <a:pt x="1159" y="22"/>
                </a:cubicBezTo>
                <a:cubicBezTo>
                  <a:pt x="1158" y="23"/>
                  <a:pt x="1158" y="24"/>
                  <a:pt x="1158" y="25"/>
                </a:cubicBezTo>
                <a:cubicBezTo>
                  <a:pt x="1157" y="25"/>
                  <a:pt x="1157" y="26"/>
                  <a:pt x="1157" y="26"/>
                </a:cubicBezTo>
                <a:cubicBezTo>
                  <a:pt x="1157" y="27"/>
                  <a:pt x="1157" y="28"/>
                  <a:pt x="1156" y="28"/>
                </a:cubicBezTo>
                <a:cubicBezTo>
                  <a:pt x="1156" y="29"/>
                  <a:pt x="1156" y="30"/>
                  <a:pt x="1156" y="30"/>
                </a:cubicBezTo>
                <a:cubicBezTo>
                  <a:pt x="1156" y="31"/>
                  <a:pt x="1156" y="31"/>
                  <a:pt x="1155" y="32"/>
                </a:cubicBezTo>
                <a:cubicBezTo>
                  <a:pt x="1155" y="33"/>
                  <a:pt x="1155" y="34"/>
                  <a:pt x="1155" y="34"/>
                </a:cubicBezTo>
                <a:cubicBezTo>
                  <a:pt x="1155" y="35"/>
                  <a:pt x="1155" y="36"/>
                  <a:pt x="1155" y="36"/>
                </a:cubicBezTo>
                <a:cubicBezTo>
                  <a:pt x="1155" y="37"/>
                  <a:pt x="1155" y="38"/>
                  <a:pt x="1155" y="39"/>
                </a:cubicBezTo>
                <a:cubicBezTo>
                  <a:pt x="1155" y="39"/>
                  <a:pt x="1155" y="40"/>
                  <a:pt x="1155" y="40"/>
                </a:cubicBezTo>
                <a:cubicBezTo>
                  <a:pt x="1155" y="40"/>
                  <a:pt x="1155" y="40"/>
                  <a:pt x="1155" y="40"/>
                </a:cubicBezTo>
                <a:cubicBezTo>
                  <a:pt x="1155" y="40"/>
                  <a:pt x="1155" y="40"/>
                  <a:pt x="1155" y="40"/>
                </a:cubicBezTo>
                <a:cubicBezTo>
                  <a:pt x="1155" y="318"/>
                  <a:pt x="1155" y="318"/>
                  <a:pt x="1155" y="318"/>
                </a:cubicBezTo>
                <a:cubicBezTo>
                  <a:pt x="797" y="663"/>
                  <a:pt x="797" y="663"/>
                  <a:pt x="797" y="663"/>
                </a:cubicBezTo>
                <a:cubicBezTo>
                  <a:pt x="785" y="674"/>
                  <a:pt x="782" y="691"/>
                  <a:pt x="788" y="707"/>
                </a:cubicBezTo>
                <a:cubicBezTo>
                  <a:pt x="794" y="722"/>
                  <a:pt x="809" y="732"/>
                  <a:pt x="825" y="732"/>
                </a:cubicBezTo>
                <a:cubicBezTo>
                  <a:pt x="905" y="732"/>
                  <a:pt x="905" y="732"/>
                  <a:pt x="905" y="732"/>
                </a:cubicBezTo>
                <a:cubicBezTo>
                  <a:pt x="886" y="1081"/>
                  <a:pt x="886" y="1081"/>
                  <a:pt x="886" y="1081"/>
                </a:cubicBezTo>
                <a:cubicBezTo>
                  <a:pt x="821" y="1081"/>
                  <a:pt x="821" y="1081"/>
                  <a:pt x="821" y="1081"/>
                </a:cubicBezTo>
                <a:cubicBezTo>
                  <a:pt x="798" y="1081"/>
                  <a:pt x="780" y="1099"/>
                  <a:pt x="780" y="1121"/>
                </a:cubicBezTo>
                <a:cubicBezTo>
                  <a:pt x="780" y="1252"/>
                  <a:pt x="780" y="1252"/>
                  <a:pt x="780" y="1252"/>
                </a:cubicBezTo>
                <a:cubicBezTo>
                  <a:pt x="600" y="1252"/>
                  <a:pt x="600" y="1252"/>
                  <a:pt x="600" y="1252"/>
                </a:cubicBezTo>
                <a:cubicBezTo>
                  <a:pt x="600" y="1121"/>
                  <a:pt x="600" y="1121"/>
                  <a:pt x="600" y="1121"/>
                </a:cubicBezTo>
                <a:cubicBezTo>
                  <a:pt x="600" y="1099"/>
                  <a:pt x="583" y="1081"/>
                  <a:pt x="560" y="1081"/>
                </a:cubicBezTo>
                <a:cubicBezTo>
                  <a:pt x="486" y="1081"/>
                  <a:pt x="486" y="1081"/>
                  <a:pt x="486" y="1081"/>
                </a:cubicBezTo>
                <a:cubicBezTo>
                  <a:pt x="486" y="781"/>
                  <a:pt x="486" y="781"/>
                  <a:pt x="486" y="781"/>
                </a:cubicBezTo>
                <a:cubicBezTo>
                  <a:pt x="486" y="759"/>
                  <a:pt x="468" y="741"/>
                  <a:pt x="446" y="741"/>
                </a:cubicBezTo>
                <a:cubicBezTo>
                  <a:pt x="424" y="741"/>
                  <a:pt x="406" y="759"/>
                  <a:pt x="406" y="781"/>
                </a:cubicBezTo>
                <a:cubicBezTo>
                  <a:pt x="406" y="819"/>
                  <a:pt x="406" y="819"/>
                  <a:pt x="406" y="819"/>
                </a:cubicBezTo>
                <a:cubicBezTo>
                  <a:pt x="323" y="819"/>
                  <a:pt x="323" y="819"/>
                  <a:pt x="323" y="819"/>
                </a:cubicBezTo>
                <a:cubicBezTo>
                  <a:pt x="323" y="781"/>
                  <a:pt x="323" y="781"/>
                  <a:pt x="323" y="781"/>
                </a:cubicBezTo>
                <a:cubicBezTo>
                  <a:pt x="323" y="759"/>
                  <a:pt x="305" y="741"/>
                  <a:pt x="283" y="741"/>
                </a:cubicBezTo>
                <a:cubicBezTo>
                  <a:pt x="261" y="741"/>
                  <a:pt x="243" y="759"/>
                  <a:pt x="243" y="781"/>
                </a:cubicBezTo>
                <a:cubicBezTo>
                  <a:pt x="243" y="819"/>
                  <a:pt x="243" y="819"/>
                  <a:pt x="243" y="819"/>
                </a:cubicBezTo>
                <a:cubicBezTo>
                  <a:pt x="161" y="819"/>
                  <a:pt x="161" y="819"/>
                  <a:pt x="161" y="819"/>
                </a:cubicBezTo>
                <a:cubicBezTo>
                  <a:pt x="161" y="781"/>
                  <a:pt x="161" y="781"/>
                  <a:pt x="161" y="781"/>
                </a:cubicBezTo>
                <a:cubicBezTo>
                  <a:pt x="161" y="759"/>
                  <a:pt x="143" y="741"/>
                  <a:pt x="121" y="741"/>
                </a:cubicBezTo>
                <a:cubicBezTo>
                  <a:pt x="98" y="741"/>
                  <a:pt x="81" y="759"/>
                  <a:pt x="81" y="781"/>
                </a:cubicBezTo>
                <a:cubicBezTo>
                  <a:pt x="81" y="858"/>
                  <a:pt x="81" y="858"/>
                  <a:pt x="81" y="858"/>
                </a:cubicBezTo>
                <a:cubicBezTo>
                  <a:pt x="56" y="1204"/>
                  <a:pt x="56" y="1204"/>
                  <a:pt x="56" y="1204"/>
                </a:cubicBezTo>
                <a:cubicBezTo>
                  <a:pt x="0" y="2005"/>
                  <a:pt x="0" y="2005"/>
                  <a:pt x="0" y="2005"/>
                </a:cubicBezTo>
                <a:cubicBezTo>
                  <a:pt x="0" y="2016"/>
                  <a:pt x="3" y="2027"/>
                  <a:pt x="11" y="2035"/>
                </a:cubicBezTo>
                <a:cubicBezTo>
                  <a:pt x="19" y="2043"/>
                  <a:pt x="29" y="2048"/>
                  <a:pt x="40" y="2048"/>
                </a:cubicBezTo>
                <a:cubicBezTo>
                  <a:pt x="1511" y="2048"/>
                  <a:pt x="1511" y="2048"/>
                  <a:pt x="1511" y="2048"/>
                </a:cubicBezTo>
                <a:cubicBezTo>
                  <a:pt x="1522" y="2048"/>
                  <a:pt x="1532" y="2043"/>
                  <a:pt x="1540" y="2035"/>
                </a:cubicBezTo>
                <a:cubicBezTo>
                  <a:pt x="1547" y="2027"/>
                  <a:pt x="1551" y="2016"/>
                  <a:pt x="1551" y="2005"/>
                </a:cubicBezTo>
                <a:cubicBezTo>
                  <a:pt x="1484" y="732"/>
                  <a:pt x="1484" y="732"/>
                  <a:pt x="1484" y="732"/>
                </a:cubicBezTo>
                <a:cubicBezTo>
                  <a:pt x="1565" y="732"/>
                  <a:pt x="1565" y="732"/>
                  <a:pt x="1565" y="732"/>
                </a:cubicBezTo>
                <a:cubicBezTo>
                  <a:pt x="1581" y="732"/>
                  <a:pt x="1596" y="722"/>
                  <a:pt x="1602" y="707"/>
                </a:cubicBezTo>
                <a:cubicBezTo>
                  <a:pt x="1608" y="691"/>
                  <a:pt x="1604" y="674"/>
                  <a:pt x="1593" y="663"/>
                </a:cubicBezTo>
                <a:close/>
                <a:moveTo>
                  <a:pt x="1235" y="168"/>
                </a:moveTo>
                <a:cubicBezTo>
                  <a:pt x="1235" y="106"/>
                  <a:pt x="1235" y="106"/>
                  <a:pt x="1235" y="106"/>
                </a:cubicBezTo>
                <a:cubicBezTo>
                  <a:pt x="1298" y="139"/>
                  <a:pt x="1298" y="139"/>
                  <a:pt x="1298" y="139"/>
                </a:cubicBezTo>
                <a:lnTo>
                  <a:pt x="1235" y="168"/>
                </a:lnTo>
                <a:close/>
                <a:moveTo>
                  <a:pt x="1195" y="390"/>
                </a:moveTo>
                <a:cubicBezTo>
                  <a:pt x="1465" y="651"/>
                  <a:pt x="1465" y="651"/>
                  <a:pt x="1465" y="651"/>
                </a:cubicBezTo>
                <a:cubicBezTo>
                  <a:pt x="924" y="651"/>
                  <a:pt x="924" y="651"/>
                  <a:pt x="924" y="651"/>
                </a:cubicBezTo>
                <a:lnTo>
                  <a:pt x="1195" y="390"/>
                </a:lnTo>
                <a:close/>
                <a:moveTo>
                  <a:pt x="134" y="1247"/>
                </a:moveTo>
                <a:cubicBezTo>
                  <a:pt x="192" y="1247"/>
                  <a:pt x="192" y="1247"/>
                  <a:pt x="192" y="1247"/>
                </a:cubicBezTo>
                <a:cubicBezTo>
                  <a:pt x="214" y="1247"/>
                  <a:pt x="232" y="1229"/>
                  <a:pt x="232" y="1207"/>
                </a:cubicBezTo>
                <a:cubicBezTo>
                  <a:pt x="232" y="1184"/>
                  <a:pt x="214" y="1166"/>
                  <a:pt x="192" y="1166"/>
                </a:cubicBezTo>
                <a:cubicBezTo>
                  <a:pt x="139" y="1166"/>
                  <a:pt x="139" y="1166"/>
                  <a:pt x="139" y="1166"/>
                </a:cubicBezTo>
                <a:cubicBezTo>
                  <a:pt x="158" y="900"/>
                  <a:pt x="158" y="900"/>
                  <a:pt x="158" y="900"/>
                </a:cubicBezTo>
                <a:cubicBezTo>
                  <a:pt x="406" y="900"/>
                  <a:pt x="406" y="900"/>
                  <a:pt x="406" y="900"/>
                </a:cubicBezTo>
                <a:cubicBezTo>
                  <a:pt x="406" y="1081"/>
                  <a:pt x="406" y="1081"/>
                  <a:pt x="406" y="1081"/>
                </a:cubicBezTo>
                <a:cubicBezTo>
                  <a:pt x="365" y="1081"/>
                  <a:pt x="365" y="1081"/>
                  <a:pt x="365" y="1081"/>
                </a:cubicBezTo>
                <a:cubicBezTo>
                  <a:pt x="343" y="1081"/>
                  <a:pt x="325" y="1099"/>
                  <a:pt x="325" y="1121"/>
                </a:cubicBezTo>
                <a:cubicBezTo>
                  <a:pt x="325" y="1291"/>
                  <a:pt x="325" y="1291"/>
                  <a:pt x="325" y="1291"/>
                </a:cubicBezTo>
                <a:cubicBezTo>
                  <a:pt x="293" y="1967"/>
                  <a:pt x="293" y="1967"/>
                  <a:pt x="293" y="1967"/>
                </a:cubicBezTo>
                <a:cubicBezTo>
                  <a:pt x="83" y="1967"/>
                  <a:pt x="83" y="1967"/>
                  <a:pt x="83" y="1967"/>
                </a:cubicBezTo>
                <a:lnTo>
                  <a:pt x="134" y="1247"/>
                </a:lnTo>
                <a:close/>
                <a:moveTo>
                  <a:pt x="805" y="1967"/>
                </a:moveTo>
                <a:cubicBezTo>
                  <a:pt x="568" y="1967"/>
                  <a:pt x="568" y="1967"/>
                  <a:pt x="568" y="1967"/>
                </a:cubicBezTo>
                <a:cubicBezTo>
                  <a:pt x="568" y="1682"/>
                  <a:pt x="568" y="1682"/>
                  <a:pt x="568" y="1682"/>
                </a:cubicBezTo>
                <a:cubicBezTo>
                  <a:pt x="568" y="1628"/>
                  <a:pt x="611" y="1584"/>
                  <a:pt x="665" y="1584"/>
                </a:cubicBezTo>
                <a:cubicBezTo>
                  <a:pt x="707" y="1584"/>
                  <a:pt x="707" y="1584"/>
                  <a:pt x="707" y="1584"/>
                </a:cubicBezTo>
                <a:cubicBezTo>
                  <a:pt x="761" y="1584"/>
                  <a:pt x="805" y="1628"/>
                  <a:pt x="805" y="1682"/>
                </a:cubicBezTo>
                <a:cubicBezTo>
                  <a:pt x="805" y="1967"/>
                  <a:pt x="805" y="1967"/>
                  <a:pt x="805" y="1967"/>
                </a:cubicBezTo>
                <a:close/>
                <a:moveTo>
                  <a:pt x="885" y="1967"/>
                </a:moveTo>
                <a:cubicBezTo>
                  <a:pt x="885" y="1682"/>
                  <a:pt x="885" y="1682"/>
                  <a:pt x="885" y="1682"/>
                </a:cubicBezTo>
                <a:cubicBezTo>
                  <a:pt x="885" y="1584"/>
                  <a:pt x="805" y="1504"/>
                  <a:pt x="707" y="1504"/>
                </a:cubicBezTo>
                <a:cubicBezTo>
                  <a:pt x="665" y="1504"/>
                  <a:pt x="665" y="1504"/>
                  <a:pt x="665" y="1504"/>
                </a:cubicBezTo>
                <a:cubicBezTo>
                  <a:pt x="567" y="1504"/>
                  <a:pt x="487" y="1584"/>
                  <a:pt x="487" y="1682"/>
                </a:cubicBezTo>
                <a:cubicBezTo>
                  <a:pt x="487" y="1967"/>
                  <a:pt x="487" y="1967"/>
                  <a:pt x="487" y="1967"/>
                </a:cubicBezTo>
                <a:cubicBezTo>
                  <a:pt x="373" y="1967"/>
                  <a:pt x="373" y="1967"/>
                  <a:pt x="373" y="1967"/>
                </a:cubicBezTo>
                <a:cubicBezTo>
                  <a:pt x="405" y="1294"/>
                  <a:pt x="405" y="1294"/>
                  <a:pt x="405" y="1294"/>
                </a:cubicBezTo>
                <a:cubicBezTo>
                  <a:pt x="406" y="1293"/>
                  <a:pt x="406" y="1293"/>
                  <a:pt x="406" y="1292"/>
                </a:cubicBezTo>
                <a:cubicBezTo>
                  <a:pt x="406" y="1161"/>
                  <a:pt x="406" y="1161"/>
                  <a:pt x="406" y="1161"/>
                </a:cubicBezTo>
                <a:cubicBezTo>
                  <a:pt x="520" y="1161"/>
                  <a:pt x="520" y="1161"/>
                  <a:pt x="520" y="1161"/>
                </a:cubicBezTo>
                <a:cubicBezTo>
                  <a:pt x="520" y="1292"/>
                  <a:pt x="520" y="1292"/>
                  <a:pt x="520" y="1292"/>
                </a:cubicBezTo>
                <a:cubicBezTo>
                  <a:pt x="520" y="1314"/>
                  <a:pt x="538" y="1332"/>
                  <a:pt x="560" y="1332"/>
                </a:cubicBezTo>
                <a:cubicBezTo>
                  <a:pt x="821" y="1332"/>
                  <a:pt x="821" y="1332"/>
                  <a:pt x="821" y="1332"/>
                </a:cubicBezTo>
                <a:cubicBezTo>
                  <a:pt x="843" y="1332"/>
                  <a:pt x="861" y="1314"/>
                  <a:pt x="861" y="1292"/>
                </a:cubicBezTo>
                <a:cubicBezTo>
                  <a:pt x="861" y="1161"/>
                  <a:pt x="861" y="1161"/>
                  <a:pt x="861" y="1161"/>
                </a:cubicBezTo>
                <a:cubicBezTo>
                  <a:pt x="975" y="1161"/>
                  <a:pt x="975" y="1161"/>
                  <a:pt x="975" y="1161"/>
                </a:cubicBezTo>
                <a:cubicBezTo>
                  <a:pt x="975" y="1292"/>
                  <a:pt x="975" y="1292"/>
                  <a:pt x="975" y="1292"/>
                </a:cubicBezTo>
                <a:cubicBezTo>
                  <a:pt x="975" y="1293"/>
                  <a:pt x="975" y="1293"/>
                  <a:pt x="975" y="1294"/>
                </a:cubicBezTo>
                <a:cubicBezTo>
                  <a:pt x="1008" y="1967"/>
                  <a:pt x="1008" y="1967"/>
                  <a:pt x="1008" y="1967"/>
                </a:cubicBezTo>
                <a:lnTo>
                  <a:pt x="885" y="1967"/>
                </a:lnTo>
                <a:close/>
                <a:moveTo>
                  <a:pt x="1468" y="1967"/>
                </a:moveTo>
                <a:cubicBezTo>
                  <a:pt x="1088" y="1967"/>
                  <a:pt x="1088" y="1967"/>
                  <a:pt x="1088" y="1967"/>
                </a:cubicBezTo>
                <a:cubicBezTo>
                  <a:pt x="1056" y="1291"/>
                  <a:pt x="1056" y="1291"/>
                  <a:pt x="1056" y="1291"/>
                </a:cubicBezTo>
                <a:cubicBezTo>
                  <a:pt x="1056" y="1121"/>
                  <a:pt x="1056" y="1121"/>
                  <a:pt x="1056" y="1121"/>
                </a:cubicBezTo>
                <a:cubicBezTo>
                  <a:pt x="1056" y="1099"/>
                  <a:pt x="1038" y="1081"/>
                  <a:pt x="1016" y="1081"/>
                </a:cubicBezTo>
                <a:cubicBezTo>
                  <a:pt x="966" y="1081"/>
                  <a:pt x="966" y="1081"/>
                  <a:pt x="966" y="1081"/>
                </a:cubicBezTo>
                <a:cubicBezTo>
                  <a:pt x="986" y="732"/>
                  <a:pt x="986" y="732"/>
                  <a:pt x="986" y="732"/>
                </a:cubicBezTo>
                <a:cubicBezTo>
                  <a:pt x="1404" y="732"/>
                  <a:pt x="1404" y="732"/>
                  <a:pt x="1404" y="732"/>
                </a:cubicBezTo>
                <a:lnTo>
                  <a:pt x="1468" y="196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F9FA74-9649-465A-BF00-65BF484D1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620" y="5084763"/>
            <a:ext cx="9902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1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13F931-0BEA-4162-AD99-7A3FB0CB0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7" y="5295900"/>
            <a:ext cx="20097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  <a:endParaRPr lang="id-ID" sz="105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E1FEB7-EDE4-4E72-AF60-ADB2D95E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352" y="5041900"/>
            <a:ext cx="9902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2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3DC036-C9AB-4402-A7BF-372D226D2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365" y="5254625"/>
            <a:ext cx="20081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DDAFF6-7088-4315-BCC2-575397B0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2173" y="5084763"/>
            <a:ext cx="9902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3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78149C-42CF-4B89-A49B-D30B6DD75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2390" y="5295900"/>
            <a:ext cx="20097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1A394A82-B82C-4421-BCE3-61AD0083C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9128" y="787403"/>
            <a:ext cx="3921125" cy="1325563"/>
          </a:xfrm>
        </p:spPr>
        <p:txBody>
          <a:bodyPr/>
          <a:lstStyle/>
          <a:p>
            <a:pPr eaLnBrk="1" hangingPunct="1"/>
            <a:r>
              <a:rPr lang="id-ID" altLang="en-US" dirty="0"/>
              <a:t>OUR</a:t>
            </a:r>
            <a:br>
              <a:rPr lang="id-ID" altLang="en-US" dirty="0"/>
            </a:br>
            <a:r>
              <a:rPr lang="id-ID" altLang="en-US" dirty="0"/>
              <a:t>GOALS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54FF5FEB-1D34-4C89-BE13-8E358EC35A6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19013"/>
          <a:stretch>
            <a:fillRect/>
          </a:stretch>
        </p:blipFill>
        <p:spPr>
          <a:xfrm>
            <a:off x="6253163" y="2008188"/>
            <a:ext cx="1997075" cy="1855787"/>
          </a:xfrm>
          <a:custGeom>
            <a:avLst/>
            <a:gdLst>
              <a:gd name="T0" fmla="*/ 899842 w 2662961"/>
              <a:gd name="T1" fmla="*/ 348 h 1855745"/>
              <a:gd name="T2" fmla="*/ 1453983 w 2662961"/>
              <a:gd name="T3" fmla="*/ 1044646 h 1855745"/>
              <a:gd name="T4" fmla="*/ 303573 w 2662961"/>
              <a:gd name="T5" fmla="*/ 1585765 h 1855745"/>
              <a:gd name="T6" fmla="*/ 329919 w 2662961"/>
              <a:gd name="T7" fmla="*/ 370847 h 1855745"/>
              <a:gd name="T8" fmla="*/ 854998 w 2662961"/>
              <a:gd name="T9" fmla="*/ 1898 h 1855745"/>
              <a:gd name="T10" fmla="*/ 899842 w 2662961"/>
              <a:gd name="T11" fmla="*/ 348 h 18557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</p:spPr>
      </p:pic>
      <p:pic>
        <p:nvPicPr>
          <p:cNvPr id="9" name="Picture Placeholder 8" descr="A sunset in the background&#10;&#10;Description automatically generated">
            <a:extLst>
              <a:ext uri="{FF2B5EF4-FFF2-40B4-BE49-F238E27FC236}">
                <a16:creationId xmlns:a16="http://schemas.microsoft.com/office/drawing/2014/main" id="{5347742B-667B-4334-B006-B72B7D4A50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6" r="19236"/>
          <a:stretch>
            <a:fillRect/>
          </a:stretch>
        </p:blipFill>
        <p:spPr>
          <a:xfrm>
            <a:off x="6284913" y="4329113"/>
            <a:ext cx="1931987" cy="2019300"/>
          </a:xfrm>
          <a:custGeom>
            <a:avLst/>
            <a:gdLst>
              <a:gd name="T0" fmla="*/ 667121 w 2576983"/>
              <a:gd name="T1" fmla="*/ 64 h 2019815"/>
              <a:gd name="T2" fmla="*/ 883430 w 2576983"/>
              <a:gd name="T3" fmla="*/ 92180 h 2019815"/>
              <a:gd name="T4" fmla="*/ 926933 w 2576983"/>
              <a:gd name="T5" fmla="*/ 2015651 h 2019815"/>
              <a:gd name="T6" fmla="*/ 1075 w 2576983"/>
              <a:gd name="T7" fmla="*/ 1053916 h 2019815"/>
              <a:gd name="T8" fmla="*/ 667121 w 2576983"/>
              <a:gd name="T9" fmla="*/ 64 h 20198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6983" h="2019815">
                <a:moveTo>
                  <a:pt x="1186454" y="64"/>
                </a:moveTo>
                <a:cubicBezTo>
                  <a:pt x="1317384" y="1584"/>
                  <a:pt x="1447845" y="30398"/>
                  <a:pt x="1571152" y="92204"/>
                </a:cubicBezTo>
                <a:cubicBezTo>
                  <a:pt x="2230468" y="421833"/>
                  <a:pt x="3419592" y="1915258"/>
                  <a:pt x="1648520" y="2016165"/>
                </a:cubicBezTo>
                <a:cubicBezTo>
                  <a:pt x="910153" y="2058210"/>
                  <a:pt x="-48546" y="1736989"/>
                  <a:pt x="1912" y="1054185"/>
                </a:cubicBezTo>
                <a:cubicBezTo>
                  <a:pt x="42909" y="499406"/>
                  <a:pt x="619088" y="-6523"/>
                  <a:pt x="1186454" y="64"/>
                </a:cubicBezTo>
                <a:close/>
              </a:path>
            </a:pathLst>
          </a:custGeom>
        </p:spPr>
      </p:pic>
      <p:sp>
        <p:nvSpPr>
          <p:cNvPr id="15364" name="Title 5">
            <a:extLst>
              <a:ext uri="{FF2B5EF4-FFF2-40B4-BE49-F238E27FC236}">
                <a16:creationId xmlns:a16="http://schemas.microsoft.com/office/drawing/2014/main" id="{4DD54695-6E3B-4418-A9CF-13EC8392E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365128"/>
            <a:ext cx="7886700" cy="1325563"/>
          </a:xfrm>
        </p:spPr>
        <p:txBody>
          <a:bodyPr/>
          <a:lstStyle/>
          <a:p>
            <a:pPr eaLnBrk="1" hangingPunct="1"/>
            <a:r>
              <a:rPr lang="id-ID" altLang="en-US"/>
              <a:t>OUR SPOTS</a:t>
            </a:r>
          </a:p>
        </p:txBody>
      </p:sp>
      <p:pic>
        <p:nvPicPr>
          <p:cNvPr id="3" name="Picture Placeholder 2" descr="A close up of a mountain&#10;&#10;Description automatically generated">
            <a:extLst>
              <a:ext uri="{FF2B5EF4-FFF2-40B4-BE49-F238E27FC236}">
                <a16:creationId xmlns:a16="http://schemas.microsoft.com/office/drawing/2014/main" id="{2101E156-9381-47E3-A0AC-EBA6BA93B3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18116"/>
          <a:stretch>
            <a:fillRect/>
          </a:stretch>
        </p:blipFill>
        <p:spPr>
          <a:xfrm>
            <a:off x="2152650" y="1844675"/>
            <a:ext cx="1931988" cy="2019300"/>
          </a:xfrm>
          <a:custGeom>
            <a:avLst/>
            <a:gdLst>
              <a:gd name="T0" fmla="*/ 427734 w 4710558"/>
              <a:gd name="T1" fmla="*/ 35 h 3692089"/>
              <a:gd name="T2" fmla="*/ 792105 w 4710558"/>
              <a:gd name="T3" fmla="*/ 576561 h 3692089"/>
              <a:gd name="T4" fmla="*/ 285600 w 4710558"/>
              <a:gd name="T5" fmla="*/ 1102693 h 3692089"/>
              <a:gd name="T6" fmla="*/ 309399 w 4710558"/>
              <a:gd name="T7" fmla="*/ 50429 h 3692089"/>
              <a:gd name="T8" fmla="*/ 427734 w 4710558"/>
              <a:gd name="T9" fmla="*/ 35 h 36920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</p:pic>
      <p:pic>
        <p:nvPicPr>
          <p:cNvPr id="7" name="Picture Placeholder 6" descr="A snow covered mountain&#10;&#10;Description automatically generated">
            <a:extLst>
              <a:ext uri="{FF2B5EF4-FFF2-40B4-BE49-F238E27FC236}">
                <a16:creationId xmlns:a16="http://schemas.microsoft.com/office/drawing/2014/main" id="{0E37485D-1E95-4870-A7F7-866D055B76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r="14138"/>
          <a:stretch>
            <a:fillRect/>
          </a:stretch>
        </p:blipFill>
        <p:spPr>
          <a:xfrm>
            <a:off x="2120900" y="4346575"/>
            <a:ext cx="1997075" cy="1855788"/>
          </a:xfrm>
          <a:custGeom>
            <a:avLst/>
            <a:gdLst>
              <a:gd name="T0" fmla="*/ 544008 w 3146603"/>
              <a:gd name="T1" fmla="*/ 1605 h 2192781"/>
              <a:gd name="T2" fmla="*/ 988381 w 3146603"/>
              <a:gd name="T3" fmla="*/ 313847 h 2192781"/>
              <a:gd name="T4" fmla="*/ 1010677 w 3146603"/>
              <a:gd name="T5" fmla="*/ 1342030 h 2192781"/>
              <a:gd name="T6" fmla="*/ 37087 w 3146603"/>
              <a:gd name="T7" fmla="*/ 884081 h 2192781"/>
              <a:gd name="T8" fmla="*/ 544008 w 3146603"/>
              <a:gd name="T9" fmla="*/ 1605 h 2192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B4DE4B0E-F25C-4B75-B294-D59936565B10}"/>
              </a:ext>
            </a:extLst>
          </p:cNvPr>
          <p:cNvSpPr>
            <a:spLocks/>
          </p:cNvSpPr>
          <p:nvPr/>
        </p:nvSpPr>
        <p:spPr bwMode="auto">
          <a:xfrm>
            <a:off x="3309938" y="3349628"/>
            <a:ext cx="665162" cy="473075"/>
          </a:xfrm>
          <a:custGeom>
            <a:avLst/>
            <a:gdLst>
              <a:gd name="T0" fmla="*/ 243 w 902"/>
              <a:gd name="T1" fmla="*/ 180 h 642"/>
              <a:gd name="T2" fmla="*/ 255 w 902"/>
              <a:gd name="T3" fmla="*/ 493 h 642"/>
              <a:gd name="T4" fmla="*/ 770 w 902"/>
              <a:gd name="T5" fmla="*/ 320 h 642"/>
              <a:gd name="T6" fmla="*/ 243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3" y="180"/>
                </a:moveTo>
                <a:cubicBezTo>
                  <a:pt x="120" y="243"/>
                  <a:pt x="0" y="343"/>
                  <a:pt x="255" y="493"/>
                </a:cubicBezTo>
                <a:cubicBezTo>
                  <a:pt x="511" y="642"/>
                  <a:pt x="638" y="639"/>
                  <a:pt x="770" y="320"/>
                </a:cubicBezTo>
                <a:cubicBezTo>
                  <a:pt x="902" y="0"/>
                  <a:pt x="343" y="129"/>
                  <a:pt x="243" y="1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F6E93B1-5A58-4719-B20C-D4A4F93A2E17}"/>
              </a:ext>
            </a:extLst>
          </p:cNvPr>
          <p:cNvSpPr>
            <a:spLocks/>
          </p:cNvSpPr>
          <p:nvPr/>
        </p:nvSpPr>
        <p:spPr bwMode="auto">
          <a:xfrm>
            <a:off x="7581900" y="2155825"/>
            <a:ext cx="635000" cy="350838"/>
          </a:xfrm>
          <a:custGeom>
            <a:avLst/>
            <a:gdLst>
              <a:gd name="T0" fmla="*/ 500 w 861"/>
              <a:gd name="T1" fmla="*/ 0 h 476"/>
              <a:gd name="T2" fmla="*/ 115 w 861"/>
              <a:gd name="T3" fmla="*/ 304 h 476"/>
              <a:gd name="T4" fmla="*/ 528 w 861"/>
              <a:gd name="T5" fmla="*/ 476 h 476"/>
              <a:gd name="T6" fmla="*/ 747 w 861"/>
              <a:gd name="T7" fmla="*/ 390 h 476"/>
              <a:gd name="T8" fmla="*/ 500 w 861"/>
              <a:gd name="T9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1" h="476">
                <a:moveTo>
                  <a:pt x="500" y="0"/>
                </a:moveTo>
                <a:cubicBezTo>
                  <a:pt x="295" y="0"/>
                  <a:pt x="0" y="138"/>
                  <a:pt x="115" y="304"/>
                </a:cubicBezTo>
                <a:cubicBezTo>
                  <a:pt x="185" y="407"/>
                  <a:pt x="372" y="476"/>
                  <a:pt x="528" y="476"/>
                </a:cubicBezTo>
                <a:cubicBezTo>
                  <a:pt x="625" y="476"/>
                  <a:pt x="709" y="450"/>
                  <a:pt x="747" y="390"/>
                </a:cubicBezTo>
                <a:cubicBezTo>
                  <a:pt x="847" y="233"/>
                  <a:pt x="861" y="0"/>
                  <a:pt x="500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3191AEAD-6A91-46E0-893C-6F2D586E181E}"/>
              </a:ext>
            </a:extLst>
          </p:cNvPr>
          <p:cNvSpPr>
            <a:spLocks/>
          </p:cNvSpPr>
          <p:nvPr/>
        </p:nvSpPr>
        <p:spPr bwMode="auto">
          <a:xfrm>
            <a:off x="3376613" y="5813428"/>
            <a:ext cx="628650" cy="366713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317536A-7444-40CD-8FF3-63D1F66D444F}"/>
              </a:ext>
            </a:extLst>
          </p:cNvPr>
          <p:cNvSpPr>
            <a:spLocks/>
          </p:cNvSpPr>
          <p:nvPr/>
        </p:nvSpPr>
        <p:spPr bwMode="auto">
          <a:xfrm>
            <a:off x="7456491" y="4333875"/>
            <a:ext cx="542925" cy="381000"/>
          </a:xfrm>
          <a:custGeom>
            <a:avLst/>
            <a:gdLst>
              <a:gd name="T0" fmla="*/ 332 w 736"/>
              <a:gd name="T1" fmla="*/ 0 h 515"/>
              <a:gd name="T2" fmla="*/ 109 w 736"/>
              <a:gd name="T3" fmla="*/ 132 h 515"/>
              <a:gd name="T4" fmla="*/ 145 w 736"/>
              <a:gd name="T5" fmla="*/ 515 h 515"/>
              <a:gd name="T6" fmla="*/ 251 w 736"/>
              <a:gd name="T7" fmla="*/ 493 h 515"/>
              <a:gd name="T8" fmla="*/ 594 w 736"/>
              <a:gd name="T9" fmla="*/ 118 h 515"/>
              <a:gd name="T10" fmla="*/ 332 w 736"/>
              <a:gd name="T11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6" h="515">
                <a:moveTo>
                  <a:pt x="332" y="0"/>
                </a:moveTo>
                <a:cubicBezTo>
                  <a:pt x="230" y="0"/>
                  <a:pt x="137" y="46"/>
                  <a:pt x="109" y="132"/>
                </a:cubicBezTo>
                <a:cubicBezTo>
                  <a:pt x="41" y="335"/>
                  <a:pt x="0" y="515"/>
                  <a:pt x="145" y="515"/>
                </a:cubicBezTo>
                <a:cubicBezTo>
                  <a:pt x="173" y="515"/>
                  <a:pt x="208" y="508"/>
                  <a:pt x="251" y="493"/>
                </a:cubicBezTo>
                <a:cubicBezTo>
                  <a:pt x="518" y="403"/>
                  <a:pt x="736" y="284"/>
                  <a:pt x="594" y="118"/>
                </a:cubicBezTo>
                <a:cubicBezTo>
                  <a:pt x="526" y="38"/>
                  <a:pt x="425" y="0"/>
                  <a:pt x="33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D0A9D3-A433-4280-8084-93BA7E174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484" y="3471866"/>
            <a:ext cx="38023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500" dirty="0">
                <a:solidFill>
                  <a:schemeClr val="bg2"/>
                </a:solidFill>
                <a:latin typeface="+mj-lt"/>
              </a:rPr>
              <a:t>01</a:t>
            </a:r>
            <a:endParaRPr lang="id-ID" altLang="en-US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E8A497-41DD-4C7A-96D2-8CC02981B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447" y="5880103"/>
            <a:ext cx="38023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500" dirty="0">
                <a:solidFill>
                  <a:schemeClr val="bg2"/>
                </a:solidFill>
                <a:latin typeface="+mj-lt"/>
              </a:rPr>
              <a:t>02</a:t>
            </a:r>
            <a:endParaRPr lang="id-ID" altLang="en-US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10F05E-3851-4380-B2A0-E70D5021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384" y="2214566"/>
            <a:ext cx="38023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500" dirty="0">
                <a:solidFill>
                  <a:schemeClr val="bg2"/>
                </a:solidFill>
                <a:latin typeface="+mj-lt"/>
              </a:rPr>
              <a:t>03</a:t>
            </a:r>
            <a:endParaRPr lang="id-ID" altLang="en-US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B576F6-D091-4F98-B623-A2DE11465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909" y="4397378"/>
            <a:ext cx="38023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500" dirty="0">
                <a:solidFill>
                  <a:schemeClr val="bg2"/>
                </a:solidFill>
                <a:latin typeface="+mj-lt"/>
              </a:rPr>
              <a:t>04</a:t>
            </a:r>
            <a:endParaRPr lang="id-ID" altLang="en-US" sz="15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8903A3-B597-43B3-A944-430681F82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41" y="2462213"/>
            <a:ext cx="9902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1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716AC7-24D2-487C-ABEE-ACEAAF3E0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41" y="2674938"/>
            <a:ext cx="20097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B22081-F463-4309-9F24-8B888ECB6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41" y="4557713"/>
            <a:ext cx="9902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2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5D2A06-723C-4E4E-BC14-CABAA6E7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841" y="4768850"/>
            <a:ext cx="20097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BACCD0-D420-42BA-8826-7A19DC50F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3" y="2462213"/>
            <a:ext cx="9902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3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55A0CD-CF43-43EE-887F-3ACFD0AF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3" y="2674938"/>
            <a:ext cx="20097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1F880-C6A1-4E6E-A5F6-70C54565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3" y="4557713"/>
            <a:ext cx="9902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en-US" sz="1350" dirty="0">
                <a:solidFill>
                  <a:schemeClr val="accent4"/>
                </a:solidFill>
                <a:latin typeface="+mj-lt"/>
              </a:rPr>
              <a:t>Description</a:t>
            </a:r>
            <a:endParaRPr lang="id-ID" altLang="en-US" sz="135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2E3EE-8DD3-489E-9F6A-EB7ADF53A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853" y="4768850"/>
            <a:ext cx="20097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Lorem Ipsum is simply dummy text of the printing and typesetting industry.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6">
            <a:extLst>
              <a:ext uri="{FF2B5EF4-FFF2-40B4-BE49-F238E27FC236}">
                <a16:creationId xmlns:a16="http://schemas.microsoft.com/office/drawing/2014/main" id="{B845A760-5494-43CB-8C84-92463A666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365128"/>
            <a:ext cx="7886700" cy="1325563"/>
          </a:xfrm>
        </p:spPr>
        <p:txBody>
          <a:bodyPr/>
          <a:lstStyle/>
          <a:p>
            <a:pPr eaLnBrk="1" hangingPunct="1"/>
            <a:r>
              <a:rPr lang="id-ID" altLang="en-US"/>
              <a:t>OUR SERVICES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B702B7B-78E7-4BCB-A47F-65C2E58039D3}"/>
              </a:ext>
            </a:extLst>
          </p:cNvPr>
          <p:cNvSpPr>
            <a:spLocks/>
          </p:cNvSpPr>
          <p:nvPr/>
        </p:nvSpPr>
        <p:spPr bwMode="auto">
          <a:xfrm>
            <a:off x="2181228" y="2125663"/>
            <a:ext cx="1400175" cy="1001712"/>
          </a:xfrm>
          <a:custGeom>
            <a:avLst/>
            <a:gdLst>
              <a:gd name="T0" fmla="*/ 244 w 902"/>
              <a:gd name="T1" fmla="*/ 180 h 642"/>
              <a:gd name="T2" fmla="*/ 256 w 902"/>
              <a:gd name="T3" fmla="*/ 493 h 642"/>
              <a:gd name="T4" fmla="*/ 770 w 902"/>
              <a:gd name="T5" fmla="*/ 319 h 642"/>
              <a:gd name="T6" fmla="*/ 244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4" y="180"/>
                </a:moveTo>
                <a:cubicBezTo>
                  <a:pt x="121" y="243"/>
                  <a:pt x="0" y="343"/>
                  <a:pt x="256" y="493"/>
                </a:cubicBezTo>
                <a:cubicBezTo>
                  <a:pt x="511" y="642"/>
                  <a:pt x="639" y="639"/>
                  <a:pt x="770" y="319"/>
                </a:cubicBezTo>
                <a:cubicBezTo>
                  <a:pt x="902" y="0"/>
                  <a:pt x="343" y="129"/>
                  <a:pt x="244" y="1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6F8D359-E004-479C-B225-E8D964E2E03B}"/>
              </a:ext>
            </a:extLst>
          </p:cNvPr>
          <p:cNvSpPr>
            <a:spLocks/>
          </p:cNvSpPr>
          <p:nvPr/>
        </p:nvSpPr>
        <p:spPr bwMode="auto">
          <a:xfrm>
            <a:off x="5519741" y="2249488"/>
            <a:ext cx="1322387" cy="774700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210FE4B-14DD-4E44-880D-12DEEE0047A3}"/>
              </a:ext>
            </a:extLst>
          </p:cNvPr>
          <p:cNvSpPr>
            <a:spLocks/>
          </p:cNvSpPr>
          <p:nvPr/>
        </p:nvSpPr>
        <p:spPr bwMode="auto">
          <a:xfrm rot="523928">
            <a:off x="8732841" y="2163766"/>
            <a:ext cx="1165225" cy="987425"/>
          </a:xfrm>
          <a:custGeom>
            <a:avLst/>
            <a:gdLst>
              <a:gd name="T0" fmla="*/ 123 w 751"/>
              <a:gd name="T1" fmla="*/ 181 h 633"/>
              <a:gd name="T2" fmla="*/ 608 w 751"/>
              <a:gd name="T3" fmla="*/ 167 h 633"/>
              <a:gd name="T4" fmla="*/ 266 w 751"/>
              <a:gd name="T5" fmla="*/ 543 h 633"/>
              <a:gd name="T6" fmla="*/ 123 w 751"/>
              <a:gd name="T7" fmla="*/ 181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633">
                <a:moveTo>
                  <a:pt x="123" y="181"/>
                </a:moveTo>
                <a:cubicBezTo>
                  <a:pt x="178" y="17"/>
                  <a:pt x="466" y="0"/>
                  <a:pt x="608" y="167"/>
                </a:cubicBezTo>
                <a:cubicBezTo>
                  <a:pt x="751" y="333"/>
                  <a:pt x="532" y="452"/>
                  <a:pt x="266" y="543"/>
                </a:cubicBezTo>
                <a:cubicBezTo>
                  <a:pt x="0" y="633"/>
                  <a:pt x="43" y="424"/>
                  <a:pt x="123" y="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5352CD6-27EF-4453-AD74-969A1345C722}"/>
              </a:ext>
            </a:extLst>
          </p:cNvPr>
          <p:cNvSpPr>
            <a:spLocks/>
          </p:cNvSpPr>
          <p:nvPr/>
        </p:nvSpPr>
        <p:spPr bwMode="auto">
          <a:xfrm rot="10800000">
            <a:off x="3756028" y="3789363"/>
            <a:ext cx="1400175" cy="1001712"/>
          </a:xfrm>
          <a:custGeom>
            <a:avLst/>
            <a:gdLst>
              <a:gd name="T0" fmla="*/ 244 w 902"/>
              <a:gd name="T1" fmla="*/ 180 h 642"/>
              <a:gd name="T2" fmla="*/ 256 w 902"/>
              <a:gd name="T3" fmla="*/ 493 h 642"/>
              <a:gd name="T4" fmla="*/ 770 w 902"/>
              <a:gd name="T5" fmla="*/ 319 h 642"/>
              <a:gd name="T6" fmla="*/ 244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4" y="180"/>
                </a:moveTo>
                <a:cubicBezTo>
                  <a:pt x="121" y="243"/>
                  <a:pt x="0" y="343"/>
                  <a:pt x="256" y="493"/>
                </a:cubicBezTo>
                <a:cubicBezTo>
                  <a:pt x="511" y="642"/>
                  <a:pt x="639" y="639"/>
                  <a:pt x="770" y="319"/>
                </a:cubicBezTo>
                <a:cubicBezTo>
                  <a:pt x="902" y="0"/>
                  <a:pt x="343" y="129"/>
                  <a:pt x="244" y="1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8395C787-237A-4980-9F20-AF03AA48144B}"/>
              </a:ext>
            </a:extLst>
          </p:cNvPr>
          <p:cNvSpPr>
            <a:spLocks/>
          </p:cNvSpPr>
          <p:nvPr/>
        </p:nvSpPr>
        <p:spPr bwMode="auto">
          <a:xfrm rot="10800000">
            <a:off x="6854825" y="3913188"/>
            <a:ext cx="1322388" cy="774700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AE092F-683A-4209-8BE3-5BE08CBA2A09}"/>
              </a:ext>
            </a:extLst>
          </p:cNvPr>
          <p:cNvSpPr txBox="1"/>
          <p:nvPr/>
        </p:nvSpPr>
        <p:spPr>
          <a:xfrm>
            <a:off x="2435228" y="3171825"/>
            <a:ext cx="1039813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50" b="1" dirty="0">
                <a:solidFill>
                  <a:schemeClr val="accent1"/>
                </a:solidFill>
                <a:latin typeface="+mj-lt"/>
              </a:rPr>
              <a:t>Description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0485EE-D5F8-4D2B-829F-A18994D25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3" y="3341691"/>
            <a:ext cx="179546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50" dirty="0">
                <a:latin typeface="+mn-lt"/>
              </a:rPr>
              <a:t>Lorem Ipsum is simply dummy text of the printing and typesetting industry.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78FBF-9373-4E6A-BAEC-AD21B523D77C}"/>
              </a:ext>
            </a:extLst>
          </p:cNvPr>
          <p:cNvSpPr txBox="1"/>
          <p:nvPr/>
        </p:nvSpPr>
        <p:spPr>
          <a:xfrm>
            <a:off x="3865566" y="4783138"/>
            <a:ext cx="1055687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50" b="1" dirty="0">
                <a:solidFill>
                  <a:schemeClr val="accent2"/>
                </a:solidFill>
                <a:latin typeface="+mj-lt"/>
              </a:rPr>
              <a:t>Description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34CD2-479A-467B-9256-384388CDC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8" y="4962525"/>
            <a:ext cx="179546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50" dirty="0">
                <a:latin typeface="+mn-lt"/>
              </a:rPr>
              <a:t>Lorem Ipsum is simply dummy text of the printing and typesetting industry.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68F88D-D4FD-4C2B-8AD1-4FECDD3EC550}"/>
              </a:ext>
            </a:extLst>
          </p:cNvPr>
          <p:cNvSpPr txBox="1"/>
          <p:nvPr/>
        </p:nvSpPr>
        <p:spPr>
          <a:xfrm>
            <a:off x="7123116" y="4783138"/>
            <a:ext cx="1055687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50" b="1" dirty="0">
                <a:solidFill>
                  <a:schemeClr val="accent4"/>
                </a:solidFill>
                <a:latin typeface="+mj-lt"/>
              </a:rPr>
              <a:t>Description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997FA7-5958-475A-829E-56923B191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8" y="4962525"/>
            <a:ext cx="179546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50" dirty="0">
                <a:latin typeface="+mn-lt"/>
              </a:rPr>
              <a:t>Lorem Ipsum is simply dummy text of the printing and typesetting industry.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6100B-797B-424C-B26D-BB1BEF047332}"/>
              </a:ext>
            </a:extLst>
          </p:cNvPr>
          <p:cNvSpPr txBox="1"/>
          <p:nvPr/>
        </p:nvSpPr>
        <p:spPr>
          <a:xfrm>
            <a:off x="5470525" y="3171825"/>
            <a:ext cx="1055688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50" b="1" dirty="0">
                <a:solidFill>
                  <a:schemeClr val="accent3"/>
                </a:solidFill>
                <a:latin typeface="+mj-lt"/>
              </a:rPr>
              <a:t>Description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13A76C-42BB-484F-BB47-7B5B649A1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41" y="3341691"/>
            <a:ext cx="179387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50" dirty="0">
                <a:latin typeface="+mn-lt"/>
              </a:rPr>
              <a:t>Lorem Ipsum is simply dummy text of the printing and typesetting industry.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614254-B503-4B3B-A9C9-1A3155AD1376}"/>
              </a:ext>
            </a:extLst>
          </p:cNvPr>
          <p:cNvSpPr txBox="1"/>
          <p:nvPr/>
        </p:nvSpPr>
        <p:spPr>
          <a:xfrm>
            <a:off x="8685216" y="3171825"/>
            <a:ext cx="105727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350" b="1" dirty="0">
                <a:solidFill>
                  <a:schemeClr val="accent5"/>
                </a:solidFill>
                <a:latin typeface="+mj-lt"/>
              </a:rPr>
              <a:t>Description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23C3C7-8FA7-4EE3-B2F3-DB608FAD5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6" y="3341691"/>
            <a:ext cx="179387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050" dirty="0">
                <a:latin typeface="+mn-lt"/>
              </a:rPr>
              <a:t>Lorem Ipsum is simply dummy text of the printing and typesetting industry.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055E7EC-4608-43A2-AFD5-B5EF437AC56A}"/>
              </a:ext>
            </a:extLst>
          </p:cNvPr>
          <p:cNvGrpSpPr/>
          <p:nvPr/>
        </p:nvGrpSpPr>
        <p:grpSpPr>
          <a:xfrm>
            <a:off x="7408957" y="4037941"/>
            <a:ext cx="484640" cy="463101"/>
            <a:chOff x="385763" y="998538"/>
            <a:chExt cx="714375" cy="682625"/>
          </a:xfrm>
          <a:solidFill>
            <a:schemeClr val="bg2"/>
          </a:solidFill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486DD80A-7293-4029-B47E-D61AA08FE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63" y="998538"/>
              <a:ext cx="714375" cy="682625"/>
            </a:xfrm>
            <a:custGeom>
              <a:avLst/>
              <a:gdLst>
                <a:gd name="T0" fmla="*/ 1066 w 2054"/>
                <a:gd name="T1" fmla="*/ 1308 h 1958"/>
                <a:gd name="T2" fmla="*/ 1057 w 2054"/>
                <a:gd name="T3" fmla="*/ 15 h 1958"/>
                <a:gd name="T4" fmla="*/ 1052 w 2054"/>
                <a:gd name="T5" fmla="*/ 9 h 1958"/>
                <a:gd name="T6" fmla="*/ 1046 w 2054"/>
                <a:gd name="T7" fmla="*/ 5 h 1958"/>
                <a:gd name="T8" fmla="*/ 1039 w 2054"/>
                <a:gd name="T9" fmla="*/ 2 h 1958"/>
                <a:gd name="T10" fmla="*/ 1031 w 2054"/>
                <a:gd name="T11" fmla="*/ 0 h 1958"/>
                <a:gd name="T12" fmla="*/ 1024 w 2054"/>
                <a:gd name="T13" fmla="*/ 0 h 1958"/>
                <a:gd name="T14" fmla="*/ 1016 w 2054"/>
                <a:gd name="T15" fmla="*/ 1 h 1958"/>
                <a:gd name="T16" fmla="*/ 1011 w 2054"/>
                <a:gd name="T17" fmla="*/ 3 h 1958"/>
                <a:gd name="T18" fmla="*/ 1005 w 2054"/>
                <a:gd name="T19" fmla="*/ 6 h 1958"/>
                <a:gd name="T20" fmla="*/ 998 w 2054"/>
                <a:gd name="T21" fmla="*/ 11 h 1958"/>
                <a:gd name="T22" fmla="*/ 993 w 2054"/>
                <a:gd name="T23" fmla="*/ 17 h 1958"/>
                <a:gd name="T24" fmla="*/ 291 w 2054"/>
                <a:gd name="T25" fmla="*/ 1288 h 1958"/>
                <a:gd name="T26" fmla="*/ 42 w 2054"/>
                <a:gd name="T27" fmla="*/ 1422 h 1958"/>
                <a:gd name="T28" fmla="*/ 238 w 2054"/>
                <a:gd name="T29" fmla="*/ 1859 h 1958"/>
                <a:gd name="T30" fmla="*/ 378 w 2054"/>
                <a:gd name="T31" fmla="*/ 1947 h 1958"/>
                <a:gd name="T32" fmla="*/ 443 w 2054"/>
                <a:gd name="T33" fmla="*/ 1913 h 1958"/>
                <a:gd name="T34" fmla="*/ 468 w 2054"/>
                <a:gd name="T35" fmla="*/ 1892 h 1958"/>
                <a:gd name="T36" fmla="*/ 485 w 2054"/>
                <a:gd name="T37" fmla="*/ 1906 h 1958"/>
                <a:gd name="T38" fmla="*/ 502 w 2054"/>
                <a:gd name="T39" fmla="*/ 1920 h 1958"/>
                <a:gd name="T40" fmla="*/ 521 w 2054"/>
                <a:gd name="T41" fmla="*/ 1931 h 1958"/>
                <a:gd name="T42" fmla="*/ 541 w 2054"/>
                <a:gd name="T43" fmla="*/ 1940 h 1958"/>
                <a:gd name="T44" fmla="*/ 561 w 2054"/>
                <a:gd name="T45" fmla="*/ 1948 h 1958"/>
                <a:gd name="T46" fmla="*/ 583 w 2054"/>
                <a:gd name="T47" fmla="*/ 1953 h 1958"/>
                <a:gd name="T48" fmla="*/ 605 w 2054"/>
                <a:gd name="T49" fmla="*/ 1957 h 1958"/>
                <a:gd name="T50" fmla="*/ 945 w 2054"/>
                <a:gd name="T51" fmla="*/ 1958 h 1958"/>
                <a:gd name="T52" fmla="*/ 1422 w 2054"/>
                <a:gd name="T53" fmla="*/ 1892 h 1958"/>
                <a:gd name="T54" fmla="*/ 1596 w 2054"/>
                <a:gd name="T55" fmla="*/ 1957 h 1958"/>
                <a:gd name="T56" fmla="*/ 1623 w 2054"/>
                <a:gd name="T57" fmla="*/ 1954 h 1958"/>
                <a:gd name="T58" fmla="*/ 1646 w 2054"/>
                <a:gd name="T59" fmla="*/ 1948 h 1958"/>
                <a:gd name="T60" fmla="*/ 1665 w 2054"/>
                <a:gd name="T61" fmla="*/ 1941 h 1958"/>
                <a:gd name="T62" fmla="*/ 1683 w 2054"/>
                <a:gd name="T63" fmla="*/ 1933 h 1958"/>
                <a:gd name="T64" fmla="*/ 1701 w 2054"/>
                <a:gd name="T65" fmla="*/ 1923 h 1958"/>
                <a:gd name="T66" fmla="*/ 1717 w 2054"/>
                <a:gd name="T67" fmla="*/ 1912 h 1958"/>
                <a:gd name="T68" fmla="*/ 1732 w 2054"/>
                <a:gd name="T69" fmla="*/ 1899 h 1958"/>
                <a:gd name="T70" fmla="*/ 1860 w 2054"/>
                <a:gd name="T71" fmla="*/ 1955 h 1958"/>
                <a:gd name="T72" fmla="*/ 2041 w 2054"/>
                <a:gd name="T73" fmla="*/ 1857 h 1958"/>
                <a:gd name="T74" fmla="*/ 2042 w 2054"/>
                <a:gd name="T75" fmla="*/ 1438 h 1958"/>
                <a:gd name="T76" fmla="*/ 1319 w 2054"/>
                <a:gd name="T77" fmla="*/ 710 h 1958"/>
                <a:gd name="T78" fmla="*/ 1066 w 2054"/>
                <a:gd name="T79" fmla="*/ 1228 h 1958"/>
                <a:gd name="T80" fmla="*/ 986 w 2054"/>
                <a:gd name="T81" fmla="*/ 1228 h 1958"/>
                <a:gd name="T82" fmla="*/ 1834 w 2054"/>
                <a:gd name="T83" fmla="*/ 1863 h 1958"/>
                <a:gd name="T84" fmla="*/ 1797 w 2054"/>
                <a:gd name="T85" fmla="*/ 1835 h 1958"/>
                <a:gd name="T86" fmla="*/ 1782 w 2054"/>
                <a:gd name="T87" fmla="*/ 1818 h 1958"/>
                <a:gd name="T88" fmla="*/ 1740 w 2054"/>
                <a:gd name="T89" fmla="*/ 1786 h 1958"/>
                <a:gd name="T90" fmla="*/ 1450 w 2054"/>
                <a:gd name="T91" fmla="*/ 1798 h 1958"/>
                <a:gd name="T92" fmla="*/ 1263 w 2054"/>
                <a:gd name="T93" fmla="*/ 1878 h 1958"/>
                <a:gd name="T94" fmla="*/ 945 w 2054"/>
                <a:gd name="T95" fmla="*/ 1878 h 1958"/>
                <a:gd name="T96" fmla="*/ 752 w 2054"/>
                <a:gd name="T97" fmla="*/ 1806 h 1958"/>
                <a:gd name="T98" fmla="*/ 434 w 2054"/>
                <a:gd name="T99" fmla="*/ 1806 h 1958"/>
                <a:gd name="T100" fmla="*/ 423 w 2054"/>
                <a:gd name="T101" fmla="*/ 1822 h 1958"/>
                <a:gd name="T102" fmla="*/ 403 w 2054"/>
                <a:gd name="T103" fmla="*/ 1622 h 1958"/>
                <a:gd name="T104" fmla="*/ 1955 w 2054"/>
                <a:gd name="T105" fmla="*/ 1502 h 1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4" h="1958">
                  <a:moveTo>
                    <a:pt x="2042" y="1438"/>
                  </a:moveTo>
                  <a:cubicBezTo>
                    <a:pt x="2035" y="1428"/>
                    <a:pt x="2023" y="1422"/>
                    <a:pt x="2010" y="1422"/>
                  </a:cubicBezTo>
                  <a:cubicBezTo>
                    <a:pt x="1066" y="1422"/>
                    <a:pt x="1066" y="1422"/>
                    <a:pt x="1066" y="1422"/>
                  </a:cubicBezTo>
                  <a:cubicBezTo>
                    <a:pt x="1066" y="1308"/>
                    <a:pt x="1066" y="1308"/>
                    <a:pt x="1066" y="1308"/>
                  </a:cubicBezTo>
                  <a:cubicBezTo>
                    <a:pt x="2010" y="1308"/>
                    <a:pt x="2010" y="1308"/>
                    <a:pt x="2010" y="1308"/>
                  </a:cubicBezTo>
                  <a:cubicBezTo>
                    <a:pt x="2025" y="1308"/>
                    <a:pt x="2039" y="1299"/>
                    <a:pt x="2046" y="1286"/>
                  </a:cubicBezTo>
                  <a:cubicBezTo>
                    <a:pt x="2053" y="1272"/>
                    <a:pt x="2051" y="1255"/>
                    <a:pt x="2041" y="1243"/>
                  </a:cubicBezTo>
                  <a:cubicBezTo>
                    <a:pt x="1057" y="15"/>
                    <a:pt x="1057" y="15"/>
                    <a:pt x="1057" y="15"/>
                  </a:cubicBezTo>
                  <a:cubicBezTo>
                    <a:pt x="1057" y="14"/>
                    <a:pt x="1056" y="14"/>
                    <a:pt x="1056" y="14"/>
                  </a:cubicBezTo>
                  <a:cubicBezTo>
                    <a:pt x="1056" y="13"/>
                    <a:pt x="1055" y="13"/>
                    <a:pt x="1055" y="12"/>
                  </a:cubicBezTo>
                  <a:cubicBezTo>
                    <a:pt x="1054" y="12"/>
                    <a:pt x="1053" y="11"/>
                    <a:pt x="1053" y="10"/>
                  </a:cubicBezTo>
                  <a:cubicBezTo>
                    <a:pt x="1052" y="10"/>
                    <a:pt x="1052" y="10"/>
                    <a:pt x="1052" y="9"/>
                  </a:cubicBezTo>
                  <a:cubicBezTo>
                    <a:pt x="1051" y="9"/>
                    <a:pt x="1050" y="8"/>
                    <a:pt x="1050" y="8"/>
                  </a:cubicBezTo>
                  <a:cubicBezTo>
                    <a:pt x="1049" y="8"/>
                    <a:pt x="1049" y="7"/>
                    <a:pt x="1049" y="7"/>
                  </a:cubicBezTo>
                  <a:cubicBezTo>
                    <a:pt x="1048" y="7"/>
                    <a:pt x="1047" y="6"/>
                    <a:pt x="1046" y="6"/>
                  </a:cubicBezTo>
                  <a:cubicBezTo>
                    <a:pt x="1046" y="5"/>
                    <a:pt x="1046" y="5"/>
                    <a:pt x="1046" y="5"/>
                  </a:cubicBezTo>
                  <a:cubicBezTo>
                    <a:pt x="1046" y="5"/>
                    <a:pt x="1046" y="5"/>
                    <a:pt x="1046" y="5"/>
                  </a:cubicBezTo>
                  <a:cubicBezTo>
                    <a:pt x="1045" y="5"/>
                    <a:pt x="1044" y="4"/>
                    <a:pt x="1042" y="4"/>
                  </a:cubicBezTo>
                  <a:cubicBezTo>
                    <a:pt x="1042" y="3"/>
                    <a:pt x="1042" y="3"/>
                    <a:pt x="1041" y="3"/>
                  </a:cubicBezTo>
                  <a:cubicBezTo>
                    <a:pt x="1041" y="3"/>
                    <a:pt x="1040" y="2"/>
                    <a:pt x="1039" y="2"/>
                  </a:cubicBezTo>
                  <a:cubicBezTo>
                    <a:pt x="1039" y="2"/>
                    <a:pt x="1038" y="2"/>
                    <a:pt x="1038" y="2"/>
                  </a:cubicBezTo>
                  <a:cubicBezTo>
                    <a:pt x="1037" y="2"/>
                    <a:pt x="1036" y="1"/>
                    <a:pt x="1036" y="1"/>
                  </a:cubicBezTo>
                  <a:cubicBezTo>
                    <a:pt x="1035" y="1"/>
                    <a:pt x="1035" y="1"/>
                    <a:pt x="1034" y="1"/>
                  </a:cubicBezTo>
                  <a:cubicBezTo>
                    <a:pt x="1033" y="1"/>
                    <a:pt x="1032" y="0"/>
                    <a:pt x="1031" y="0"/>
                  </a:cubicBezTo>
                  <a:cubicBezTo>
                    <a:pt x="1031" y="0"/>
                    <a:pt x="1030" y="0"/>
                    <a:pt x="1030" y="0"/>
                  </a:cubicBezTo>
                  <a:cubicBezTo>
                    <a:pt x="1029" y="0"/>
                    <a:pt x="1028" y="0"/>
                    <a:pt x="1027" y="0"/>
                  </a:cubicBezTo>
                  <a:cubicBezTo>
                    <a:pt x="1027" y="0"/>
                    <a:pt x="1027" y="0"/>
                    <a:pt x="1026" y="0"/>
                  </a:cubicBezTo>
                  <a:cubicBezTo>
                    <a:pt x="1025" y="0"/>
                    <a:pt x="1025" y="0"/>
                    <a:pt x="1024" y="0"/>
                  </a:cubicBezTo>
                  <a:cubicBezTo>
                    <a:pt x="1023" y="0"/>
                    <a:pt x="1023" y="0"/>
                    <a:pt x="1023" y="0"/>
                  </a:cubicBezTo>
                  <a:cubicBezTo>
                    <a:pt x="1022" y="0"/>
                    <a:pt x="1021" y="0"/>
                    <a:pt x="1020" y="0"/>
                  </a:cubicBezTo>
                  <a:cubicBezTo>
                    <a:pt x="1020" y="1"/>
                    <a:pt x="1019" y="1"/>
                    <a:pt x="1019" y="1"/>
                  </a:cubicBezTo>
                  <a:cubicBezTo>
                    <a:pt x="1018" y="1"/>
                    <a:pt x="1017" y="1"/>
                    <a:pt x="1016" y="1"/>
                  </a:cubicBezTo>
                  <a:cubicBezTo>
                    <a:pt x="1015" y="1"/>
                    <a:pt x="1015" y="2"/>
                    <a:pt x="1015" y="2"/>
                  </a:cubicBezTo>
                  <a:cubicBezTo>
                    <a:pt x="1014" y="2"/>
                    <a:pt x="1013" y="2"/>
                    <a:pt x="1013" y="2"/>
                  </a:cubicBezTo>
                  <a:cubicBezTo>
                    <a:pt x="1013" y="2"/>
                    <a:pt x="1012" y="2"/>
                    <a:pt x="1012" y="2"/>
                  </a:cubicBezTo>
                  <a:cubicBezTo>
                    <a:pt x="1012" y="3"/>
                    <a:pt x="1011" y="3"/>
                    <a:pt x="1011" y="3"/>
                  </a:cubicBezTo>
                  <a:cubicBezTo>
                    <a:pt x="1010" y="3"/>
                    <a:pt x="1010" y="4"/>
                    <a:pt x="1009" y="4"/>
                  </a:cubicBezTo>
                  <a:cubicBezTo>
                    <a:pt x="1009" y="4"/>
                    <a:pt x="1008" y="4"/>
                    <a:pt x="1008" y="4"/>
                  </a:cubicBezTo>
                  <a:cubicBezTo>
                    <a:pt x="1007" y="5"/>
                    <a:pt x="1006" y="5"/>
                    <a:pt x="1006" y="6"/>
                  </a:cubicBezTo>
                  <a:cubicBezTo>
                    <a:pt x="1005" y="6"/>
                    <a:pt x="1005" y="6"/>
                    <a:pt x="1005" y="6"/>
                  </a:cubicBezTo>
                  <a:cubicBezTo>
                    <a:pt x="1004" y="7"/>
                    <a:pt x="1003" y="7"/>
                    <a:pt x="1002" y="8"/>
                  </a:cubicBezTo>
                  <a:cubicBezTo>
                    <a:pt x="1002" y="8"/>
                    <a:pt x="1001" y="9"/>
                    <a:pt x="1001" y="9"/>
                  </a:cubicBezTo>
                  <a:cubicBezTo>
                    <a:pt x="1000" y="9"/>
                    <a:pt x="1000" y="10"/>
                    <a:pt x="999" y="10"/>
                  </a:cubicBezTo>
                  <a:cubicBezTo>
                    <a:pt x="999" y="11"/>
                    <a:pt x="998" y="11"/>
                    <a:pt x="998" y="11"/>
                  </a:cubicBezTo>
                  <a:cubicBezTo>
                    <a:pt x="998" y="12"/>
                    <a:pt x="997" y="12"/>
                    <a:pt x="997" y="13"/>
                  </a:cubicBezTo>
                  <a:cubicBezTo>
                    <a:pt x="996" y="13"/>
                    <a:pt x="996" y="14"/>
                    <a:pt x="996" y="14"/>
                  </a:cubicBezTo>
                  <a:cubicBezTo>
                    <a:pt x="995" y="15"/>
                    <a:pt x="994" y="15"/>
                    <a:pt x="994" y="16"/>
                  </a:cubicBezTo>
                  <a:cubicBezTo>
                    <a:pt x="994" y="16"/>
                    <a:pt x="994" y="17"/>
                    <a:pt x="993" y="17"/>
                  </a:cubicBezTo>
                  <a:cubicBezTo>
                    <a:pt x="993" y="18"/>
                    <a:pt x="992" y="19"/>
                    <a:pt x="991" y="20"/>
                  </a:cubicBezTo>
                  <a:cubicBezTo>
                    <a:pt x="991" y="20"/>
                    <a:pt x="991" y="20"/>
                    <a:pt x="991" y="20"/>
                  </a:cubicBezTo>
                  <a:cubicBezTo>
                    <a:pt x="291" y="1248"/>
                    <a:pt x="291" y="1248"/>
                    <a:pt x="291" y="1248"/>
                  </a:cubicBezTo>
                  <a:cubicBezTo>
                    <a:pt x="284" y="1261"/>
                    <a:pt x="284" y="1276"/>
                    <a:pt x="291" y="1288"/>
                  </a:cubicBezTo>
                  <a:cubicBezTo>
                    <a:pt x="298" y="1301"/>
                    <a:pt x="311" y="1308"/>
                    <a:pt x="325" y="1308"/>
                  </a:cubicBezTo>
                  <a:cubicBezTo>
                    <a:pt x="986" y="1308"/>
                    <a:pt x="986" y="1308"/>
                    <a:pt x="986" y="1308"/>
                  </a:cubicBezTo>
                  <a:cubicBezTo>
                    <a:pt x="986" y="1422"/>
                    <a:pt x="986" y="1422"/>
                    <a:pt x="986" y="1422"/>
                  </a:cubicBezTo>
                  <a:cubicBezTo>
                    <a:pt x="42" y="1422"/>
                    <a:pt x="42" y="1422"/>
                    <a:pt x="42" y="1422"/>
                  </a:cubicBezTo>
                  <a:cubicBezTo>
                    <a:pt x="27" y="1422"/>
                    <a:pt x="13" y="1430"/>
                    <a:pt x="6" y="1444"/>
                  </a:cubicBezTo>
                  <a:cubicBezTo>
                    <a:pt x="0" y="1457"/>
                    <a:pt x="1" y="1473"/>
                    <a:pt x="10" y="1485"/>
                  </a:cubicBezTo>
                  <a:cubicBezTo>
                    <a:pt x="297" y="1877"/>
                    <a:pt x="297" y="1877"/>
                    <a:pt x="297" y="1877"/>
                  </a:cubicBezTo>
                  <a:cubicBezTo>
                    <a:pt x="276" y="1875"/>
                    <a:pt x="256" y="1869"/>
                    <a:pt x="238" y="1859"/>
                  </a:cubicBezTo>
                  <a:cubicBezTo>
                    <a:pt x="218" y="1848"/>
                    <a:pt x="194" y="1854"/>
                    <a:pt x="183" y="1873"/>
                  </a:cubicBezTo>
                  <a:cubicBezTo>
                    <a:pt x="172" y="1892"/>
                    <a:pt x="178" y="1917"/>
                    <a:pt x="198" y="1928"/>
                  </a:cubicBezTo>
                  <a:cubicBezTo>
                    <a:pt x="231" y="1948"/>
                    <a:pt x="270" y="1958"/>
                    <a:pt x="309" y="1958"/>
                  </a:cubicBezTo>
                  <a:cubicBezTo>
                    <a:pt x="333" y="1958"/>
                    <a:pt x="356" y="1954"/>
                    <a:pt x="378" y="1947"/>
                  </a:cubicBezTo>
                  <a:cubicBezTo>
                    <a:pt x="380" y="1947"/>
                    <a:pt x="381" y="1946"/>
                    <a:pt x="382" y="1946"/>
                  </a:cubicBezTo>
                  <a:cubicBezTo>
                    <a:pt x="383" y="1946"/>
                    <a:pt x="384" y="1945"/>
                    <a:pt x="385" y="1945"/>
                  </a:cubicBezTo>
                  <a:cubicBezTo>
                    <a:pt x="386" y="1944"/>
                    <a:pt x="386" y="1944"/>
                    <a:pt x="386" y="1944"/>
                  </a:cubicBezTo>
                  <a:cubicBezTo>
                    <a:pt x="407" y="1937"/>
                    <a:pt x="426" y="1926"/>
                    <a:pt x="443" y="1913"/>
                  </a:cubicBezTo>
                  <a:cubicBezTo>
                    <a:pt x="443" y="1913"/>
                    <a:pt x="443" y="1913"/>
                    <a:pt x="444" y="1913"/>
                  </a:cubicBezTo>
                  <a:cubicBezTo>
                    <a:pt x="446" y="1911"/>
                    <a:pt x="449" y="1909"/>
                    <a:pt x="452" y="1906"/>
                  </a:cubicBezTo>
                  <a:cubicBezTo>
                    <a:pt x="452" y="1906"/>
                    <a:pt x="452" y="1906"/>
                    <a:pt x="452" y="1906"/>
                  </a:cubicBezTo>
                  <a:cubicBezTo>
                    <a:pt x="458" y="1902"/>
                    <a:pt x="463" y="1897"/>
                    <a:pt x="468" y="1892"/>
                  </a:cubicBezTo>
                  <a:cubicBezTo>
                    <a:pt x="471" y="1894"/>
                    <a:pt x="473" y="1896"/>
                    <a:pt x="476" y="1899"/>
                  </a:cubicBezTo>
                  <a:cubicBezTo>
                    <a:pt x="476" y="1899"/>
                    <a:pt x="476" y="1899"/>
                    <a:pt x="476" y="1899"/>
                  </a:cubicBezTo>
                  <a:cubicBezTo>
                    <a:pt x="478" y="1901"/>
                    <a:pt x="481" y="1903"/>
                    <a:pt x="483" y="1905"/>
                  </a:cubicBezTo>
                  <a:cubicBezTo>
                    <a:pt x="483" y="1905"/>
                    <a:pt x="484" y="1906"/>
                    <a:pt x="485" y="1906"/>
                  </a:cubicBezTo>
                  <a:cubicBezTo>
                    <a:pt x="487" y="1908"/>
                    <a:pt x="489" y="1910"/>
                    <a:pt x="492" y="1912"/>
                  </a:cubicBezTo>
                  <a:cubicBezTo>
                    <a:pt x="492" y="1913"/>
                    <a:pt x="493" y="1913"/>
                    <a:pt x="493" y="1913"/>
                  </a:cubicBezTo>
                  <a:cubicBezTo>
                    <a:pt x="495" y="1915"/>
                    <a:pt x="498" y="1917"/>
                    <a:pt x="500" y="1918"/>
                  </a:cubicBezTo>
                  <a:cubicBezTo>
                    <a:pt x="501" y="1919"/>
                    <a:pt x="501" y="1919"/>
                    <a:pt x="502" y="1920"/>
                  </a:cubicBezTo>
                  <a:cubicBezTo>
                    <a:pt x="504" y="1921"/>
                    <a:pt x="507" y="1923"/>
                    <a:pt x="509" y="1924"/>
                  </a:cubicBezTo>
                  <a:cubicBezTo>
                    <a:pt x="510" y="1925"/>
                    <a:pt x="511" y="1925"/>
                    <a:pt x="511" y="1926"/>
                  </a:cubicBezTo>
                  <a:cubicBezTo>
                    <a:pt x="513" y="1927"/>
                    <a:pt x="516" y="1928"/>
                    <a:pt x="518" y="1929"/>
                  </a:cubicBezTo>
                  <a:cubicBezTo>
                    <a:pt x="519" y="1930"/>
                    <a:pt x="520" y="1930"/>
                    <a:pt x="521" y="1931"/>
                  </a:cubicBezTo>
                  <a:cubicBezTo>
                    <a:pt x="523" y="1932"/>
                    <a:pt x="526" y="1934"/>
                    <a:pt x="529" y="1935"/>
                  </a:cubicBezTo>
                  <a:cubicBezTo>
                    <a:pt x="529" y="1935"/>
                    <a:pt x="530" y="1936"/>
                    <a:pt x="531" y="1936"/>
                  </a:cubicBezTo>
                  <a:cubicBezTo>
                    <a:pt x="533" y="1937"/>
                    <a:pt x="536" y="1938"/>
                    <a:pt x="538" y="1939"/>
                  </a:cubicBezTo>
                  <a:cubicBezTo>
                    <a:pt x="539" y="1940"/>
                    <a:pt x="540" y="1940"/>
                    <a:pt x="541" y="1940"/>
                  </a:cubicBezTo>
                  <a:cubicBezTo>
                    <a:pt x="543" y="1941"/>
                    <a:pt x="545" y="1942"/>
                    <a:pt x="547" y="1943"/>
                  </a:cubicBezTo>
                  <a:cubicBezTo>
                    <a:pt x="548" y="1943"/>
                    <a:pt x="550" y="1944"/>
                    <a:pt x="551" y="1944"/>
                  </a:cubicBezTo>
                  <a:cubicBezTo>
                    <a:pt x="553" y="1945"/>
                    <a:pt x="556" y="1946"/>
                    <a:pt x="559" y="1947"/>
                  </a:cubicBezTo>
                  <a:cubicBezTo>
                    <a:pt x="559" y="1947"/>
                    <a:pt x="560" y="1948"/>
                    <a:pt x="561" y="1948"/>
                  </a:cubicBezTo>
                  <a:cubicBezTo>
                    <a:pt x="564" y="1949"/>
                    <a:pt x="566" y="1949"/>
                    <a:pt x="568" y="1950"/>
                  </a:cubicBezTo>
                  <a:cubicBezTo>
                    <a:pt x="570" y="1950"/>
                    <a:pt x="571" y="1951"/>
                    <a:pt x="572" y="1951"/>
                  </a:cubicBezTo>
                  <a:cubicBezTo>
                    <a:pt x="574" y="1952"/>
                    <a:pt x="577" y="1952"/>
                    <a:pt x="579" y="1953"/>
                  </a:cubicBezTo>
                  <a:cubicBezTo>
                    <a:pt x="580" y="1953"/>
                    <a:pt x="582" y="1953"/>
                    <a:pt x="583" y="1953"/>
                  </a:cubicBezTo>
                  <a:cubicBezTo>
                    <a:pt x="585" y="1954"/>
                    <a:pt x="587" y="1954"/>
                    <a:pt x="589" y="1955"/>
                  </a:cubicBezTo>
                  <a:cubicBezTo>
                    <a:pt x="591" y="1955"/>
                    <a:pt x="592" y="1955"/>
                    <a:pt x="594" y="1955"/>
                  </a:cubicBezTo>
                  <a:cubicBezTo>
                    <a:pt x="595" y="1956"/>
                    <a:pt x="596" y="1956"/>
                    <a:pt x="598" y="1956"/>
                  </a:cubicBezTo>
                  <a:cubicBezTo>
                    <a:pt x="600" y="1956"/>
                    <a:pt x="602" y="1957"/>
                    <a:pt x="605" y="1957"/>
                  </a:cubicBezTo>
                  <a:cubicBezTo>
                    <a:pt x="612" y="1958"/>
                    <a:pt x="620" y="1958"/>
                    <a:pt x="627" y="1958"/>
                  </a:cubicBezTo>
                  <a:cubicBezTo>
                    <a:pt x="684" y="1958"/>
                    <a:pt x="738" y="1936"/>
                    <a:pt x="778" y="1899"/>
                  </a:cubicBezTo>
                  <a:cubicBezTo>
                    <a:pt x="781" y="1897"/>
                    <a:pt x="784" y="1894"/>
                    <a:pt x="786" y="1892"/>
                  </a:cubicBezTo>
                  <a:cubicBezTo>
                    <a:pt x="828" y="1933"/>
                    <a:pt x="885" y="1958"/>
                    <a:pt x="945" y="1958"/>
                  </a:cubicBezTo>
                  <a:cubicBezTo>
                    <a:pt x="1005" y="1958"/>
                    <a:pt x="1063" y="1933"/>
                    <a:pt x="1104" y="1892"/>
                  </a:cubicBezTo>
                  <a:cubicBezTo>
                    <a:pt x="1145" y="1933"/>
                    <a:pt x="1203" y="1958"/>
                    <a:pt x="1263" y="1958"/>
                  </a:cubicBezTo>
                  <a:cubicBezTo>
                    <a:pt x="1282" y="1958"/>
                    <a:pt x="1300" y="1956"/>
                    <a:pt x="1318" y="1951"/>
                  </a:cubicBezTo>
                  <a:cubicBezTo>
                    <a:pt x="1357" y="1941"/>
                    <a:pt x="1393" y="1920"/>
                    <a:pt x="1422" y="1892"/>
                  </a:cubicBezTo>
                  <a:cubicBezTo>
                    <a:pt x="1448" y="1918"/>
                    <a:pt x="1480" y="1937"/>
                    <a:pt x="1515" y="1948"/>
                  </a:cubicBezTo>
                  <a:cubicBezTo>
                    <a:pt x="1536" y="1955"/>
                    <a:pt x="1558" y="1958"/>
                    <a:pt x="1581" y="1958"/>
                  </a:cubicBezTo>
                  <a:cubicBezTo>
                    <a:pt x="1585" y="1958"/>
                    <a:pt x="1588" y="1958"/>
                    <a:pt x="1592" y="1958"/>
                  </a:cubicBezTo>
                  <a:cubicBezTo>
                    <a:pt x="1593" y="1958"/>
                    <a:pt x="1595" y="1957"/>
                    <a:pt x="1596" y="1957"/>
                  </a:cubicBezTo>
                  <a:cubicBezTo>
                    <a:pt x="1599" y="1957"/>
                    <a:pt x="1601" y="1957"/>
                    <a:pt x="1603" y="1957"/>
                  </a:cubicBezTo>
                  <a:cubicBezTo>
                    <a:pt x="1606" y="1957"/>
                    <a:pt x="1609" y="1956"/>
                    <a:pt x="1612" y="1956"/>
                  </a:cubicBezTo>
                  <a:cubicBezTo>
                    <a:pt x="1613" y="1956"/>
                    <a:pt x="1614" y="1956"/>
                    <a:pt x="1614" y="1955"/>
                  </a:cubicBezTo>
                  <a:cubicBezTo>
                    <a:pt x="1617" y="1955"/>
                    <a:pt x="1620" y="1954"/>
                    <a:pt x="1623" y="1954"/>
                  </a:cubicBezTo>
                  <a:cubicBezTo>
                    <a:pt x="1624" y="1954"/>
                    <a:pt x="1624" y="1954"/>
                    <a:pt x="1625" y="1953"/>
                  </a:cubicBezTo>
                  <a:cubicBezTo>
                    <a:pt x="1628" y="1953"/>
                    <a:pt x="1631" y="1952"/>
                    <a:pt x="1633" y="1952"/>
                  </a:cubicBezTo>
                  <a:cubicBezTo>
                    <a:pt x="1634" y="1951"/>
                    <a:pt x="1635" y="1951"/>
                    <a:pt x="1636" y="1951"/>
                  </a:cubicBezTo>
                  <a:cubicBezTo>
                    <a:pt x="1639" y="1950"/>
                    <a:pt x="1643" y="1949"/>
                    <a:pt x="1646" y="1948"/>
                  </a:cubicBezTo>
                  <a:cubicBezTo>
                    <a:pt x="1646" y="1948"/>
                    <a:pt x="1646" y="1948"/>
                    <a:pt x="1647" y="1948"/>
                  </a:cubicBezTo>
                  <a:cubicBezTo>
                    <a:pt x="1649" y="1947"/>
                    <a:pt x="1652" y="1946"/>
                    <a:pt x="1655" y="1945"/>
                  </a:cubicBezTo>
                  <a:cubicBezTo>
                    <a:pt x="1656" y="1945"/>
                    <a:pt x="1656" y="1945"/>
                    <a:pt x="1657" y="1944"/>
                  </a:cubicBezTo>
                  <a:cubicBezTo>
                    <a:pt x="1660" y="1944"/>
                    <a:pt x="1662" y="1943"/>
                    <a:pt x="1665" y="1941"/>
                  </a:cubicBezTo>
                  <a:cubicBezTo>
                    <a:pt x="1666" y="1941"/>
                    <a:pt x="1666" y="1941"/>
                    <a:pt x="1667" y="1940"/>
                  </a:cubicBezTo>
                  <a:cubicBezTo>
                    <a:pt x="1670" y="1940"/>
                    <a:pt x="1672" y="1938"/>
                    <a:pt x="1674" y="1937"/>
                  </a:cubicBezTo>
                  <a:cubicBezTo>
                    <a:pt x="1675" y="1937"/>
                    <a:pt x="1676" y="1936"/>
                    <a:pt x="1677" y="1936"/>
                  </a:cubicBezTo>
                  <a:cubicBezTo>
                    <a:pt x="1679" y="1935"/>
                    <a:pt x="1681" y="1934"/>
                    <a:pt x="1683" y="1933"/>
                  </a:cubicBezTo>
                  <a:cubicBezTo>
                    <a:pt x="1685" y="1932"/>
                    <a:pt x="1686" y="1932"/>
                    <a:pt x="1687" y="1931"/>
                  </a:cubicBezTo>
                  <a:cubicBezTo>
                    <a:pt x="1689" y="1930"/>
                    <a:pt x="1691" y="1929"/>
                    <a:pt x="1692" y="1928"/>
                  </a:cubicBezTo>
                  <a:cubicBezTo>
                    <a:pt x="1694" y="1927"/>
                    <a:pt x="1695" y="1926"/>
                    <a:pt x="1697" y="1926"/>
                  </a:cubicBezTo>
                  <a:cubicBezTo>
                    <a:pt x="1698" y="1925"/>
                    <a:pt x="1699" y="1924"/>
                    <a:pt x="1701" y="1923"/>
                  </a:cubicBezTo>
                  <a:cubicBezTo>
                    <a:pt x="1702" y="1922"/>
                    <a:pt x="1704" y="1921"/>
                    <a:pt x="1706" y="1920"/>
                  </a:cubicBezTo>
                  <a:cubicBezTo>
                    <a:pt x="1707" y="1919"/>
                    <a:pt x="1708" y="1918"/>
                    <a:pt x="1709" y="1917"/>
                  </a:cubicBezTo>
                  <a:cubicBezTo>
                    <a:pt x="1711" y="1916"/>
                    <a:pt x="1713" y="1915"/>
                    <a:pt x="1715" y="1913"/>
                  </a:cubicBezTo>
                  <a:cubicBezTo>
                    <a:pt x="1716" y="1913"/>
                    <a:pt x="1716" y="1912"/>
                    <a:pt x="1717" y="1912"/>
                  </a:cubicBezTo>
                  <a:cubicBezTo>
                    <a:pt x="1719" y="1910"/>
                    <a:pt x="1721" y="1908"/>
                    <a:pt x="1723" y="1906"/>
                  </a:cubicBezTo>
                  <a:cubicBezTo>
                    <a:pt x="1724" y="1906"/>
                    <a:pt x="1724" y="1906"/>
                    <a:pt x="1724" y="1906"/>
                  </a:cubicBezTo>
                  <a:cubicBezTo>
                    <a:pt x="1727" y="1904"/>
                    <a:pt x="1729" y="1901"/>
                    <a:pt x="1732" y="1899"/>
                  </a:cubicBezTo>
                  <a:cubicBezTo>
                    <a:pt x="1732" y="1899"/>
                    <a:pt x="1732" y="1899"/>
                    <a:pt x="1732" y="1899"/>
                  </a:cubicBezTo>
                  <a:cubicBezTo>
                    <a:pt x="1734" y="1897"/>
                    <a:pt x="1737" y="1894"/>
                    <a:pt x="1740" y="1892"/>
                  </a:cubicBezTo>
                  <a:cubicBezTo>
                    <a:pt x="1770" y="1923"/>
                    <a:pt x="1810" y="1944"/>
                    <a:pt x="1854" y="1953"/>
                  </a:cubicBezTo>
                  <a:cubicBezTo>
                    <a:pt x="1854" y="1953"/>
                    <a:pt x="1855" y="1954"/>
                    <a:pt x="1855" y="1954"/>
                  </a:cubicBezTo>
                  <a:cubicBezTo>
                    <a:pt x="1856" y="1954"/>
                    <a:pt x="1858" y="1954"/>
                    <a:pt x="1860" y="1955"/>
                  </a:cubicBezTo>
                  <a:cubicBezTo>
                    <a:pt x="1860" y="1955"/>
                    <a:pt x="1861" y="1955"/>
                    <a:pt x="1862" y="1955"/>
                  </a:cubicBezTo>
                  <a:cubicBezTo>
                    <a:pt x="1874" y="1957"/>
                    <a:pt x="1886" y="1958"/>
                    <a:pt x="1899" y="1958"/>
                  </a:cubicBezTo>
                  <a:cubicBezTo>
                    <a:pt x="1947" y="1958"/>
                    <a:pt x="1995" y="1942"/>
                    <a:pt x="2033" y="1913"/>
                  </a:cubicBezTo>
                  <a:cubicBezTo>
                    <a:pt x="2051" y="1900"/>
                    <a:pt x="2054" y="1875"/>
                    <a:pt x="2041" y="1857"/>
                  </a:cubicBezTo>
                  <a:cubicBezTo>
                    <a:pt x="2028" y="1839"/>
                    <a:pt x="2003" y="1836"/>
                    <a:pt x="1985" y="1849"/>
                  </a:cubicBezTo>
                  <a:cubicBezTo>
                    <a:pt x="1966" y="1863"/>
                    <a:pt x="1944" y="1873"/>
                    <a:pt x="1921" y="1876"/>
                  </a:cubicBezTo>
                  <a:cubicBezTo>
                    <a:pt x="2048" y="1474"/>
                    <a:pt x="2048" y="1474"/>
                    <a:pt x="2048" y="1474"/>
                  </a:cubicBezTo>
                  <a:cubicBezTo>
                    <a:pt x="2052" y="1462"/>
                    <a:pt x="2050" y="1448"/>
                    <a:pt x="2042" y="1438"/>
                  </a:cubicBezTo>
                  <a:close/>
                  <a:moveTo>
                    <a:pt x="1066" y="154"/>
                  </a:moveTo>
                  <a:cubicBezTo>
                    <a:pt x="1480" y="670"/>
                    <a:pt x="1480" y="670"/>
                    <a:pt x="1480" y="670"/>
                  </a:cubicBezTo>
                  <a:cubicBezTo>
                    <a:pt x="1359" y="670"/>
                    <a:pt x="1359" y="670"/>
                    <a:pt x="1359" y="670"/>
                  </a:cubicBezTo>
                  <a:cubicBezTo>
                    <a:pt x="1337" y="670"/>
                    <a:pt x="1319" y="688"/>
                    <a:pt x="1319" y="710"/>
                  </a:cubicBezTo>
                  <a:cubicBezTo>
                    <a:pt x="1319" y="732"/>
                    <a:pt x="1337" y="750"/>
                    <a:pt x="1359" y="750"/>
                  </a:cubicBezTo>
                  <a:cubicBezTo>
                    <a:pt x="1544" y="750"/>
                    <a:pt x="1544" y="750"/>
                    <a:pt x="1544" y="750"/>
                  </a:cubicBezTo>
                  <a:cubicBezTo>
                    <a:pt x="1927" y="1228"/>
                    <a:pt x="1927" y="1228"/>
                    <a:pt x="1927" y="1228"/>
                  </a:cubicBezTo>
                  <a:cubicBezTo>
                    <a:pt x="1066" y="1228"/>
                    <a:pt x="1066" y="1228"/>
                    <a:pt x="1066" y="1228"/>
                  </a:cubicBezTo>
                  <a:lnTo>
                    <a:pt x="1066" y="154"/>
                  </a:lnTo>
                  <a:close/>
                  <a:moveTo>
                    <a:pt x="394" y="1228"/>
                  </a:moveTo>
                  <a:cubicBezTo>
                    <a:pt x="986" y="191"/>
                    <a:pt x="986" y="191"/>
                    <a:pt x="986" y="191"/>
                  </a:cubicBezTo>
                  <a:cubicBezTo>
                    <a:pt x="986" y="1228"/>
                    <a:pt x="986" y="1228"/>
                    <a:pt x="986" y="1228"/>
                  </a:cubicBezTo>
                  <a:cubicBezTo>
                    <a:pt x="394" y="1228"/>
                    <a:pt x="394" y="1228"/>
                    <a:pt x="394" y="1228"/>
                  </a:cubicBezTo>
                  <a:close/>
                  <a:moveTo>
                    <a:pt x="1840" y="1865"/>
                  </a:moveTo>
                  <a:cubicBezTo>
                    <a:pt x="1839" y="1865"/>
                    <a:pt x="1837" y="1864"/>
                    <a:pt x="1836" y="1863"/>
                  </a:cubicBezTo>
                  <a:cubicBezTo>
                    <a:pt x="1835" y="1863"/>
                    <a:pt x="1835" y="1863"/>
                    <a:pt x="1834" y="1863"/>
                  </a:cubicBezTo>
                  <a:cubicBezTo>
                    <a:pt x="1832" y="1861"/>
                    <a:pt x="1830" y="1860"/>
                    <a:pt x="1827" y="1859"/>
                  </a:cubicBezTo>
                  <a:cubicBezTo>
                    <a:pt x="1827" y="1859"/>
                    <a:pt x="1827" y="1859"/>
                    <a:pt x="1827" y="1858"/>
                  </a:cubicBezTo>
                  <a:cubicBezTo>
                    <a:pt x="1817" y="1853"/>
                    <a:pt x="1807" y="1846"/>
                    <a:pt x="1799" y="1838"/>
                  </a:cubicBezTo>
                  <a:cubicBezTo>
                    <a:pt x="1798" y="1837"/>
                    <a:pt x="1797" y="1836"/>
                    <a:pt x="1797" y="1835"/>
                  </a:cubicBezTo>
                  <a:cubicBezTo>
                    <a:pt x="1795" y="1834"/>
                    <a:pt x="1794" y="1832"/>
                    <a:pt x="1792" y="1831"/>
                  </a:cubicBezTo>
                  <a:cubicBezTo>
                    <a:pt x="1791" y="1830"/>
                    <a:pt x="1790" y="1829"/>
                    <a:pt x="1789" y="1827"/>
                  </a:cubicBezTo>
                  <a:cubicBezTo>
                    <a:pt x="1788" y="1826"/>
                    <a:pt x="1787" y="1825"/>
                    <a:pt x="1786" y="1823"/>
                  </a:cubicBezTo>
                  <a:cubicBezTo>
                    <a:pt x="1785" y="1822"/>
                    <a:pt x="1784" y="1820"/>
                    <a:pt x="1782" y="1818"/>
                  </a:cubicBezTo>
                  <a:cubicBezTo>
                    <a:pt x="1782" y="1817"/>
                    <a:pt x="1781" y="1816"/>
                    <a:pt x="1780" y="1815"/>
                  </a:cubicBezTo>
                  <a:cubicBezTo>
                    <a:pt x="1778" y="1812"/>
                    <a:pt x="1776" y="1809"/>
                    <a:pt x="1774" y="1806"/>
                  </a:cubicBezTo>
                  <a:cubicBezTo>
                    <a:pt x="1767" y="1794"/>
                    <a:pt x="1754" y="1786"/>
                    <a:pt x="1740" y="1786"/>
                  </a:cubicBezTo>
                  <a:cubicBezTo>
                    <a:pt x="1740" y="1786"/>
                    <a:pt x="1740" y="1786"/>
                    <a:pt x="1740" y="1786"/>
                  </a:cubicBezTo>
                  <a:cubicBezTo>
                    <a:pt x="1725" y="1786"/>
                    <a:pt x="1712" y="1794"/>
                    <a:pt x="1705" y="1806"/>
                  </a:cubicBezTo>
                  <a:cubicBezTo>
                    <a:pt x="1680" y="1850"/>
                    <a:pt x="1632" y="1878"/>
                    <a:pt x="1581" y="1878"/>
                  </a:cubicBezTo>
                  <a:cubicBezTo>
                    <a:pt x="1530" y="1878"/>
                    <a:pt x="1482" y="1850"/>
                    <a:pt x="1457" y="1806"/>
                  </a:cubicBezTo>
                  <a:cubicBezTo>
                    <a:pt x="1455" y="1803"/>
                    <a:pt x="1453" y="1800"/>
                    <a:pt x="1450" y="1798"/>
                  </a:cubicBezTo>
                  <a:cubicBezTo>
                    <a:pt x="1443" y="1791"/>
                    <a:pt x="1433" y="1786"/>
                    <a:pt x="1422" y="1786"/>
                  </a:cubicBezTo>
                  <a:cubicBezTo>
                    <a:pt x="1422" y="1786"/>
                    <a:pt x="1422" y="1786"/>
                    <a:pt x="1422" y="1786"/>
                  </a:cubicBezTo>
                  <a:cubicBezTo>
                    <a:pt x="1408" y="1786"/>
                    <a:pt x="1394" y="1794"/>
                    <a:pt x="1387" y="1806"/>
                  </a:cubicBezTo>
                  <a:cubicBezTo>
                    <a:pt x="1362" y="1850"/>
                    <a:pt x="1314" y="1878"/>
                    <a:pt x="1263" y="1878"/>
                  </a:cubicBezTo>
                  <a:cubicBezTo>
                    <a:pt x="1212" y="1878"/>
                    <a:pt x="1164" y="1850"/>
                    <a:pt x="1139" y="1806"/>
                  </a:cubicBezTo>
                  <a:cubicBezTo>
                    <a:pt x="1132" y="1794"/>
                    <a:pt x="1118" y="1786"/>
                    <a:pt x="1104" y="1786"/>
                  </a:cubicBezTo>
                  <a:cubicBezTo>
                    <a:pt x="1090" y="1786"/>
                    <a:pt x="1077" y="1794"/>
                    <a:pt x="1069" y="1806"/>
                  </a:cubicBezTo>
                  <a:cubicBezTo>
                    <a:pt x="1044" y="1850"/>
                    <a:pt x="996" y="1878"/>
                    <a:pt x="945" y="1878"/>
                  </a:cubicBezTo>
                  <a:cubicBezTo>
                    <a:pt x="894" y="1878"/>
                    <a:pt x="846" y="1850"/>
                    <a:pt x="821" y="1806"/>
                  </a:cubicBezTo>
                  <a:cubicBezTo>
                    <a:pt x="814" y="1794"/>
                    <a:pt x="800" y="1786"/>
                    <a:pt x="786" y="1786"/>
                  </a:cubicBezTo>
                  <a:cubicBezTo>
                    <a:pt x="786" y="1786"/>
                    <a:pt x="786" y="1786"/>
                    <a:pt x="786" y="1786"/>
                  </a:cubicBezTo>
                  <a:cubicBezTo>
                    <a:pt x="772" y="1786"/>
                    <a:pt x="759" y="1794"/>
                    <a:pt x="752" y="1806"/>
                  </a:cubicBezTo>
                  <a:cubicBezTo>
                    <a:pt x="726" y="1850"/>
                    <a:pt x="678" y="1878"/>
                    <a:pt x="627" y="1878"/>
                  </a:cubicBezTo>
                  <a:cubicBezTo>
                    <a:pt x="576" y="1878"/>
                    <a:pt x="528" y="1850"/>
                    <a:pt x="503" y="1806"/>
                  </a:cubicBezTo>
                  <a:cubicBezTo>
                    <a:pt x="496" y="1794"/>
                    <a:pt x="483" y="1786"/>
                    <a:pt x="468" y="1786"/>
                  </a:cubicBezTo>
                  <a:cubicBezTo>
                    <a:pt x="454" y="1786"/>
                    <a:pt x="441" y="1794"/>
                    <a:pt x="434" y="1806"/>
                  </a:cubicBezTo>
                  <a:cubicBezTo>
                    <a:pt x="432" y="1809"/>
                    <a:pt x="430" y="1812"/>
                    <a:pt x="429" y="1814"/>
                  </a:cubicBezTo>
                  <a:cubicBezTo>
                    <a:pt x="428" y="1815"/>
                    <a:pt x="428" y="1815"/>
                    <a:pt x="428" y="1815"/>
                  </a:cubicBezTo>
                  <a:cubicBezTo>
                    <a:pt x="426" y="1818"/>
                    <a:pt x="425" y="1820"/>
                    <a:pt x="423" y="1822"/>
                  </a:cubicBezTo>
                  <a:cubicBezTo>
                    <a:pt x="423" y="1822"/>
                    <a:pt x="423" y="1822"/>
                    <a:pt x="423" y="1822"/>
                  </a:cubicBezTo>
                  <a:cubicBezTo>
                    <a:pt x="411" y="1837"/>
                    <a:pt x="398" y="1849"/>
                    <a:pt x="382" y="1858"/>
                  </a:cubicBezTo>
                  <a:cubicBezTo>
                    <a:pt x="238" y="1662"/>
                    <a:pt x="238" y="1662"/>
                    <a:pt x="238" y="1662"/>
                  </a:cubicBezTo>
                  <a:cubicBezTo>
                    <a:pt x="363" y="1662"/>
                    <a:pt x="363" y="1662"/>
                    <a:pt x="363" y="1662"/>
                  </a:cubicBezTo>
                  <a:cubicBezTo>
                    <a:pt x="385" y="1662"/>
                    <a:pt x="403" y="1644"/>
                    <a:pt x="403" y="1622"/>
                  </a:cubicBezTo>
                  <a:cubicBezTo>
                    <a:pt x="403" y="1600"/>
                    <a:pt x="385" y="1582"/>
                    <a:pt x="363" y="1582"/>
                  </a:cubicBezTo>
                  <a:cubicBezTo>
                    <a:pt x="179" y="1582"/>
                    <a:pt x="179" y="1582"/>
                    <a:pt x="179" y="1582"/>
                  </a:cubicBezTo>
                  <a:cubicBezTo>
                    <a:pt x="121" y="1502"/>
                    <a:pt x="121" y="1502"/>
                    <a:pt x="121" y="1502"/>
                  </a:cubicBezTo>
                  <a:cubicBezTo>
                    <a:pt x="1955" y="1502"/>
                    <a:pt x="1955" y="1502"/>
                    <a:pt x="1955" y="1502"/>
                  </a:cubicBezTo>
                  <a:lnTo>
                    <a:pt x="1840" y="18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8880B181-4050-4484-999D-A5299985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3" y="1549400"/>
              <a:ext cx="26987" cy="28575"/>
            </a:xfrm>
            <a:custGeom>
              <a:avLst/>
              <a:gdLst>
                <a:gd name="T0" fmla="*/ 41 w 81"/>
                <a:gd name="T1" fmla="*/ 0 h 80"/>
                <a:gd name="T2" fmla="*/ 40 w 81"/>
                <a:gd name="T3" fmla="*/ 0 h 80"/>
                <a:gd name="T4" fmla="*/ 0 w 81"/>
                <a:gd name="T5" fmla="*/ 40 h 80"/>
                <a:gd name="T6" fmla="*/ 40 w 81"/>
                <a:gd name="T7" fmla="*/ 80 h 80"/>
                <a:gd name="T8" fmla="*/ 41 w 81"/>
                <a:gd name="T9" fmla="*/ 80 h 80"/>
                <a:gd name="T10" fmla="*/ 81 w 81"/>
                <a:gd name="T11" fmla="*/ 40 h 80"/>
                <a:gd name="T12" fmla="*/ 41 w 81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63" y="80"/>
                    <a:pt x="81" y="62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48AB68AF-1712-458E-A5A5-C72B209A2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5" y="1231900"/>
              <a:ext cx="28575" cy="28575"/>
            </a:xfrm>
            <a:custGeom>
              <a:avLst/>
              <a:gdLst>
                <a:gd name="T0" fmla="*/ 41 w 81"/>
                <a:gd name="T1" fmla="*/ 0 h 80"/>
                <a:gd name="T2" fmla="*/ 40 w 81"/>
                <a:gd name="T3" fmla="*/ 0 h 80"/>
                <a:gd name="T4" fmla="*/ 0 w 81"/>
                <a:gd name="T5" fmla="*/ 40 h 80"/>
                <a:gd name="T6" fmla="*/ 40 w 81"/>
                <a:gd name="T7" fmla="*/ 80 h 80"/>
                <a:gd name="T8" fmla="*/ 41 w 81"/>
                <a:gd name="T9" fmla="*/ 80 h 80"/>
                <a:gd name="T10" fmla="*/ 81 w 81"/>
                <a:gd name="T11" fmla="*/ 40 h 80"/>
                <a:gd name="T12" fmla="*/ 41 w 81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63" y="80"/>
                    <a:pt x="81" y="62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84B5CA-9D04-423C-96D1-E86236935ABD}"/>
              </a:ext>
            </a:extLst>
          </p:cNvPr>
          <p:cNvGrpSpPr/>
          <p:nvPr/>
        </p:nvGrpSpPr>
        <p:grpSpPr>
          <a:xfrm>
            <a:off x="2713642" y="2407364"/>
            <a:ext cx="483563" cy="386636"/>
            <a:chOff x="1773238" y="676275"/>
            <a:chExt cx="712787" cy="569913"/>
          </a:xfrm>
          <a:solidFill>
            <a:schemeClr val="bg2"/>
          </a:solidFill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D9DAC0E7-1AC7-4166-AE94-648CA3A72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150" y="1022350"/>
              <a:ext cx="93662" cy="73025"/>
            </a:xfrm>
            <a:custGeom>
              <a:avLst/>
              <a:gdLst>
                <a:gd name="T0" fmla="*/ 228 w 268"/>
                <a:gd name="T1" fmla="*/ 0 h 207"/>
                <a:gd name="T2" fmla="*/ 8 w 268"/>
                <a:gd name="T3" fmla="*/ 154 h 207"/>
                <a:gd name="T4" fmla="*/ 32 w 268"/>
                <a:gd name="T5" fmla="*/ 205 h 207"/>
                <a:gd name="T6" fmla="*/ 46 w 268"/>
                <a:gd name="T7" fmla="*/ 207 h 207"/>
                <a:gd name="T8" fmla="*/ 83 w 268"/>
                <a:gd name="T9" fmla="*/ 181 h 207"/>
                <a:gd name="T10" fmla="*/ 228 w 268"/>
                <a:gd name="T11" fmla="*/ 80 h 207"/>
                <a:gd name="T12" fmla="*/ 268 w 268"/>
                <a:gd name="T13" fmla="*/ 40 h 207"/>
                <a:gd name="T14" fmla="*/ 228 w 268"/>
                <a:gd name="T1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207">
                  <a:moveTo>
                    <a:pt x="228" y="0"/>
                  </a:moveTo>
                  <a:cubicBezTo>
                    <a:pt x="130" y="0"/>
                    <a:pt x="42" y="62"/>
                    <a:pt x="8" y="154"/>
                  </a:cubicBezTo>
                  <a:cubicBezTo>
                    <a:pt x="0" y="174"/>
                    <a:pt x="11" y="197"/>
                    <a:pt x="32" y="205"/>
                  </a:cubicBezTo>
                  <a:cubicBezTo>
                    <a:pt x="36" y="207"/>
                    <a:pt x="41" y="207"/>
                    <a:pt x="46" y="207"/>
                  </a:cubicBezTo>
                  <a:cubicBezTo>
                    <a:pt x="62" y="207"/>
                    <a:pt x="77" y="197"/>
                    <a:pt x="83" y="181"/>
                  </a:cubicBezTo>
                  <a:cubicBezTo>
                    <a:pt x="105" y="121"/>
                    <a:pt x="164" y="80"/>
                    <a:pt x="228" y="80"/>
                  </a:cubicBezTo>
                  <a:cubicBezTo>
                    <a:pt x="250" y="80"/>
                    <a:pt x="268" y="62"/>
                    <a:pt x="268" y="40"/>
                  </a:cubicBezTo>
                  <a:cubicBezTo>
                    <a:pt x="268" y="18"/>
                    <a:pt x="250" y="0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B8E1763D-C3EE-49CE-B003-794BA0A01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3238" y="676275"/>
              <a:ext cx="712787" cy="569913"/>
            </a:xfrm>
            <a:custGeom>
              <a:avLst/>
              <a:gdLst>
                <a:gd name="T0" fmla="*/ 1842 w 2048"/>
                <a:gd name="T1" fmla="*/ 491 h 1637"/>
                <a:gd name="T2" fmla="*/ 1719 w 2048"/>
                <a:gd name="T3" fmla="*/ 241 h 1637"/>
                <a:gd name="T4" fmla="*/ 1237 w 2048"/>
                <a:gd name="T5" fmla="*/ 241 h 1637"/>
                <a:gd name="T6" fmla="*/ 1224 w 2048"/>
                <a:gd name="T7" fmla="*/ 362 h 1637"/>
                <a:gd name="T8" fmla="*/ 1024 w 2048"/>
                <a:gd name="T9" fmla="*/ 327 h 1637"/>
                <a:gd name="T10" fmla="*/ 825 w 2048"/>
                <a:gd name="T11" fmla="*/ 362 h 1637"/>
                <a:gd name="T12" fmla="*/ 812 w 2048"/>
                <a:gd name="T13" fmla="*/ 241 h 1637"/>
                <a:gd name="T14" fmla="*/ 330 w 2048"/>
                <a:gd name="T15" fmla="*/ 241 h 1637"/>
                <a:gd name="T16" fmla="*/ 207 w 2048"/>
                <a:gd name="T17" fmla="*/ 491 h 1637"/>
                <a:gd name="T18" fmla="*/ 0 w 2048"/>
                <a:gd name="T19" fmla="*/ 1231 h 1637"/>
                <a:gd name="T20" fmla="*/ 812 w 2048"/>
                <a:gd name="T21" fmla="*/ 1248 h 1637"/>
                <a:gd name="T22" fmla="*/ 1237 w 2048"/>
                <a:gd name="T23" fmla="*/ 1248 h 1637"/>
                <a:gd name="T24" fmla="*/ 2048 w 2048"/>
                <a:gd name="T25" fmla="*/ 1231 h 1637"/>
                <a:gd name="T26" fmla="*/ 1765 w 2048"/>
                <a:gd name="T27" fmla="*/ 514 h 1637"/>
                <a:gd name="T28" fmla="*/ 1674 w 2048"/>
                <a:gd name="T29" fmla="*/ 826 h 1637"/>
                <a:gd name="T30" fmla="*/ 1550 w 2048"/>
                <a:gd name="T31" fmla="*/ 515 h 1637"/>
                <a:gd name="T32" fmla="*/ 1592 w 2048"/>
                <a:gd name="T33" fmla="*/ 828 h 1637"/>
                <a:gd name="T34" fmla="*/ 1243 w 2048"/>
                <a:gd name="T35" fmla="*/ 458 h 1637"/>
                <a:gd name="T36" fmla="*/ 1534 w 2048"/>
                <a:gd name="T37" fmla="*/ 253 h 1637"/>
                <a:gd name="T38" fmla="*/ 1024 w 2048"/>
                <a:gd name="T39" fmla="*/ 1232 h 1637"/>
                <a:gd name="T40" fmla="*/ 886 w 2048"/>
                <a:gd name="T41" fmla="*/ 462 h 1637"/>
                <a:gd name="T42" fmla="*/ 984 w 2048"/>
                <a:gd name="T43" fmla="*/ 770 h 1637"/>
                <a:gd name="T44" fmla="*/ 1064 w 2048"/>
                <a:gd name="T45" fmla="*/ 770 h 1637"/>
                <a:gd name="T46" fmla="*/ 1163 w 2048"/>
                <a:gd name="T47" fmla="*/ 462 h 1637"/>
                <a:gd name="T48" fmla="*/ 1024 w 2048"/>
                <a:gd name="T49" fmla="*/ 1232 h 1637"/>
                <a:gd name="T50" fmla="*/ 1630 w 2048"/>
                <a:gd name="T51" fmla="*/ 188 h 1637"/>
                <a:gd name="T52" fmla="*/ 1319 w 2048"/>
                <a:gd name="T53" fmla="*/ 266 h 1637"/>
                <a:gd name="T54" fmla="*/ 1478 w 2048"/>
                <a:gd name="T55" fmla="*/ 80 h 1637"/>
                <a:gd name="T56" fmla="*/ 732 w 2048"/>
                <a:gd name="T57" fmla="*/ 241 h 1637"/>
                <a:gd name="T58" fmla="*/ 515 w 2048"/>
                <a:gd name="T59" fmla="*/ 173 h 1637"/>
                <a:gd name="T60" fmla="*/ 571 w 2048"/>
                <a:gd name="T61" fmla="*/ 80 h 1637"/>
                <a:gd name="T62" fmla="*/ 515 w 2048"/>
                <a:gd name="T63" fmla="*/ 253 h 1637"/>
                <a:gd name="T64" fmla="*/ 806 w 2048"/>
                <a:gd name="T65" fmla="*/ 458 h 1637"/>
                <a:gd name="T66" fmla="*/ 457 w 2048"/>
                <a:gd name="T67" fmla="*/ 828 h 1637"/>
                <a:gd name="T68" fmla="*/ 499 w 2048"/>
                <a:gd name="T69" fmla="*/ 515 h 1637"/>
                <a:gd name="T70" fmla="*/ 375 w 2048"/>
                <a:gd name="T71" fmla="*/ 826 h 1637"/>
                <a:gd name="T72" fmla="*/ 284 w 2048"/>
                <a:gd name="T73" fmla="*/ 514 h 1637"/>
                <a:gd name="T74" fmla="*/ 80 w 2048"/>
                <a:gd name="T75" fmla="*/ 1231 h 1637"/>
                <a:gd name="T76" fmla="*/ 406 w 2048"/>
                <a:gd name="T77" fmla="*/ 905 h 1637"/>
                <a:gd name="T78" fmla="*/ 725 w 2048"/>
                <a:gd name="T79" fmla="*/ 1163 h 1637"/>
                <a:gd name="T80" fmla="*/ 732 w 2048"/>
                <a:gd name="T81" fmla="*/ 1231 h 1637"/>
                <a:gd name="T82" fmla="*/ 1643 w 2048"/>
                <a:gd name="T83" fmla="*/ 1557 h 1637"/>
                <a:gd name="T84" fmla="*/ 1320 w 2048"/>
                <a:gd name="T85" fmla="*/ 1184 h 1637"/>
                <a:gd name="T86" fmla="*/ 1642 w 2048"/>
                <a:gd name="T87" fmla="*/ 905 h 1637"/>
                <a:gd name="T88" fmla="*/ 1643 w 2048"/>
                <a:gd name="T89" fmla="*/ 905 h 1637"/>
                <a:gd name="T90" fmla="*/ 1643 w 2048"/>
                <a:gd name="T91" fmla="*/ 155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48" h="1637">
                  <a:moveTo>
                    <a:pt x="2017" y="1073"/>
                  </a:moveTo>
                  <a:cubicBezTo>
                    <a:pt x="1842" y="491"/>
                    <a:pt x="1842" y="491"/>
                    <a:pt x="1842" y="491"/>
                  </a:cubicBezTo>
                  <a:cubicBezTo>
                    <a:pt x="1817" y="409"/>
                    <a:pt x="1787" y="309"/>
                    <a:pt x="1719" y="243"/>
                  </a:cubicBezTo>
                  <a:cubicBezTo>
                    <a:pt x="1719" y="243"/>
                    <a:pt x="1719" y="242"/>
                    <a:pt x="1719" y="241"/>
                  </a:cubicBezTo>
                  <a:cubicBezTo>
                    <a:pt x="1719" y="108"/>
                    <a:pt x="1611" y="0"/>
                    <a:pt x="1478" y="0"/>
                  </a:cubicBezTo>
                  <a:cubicBezTo>
                    <a:pt x="1345" y="0"/>
                    <a:pt x="1237" y="108"/>
                    <a:pt x="1237" y="241"/>
                  </a:cubicBezTo>
                  <a:cubicBezTo>
                    <a:pt x="1237" y="272"/>
                    <a:pt x="1243" y="302"/>
                    <a:pt x="1254" y="330"/>
                  </a:cubicBezTo>
                  <a:cubicBezTo>
                    <a:pt x="1244" y="340"/>
                    <a:pt x="1234" y="351"/>
                    <a:pt x="1224" y="362"/>
                  </a:cubicBezTo>
                  <a:cubicBezTo>
                    <a:pt x="1216" y="371"/>
                    <a:pt x="1207" y="379"/>
                    <a:pt x="1199" y="388"/>
                  </a:cubicBezTo>
                  <a:cubicBezTo>
                    <a:pt x="1150" y="349"/>
                    <a:pt x="1088" y="327"/>
                    <a:pt x="1024" y="327"/>
                  </a:cubicBezTo>
                  <a:cubicBezTo>
                    <a:pt x="961" y="327"/>
                    <a:pt x="899" y="349"/>
                    <a:pt x="850" y="388"/>
                  </a:cubicBezTo>
                  <a:cubicBezTo>
                    <a:pt x="841" y="379"/>
                    <a:pt x="833" y="371"/>
                    <a:pt x="825" y="362"/>
                  </a:cubicBezTo>
                  <a:cubicBezTo>
                    <a:pt x="815" y="351"/>
                    <a:pt x="805" y="340"/>
                    <a:pt x="795" y="330"/>
                  </a:cubicBezTo>
                  <a:cubicBezTo>
                    <a:pt x="806" y="302"/>
                    <a:pt x="812" y="272"/>
                    <a:pt x="812" y="241"/>
                  </a:cubicBezTo>
                  <a:cubicBezTo>
                    <a:pt x="812" y="108"/>
                    <a:pt x="704" y="0"/>
                    <a:pt x="571" y="0"/>
                  </a:cubicBezTo>
                  <a:cubicBezTo>
                    <a:pt x="438" y="0"/>
                    <a:pt x="330" y="108"/>
                    <a:pt x="330" y="241"/>
                  </a:cubicBezTo>
                  <a:cubicBezTo>
                    <a:pt x="330" y="242"/>
                    <a:pt x="330" y="243"/>
                    <a:pt x="330" y="243"/>
                  </a:cubicBezTo>
                  <a:cubicBezTo>
                    <a:pt x="262" y="309"/>
                    <a:pt x="232" y="409"/>
                    <a:pt x="207" y="491"/>
                  </a:cubicBezTo>
                  <a:cubicBezTo>
                    <a:pt x="32" y="1073"/>
                    <a:pt x="32" y="1073"/>
                    <a:pt x="32" y="1073"/>
                  </a:cubicBezTo>
                  <a:cubicBezTo>
                    <a:pt x="12" y="1122"/>
                    <a:pt x="0" y="1175"/>
                    <a:pt x="0" y="1231"/>
                  </a:cubicBezTo>
                  <a:cubicBezTo>
                    <a:pt x="0" y="1455"/>
                    <a:pt x="182" y="1637"/>
                    <a:pt x="406" y="1637"/>
                  </a:cubicBezTo>
                  <a:cubicBezTo>
                    <a:pt x="624" y="1637"/>
                    <a:pt x="803" y="1464"/>
                    <a:pt x="812" y="1248"/>
                  </a:cubicBezTo>
                  <a:cubicBezTo>
                    <a:pt x="874" y="1289"/>
                    <a:pt x="948" y="1312"/>
                    <a:pt x="1024" y="1312"/>
                  </a:cubicBezTo>
                  <a:cubicBezTo>
                    <a:pt x="1101" y="1312"/>
                    <a:pt x="1175" y="1289"/>
                    <a:pt x="1237" y="1248"/>
                  </a:cubicBezTo>
                  <a:cubicBezTo>
                    <a:pt x="1246" y="1464"/>
                    <a:pt x="1425" y="1637"/>
                    <a:pt x="1643" y="1637"/>
                  </a:cubicBezTo>
                  <a:cubicBezTo>
                    <a:pt x="1866" y="1637"/>
                    <a:pt x="2048" y="1455"/>
                    <a:pt x="2048" y="1231"/>
                  </a:cubicBezTo>
                  <a:cubicBezTo>
                    <a:pt x="2048" y="1175"/>
                    <a:pt x="2037" y="1122"/>
                    <a:pt x="2017" y="1073"/>
                  </a:cubicBezTo>
                  <a:close/>
                  <a:moveTo>
                    <a:pt x="1765" y="514"/>
                  </a:moveTo>
                  <a:cubicBezTo>
                    <a:pt x="1882" y="903"/>
                    <a:pt x="1882" y="903"/>
                    <a:pt x="1882" y="903"/>
                  </a:cubicBezTo>
                  <a:cubicBezTo>
                    <a:pt x="1823" y="860"/>
                    <a:pt x="1751" y="832"/>
                    <a:pt x="1674" y="826"/>
                  </a:cubicBezTo>
                  <a:cubicBezTo>
                    <a:pt x="1599" y="543"/>
                    <a:pt x="1599" y="543"/>
                    <a:pt x="1599" y="543"/>
                  </a:cubicBezTo>
                  <a:cubicBezTo>
                    <a:pt x="1593" y="522"/>
                    <a:pt x="1571" y="509"/>
                    <a:pt x="1550" y="515"/>
                  </a:cubicBezTo>
                  <a:cubicBezTo>
                    <a:pt x="1529" y="520"/>
                    <a:pt x="1516" y="542"/>
                    <a:pt x="1522" y="563"/>
                  </a:cubicBezTo>
                  <a:cubicBezTo>
                    <a:pt x="1592" y="828"/>
                    <a:pt x="1592" y="828"/>
                    <a:pt x="1592" y="828"/>
                  </a:cubicBezTo>
                  <a:cubicBezTo>
                    <a:pt x="1473" y="843"/>
                    <a:pt x="1370" y="910"/>
                    <a:pt x="1306" y="1005"/>
                  </a:cubicBezTo>
                  <a:cubicBezTo>
                    <a:pt x="1243" y="458"/>
                    <a:pt x="1243" y="458"/>
                    <a:pt x="1243" y="458"/>
                  </a:cubicBezTo>
                  <a:cubicBezTo>
                    <a:pt x="1256" y="444"/>
                    <a:pt x="1270" y="430"/>
                    <a:pt x="1283" y="416"/>
                  </a:cubicBezTo>
                  <a:cubicBezTo>
                    <a:pt x="1357" y="336"/>
                    <a:pt x="1434" y="253"/>
                    <a:pt x="1534" y="253"/>
                  </a:cubicBezTo>
                  <a:cubicBezTo>
                    <a:pt x="1676" y="253"/>
                    <a:pt x="1719" y="361"/>
                    <a:pt x="1765" y="514"/>
                  </a:cubicBezTo>
                  <a:close/>
                  <a:moveTo>
                    <a:pt x="1024" y="1232"/>
                  </a:moveTo>
                  <a:cubicBezTo>
                    <a:pt x="943" y="1232"/>
                    <a:pt x="865" y="1199"/>
                    <a:pt x="808" y="1142"/>
                  </a:cubicBezTo>
                  <a:cubicBezTo>
                    <a:pt x="886" y="462"/>
                    <a:pt x="886" y="462"/>
                    <a:pt x="886" y="462"/>
                  </a:cubicBezTo>
                  <a:cubicBezTo>
                    <a:pt x="913" y="436"/>
                    <a:pt x="948" y="419"/>
                    <a:pt x="984" y="411"/>
                  </a:cubicBezTo>
                  <a:cubicBezTo>
                    <a:pt x="984" y="770"/>
                    <a:pt x="984" y="770"/>
                    <a:pt x="984" y="770"/>
                  </a:cubicBezTo>
                  <a:cubicBezTo>
                    <a:pt x="984" y="792"/>
                    <a:pt x="1002" y="810"/>
                    <a:pt x="1024" y="810"/>
                  </a:cubicBezTo>
                  <a:cubicBezTo>
                    <a:pt x="1047" y="810"/>
                    <a:pt x="1064" y="792"/>
                    <a:pt x="1064" y="770"/>
                  </a:cubicBezTo>
                  <a:cubicBezTo>
                    <a:pt x="1064" y="411"/>
                    <a:pt x="1064" y="411"/>
                    <a:pt x="1064" y="411"/>
                  </a:cubicBezTo>
                  <a:cubicBezTo>
                    <a:pt x="1101" y="419"/>
                    <a:pt x="1135" y="436"/>
                    <a:pt x="1163" y="462"/>
                  </a:cubicBezTo>
                  <a:cubicBezTo>
                    <a:pt x="1241" y="1142"/>
                    <a:pt x="1241" y="1142"/>
                    <a:pt x="1241" y="1142"/>
                  </a:cubicBezTo>
                  <a:cubicBezTo>
                    <a:pt x="1184" y="1199"/>
                    <a:pt x="1106" y="1232"/>
                    <a:pt x="1024" y="1232"/>
                  </a:cubicBezTo>
                  <a:close/>
                  <a:moveTo>
                    <a:pt x="1478" y="80"/>
                  </a:moveTo>
                  <a:cubicBezTo>
                    <a:pt x="1548" y="80"/>
                    <a:pt x="1608" y="125"/>
                    <a:pt x="1630" y="188"/>
                  </a:cubicBezTo>
                  <a:cubicBezTo>
                    <a:pt x="1602" y="178"/>
                    <a:pt x="1570" y="173"/>
                    <a:pt x="1534" y="173"/>
                  </a:cubicBezTo>
                  <a:cubicBezTo>
                    <a:pt x="1448" y="173"/>
                    <a:pt x="1379" y="214"/>
                    <a:pt x="1319" y="266"/>
                  </a:cubicBezTo>
                  <a:cubicBezTo>
                    <a:pt x="1318" y="258"/>
                    <a:pt x="1317" y="250"/>
                    <a:pt x="1317" y="241"/>
                  </a:cubicBezTo>
                  <a:cubicBezTo>
                    <a:pt x="1317" y="153"/>
                    <a:pt x="1389" y="80"/>
                    <a:pt x="1478" y="80"/>
                  </a:cubicBezTo>
                  <a:close/>
                  <a:moveTo>
                    <a:pt x="571" y="80"/>
                  </a:moveTo>
                  <a:cubicBezTo>
                    <a:pt x="660" y="80"/>
                    <a:pt x="732" y="153"/>
                    <a:pt x="732" y="241"/>
                  </a:cubicBezTo>
                  <a:cubicBezTo>
                    <a:pt x="732" y="250"/>
                    <a:pt x="731" y="258"/>
                    <a:pt x="730" y="266"/>
                  </a:cubicBezTo>
                  <a:cubicBezTo>
                    <a:pt x="670" y="214"/>
                    <a:pt x="601" y="173"/>
                    <a:pt x="515" y="173"/>
                  </a:cubicBezTo>
                  <a:cubicBezTo>
                    <a:pt x="479" y="173"/>
                    <a:pt x="447" y="178"/>
                    <a:pt x="419" y="188"/>
                  </a:cubicBezTo>
                  <a:cubicBezTo>
                    <a:pt x="441" y="125"/>
                    <a:pt x="501" y="80"/>
                    <a:pt x="571" y="80"/>
                  </a:cubicBezTo>
                  <a:close/>
                  <a:moveTo>
                    <a:pt x="284" y="514"/>
                  </a:moveTo>
                  <a:cubicBezTo>
                    <a:pt x="330" y="361"/>
                    <a:pt x="373" y="253"/>
                    <a:pt x="515" y="253"/>
                  </a:cubicBezTo>
                  <a:cubicBezTo>
                    <a:pt x="615" y="253"/>
                    <a:pt x="692" y="336"/>
                    <a:pt x="766" y="416"/>
                  </a:cubicBezTo>
                  <a:cubicBezTo>
                    <a:pt x="779" y="430"/>
                    <a:pt x="793" y="444"/>
                    <a:pt x="806" y="458"/>
                  </a:cubicBezTo>
                  <a:cubicBezTo>
                    <a:pt x="743" y="1005"/>
                    <a:pt x="743" y="1005"/>
                    <a:pt x="743" y="1005"/>
                  </a:cubicBezTo>
                  <a:cubicBezTo>
                    <a:pt x="679" y="910"/>
                    <a:pt x="576" y="843"/>
                    <a:pt x="457" y="828"/>
                  </a:cubicBezTo>
                  <a:cubicBezTo>
                    <a:pt x="527" y="563"/>
                    <a:pt x="527" y="563"/>
                    <a:pt x="527" y="563"/>
                  </a:cubicBezTo>
                  <a:cubicBezTo>
                    <a:pt x="533" y="542"/>
                    <a:pt x="520" y="520"/>
                    <a:pt x="499" y="515"/>
                  </a:cubicBezTo>
                  <a:cubicBezTo>
                    <a:pt x="477" y="509"/>
                    <a:pt x="455" y="522"/>
                    <a:pt x="450" y="543"/>
                  </a:cubicBezTo>
                  <a:cubicBezTo>
                    <a:pt x="375" y="826"/>
                    <a:pt x="375" y="826"/>
                    <a:pt x="375" y="826"/>
                  </a:cubicBezTo>
                  <a:cubicBezTo>
                    <a:pt x="298" y="832"/>
                    <a:pt x="226" y="860"/>
                    <a:pt x="167" y="903"/>
                  </a:cubicBezTo>
                  <a:lnTo>
                    <a:pt x="284" y="514"/>
                  </a:lnTo>
                  <a:close/>
                  <a:moveTo>
                    <a:pt x="406" y="1557"/>
                  </a:moveTo>
                  <a:cubicBezTo>
                    <a:pt x="227" y="1557"/>
                    <a:pt x="80" y="1411"/>
                    <a:pt x="80" y="1231"/>
                  </a:cubicBezTo>
                  <a:cubicBezTo>
                    <a:pt x="80" y="1051"/>
                    <a:pt x="226" y="905"/>
                    <a:pt x="406" y="905"/>
                  </a:cubicBezTo>
                  <a:cubicBezTo>
                    <a:pt x="406" y="905"/>
                    <a:pt x="406" y="905"/>
                    <a:pt x="406" y="905"/>
                  </a:cubicBezTo>
                  <a:cubicBezTo>
                    <a:pt x="406" y="905"/>
                    <a:pt x="406" y="905"/>
                    <a:pt x="407" y="905"/>
                  </a:cubicBezTo>
                  <a:cubicBezTo>
                    <a:pt x="563" y="905"/>
                    <a:pt x="694" y="1016"/>
                    <a:pt x="725" y="1163"/>
                  </a:cubicBezTo>
                  <a:cubicBezTo>
                    <a:pt x="724" y="1170"/>
                    <a:pt x="726" y="1177"/>
                    <a:pt x="729" y="1184"/>
                  </a:cubicBezTo>
                  <a:cubicBezTo>
                    <a:pt x="731" y="1199"/>
                    <a:pt x="732" y="1215"/>
                    <a:pt x="732" y="1231"/>
                  </a:cubicBezTo>
                  <a:cubicBezTo>
                    <a:pt x="732" y="1411"/>
                    <a:pt x="586" y="1557"/>
                    <a:pt x="406" y="1557"/>
                  </a:cubicBezTo>
                  <a:close/>
                  <a:moveTo>
                    <a:pt x="1643" y="1557"/>
                  </a:moveTo>
                  <a:cubicBezTo>
                    <a:pt x="1463" y="1557"/>
                    <a:pt x="1317" y="1411"/>
                    <a:pt x="1317" y="1231"/>
                  </a:cubicBezTo>
                  <a:cubicBezTo>
                    <a:pt x="1317" y="1215"/>
                    <a:pt x="1318" y="1199"/>
                    <a:pt x="1320" y="1184"/>
                  </a:cubicBezTo>
                  <a:cubicBezTo>
                    <a:pt x="1323" y="1177"/>
                    <a:pt x="1325" y="1170"/>
                    <a:pt x="1324" y="1163"/>
                  </a:cubicBezTo>
                  <a:cubicBezTo>
                    <a:pt x="1355" y="1016"/>
                    <a:pt x="1486" y="905"/>
                    <a:pt x="1642" y="905"/>
                  </a:cubicBezTo>
                  <a:cubicBezTo>
                    <a:pt x="1642" y="905"/>
                    <a:pt x="1643" y="905"/>
                    <a:pt x="1643" y="905"/>
                  </a:cubicBezTo>
                  <a:cubicBezTo>
                    <a:pt x="1643" y="905"/>
                    <a:pt x="1643" y="905"/>
                    <a:pt x="1643" y="905"/>
                  </a:cubicBezTo>
                  <a:cubicBezTo>
                    <a:pt x="1822" y="905"/>
                    <a:pt x="1968" y="1051"/>
                    <a:pt x="1968" y="1231"/>
                  </a:cubicBezTo>
                  <a:cubicBezTo>
                    <a:pt x="1968" y="1411"/>
                    <a:pt x="1822" y="1557"/>
                    <a:pt x="1643" y="15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D612FE78-0B97-4DF2-8D93-879342585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106488"/>
              <a:ext cx="31750" cy="30163"/>
            </a:xfrm>
            <a:custGeom>
              <a:avLst/>
              <a:gdLst>
                <a:gd name="T0" fmla="*/ 83 w 88"/>
                <a:gd name="T1" fmla="*/ 34 h 84"/>
                <a:gd name="T2" fmla="*/ 35 w 88"/>
                <a:gd name="T3" fmla="*/ 5 h 84"/>
                <a:gd name="T4" fmla="*/ 5 w 88"/>
                <a:gd name="T5" fmla="*/ 53 h 84"/>
                <a:gd name="T6" fmla="*/ 5 w 88"/>
                <a:gd name="T7" fmla="*/ 54 h 84"/>
                <a:gd name="T8" fmla="*/ 44 w 88"/>
                <a:gd name="T9" fmla="*/ 84 h 84"/>
                <a:gd name="T10" fmla="*/ 53 w 88"/>
                <a:gd name="T11" fmla="*/ 83 h 84"/>
                <a:gd name="T12" fmla="*/ 83 w 88"/>
                <a:gd name="T13" fmla="*/ 36 h 84"/>
                <a:gd name="T14" fmla="*/ 83 w 88"/>
                <a:gd name="T15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84">
                  <a:moveTo>
                    <a:pt x="83" y="34"/>
                  </a:moveTo>
                  <a:cubicBezTo>
                    <a:pt x="78" y="13"/>
                    <a:pt x="56" y="0"/>
                    <a:pt x="35" y="5"/>
                  </a:cubicBezTo>
                  <a:cubicBezTo>
                    <a:pt x="13" y="10"/>
                    <a:pt x="0" y="32"/>
                    <a:pt x="5" y="53"/>
                  </a:cubicBezTo>
                  <a:cubicBezTo>
                    <a:pt x="5" y="53"/>
                    <a:pt x="5" y="54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ubicBezTo>
                    <a:pt x="47" y="84"/>
                    <a:pt x="50" y="84"/>
                    <a:pt x="53" y="83"/>
                  </a:cubicBezTo>
                  <a:cubicBezTo>
                    <a:pt x="74" y="78"/>
                    <a:pt x="88" y="57"/>
                    <a:pt x="83" y="36"/>
                  </a:cubicBezTo>
                  <a:cubicBezTo>
                    <a:pt x="83" y="35"/>
                    <a:pt x="83" y="35"/>
                    <a:pt x="8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BA47F0B8-AF08-4564-894E-4D4D3DCDF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0" y="1022350"/>
              <a:ext cx="92075" cy="73025"/>
            </a:xfrm>
            <a:custGeom>
              <a:avLst/>
              <a:gdLst>
                <a:gd name="T0" fmla="*/ 228 w 268"/>
                <a:gd name="T1" fmla="*/ 0 h 207"/>
                <a:gd name="T2" fmla="*/ 8 w 268"/>
                <a:gd name="T3" fmla="*/ 154 h 207"/>
                <a:gd name="T4" fmla="*/ 31 w 268"/>
                <a:gd name="T5" fmla="*/ 205 h 207"/>
                <a:gd name="T6" fmla="*/ 45 w 268"/>
                <a:gd name="T7" fmla="*/ 207 h 207"/>
                <a:gd name="T8" fmla="*/ 83 w 268"/>
                <a:gd name="T9" fmla="*/ 181 h 207"/>
                <a:gd name="T10" fmla="*/ 228 w 268"/>
                <a:gd name="T11" fmla="*/ 80 h 207"/>
                <a:gd name="T12" fmla="*/ 268 w 268"/>
                <a:gd name="T13" fmla="*/ 40 h 207"/>
                <a:gd name="T14" fmla="*/ 228 w 268"/>
                <a:gd name="T1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207">
                  <a:moveTo>
                    <a:pt x="228" y="0"/>
                  </a:moveTo>
                  <a:cubicBezTo>
                    <a:pt x="130" y="0"/>
                    <a:pt x="41" y="62"/>
                    <a:pt x="8" y="154"/>
                  </a:cubicBezTo>
                  <a:cubicBezTo>
                    <a:pt x="0" y="174"/>
                    <a:pt x="10" y="197"/>
                    <a:pt x="31" y="205"/>
                  </a:cubicBezTo>
                  <a:cubicBezTo>
                    <a:pt x="36" y="207"/>
                    <a:pt x="40" y="207"/>
                    <a:pt x="45" y="207"/>
                  </a:cubicBezTo>
                  <a:cubicBezTo>
                    <a:pt x="61" y="207"/>
                    <a:pt x="77" y="197"/>
                    <a:pt x="83" y="181"/>
                  </a:cubicBezTo>
                  <a:cubicBezTo>
                    <a:pt x="105" y="121"/>
                    <a:pt x="163" y="80"/>
                    <a:pt x="228" y="80"/>
                  </a:cubicBezTo>
                  <a:cubicBezTo>
                    <a:pt x="250" y="80"/>
                    <a:pt x="268" y="62"/>
                    <a:pt x="268" y="40"/>
                  </a:cubicBezTo>
                  <a:cubicBezTo>
                    <a:pt x="268" y="18"/>
                    <a:pt x="250" y="0"/>
                    <a:pt x="2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812B9E0F-13DB-42E5-86A2-677979CEC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363" y="1106488"/>
              <a:ext cx="30162" cy="30163"/>
            </a:xfrm>
            <a:custGeom>
              <a:avLst/>
              <a:gdLst>
                <a:gd name="T0" fmla="*/ 34 w 88"/>
                <a:gd name="T1" fmla="*/ 5 h 84"/>
                <a:gd name="T2" fmla="*/ 5 w 88"/>
                <a:gd name="T3" fmla="*/ 53 h 84"/>
                <a:gd name="T4" fmla="*/ 5 w 88"/>
                <a:gd name="T5" fmla="*/ 55 h 84"/>
                <a:gd name="T6" fmla="*/ 44 w 88"/>
                <a:gd name="T7" fmla="*/ 84 h 84"/>
                <a:gd name="T8" fmla="*/ 54 w 88"/>
                <a:gd name="T9" fmla="*/ 83 h 84"/>
                <a:gd name="T10" fmla="*/ 82 w 88"/>
                <a:gd name="T11" fmla="*/ 34 h 84"/>
                <a:gd name="T12" fmla="*/ 34 w 88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34" y="5"/>
                  </a:moveTo>
                  <a:cubicBezTo>
                    <a:pt x="13" y="10"/>
                    <a:pt x="0" y="32"/>
                    <a:pt x="5" y="53"/>
                  </a:cubicBezTo>
                  <a:cubicBezTo>
                    <a:pt x="5" y="54"/>
                    <a:pt x="5" y="54"/>
                    <a:pt x="5" y="55"/>
                  </a:cubicBezTo>
                  <a:cubicBezTo>
                    <a:pt x="10" y="73"/>
                    <a:pt x="26" y="84"/>
                    <a:pt x="44" y="84"/>
                  </a:cubicBezTo>
                  <a:cubicBezTo>
                    <a:pt x="47" y="84"/>
                    <a:pt x="51" y="84"/>
                    <a:pt x="54" y="83"/>
                  </a:cubicBezTo>
                  <a:cubicBezTo>
                    <a:pt x="75" y="77"/>
                    <a:pt x="88" y="55"/>
                    <a:pt x="82" y="34"/>
                  </a:cubicBezTo>
                  <a:cubicBezTo>
                    <a:pt x="77" y="13"/>
                    <a:pt x="56" y="0"/>
                    <a:pt x="3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61082EF-C71C-4EE6-AC0E-F4AB0930BDDB}"/>
              </a:ext>
            </a:extLst>
          </p:cNvPr>
          <p:cNvGrpSpPr/>
          <p:nvPr/>
        </p:nvGrpSpPr>
        <p:grpSpPr>
          <a:xfrm>
            <a:off x="4150030" y="4043323"/>
            <a:ext cx="486794" cy="452332"/>
            <a:chOff x="458788" y="165100"/>
            <a:chExt cx="717550" cy="666751"/>
          </a:xfrm>
          <a:solidFill>
            <a:schemeClr val="bg2"/>
          </a:solidFill>
        </p:grpSpPr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52655337-D917-480B-897A-1388E7367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788" y="165100"/>
              <a:ext cx="717550" cy="576263"/>
            </a:xfrm>
            <a:custGeom>
              <a:avLst/>
              <a:gdLst>
                <a:gd name="T0" fmla="*/ 1993 w 2059"/>
                <a:gd name="T1" fmla="*/ 1550 h 1652"/>
                <a:gd name="T2" fmla="*/ 1770 w 2059"/>
                <a:gd name="T3" fmla="*/ 1490 h 1652"/>
                <a:gd name="T4" fmla="*/ 1701 w 2059"/>
                <a:gd name="T5" fmla="*/ 1490 h 1652"/>
                <a:gd name="T6" fmla="*/ 1417 w 2059"/>
                <a:gd name="T7" fmla="*/ 1490 h 1652"/>
                <a:gd name="T8" fmla="*/ 1382 w 2059"/>
                <a:gd name="T9" fmla="*/ 1470 h 1652"/>
                <a:gd name="T10" fmla="*/ 1206 w 2059"/>
                <a:gd name="T11" fmla="*/ 1572 h 1652"/>
                <a:gd name="T12" fmla="*/ 1029 w 2059"/>
                <a:gd name="T13" fmla="*/ 1470 h 1652"/>
                <a:gd name="T14" fmla="*/ 853 w 2059"/>
                <a:gd name="T15" fmla="*/ 1572 h 1652"/>
                <a:gd name="T16" fmla="*/ 922 w 2059"/>
                <a:gd name="T17" fmla="*/ 925 h 1652"/>
                <a:gd name="T18" fmla="*/ 1094 w 2059"/>
                <a:gd name="T19" fmla="*/ 1189 h 1652"/>
                <a:gd name="T20" fmla="*/ 1232 w 2059"/>
                <a:gd name="T21" fmla="*/ 1048 h 1652"/>
                <a:gd name="T22" fmla="*/ 1716 w 2059"/>
                <a:gd name="T23" fmla="*/ 666 h 1652"/>
                <a:gd name="T24" fmla="*/ 1794 w 2059"/>
                <a:gd name="T25" fmla="*/ 411 h 1652"/>
                <a:gd name="T26" fmla="*/ 1214 w 2059"/>
                <a:gd name="T27" fmla="*/ 85 h 1652"/>
                <a:gd name="T28" fmla="*/ 699 w 2059"/>
                <a:gd name="T29" fmla="*/ 0 h 1652"/>
                <a:gd name="T30" fmla="*/ 454 w 2059"/>
                <a:gd name="T31" fmla="*/ 105 h 1652"/>
                <a:gd name="T32" fmla="*/ 477 w 2059"/>
                <a:gd name="T33" fmla="*/ 167 h 1652"/>
                <a:gd name="T34" fmla="*/ 387 w 2059"/>
                <a:gd name="T35" fmla="*/ 612 h 1652"/>
                <a:gd name="T36" fmla="*/ 539 w 2059"/>
                <a:gd name="T37" fmla="*/ 1567 h 1652"/>
                <a:gd name="T38" fmla="*/ 358 w 2059"/>
                <a:gd name="T39" fmla="*/ 1490 h 1652"/>
                <a:gd name="T40" fmla="*/ 324 w 2059"/>
                <a:gd name="T41" fmla="*/ 1470 h 1652"/>
                <a:gd name="T42" fmla="*/ 147 w 2059"/>
                <a:gd name="T43" fmla="*/ 1572 h 1652"/>
                <a:gd name="T44" fmla="*/ 11 w 2059"/>
                <a:gd name="T45" fmla="*/ 1564 h 1652"/>
                <a:gd name="T46" fmla="*/ 147 w 2059"/>
                <a:gd name="T47" fmla="*/ 1652 h 1652"/>
                <a:gd name="T48" fmla="*/ 500 w 2059"/>
                <a:gd name="T49" fmla="*/ 1652 h 1652"/>
                <a:gd name="T50" fmla="*/ 630 w 2059"/>
                <a:gd name="T51" fmla="*/ 1614 h 1652"/>
                <a:gd name="T52" fmla="*/ 677 w 2059"/>
                <a:gd name="T53" fmla="*/ 1576 h 1652"/>
                <a:gd name="T54" fmla="*/ 1029 w 2059"/>
                <a:gd name="T55" fmla="*/ 1576 h 1652"/>
                <a:gd name="T56" fmla="*/ 1382 w 2059"/>
                <a:gd name="T57" fmla="*/ 1576 h 1652"/>
                <a:gd name="T58" fmla="*/ 1735 w 2059"/>
                <a:gd name="T59" fmla="*/ 1576 h 1652"/>
                <a:gd name="T60" fmla="*/ 2033 w 2059"/>
                <a:gd name="T61" fmla="*/ 1619 h 1652"/>
                <a:gd name="T62" fmla="*/ 567 w 2059"/>
                <a:gd name="T63" fmla="*/ 113 h 1652"/>
                <a:gd name="T64" fmla="*/ 699 w 2059"/>
                <a:gd name="T65" fmla="*/ 80 h 1652"/>
                <a:gd name="T66" fmla="*/ 773 w 2059"/>
                <a:gd name="T67" fmla="*/ 215 h 1652"/>
                <a:gd name="T68" fmla="*/ 567 w 2059"/>
                <a:gd name="T69" fmla="*/ 113 h 1652"/>
                <a:gd name="T70" fmla="*/ 1214 w 2059"/>
                <a:gd name="T71" fmla="*/ 165 h 1652"/>
                <a:gd name="T72" fmla="*/ 1597 w 2059"/>
                <a:gd name="T73" fmla="*/ 446 h 1652"/>
                <a:gd name="T74" fmla="*/ 1798 w 2059"/>
                <a:gd name="T75" fmla="*/ 531 h 1652"/>
                <a:gd name="T76" fmla="*/ 1164 w 2059"/>
                <a:gd name="T77" fmla="*/ 688 h 1652"/>
                <a:gd name="T78" fmla="*/ 1132 w 2059"/>
                <a:gd name="T79" fmla="*/ 1064 h 1652"/>
                <a:gd name="T80" fmla="*/ 892 w 2059"/>
                <a:gd name="T81" fmla="*/ 845 h 1652"/>
                <a:gd name="T82" fmla="*/ 636 w 2059"/>
                <a:gd name="T83" fmla="*/ 1499 h 1652"/>
                <a:gd name="T84" fmla="*/ 628 w 2059"/>
                <a:gd name="T85" fmla="*/ 1509 h 1652"/>
                <a:gd name="T86" fmla="*/ 622 w 2059"/>
                <a:gd name="T87" fmla="*/ 1518 h 1652"/>
                <a:gd name="T88" fmla="*/ 615 w 2059"/>
                <a:gd name="T89" fmla="*/ 1525 h 1652"/>
                <a:gd name="T90" fmla="*/ 457 w 2059"/>
                <a:gd name="T91" fmla="*/ 652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59" h="1652">
                  <a:moveTo>
                    <a:pt x="2048" y="1564"/>
                  </a:moveTo>
                  <a:cubicBezTo>
                    <a:pt x="2037" y="1545"/>
                    <a:pt x="2013" y="1539"/>
                    <a:pt x="1993" y="1550"/>
                  </a:cubicBezTo>
                  <a:cubicBezTo>
                    <a:pt x="1969" y="1564"/>
                    <a:pt x="1940" y="1572"/>
                    <a:pt x="1912" y="1572"/>
                  </a:cubicBezTo>
                  <a:cubicBezTo>
                    <a:pt x="1853" y="1572"/>
                    <a:pt x="1799" y="1540"/>
                    <a:pt x="1770" y="1490"/>
                  </a:cubicBezTo>
                  <a:cubicBezTo>
                    <a:pt x="1763" y="1477"/>
                    <a:pt x="1749" y="1470"/>
                    <a:pt x="1735" y="1470"/>
                  </a:cubicBezTo>
                  <a:cubicBezTo>
                    <a:pt x="1721" y="1470"/>
                    <a:pt x="1708" y="1477"/>
                    <a:pt x="1701" y="1490"/>
                  </a:cubicBezTo>
                  <a:cubicBezTo>
                    <a:pt x="1671" y="1540"/>
                    <a:pt x="1617" y="1572"/>
                    <a:pt x="1559" y="1572"/>
                  </a:cubicBezTo>
                  <a:cubicBezTo>
                    <a:pt x="1500" y="1572"/>
                    <a:pt x="1446" y="1540"/>
                    <a:pt x="1417" y="1490"/>
                  </a:cubicBezTo>
                  <a:cubicBezTo>
                    <a:pt x="1410" y="1477"/>
                    <a:pt x="1397" y="1470"/>
                    <a:pt x="1382" y="1470"/>
                  </a:cubicBezTo>
                  <a:cubicBezTo>
                    <a:pt x="1382" y="1470"/>
                    <a:pt x="1382" y="1470"/>
                    <a:pt x="1382" y="1470"/>
                  </a:cubicBezTo>
                  <a:cubicBezTo>
                    <a:pt x="1368" y="1470"/>
                    <a:pt x="1355" y="1477"/>
                    <a:pt x="1348" y="1490"/>
                  </a:cubicBezTo>
                  <a:cubicBezTo>
                    <a:pt x="1319" y="1540"/>
                    <a:pt x="1264" y="1572"/>
                    <a:pt x="1206" y="1572"/>
                  </a:cubicBezTo>
                  <a:cubicBezTo>
                    <a:pt x="1148" y="1572"/>
                    <a:pt x="1093" y="1540"/>
                    <a:pt x="1064" y="1490"/>
                  </a:cubicBezTo>
                  <a:cubicBezTo>
                    <a:pt x="1057" y="1477"/>
                    <a:pt x="1044" y="1470"/>
                    <a:pt x="1029" y="1470"/>
                  </a:cubicBezTo>
                  <a:cubicBezTo>
                    <a:pt x="1015" y="1470"/>
                    <a:pt x="1002" y="1477"/>
                    <a:pt x="995" y="1490"/>
                  </a:cubicBezTo>
                  <a:cubicBezTo>
                    <a:pt x="966" y="1540"/>
                    <a:pt x="911" y="1572"/>
                    <a:pt x="853" y="1572"/>
                  </a:cubicBezTo>
                  <a:cubicBezTo>
                    <a:pt x="798" y="1572"/>
                    <a:pt x="747" y="1544"/>
                    <a:pt x="717" y="1499"/>
                  </a:cubicBezTo>
                  <a:cubicBezTo>
                    <a:pt x="687" y="1345"/>
                    <a:pt x="701" y="1125"/>
                    <a:pt x="922" y="925"/>
                  </a:cubicBezTo>
                  <a:cubicBezTo>
                    <a:pt x="966" y="955"/>
                    <a:pt x="1061" y="1032"/>
                    <a:pt x="1070" y="1155"/>
                  </a:cubicBezTo>
                  <a:cubicBezTo>
                    <a:pt x="1071" y="1170"/>
                    <a:pt x="1080" y="1183"/>
                    <a:pt x="1094" y="1189"/>
                  </a:cubicBezTo>
                  <a:cubicBezTo>
                    <a:pt x="1108" y="1195"/>
                    <a:pt x="1124" y="1192"/>
                    <a:pt x="1136" y="1182"/>
                  </a:cubicBezTo>
                  <a:cubicBezTo>
                    <a:pt x="1138" y="1180"/>
                    <a:pt x="1194" y="1131"/>
                    <a:pt x="1232" y="1048"/>
                  </a:cubicBezTo>
                  <a:cubicBezTo>
                    <a:pt x="1265" y="978"/>
                    <a:pt x="1290" y="870"/>
                    <a:pt x="1239" y="742"/>
                  </a:cubicBezTo>
                  <a:cubicBezTo>
                    <a:pt x="1295" y="722"/>
                    <a:pt x="1433" y="685"/>
                    <a:pt x="1716" y="666"/>
                  </a:cubicBezTo>
                  <a:cubicBezTo>
                    <a:pt x="1814" y="659"/>
                    <a:pt x="1867" y="600"/>
                    <a:pt x="1877" y="544"/>
                  </a:cubicBezTo>
                  <a:cubicBezTo>
                    <a:pt x="1886" y="488"/>
                    <a:pt x="1854" y="437"/>
                    <a:pt x="1794" y="411"/>
                  </a:cubicBezTo>
                  <a:cubicBezTo>
                    <a:pt x="1753" y="394"/>
                    <a:pt x="1700" y="381"/>
                    <a:pt x="1636" y="371"/>
                  </a:cubicBezTo>
                  <a:cubicBezTo>
                    <a:pt x="1595" y="193"/>
                    <a:pt x="1436" y="85"/>
                    <a:pt x="1214" y="85"/>
                  </a:cubicBezTo>
                  <a:cubicBezTo>
                    <a:pt x="1133" y="85"/>
                    <a:pt x="1047" y="100"/>
                    <a:pt x="962" y="128"/>
                  </a:cubicBezTo>
                  <a:cubicBezTo>
                    <a:pt x="895" y="45"/>
                    <a:pt x="802" y="0"/>
                    <a:pt x="699" y="0"/>
                  </a:cubicBezTo>
                  <a:cubicBezTo>
                    <a:pt x="699" y="0"/>
                    <a:pt x="698" y="0"/>
                    <a:pt x="698" y="0"/>
                  </a:cubicBezTo>
                  <a:cubicBezTo>
                    <a:pt x="585" y="0"/>
                    <a:pt x="489" y="53"/>
                    <a:pt x="454" y="105"/>
                  </a:cubicBezTo>
                  <a:cubicBezTo>
                    <a:pt x="446" y="116"/>
                    <a:pt x="445" y="130"/>
                    <a:pt x="449" y="142"/>
                  </a:cubicBezTo>
                  <a:cubicBezTo>
                    <a:pt x="454" y="154"/>
                    <a:pt x="464" y="164"/>
                    <a:pt x="477" y="167"/>
                  </a:cubicBezTo>
                  <a:cubicBezTo>
                    <a:pt x="585" y="194"/>
                    <a:pt x="641" y="250"/>
                    <a:pt x="668" y="288"/>
                  </a:cubicBezTo>
                  <a:cubicBezTo>
                    <a:pt x="556" y="374"/>
                    <a:pt x="461" y="485"/>
                    <a:pt x="387" y="612"/>
                  </a:cubicBezTo>
                  <a:cubicBezTo>
                    <a:pt x="302" y="760"/>
                    <a:pt x="272" y="938"/>
                    <a:pt x="304" y="1114"/>
                  </a:cubicBezTo>
                  <a:cubicBezTo>
                    <a:pt x="334" y="1279"/>
                    <a:pt x="415" y="1435"/>
                    <a:pt x="539" y="1567"/>
                  </a:cubicBezTo>
                  <a:cubicBezTo>
                    <a:pt x="526" y="1570"/>
                    <a:pt x="513" y="1572"/>
                    <a:pt x="500" y="1572"/>
                  </a:cubicBezTo>
                  <a:cubicBezTo>
                    <a:pt x="442" y="1572"/>
                    <a:pt x="388" y="1540"/>
                    <a:pt x="358" y="1490"/>
                  </a:cubicBezTo>
                  <a:cubicBezTo>
                    <a:pt x="351" y="1477"/>
                    <a:pt x="338" y="1470"/>
                    <a:pt x="324" y="1470"/>
                  </a:cubicBezTo>
                  <a:cubicBezTo>
                    <a:pt x="324" y="1470"/>
                    <a:pt x="324" y="1470"/>
                    <a:pt x="324" y="1470"/>
                  </a:cubicBezTo>
                  <a:cubicBezTo>
                    <a:pt x="309" y="1470"/>
                    <a:pt x="296" y="1477"/>
                    <a:pt x="289" y="1490"/>
                  </a:cubicBezTo>
                  <a:cubicBezTo>
                    <a:pt x="260" y="1540"/>
                    <a:pt x="206" y="1572"/>
                    <a:pt x="147" y="1572"/>
                  </a:cubicBezTo>
                  <a:cubicBezTo>
                    <a:pt x="119" y="1572"/>
                    <a:pt x="90" y="1564"/>
                    <a:pt x="65" y="1550"/>
                  </a:cubicBezTo>
                  <a:cubicBezTo>
                    <a:pt x="46" y="1539"/>
                    <a:pt x="22" y="1545"/>
                    <a:pt x="11" y="1564"/>
                  </a:cubicBezTo>
                  <a:cubicBezTo>
                    <a:pt x="0" y="1583"/>
                    <a:pt x="6" y="1608"/>
                    <a:pt x="25" y="1619"/>
                  </a:cubicBezTo>
                  <a:cubicBezTo>
                    <a:pt x="62" y="1640"/>
                    <a:pt x="105" y="1652"/>
                    <a:pt x="147" y="1652"/>
                  </a:cubicBezTo>
                  <a:cubicBezTo>
                    <a:pt x="215" y="1652"/>
                    <a:pt x="278" y="1624"/>
                    <a:pt x="324" y="1576"/>
                  </a:cubicBezTo>
                  <a:cubicBezTo>
                    <a:pt x="369" y="1624"/>
                    <a:pt x="433" y="1652"/>
                    <a:pt x="500" y="1652"/>
                  </a:cubicBezTo>
                  <a:cubicBezTo>
                    <a:pt x="546" y="1652"/>
                    <a:pt x="590" y="1639"/>
                    <a:pt x="628" y="1615"/>
                  </a:cubicBezTo>
                  <a:cubicBezTo>
                    <a:pt x="629" y="1615"/>
                    <a:pt x="629" y="1615"/>
                    <a:pt x="630" y="1614"/>
                  </a:cubicBezTo>
                  <a:cubicBezTo>
                    <a:pt x="647" y="1604"/>
                    <a:pt x="662" y="1591"/>
                    <a:pt x="676" y="1576"/>
                  </a:cubicBezTo>
                  <a:cubicBezTo>
                    <a:pt x="676" y="1576"/>
                    <a:pt x="677" y="1576"/>
                    <a:pt x="677" y="1576"/>
                  </a:cubicBezTo>
                  <a:cubicBezTo>
                    <a:pt x="722" y="1624"/>
                    <a:pt x="786" y="1652"/>
                    <a:pt x="853" y="1652"/>
                  </a:cubicBezTo>
                  <a:cubicBezTo>
                    <a:pt x="920" y="1652"/>
                    <a:pt x="984" y="1624"/>
                    <a:pt x="1029" y="1576"/>
                  </a:cubicBezTo>
                  <a:cubicBezTo>
                    <a:pt x="1075" y="1624"/>
                    <a:pt x="1139" y="1652"/>
                    <a:pt x="1206" y="1652"/>
                  </a:cubicBezTo>
                  <a:cubicBezTo>
                    <a:pt x="1273" y="1652"/>
                    <a:pt x="1337" y="1624"/>
                    <a:pt x="1382" y="1576"/>
                  </a:cubicBezTo>
                  <a:cubicBezTo>
                    <a:pt x="1428" y="1624"/>
                    <a:pt x="1491" y="1652"/>
                    <a:pt x="1559" y="1652"/>
                  </a:cubicBezTo>
                  <a:cubicBezTo>
                    <a:pt x="1626" y="1652"/>
                    <a:pt x="1690" y="1624"/>
                    <a:pt x="1735" y="1576"/>
                  </a:cubicBezTo>
                  <a:cubicBezTo>
                    <a:pt x="1781" y="1624"/>
                    <a:pt x="1844" y="1652"/>
                    <a:pt x="1912" y="1652"/>
                  </a:cubicBezTo>
                  <a:cubicBezTo>
                    <a:pt x="1954" y="1652"/>
                    <a:pt x="1996" y="1640"/>
                    <a:pt x="2033" y="1619"/>
                  </a:cubicBezTo>
                  <a:cubicBezTo>
                    <a:pt x="2053" y="1608"/>
                    <a:pt x="2059" y="1583"/>
                    <a:pt x="2048" y="1564"/>
                  </a:cubicBezTo>
                  <a:close/>
                  <a:moveTo>
                    <a:pt x="567" y="113"/>
                  </a:moveTo>
                  <a:cubicBezTo>
                    <a:pt x="600" y="95"/>
                    <a:pt x="646" y="80"/>
                    <a:pt x="698" y="80"/>
                  </a:cubicBezTo>
                  <a:cubicBezTo>
                    <a:pt x="699" y="80"/>
                    <a:pt x="699" y="80"/>
                    <a:pt x="699" y="80"/>
                  </a:cubicBezTo>
                  <a:cubicBezTo>
                    <a:pt x="751" y="80"/>
                    <a:pt x="821" y="95"/>
                    <a:pt x="883" y="159"/>
                  </a:cubicBezTo>
                  <a:cubicBezTo>
                    <a:pt x="846" y="175"/>
                    <a:pt x="809" y="194"/>
                    <a:pt x="773" y="215"/>
                  </a:cubicBezTo>
                  <a:cubicBezTo>
                    <a:pt x="759" y="224"/>
                    <a:pt x="746" y="232"/>
                    <a:pt x="733" y="241"/>
                  </a:cubicBezTo>
                  <a:cubicBezTo>
                    <a:pt x="705" y="202"/>
                    <a:pt x="654" y="149"/>
                    <a:pt x="567" y="113"/>
                  </a:cubicBezTo>
                  <a:close/>
                  <a:moveTo>
                    <a:pt x="457" y="652"/>
                  </a:moveTo>
                  <a:cubicBezTo>
                    <a:pt x="651" y="315"/>
                    <a:pt x="977" y="165"/>
                    <a:pt x="1214" y="165"/>
                  </a:cubicBezTo>
                  <a:cubicBezTo>
                    <a:pt x="1408" y="165"/>
                    <a:pt x="1539" y="257"/>
                    <a:pt x="1562" y="413"/>
                  </a:cubicBezTo>
                  <a:cubicBezTo>
                    <a:pt x="1565" y="430"/>
                    <a:pt x="1579" y="444"/>
                    <a:pt x="1597" y="446"/>
                  </a:cubicBezTo>
                  <a:cubicBezTo>
                    <a:pt x="1667" y="455"/>
                    <a:pt x="1723" y="468"/>
                    <a:pt x="1763" y="485"/>
                  </a:cubicBezTo>
                  <a:cubicBezTo>
                    <a:pt x="1788" y="496"/>
                    <a:pt x="1801" y="513"/>
                    <a:pt x="1798" y="531"/>
                  </a:cubicBezTo>
                  <a:cubicBezTo>
                    <a:pt x="1794" y="555"/>
                    <a:pt x="1765" y="582"/>
                    <a:pt x="1711" y="586"/>
                  </a:cubicBezTo>
                  <a:cubicBezTo>
                    <a:pt x="1292" y="614"/>
                    <a:pt x="1176" y="680"/>
                    <a:pt x="1164" y="688"/>
                  </a:cubicBezTo>
                  <a:cubicBezTo>
                    <a:pt x="1146" y="699"/>
                    <a:pt x="1140" y="722"/>
                    <a:pt x="1150" y="740"/>
                  </a:cubicBezTo>
                  <a:cubicBezTo>
                    <a:pt x="1223" y="883"/>
                    <a:pt x="1176" y="999"/>
                    <a:pt x="1132" y="1064"/>
                  </a:cubicBezTo>
                  <a:cubicBezTo>
                    <a:pt x="1082" y="916"/>
                    <a:pt x="943" y="843"/>
                    <a:pt x="936" y="840"/>
                  </a:cubicBezTo>
                  <a:cubicBezTo>
                    <a:pt x="922" y="833"/>
                    <a:pt x="904" y="835"/>
                    <a:pt x="892" y="845"/>
                  </a:cubicBezTo>
                  <a:cubicBezTo>
                    <a:pt x="768" y="950"/>
                    <a:pt x="686" y="1072"/>
                    <a:pt x="649" y="1207"/>
                  </a:cubicBezTo>
                  <a:cubicBezTo>
                    <a:pt x="623" y="1300"/>
                    <a:pt x="618" y="1399"/>
                    <a:pt x="636" y="1499"/>
                  </a:cubicBezTo>
                  <a:cubicBezTo>
                    <a:pt x="634" y="1502"/>
                    <a:pt x="632" y="1505"/>
                    <a:pt x="630" y="1507"/>
                  </a:cubicBezTo>
                  <a:cubicBezTo>
                    <a:pt x="630" y="1508"/>
                    <a:pt x="629" y="1509"/>
                    <a:pt x="628" y="1509"/>
                  </a:cubicBezTo>
                  <a:cubicBezTo>
                    <a:pt x="627" y="1511"/>
                    <a:pt x="625" y="1513"/>
                    <a:pt x="624" y="1515"/>
                  </a:cubicBezTo>
                  <a:cubicBezTo>
                    <a:pt x="623" y="1516"/>
                    <a:pt x="622" y="1517"/>
                    <a:pt x="622" y="1518"/>
                  </a:cubicBezTo>
                  <a:cubicBezTo>
                    <a:pt x="620" y="1519"/>
                    <a:pt x="618" y="1521"/>
                    <a:pt x="617" y="1523"/>
                  </a:cubicBezTo>
                  <a:cubicBezTo>
                    <a:pt x="616" y="1524"/>
                    <a:pt x="615" y="1524"/>
                    <a:pt x="615" y="1525"/>
                  </a:cubicBezTo>
                  <a:cubicBezTo>
                    <a:pt x="614" y="1526"/>
                    <a:pt x="613" y="1527"/>
                    <a:pt x="612" y="1528"/>
                  </a:cubicBezTo>
                  <a:cubicBezTo>
                    <a:pt x="362" y="1273"/>
                    <a:pt x="299" y="925"/>
                    <a:pt x="457" y="6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321BD40E-9648-42D0-B4B4-D91240843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8" y="576263"/>
              <a:ext cx="41275" cy="92075"/>
            </a:xfrm>
            <a:custGeom>
              <a:avLst/>
              <a:gdLst>
                <a:gd name="T0" fmla="*/ 85 w 116"/>
                <a:gd name="T1" fmla="*/ 7 h 263"/>
                <a:gd name="T2" fmla="*/ 33 w 116"/>
                <a:gd name="T3" fmla="*/ 31 h 263"/>
                <a:gd name="T4" fmla="*/ 3 w 116"/>
                <a:gd name="T5" fmla="*/ 225 h 263"/>
                <a:gd name="T6" fmla="*/ 43 w 116"/>
                <a:gd name="T7" fmla="*/ 263 h 263"/>
                <a:gd name="T8" fmla="*/ 45 w 116"/>
                <a:gd name="T9" fmla="*/ 263 h 263"/>
                <a:gd name="T10" fmla="*/ 83 w 116"/>
                <a:gd name="T11" fmla="*/ 221 h 263"/>
                <a:gd name="T12" fmla="*/ 108 w 116"/>
                <a:gd name="T13" fmla="*/ 59 h 263"/>
                <a:gd name="T14" fmla="*/ 85 w 116"/>
                <a:gd name="T15" fmla="*/ 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263">
                  <a:moveTo>
                    <a:pt x="85" y="7"/>
                  </a:moveTo>
                  <a:cubicBezTo>
                    <a:pt x="64" y="0"/>
                    <a:pt x="41" y="10"/>
                    <a:pt x="33" y="31"/>
                  </a:cubicBezTo>
                  <a:cubicBezTo>
                    <a:pt x="10" y="92"/>
                    <a:pt x="0" y="158"/>
                    <a:pt x="3" y="225"/>
                  </a:cubicBezTo>
                  <a:cubicBezTo>
                    <a:pt x="4" y="246"/>
                    <a:pt x="22" y="263"/>
                    <a:pt x="43" y="263"/>
                  </a:cubicBezTo>
                  <a:cubicBezTo>
                    <a:pt x="44" y="263"/>
                    <a:pt x="44" y="263"/>
                    <a:pt x="45" y="263"/>
                  </a:cubicBezTo>
                  <a:cubicBezTo>
                    <a:pt x="67" y="262"/>
                    <a:pt x="84" y="243"/>
                    <a:pt x="83" y="221"/>
                  </a:cubicBezTo>
                  <a:cubicBezTo>
                    <a:pt x="80" y="165"/>
                    <a:pt x="89" y="110"/>
                    <a:pt x="108" y="59"/>
                  </a:cubicBezTo>
                  <a:cubicBezTo>
                    <a:pt x="116" y="38"/>
                    <a:pt x="105" y="15"/>
                    <a:pt x="8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946AB1C-4D28-4EFA-BBAD-94A69B1A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539750"/>
              <a:ext cx="31750" cy="30163"/>
            </a:xfrm>
            <a:custGeom>
              <a:avLst/>
              <a:gdLst>
                <a:gd name="T0" fmla="*/ 77 w 91"/>
                <a:gd name="T1" fmla="*/ 69 h 85"/>
                <a:gd name="T2" fmla="*/ 81 w 91"/>
                <a:gd name="T3" fmla="*/ 64 h 85"/>
                <a:gd name="T4" fmla="*/ 64 w 91"/>
                <a:gd name="T5" fmla="*/ 10 h 85"/>
                <a:gd name="T6" fmla="*/ 12 w 91"/>
                <a:gd name="T7" fmla="*/ 23 h 85"/>
                <a:gd name="T8" fmla="*/ 22 w 91"/>
                <a:gd name="T9" fmla="*/ 78 h 85"/>
                <a:gd name="T10" fmla="*/ 45 w 91"/>
                <a:gd name="T11" fmla="*/ 85 h 85"/>
                <a:gd name="T12" fmla="*/ 77 w 91"/>
                <a:gd name="T13" fmla="*/ 6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77" y="69"/>
                  </a:moveTo>
                  <a:cubicBezTo>
                    <a:pt x="78" y="68"/>
                    <a:pt x="80" y="66"/>
                    <a:pt x="81" y="64"/>
                  </a:cubicBezTo>
                  <a:cubicBezTo>
                    <a:pt x="91" y="44"/>
                    <a:pt x="83" y="20"/>
                    <a:pt x="64" y="10"/>
                  </a:cubicBezTo>
                  <a:cubicBezTo>
                    <a:pt x="46" y="0"/>
                    <a:pt x="23" y="6"/>
                    <a:pt x="12" y="23"/>
                  </a:cubicBezTo>
                  <a:cubicBezTo>
                    <a:pt x="0" y="41"/>
                    <a:pt x="4" y="65"/>
                    <a:pt x="22" y="78"/>
                  </a:cubicBezTo>
                  <a:cubicBezTo>
                    <a:pt x="29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0ACF1E87-3DDC-4EA2-98B6-FA0CBF408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8" y="250825"/>
              <a:ext cx="120650" cy="52388"/>
            </a:xfrm>
            <a:custGeom>
              <a:avLst/>
              <a:gdLst>
                <a:gd name="T0" fmla="*/ 46 w 348"/>
                <a:gd name="T1" fmla="*/ 149 h 149"/>
                <a:gd name="T2" fmla="*/ 63 w 348"/>
                <a:gd name="T3" fmla="*/ 145 h 149"/>
                <a:gd name="T4" fmla="*/ 168 w 348"/>
                <a:gd name="T5" fmla="*/ 104 h 149"/>
                <a:gd name="T6" fmla="*/ 309 w 348"/>
                <a:gd name="T7" fmla="*/ 80 h 149"/>
                <a:gd name="T8" fmla="*/ 347 w 348"/>
                <a:gd name="T9" fmla="*/ 39 h 149"/>
                <a:gd name="T10" fmla="*/ 305 w 348"/>
                <a:gd name="T11" fmla="*/ 0 h 149"/>
                <a:gd name="T12" fmla="*/ 145 w 348"/>
                <a:gd name="T13" fmla="*/ 28 h 149"/>
                <a:gd name="T14" fmla="*/ 28 w 348"/>
                <a:gd name="T15" fmla="*/ 73 h 149"/>
                <a:gd name="T16" fmla="*/ 10 w 348"/>
                <a:gd name="T17" fmla="*/ 127 h 149"/>
                <a:gd name="T18" fmla="*/ 46 w 348"/>
                <a:gd name="T1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8" h="149">
                  <a:moveTo>
                    <a:pt x="46" y="149"/>
                  </a:moveTo>
                  <a:cubicBezTo>
                    <a:pt x="52" y="149"/>
                    <a:pt x="58" y="148"/>
                    <a:pt x="63" y="145"/>
                  </a:cubicBezTo>
                  <a:cubicBezTo>
                    <a:pt x="97" y="129"/>
                    <a:pt x="132" y="115"/>
                    <a:pt x="168" y="104"/>
                  </a:cubicBezTo>
                  <a:cubicBezTo>
                    <a:pt x="194" y="97"/>
                    <a:pt x="247" y="83"/>
                    <a:pt x="309" y="80"/>
                  </a:cubicBezTo>
                  <a:cubicBezTo>
                    <a:pt x="331" y="80"/>
                    <a:pt x="348" y="61"/>
                    <a:pt x="347" y="39"/>
                  </a:cubicBezTo>
                  <a:cubicBezTo>
                    <a:pt x="346" y="17"/>
                    <a:pt x="327" y="0"/>
                    <a:pt x="305" y="0"/>
                  </a:cubicBezTo>
                  <a:cubicBezTo>
                    <a:pt x="253" y="3"/>
                    <a:pt x="196" y="12"/>
                    <a:pt x="145" y="28"/>
                  </a:cubicBezTo>
                  <a:cubicBezTo>
                    <a:pt x="105" y="40"/>
                    <a:pt x="66" y="55"/>
                    <a:pt x="28" y="73"/>
                  </a:cubicBezTo>
                  <a:cubicBezTo>
                    <a:pt x="8" y="83"/>
                    <a:pt x="0" y="107"/>
                    <a:pt x="10" y="127"/>
                  </a:cubicBezTo>
                  <a:cubicBezTo>
                    <a:pt x="17" y="141"/>
                    <a:pt x="31" y="149"/>
                    <a:pt x="46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B9F81C05-A8FF-4084-808C-1A2B45C39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" y="293688"/>
              <a:ext cx="31750" cy="30163"/>
            </a:xfrm>
            <a:custGeom>
              <a:avLst/>
              <a:gdLst>
                <a:gd name="T0" fmla="*/ 46 w 92"/>
                <a:gd name="T1" fmla="*/ 85 h 85"/>
                <a:gd name="T2" fmla="*/ 69 w 92"/>
                <a:gd name="T3" fmla="*/ 78 h 85"/>
                <a:gd name="T4" fmla="*/ 80 w 92"/>
                <a:gd name="T5" fmla="*/ 23 h 85"/>
                <a:gd name="T6" fmla="*/ 24 w 92"/>
                <a:gd name="T7" fmla="*/ 12 h 85"/>
                <a:gd name="T8" fmla="*/ 23 w 92"/>
                <a:gd name="T9" fmla="*/ 13 h 85"/>
                <a:gd name="T10" fmla="*/ 13 w 92"/>
                <a:gd name="T11" fmla="*/ 69 h 85"/>
                <a:gd name="T12" fmla="*/ 46 w 92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5">
                  <a:moveTo>
                    <a:pt x="46" y="85"/>
                  </a:moveTo>
                  <a:cubicBezTo>
                    <a:pt x="54" y="85"/>
                    <a:pt x="62" y="83"/>
                    <a:pt x="69" y="78"/>
                  </a:cubicBezTo>
                  <a:cubicBezTo>
                    <a:pt x="87" y="66"/>
                    <a:pt x="92" y="42"/>
                    <a:pt x="80" y="23"/>
                  </a:cubicBezTo>
                  <a:cubicBezTo>
                    <a:pt x="68" y="5"/>
                    <a:pt x="43" y="0"/>
                    <a:pt x="24" y="12"/>
                  </a:cubicBezTo>
                  <a:cubicBezTo>
                    <a:pt x="24" y="12"/>
                    <a:pt x="23" y="12"/>
                    <a:pt x="23" y="13"/>
                  </a:cubicBezTo>
                  <a:cubicBezTo>
                    <a:pt x="4" y="26"/>
                    <a:pt x="0" y="50"/>
                    <a:pt x="13" y="69"/>
                  </a:cubicBezTo>
                  <a:cubicBezTo>
                    <a:pt x="21" y="80"/>
                    <a:pt x="33" y="85"/>
                    <a:pt x="46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8" name="Oval 32">
              <a:extLst>
                <a:ext uri="{FF2B5EF4-FFF2-40B4-BE49-F238E27FC236}">
                  <a16:creationId xmlns:a16="http://schemas.microsoft.com/office/drawing/2014/main" id="{FC423672-F509-4F53-BF08-4909F943A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750" y="314325"/>
              <a:ext cx="28575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CD2C190D-8D9F-49D3-84E1-C12873487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" y="766763"/>
              <a:ext cx="277812" cy="65088"/>
            </a:xfrm>
            <a:custGeom>
              <a:avLst/>
              <a:gdLst>
                <a:gd name="T0" fmla="*/ 771 w 797"/>
                <a:gd name="T1" fmla="*/ 11 h 187"/>
                <a:gd name="T2" fmla="*/ 716 w 797"/>
                <a:gd name="T3" fmla="*/ 26 h 187"/>
                <a:gd name="T4" fmla="*/ 575 w 797"/>
                <a:gd name="T5" fmla="*/ 107 h 187"/>
                <a:gd name="T6" fmla="*/ 433 w 797"/>
                <a:gd name="T7" fmla="*/ 26 h 187"/>
                <a:gd name="T8" fmla="*/ 398 w 797"/>
                <a:gd name="T9" fmla="*/ 6 h 187"/>
                <a:gd name="T10" fmla="*/ 364 w 797"/>
                <a:gd name="T11" fmla="*/ 26 h 187"/>
                <a:gd name="T12" fmla="*/ 222 w 797"/>
                <a:gd name="T13" fmla="*/ 107 h 187"/>
                <a:gd name="T14" fmla="*/ 80 w 797"/>
                <a:gd name="T15" fmla="*/ 26 h 187"/>
                <a:gd name="T16" fmla="*/ 25 w 797"/>
                <a:gd name="T17" fmla="*/ 11 h 187"/>
                <a:gd name="T18" fmla="*/ 11 w 797"/>
                <a:gd name="T19" fmla="*/ 66 h 187"/>
                <a:gd name="T20" fmla="*/ 222 w 797"/>
                <a:gd name="T21" fmla="*/ 187 h 187"/>
                <a:gd name="T22" fmla="*/ 398 w 797"/>
                <a:gd name="T23" fmla="*/ 112 h 187"/>
                <a:gd name="T24" fmla="*/ 575 w 797"/>
                <a:gd name="T25" fmla="*/ 187 h 187"/>
                <a:gd name="T26" fmla="*/ 786 w 797"/>
                <a:gd name="T27" fmla="*/ 66 h 187"/>
                <a:gd name="T28" fmla="*/ 771 w 797"/>
                <a:gd name="T29" fmla="*/ 1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7" h="187">
                  <a:moveTo>
                    <a:pt x="771" y="11"/>
                  </a:moveTo>
                  <a:cubicBezTo>
                    <a:pt x="752" y="0"/>
                    <a:pt x="727" y="6"/>
                    <a:pt x="716" y="26"/>
                  </a:cubicBezTo>
                  <a:cubicBezTo>
                    <a:pt x="687" y="76"/>
                    <a:pt x="633" y="107"/>
                    <a:pt x="575" y="107"/>
                  </a:cubicBezTo>
                  <a:cubicBezTo>
                    <a:pt x="516" y="107"/>
                    <a:pt x="462" y="76"/>
                    <a:pt x="433" y="26"/>
                  </a:cubicBezTo>
                  <a:cubicBezTo>
                    <a:pt x="426" y="13"/>
                    <a:pt x="412" y="6"/>
                    <a:pt x="398" y="6"/>
                  </a:cubicBezTo>
                  <a:cubicBezTo>
                    <a:pt x="384" y="6"/>
                    <a:pt x="371" y="13"/>
                    <a:pt x="364" y="26"/>
                  </a:cubicBezTo>
                  <a:cubicBezTo>
                    <a:pt x="334" y="76"/>
                    <a:pt x="280" y="107"/>
                    <a:pt x="222" y="107"/>
                  </a:cubicBezTo>
                  <a:cubicBezTo>
                    <a:pt x="163" y="107"/>
                    <a:pt x="109" y="76"/>
                    <a:pt x="80" y="26"/>
                  </a:cubicBezTo>
                  <a:cubicBezTo>
                    <a:pt x="69" y="6"/>
                    <a:pt x="44" y="0"/>
                    <a:pt x="25" y="11"/>
                  </a:cubicBezTo>
                  <a:cubicBezTo>
                    <a:pt x="6" y="22"/>
                    <a:pt x="0" y="46"/>
                    <a:pt x="11" y="66"/>
                  </a:cubicBezTo>
                  <a:cubicBezTo>
                    <a:pt x="54" y="141"/>
                    <a:pt x="135" y="187"/>
                    <a:pt x="222" y="187"/>
                  </a:cubicBezTo>
                  <a:cubicBezTo>
                    <a:pt x="289" y="187"/>
                    <a:pt x="353" y="159"/>
                    <a:pt x="398" y="112"/>
                  </a:cubicBezTo>
                  <a:cubicBezTo>
                    <a:pt x="444" y="159"/>
                    <a:pt x="507" y="187"/>
                    <a:pt x="575" y="187"/>
                  </a:cubicBezTo>
                  <a:cubicBezTo>
                    <a:pt x="661" y="187"/>
                    <a:pt x="742" y="141"/>
                    <a:pt x="786" y="66"/>
                  </a:cubicBezTo>
                  <a:cubicBezTo>
                    <a:pt x="797" y="46"/>
                    <a:pt x="790" y="22"/>
                    <a:pt x="77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4EE18FCF-84F1-46C9-975E-DD61385D3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0" y="766763"/>
              <a:ext cx="277812" cy="65088"/>
            </a:xfrm>
            <a:custGeom>
              <a:avLst/>
              <a:gdLst>
                <a:gd name="T0" fmla="*/ 772 w 797"/>
                <a:gd name="T1" fmla="*/ 11 h 187"/>
                <a:gd name="T2" fmla="*/ 717 w 797"/>
                <a:gd name="T3" fmla="*/ 26 h 187"/>
                <a:gd name="T4" fmla="*/ 575 w 797"/>
                <a:gd name="T5" fmla="*/ 107 h 187"/>
                <a:gd name="T6" fmla="*/ 433 w 797"/>
                <a:gd name="T7" fmla="*/ 26 h 187"/>
                <a:gd name="T8" fmla="*/ 399 w 797"/>
                <a:gd name="T9" fmla="*/ 6 h 187"/>
                <a:gd name="T10" fmla="*/ 364 w 797"/>
                <a:gd name="T11" fmla="*/ 26 h 187"/>
                <a:gd name="T12" fmla="*/ 222 w 797"/>
                <a:gd name="T13" fmla="*/ 107 h 187"/>
                <a:gd name="T14" fmla="*/ 81 w 797"/>
                <a:gd name="T15" fmla="*/ 26 h 187"/>
                <a:gd name="T16" fmla="*/ 26 w 797"/>
                <a:gd name="T17" fmla="*/ 11 h 187"/>
                <a:gd name="T18" fmla="*/ 11 w 797"/>
                <a:gd name="T19" fmla="*/ 66 h 187"/>
                <a:gd name="T20" fmla="*/ 222 w 797"/>
                <a:gd name="T21" fmla="*/ 187 h 187"/>
                <a:gd name="T22" fmla="*/ 399 w 797"/>
                <a:gd name="T23" fmla="*/ 112 h 187"/>
                <a:gd name="T24" fmla="*/ 575 w 797"/>
                <a:gd name="T25" fmla="*/ 187 h 187"/>
                <a:gd name="T26" fmla="*/ 786 w 797"/>
                <a:gd name="T27" fmla="*/ 66 h 187"/>
                <a:gd name="T28" fmla="*/ 772 w 797"/>
                <a:gd name="T29" fmla="*/ 1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7" h="187">
                  <a:moveTo>
                    <a:pt x="772" y="11"/>
                  </a:moveTo>
                  <a:cubicBezTo>
                    <a:pt x="752" y="0"/>
                    <a:pt x="728" y="6"/>
                    <a:pt x="717" y="26"/>
                  </a:cubicBezTo>
                  <a:cubicBezTo>
                    <a:pt x="688" y="76"/>
                    <a:pt x="633" y="107"/>
                    <a:pt x="575" y="107"/>
                  </a:cubicBezTo>
                  <a:cubicBezTo>
                    <a:pt x="517" y="107"/>
                    <a:pt x="463" y="76"/>
                    <a:pt x="433" y="26"/>
                  </a:cubicBezTo>
                  <a:cubicBezTo>
                    <a:pt x="426" y="13"/>
                    <a:pt x="413" y="6"/>
                    <a:pt x="399" y="6"/>
                  </a:cubicBezTo>
                  <a:cubicBezTo>
                    <a:pt x="384" y="6"/>
                    <a:pt x="371" y="13"/>
                    <a:pt x="364" y="26"/>
                  </a:cubicBezTo>
                  <a:cubicBezTo>
                    <a:pt x="335" y="76"/>
                    <a:pt x="281" y="107"/>
                    <a:pt x="222" y="107"/>
                  </a:cubicBezTo>
                  <a:cubicBezTo>
                    <a:pt x="164" y="107"/>
                    <a:pt x="110" y="76"/>
                    <a:pt x="81" y="26"/>
                  </a:cubicBezTo>
                  <a:cubicBezTo>
                    <a:pt x="69" y="6"/>
                    <a:pt x="45" y="0"/>
                    <a:pt x="26" y="11"/>
                  </a:cubicBezTo>
                  <a:cubicBezTo>
                    <a:pt x="7" y="22"/>
                    <a:pt x="0" y="46"/>
                    <a:pt x="11" y="66"/>
                  </a:cubicBezTo>
                  <a:cubicBezTo>
                    <a:pt x="55" y="141"/>
                    <a:pt x="136" y="187"/>
                    <a:pt x="222" y="187"/>
                  </a:cubicBezTo>
                  <a:cubicBezTo>
                    <a:pt x="290" y="187"/>
                    <a:pt x="353" y="159"/>
                    <a:pt x="399" y="112"/>
                  </a:cubicBezTo>
                  <a:cubicBezTo>
                    <a:pt x="444" y="159"/>
                    <a:pt x="508" y="187"/>
                    <a:pt x="575" y="187"/>
                  </a:cubicBezTo>
                  <a:cubicBezTo>
                    <a:pt x="662" y="187"/>
                    <a:pt x="743" y="141"/>
                    <a:pt x="786" y="66"/>
                  </a:cubicBezTo>
                  <a:cubicBezTo>
                    <a:pt x="797" y="46"/>
                    <a:pt x="791" y="22"/>
                    <a:pt x="77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03D9AEA-0BB7-45E0-9E03-E6B352B9B92D}"/>
              </a:ext>
            </a:extLst>
          </p:cNvPr>
          <p:cNvGrpSpPr/>
          <p:nvPr/>
        </p:nvGrpSpPr>
        <p:grpSpPr>
          <a:xfrm>
            <a:off x="9015717" y="2358904"/>
            <a:ext cx="396328" cy="483563"/>
            <a:chOff x="1487488" y="1919288"/>
            <a:chExt cx="584200" cy="712788"/>
          </a:xfrm>
          <a:solidFill>
            <a:schemeClr val="bg2"/>
          </a:solidFill>
        </p:grpSpPr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7CB047DF-A0F1-46AC-8DD6-1DB275DC4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075" y="2430463"/>
              <a:ext cx="28575" cy="26988"/>
            </a:xfrm>
            <a:custGeom>
              <a:avLst/>
              <a:gdLst>
                <a:gd name="T0" fmla="*/ 41 w 81"/>
                <a:gd name="T1" fmla="*/ 0 h 80"/>
                <a:gd name="T2" fmla="*/ 40 w 81"/>
                <a:gd name="T3" fmla="*/ 0 h 80"/>
                <a:gd name="T4" fmla="*/ 0 w 81"/>
                <a:gd name="T5" fmla="*/ 40 h 80"/>
                <a:gd name="T6" fmla="*/ 40 w 81"/>
                <a:gd name="T7" fmla="*/ 80 h 80"/>
                <a:gd name="T8" fmla="*/ 41 w 81"/>
                <a:gd name="T9" fmla="*/ 80 h 80"/>
                <a:gd name="T10" fmla="*/ 81 w 81"/>
                <a:gd name="T11" fmla="*/ 40 h 80"/>
                <a:gd name="T12" fmla="*/ 41 w 81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63" y="80"/>
                    <a:pt x="81" y="62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495DB14-26D3-495D-95D6-32297788B8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7488" y="1919288"/>
              <a:ext cx="584200" cy="712788"/>
            </a:xfrm>
            <a:custGeom>
              <a:avLst/>
              <a:gdLst>
                <a:gd name="T0" fmla="*/ 1678 w 1678"/>
                <a:gd name="T1" fmla="*/ 742 h 2048"/>
                <a:gd name="T2" fmla="*/ 1365 w 1678"/>
                <a:gd name="T3" fmla="*/ 104 h 2048"/>
                <a:gd name="T4" fmla="*/ 955 w 1678"/>
                <a:gd name="T5" fmla="*/ 150 h 2048"/>
                <a:gd name="T6" fmla="*/ 723 w 1678"/>
                <a:gd name="T7" fmla="*/ 150 h 2048"/>
                <a:gd name="T8" fmla="*/ 313 w 1678"/>
                <a:gd name="T9" fmla="*/ 104 h 2048"/>
                <a:gd name="T10" fmla="*/ 0 w 1678"/>
                <a:gd name="T11" fmla="*/ 742 h 2048"/>
                <a:gd name="T12" fmla="*/ 61 w 1678"/>
                <a:gd name="T13" fmla="*/ 1017 h 2048"/>
                <a:gd name="T14" fmla="*/ 0 w 1678"/>
                <a:gd name="T15" fmla="*/ 1360 h 2048"/>
                <a:gd name="T16" fmla="*/ 0 w 1678"/>
                <a:gd name="T17" fmla="*/ 1656 h 2048"/>
                <a:gd name="T18" fmla="*/ 188 w 1678"/>
                <a:gd name="T19" fmla="*/ 2048 h 2048"/>
                <a:gd name="T20" fmla="*/ 1489 w 1678"/>
                <a:gd name="T21" fmla="*/ 2048 h 2048"/>
                <a:gd name="T22" fmla="*/ 1678 w 1678"/>
                <a:gd name="T23" fmla="*/ 1656 h 2048"/>
                <a:gd name="T24" fmla="*/ 1678 w 1678"/>
                <a:gd name="T25" fmla="*/ 1360 h 2048"/>
                <a:gd name="T26" fmla="*/ 1617 w 1678"/>
                <a:gd name="T27" fmla="*/ 1017 h 2048"/>
                <a:gd name="T28" fmla="*/ 679 w 1678"/>
                <a:gd name="T29" fmla="*/ 1088 h 2048"/>
                <a:gd name="T30" fmla="*/ 679 w 1678"/>
                <a:gd name="T31" fmla="*/ 928 h 2048"/>
                <a:gd name="T32" fmla="*/ 1079 w 1678"/>
                <a:gd name="T33" fmla="*/ 1008 h 2048"/>
                <a:gd name="T34" fmla="*/ 679 w 1678"/>
                <a:gd name="T35" fmla="*/ 1088 h 2048"/>
                <a:gd name="T36" fmla="*/ 80 w 1678"/>
                <a:gd name="T37" fmla="*/ 895 h 2048"/>
                <a:gd name="T38" fmla="*/ 152 w 1678"/>
                <a:gd name="T39" fmla="*/ 669 h 2048"/>
                <a:gd name="T40" fmla="*/ 724 w 1678"/>
                <a:gd name="T41" fmla="*/ 629 h 2048"/>
                <a:gd name="T42" fmla="*/ 291 w 1678"/>
                <a:gd name="T43" fmla="*/ 589 h 2048"/>
                <a:gd name="T44" fmla="*/ 416 w 1678"/>
                <a:gd name="T45" fmla="*/ 80 h 2048"/>
                <a:gd name="T46" fmla="*/ 799 w 1678"/>
                <a:gd name="T47" fmla="*/ 629 h 2048"/>
                <a:gd name="T48" fmla="*/ 679 w 1678"/>
                <a:gd name="T49" fmla="*/ 848 h 2048"/>
                <a:gd name="T50" fmla="*/ 188 w 1678"/>
                <a:gd name="T51" fmla="*/ 968 h 2048"/>
                <a:gd name="T52" fmla="*/ 80 w 1678"/>
                <a:gd name="T53" fmla="*/ 1860 h 2048"/>
                <a:gd name="T54" fmla="*/ 188 w 1678"/>
                <a:gd name="T55" fmla="*/ 1548 h 2048"/>
                <a:gd name="T56" fmla="*/ 338 w 1678"/>
                <a:gd name="T57" fmla="*/ 1508 h 2048"/>
                <a:gd name="T58" fmla="*/ 188 w 1678"/>
                <a:gd name="T59" fmla="*/ 1468 h 2048"/>
                <a:gd name="T60" fmla="*/ 80 w 1678"/>
                <a:gd name="T61" fmla="*/ 1156 h 2048"/>
                <a:gd name="T62" fmla="*/ 524 w 1678"/>
                <a:gd name="T63" fmla="*/ 1048 h 2048"/>
                <a:gd name="T64" fmla="*/ 799 w 1678"/>
                <a:gd name="T65" fmla="*/ 1168 h 2048"/>
                <a:gd name="T66" fmla="*/ 679 w 1678"/>
                <a:gd name="T67" fmla="*/ 1348 h 2048"/>
                <a:gd name="T68" fmla="*/ 679 w 1678"/>
                <a:gd name="T69" fmla="*/ 1668 h 2048"/>
                <a:gd name="T70" fmla="*/ 799 w 1678"/>
                <a:gd name="T71" fmla="*/ 1968 h 2048"/>
                <a:gd name="T72" fmla="*/ 80 w 1678"/>
                <a:gd name="T73" fmla="*/ 1860 h 2048"/>
                <a:gd name="T74" fmla="*/ 599 w 1678"/>
                <a:gd name="T75" fmla="*/ 1508 h 2048"/>
                <a:gd name="T76" fmla="*/ 999 w 1678"/>
                <a:gd name="T77" fmla="*/ 1428 h 2048"/>
                <a:gd name="T78" fmla="*/ 999 w 1678"/>
                <a:gd name="T79" fmla="*/ 1588 h 2048"/>
                <a:gd name="T80" fmla="*/ 1598 w 1678"/>
                <a:gd name="T81" fmla="*/ 1656 h 2048"/>
                <a:gd name="T82" fmla="*/ 1489 w 1678"/>
                <a:gd name="T83" fmla="*/ 1968 h 2048"/>
                <a:gd name="T84" fmla="*/ 879 w 1678"/>
                <a:gd name="T85" fmla="*/ 1668 h 2048"/>
                <a:gd name="T86" fmla="*/ 1154 w 1678"/>
                <a:gd name="T87" fmla="*/ 1548 h 2048"/>
                <a:gd name="T88" fmla="*/ 1598 w 1678"/>
                <a:gd name="T89" fmla="*/ 1656 h 2048"/>
                <a:gd name="T90" fmla="*/ 999 w 1678"/>
                <a:gd name="T91" fmla="*/ 1348 h 2048"/>
                <a:gd name="T92" fmla="*/ 879 w 1678"/>
                <a:gd name="T93" fmla="*/ 1168 h 2048"/>
                <a:gd name="T94" fmla="*/ 1154 w 1678"/>
                <a:gd name="T95" fmla="*/ 1048 h 2048"/>
                <a:gd name="T96" fmla="*/ 1598 w 1678"/>
                <a:gd name="T97" fmla="*/ 1156 h 2048"/>
                <a:gd name="T98" fmla="*/ 1489 w 1678"/>
                <a:gd name="T99" fmla="*/ 1468 h 2048"/>
                <a:gd name="T100" fmla="*/ 1154 w 1678"/>
                <a:gd name="T101" fmla="*/ 968 h 2048"/>
                <a:gd name="T102" fmla="*/ 879 w 1678"/>
                <a:gd name="T103" fmla="*/ 848 h 2048"/>
                <a:gd name="T104" fmla="*/ 1015 w 1678"/>
                <a:gd name="T105" fmla="*/ 203 h 2048"/>
                <a:gd name="T106" fmla="*/ 1285 w 1678"/>
                <a:gd name="T107" fmla="*/ 104 h 2048"/>
                <a:gd name="T108" fmla="*/ 1131 w 1678"/>
                <a:gd name="T109" fmla="*/ 589 h 2048"/>
                <a:gd name="T110" fmla="*/ 1131 w 1678"/>
                <a:gd name="T111" fmla="*/ 669 h 2048"/>
                <a:gd name="T112" fmla="*/ 1598 w 1678"/>
                <a:gd name="T113" fmla="*/ 742 h 2048"/>
                <a:gd name="T114" fmla="*/ 1525 w 1678"/>
                <a:gd name="T115" fmla="*/ 968 h 2048"/>
                <a:gd name="T116" fmla="*/ 1154 w 1678"/>
                <a:gd name="T117" fmla="*/ 96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78" h="2048">
                  <a:moveTo>
                    <a:pt x="1678" y="895"/>
                  </a:moveTo>
                  <a:cubicBezTo>
                    <a:pt x="1678" y="742"/>
                    <a:pt x="1678" y="742"/>
                    <a:pt x="1678" y="742"/>
                  </a:cubicBezTo>
                  <a:cubicBezTo>
                    <a:pt x="1678" y="657"/>
                    <a:pt x="1610" y="589"/>
                    <a:pt x="1525" y="589"/>
                  </a:cubicBezTo>
                  <a:cubicBezTo>
                    <a:pt x="1415" y="589"/>
                    <a:pt x="1365" y="337"/>
                    <a:pt x="1365" y="104"/>
                  </a:cubicBezTo>
                  <a:cubicBezTo>
                    <a:pt x="1365" y="47"/>
                    <a:pt x="1319" y="0"/>
                    <a:pt x="1262" y="0"/>
                  </a:cubicBezTo>
                  <a:cubicBezTo>
                    <a:pt x="1153" y="0"/>
                    <a:pt x="1038" y="56"/>
                    <a:pt x="955" y="150"/>
                  </a:cubicBezTo>
                  <a:cubicBezTo>
                    <a:pt x="915" y="196"/>
                    <a:pt x="870" y="263"/>
                    <a:pt x="839" y="358"/>
                  </a:cubicBezTo>
                  <a:cubicBezTo>
                    <a:pt x="808" y="263"/>
                    <a:pt x="763" y="196"/>
                    <a:pt x="723" y="150"/>
                  </a:cubicBezTo>
                  <a:cubicBezTo>
                    <a:pt x="639" y="56"/>
                    <a:pt x="525" y="0"/>
                    <a:pt x="416" y="0"/>
                  </a:cubicBezTo>
                  <a:cubicBezTo>
                    <a:pt x="359" y="0"/>
                    <a:pt x="313" y="47"/>
                    <a:pt x="313" y="104"/>
                  </a:cubicBezTo>
                  <a:cubicBezTo>
                    <a:pt x="313" y="337"/>
                    <a:pt x="262" y="589"/>
                    <a:pt x="152" y="589"/>
                  </a:cubicBezTo>
                  <a:cubicBezTo>
                    <a:pt x="68" y="589"/>
                    <a:pt x="0" y="657"/>
                    <a:pt x="0" y="742"/>
                  </a:cubicBezTo>
                  <a:cubicBezTo>
                    <a:pt x="0" y="895"/>
                    <a:pt x="0" y="895"/>
                    <a:pt x="0" y="895"/>
                  </a:cubicBezTo>
                  <a:cubicBezTo>
                    <a:pt x="0" y="945"/>
                    <a:pt x="24" y="990"/>
                    <a:pt x="61" y="1017"/>
                  </a:cubicBezTo>
                  <a:cubicBezTo>
                    <a:pt x="24" y="1052"/>
                    <a:pt x="0" y="1101"/>
                    <a:pt x="0" y="1156"/>
                  </a:cubicBezTo>
                  <a:cubicBezTo>
                    <a:pt x="0" y="1360"/>
                    <a:pt x="0" y="1360"/>
                    <a:pt x="0" y="1360"/>
                  </a:cubicBezTo>
                  <a:cubicBezTo>
                    <a:pt x="0" y="1420"/>
                    <a:pt x="28" y="1473"/>
                    <a:pt x="72" y="1508"/>
                  </a:cubicBezTo>
                  <a:cubicBezTo>
                    <a:pt x="28" y="1543"/>
                    <a:pt x="0" y="1596"/>
                    <a:pt x="0" y="1656"/>
                  </a:cubicBezTo>
                  <a:cubicBezTo>
                    <a:pt x="0" y="1860"/>
                    <a:pt x="0" y="1860"/>
                    <a:pt x="0" y="1860"/>
                  </a:cubicBezTo>
                  <a:cubicBezTo>
                    <a:pt x="0" y="1964"/>
                    <a:pt x="84" y="2048"/>
                    <a:pt x="188" y="2048"/>
                  </a:cubicBezTo>
                  <a:cubicBezTo>
                    <a:pt x="839" y="2048"/>
                    <a:pt x="839" y="2048"/>
                    <a:pt x="839" y="2048"/>
                  </a:cubicBezTo>
                  <a:cubicBezTo>
                    <a:pt x="1489" y="2048"/>
                    <a:pt x="1489" y="2048"/>
                    <a:pt x="1489" y="2048"/>
                  </a:cubicBezTo>
                  <a:cubicBezTo>
                    <a:pt x="1593" y="2048"/>
                    <a:pt x="1678" y="1964"/>
                    <a:pt x="1678" y="1860"/>
                  </a:cubicBezTo>
                  <a:cubicBezTo>
                    <a:pt x="1678" y="1656"/>
                    <a:pt x="1678" y="1656"/>
                    <a:pt x="1678" y="1656"/>
                  </a:cubicBezTo>
                  <a:cubicBezTo>
                    <a:pt x="1678" y="1596"/>
                    <a:pt x="1649" y="1543"/>
                    <a:pt x="1605" y="1508"/>
                  </a:cubicBezTo>
                  <a:cubicBezTo>
                    <a:pt x="1649" y="1473"/>
                    <a:pt x="1678" y="1420"/>
                    <a:pt x="1678" y="1360"/>
                  </a:cubicBezTo>
                  <a:cubicBezTo>
                    <a:pt x="1678" y="1156"/>
                    <a:pt x="1678" y="1156"/>
                    <a:pt x="1678" y="1156"/>
                  </a:cubicBezTo>
                  <a:cubicBezTo>
                    <a:pt x="1678" y="1101"/>
                    <a:pt x="1654" y="1052"/>
                    <a:pt x="1617" y="1017"/>
                  </a:cubicBezTo>
                  <a:cubicBezTo>
                    <a:pt x="1654" y="990"/>
                    <a:pt x="1678" y="945"/>
                    <a:pt x="1678" y="895"/>
                  </a:cubicBezTo>
                  <a:close/>
                  <a:moveTo>
                    <a:pt x="679" y="1088"/>
                  </a:moveTo>
                  <a:cubicBezTo>
                    <a:pt x="635" y="1088"/>
                    <a:pt x="599" y="1052"/>
                    <a:pt x="599" y="1008"/>
                  </a:cubicBezTo>
                  <a:cubicBezTo>
                    <a:pt x="599" y="964"/>
                    <a:pt x="635" y="928"/>
                    <a:pt x="679" y="928"/>
                  </a:cubicBezTo>
                  <a:cubicBezTo>
                    <a:pt x="999" y="928"/>
                    <a:pt x="999" y="928"/>
                    <a:pt x="999" y="928"/>
                  </a:cubicBezTo>
                  <a:cubicBezTo>
                    <a:pt x="1043" y="928"/>
                    <a:pt x="1079" y="964"/>
                    <a:pt x="1079" y="1008"/>
                  </a:cubicBezTo>
                  <a:cubicBezTo>
                    <a:pt x="1079" y="1052"/>
                    <a:pt x="1043" y="1088"/>
                    <a:pt x="999" y="1088"/>
                  </a:cubicBezTo>
                  <a:lnTo>
                    <a:pt x="679" y="1088"/>
                  </a:lnTo>
                  <a:close/>
                  <a:moveTo>
                    <a:pt x="152" y="968"/>
                  </a:moveTo>
                  <a:cubicBezTo>
                    <a:pt x="112" y="968"/>
                    <a:pt x="80" y="935"/>
                    <a:pt x="80" y="895"/>
                  </a:cubicBezTo>
                  <a:cubicBezTo>
                    <a:pt x="80" y="742"/>
                    <a:pt x="80" y="742"/>
                    <a:pt x="80" y="742"/>
                  </a:cubicBezTo>
                  <a:cubicBezTo>
                    <a:pt x="80" y="702"/>
                    <a:pt x="112" y="669"/>
                    <a:pt x="152" y="669"/>
                  </a:cubicBezTo>
                  <a:cubicBezTo>
                    <a:pt x="684" y="669"/>
                    <a:pt x="684" y="669"/>
                    <a:pt x="684" y="669"/>
                  </a:cubicBezTo>
                  <a:cubicBezTo>
                    <a:pt x="706" y="669"/>
                    <a:pt x="724" y="651"/>
                    <a:pt x="724" y="629"/>
                  </a:cubicBezTo>
                  <a:cubicBezTo>
                    <a:pt x="724" y="607"/>
                    <a:pt x="706" y="589"/>
                    <a:pt x="684" y="589"/>
                  </a:cubicBezTo>
                  <a:cubicBezTo>
                    <a:pt x="291" y="589"/>
                    <a:pt x="291" y="589"/>
                    <a:pt x="291" y="589"/>
                  </a:cubicBezTo>
                  <a:cubicBezTo>
                    <a:pt x="383" y="458"/>
                    <a:pt x="393" y="201"/>
                    <a:pt x="393" y="104"/>
                  </a:cubicBezTo>
                  <a:cubicBezTo>
                    <a:pt x="393" y="91"/>
                    <a:pt x="403" y="80"/>
                    <a:pt x="416" y="80"/>
                  </a:cubicBezTo>
                  <a:cubicBezTo>
                    <a:pt x="502" y="80"/>
                    <a:pt x="595" y="126"/>
                    <a:pt x="663" y="203"/>
                  </a:cubicBezTo>
                  <a:cubicBezTo>
                    <a:pt x="725" y="273"/>
                    <a:pt x="799" y="404"/>
                    <a:pt x="799" y="629"/>
                  </a:cubicBezTo>
                  <a:cubicBezTo>
                    <a:pt x="799" y="848"/>
                    <a:pt x="799" y="848"/>
                    <a:pt x="799" y="848"/>
                  </a:cubicBezTo>
                  <a:cubicBezTo>
                    <a:pt x="679" y="848"/>
                    <a:pt x="679" y="848"/>
                    <a:pt x="679" y="848"/>
                  </a:cubicBezTo>
                  <a:cubicBezTo>
                    <a:pt x="605" y="848"/>
                    <a:pt x="542" y="899"/>
                    <a:pt x="524" y="968"/>
                  </a:cubicBezTo>
                  <a:cubicBezTo>
                    <a:pt x="188" y="968"/>
                    <a:pt x="188" y="968"/>
                    <a:pt x="188" y="968"/>
                  </a:cubicBezTo>
                  <a:cubicBezTo>
                    <a:pt x="152" y="968"/>
                    <a:pt x="152" y="968"/>
                    <a:pt x="152" y="968"/>
                  </a:cubicBezTo>
                  <a:close/>
                  <a:moveTo>
                    <a:pt x="80" y="1860"/>
                  </a:moveTo>
                  <a:cubicBezTo>
                    <a:pt x="80" y="1656"/>
                    <a:pt x="80" y="1656"/>
                    <a:pt x="80" y="1656"/>
                  </a:cubicBezTo>
                  <a:cubicBezTo>
                    <a:pt x="80" y="1597"/>
                    <a:pt x="129" y="1548"/>
                    <a:pt x="188" y="1548"/>
                  </a:cubicBezTo>
                  <a:cubicBezTo>
                    <a:pt x="298" y="1548"/>
                    <a:pt x="298" y="1548"/>
                    <a:pt x="298" y="1548"/>
                  </a:cubicBezTo>
                  <a:cubicBezTo>
                    <a:pt x="320" y="1548"/>
                    <a:pt x="338" y="1530"/>
                    <a:pt x="338" y="1508"/>
                  </a:cubicBezTo>
                  <a:cubicBezTo>
                    <a:pt x="338" y="1486"/>
                    <a:pt x="320" y="1468"/>
                    <a:pt x="298" y="1468"/>
                  </a:cubicBezTo>
                  <a:cubicBezTo>
                    <a:pt x="188" y="1468"/>
                    <a:pt x="188" y="1468"/>
                    <a:pt x="188" y="1468"/>
                  </a:cubicBezTo>
                  <a:cubicBezTo>
                    <a:pt x="129" y="1468"/>
                    <a:pt x="80" y="1419"/>
                    <a:pt x="80" y="1360"/>
                  </a:cubicBezTo>
                  <a:cubicBezTo>
                    <a:pt x="80" y="1156"/>
                    <a:pt x="80" y="1156"/>
                    <a:pt x="80" y="1156"/>
                  </a:cubicBezTo>
                  <a:cubicBezTo>
                    <a:pt x="80" y="1097"/>
                    <a:pt x="129" y="1048"/>
                    <a:pt x="188" y="1048"/>
                  </a:cubicBezTo>
                  <a:cubicBezTo>
                    <a:pt x="524" y="1048"/>
                    <a:pt x="524" y="1048"/>
                    <a:pt x="524" y="1048"/>
                  </a:cubicBezTo>
                  <a:cubicBezTo>
                    <a:pt x="542" y="1117"/>
                    <a:pt x="605" y="1168"/>
                    <a:pt x="679" y="1168"/>
                  </a:cubicBezTo>
                  <a:cubicBezTo>
                    <a:pt x="799" y="1168"/>
                    <a:pt x="799" y="1168"/>
                    <a:pt x="799" y="1168"/>
                  </a:cubicBezTo>
                  <a:cubicBezTo>
                    <a:pt x="799" y="1348"/>
                    <a:pt x="799" y="1348"/>
                    <a:pt x="799" y="1348"/>
                  </a:cubicBezTo>
                  <a:cubicBezTo>
                    <a:pt x="679" y="1348"/>
                    <a:pt x="679" y="1348"/>
                    <a:pt x="679" y="1348"/>
                  </a:cubicBezTo>
                  <a:cubicBezTo>
                    <a:pt x="591" y="1348"/>
                    <a:pt x="519" y="1420"/>
                    <a:pt x="519" y="1508"/>
                  </a:cubicBezTo>
                  <a:cubicBezTo>
                    <a:pt x="519" y="1596"/>
                    <a:pt x="591" y="1668"/>
                    <a:pt x="679" y="1668"/>
                  </a:cubicBezTo>
                  <a:cubicBezTo>
                    <a:pt x="799" y="1668"/>
                    <a:pt x="799" y="1668"/>
                    <a:pt x="799" y="1668"/>
                  </a:cubicBezTo>
                  <a:cubicBezTo>
                    <a:pt x="799" y="1968"/>
                    <a:pt x="799" y="1968"/>
                    <a:pt x="799" y="1968"/>
                  </a:cubicBezTo>
                  <a:cubicBezTo>
                    <a:pt x="188" y="1968"/>
                    <a:pt x="188" y="1968"/>
                    <a:pt x="188" y="1968"/>
                  </a:cubicBezTo>
                  <a:cubicBezTo>
                    <a:pt x="129" y="1968"/>
                    <a:pt x="80" y="1919"/>
                    <a:pt x="80" y="1860"/>
                  </a:cubicBezTo>
                  <a:close/>
                  <a:moveTo>
                    <a:pt x="679" y="1588"/>
                  </a:moveTo>
                  <a:cubicBezTo>
                    <a:pt x="635" y="1588"/>
                    <a:pt x="599" y="1552"/>
                    <a:pt x="599" y="1508"/>
                  </a:cubicBezTo>
                  <a:cubicBezTo>
                    <a:pt x="599" y="1464"/>
                    <a:pt x="635" y="1428"/>
                    <a:pt x="679" y="1428"/>
                  </a:cubicBezTo>
                  <a:cubicBezTo>
                    <a:pt x="999" y="1428"/>
                    <a:pt x="999" y="1428"/>
                    <a:pt x="999" y="1428"/>
                  </a:cubicBezTo>
                  <a:cubicBezTo>
                    <a:pt x="1043" y="1428"/>
                    <a:pt x="1079" y="1464"/>
                    <a:pt x="1079" y="1508"/>
                  </a:cubicBezTo>
                  <a:cubicBezTo>
                    <a:pt x="1079" y="1552"/>
                    <a:pt x="1043" y="1588"/>
                    <a:pt x="999" y="1588"/>
                  </a:cubicBezTo>
                  <a:cubicBezTo>
                    <a:pt x="679" y="1588"/>
                    <a:pt x="679" y="1588"/>
                    <a:pt x="679" y="1588"/>
                  </a:cubicBezTo>
                  <a:close/>
                  <a:moveTo>
                    <a:pt x="1598" y="1656"/>
                  </a:moveTo>
                  <a:cubicBezTo>
                    <a:pt x="1598" y="1860"/>
                    <a:pt x="1598" y="1860"/>
                    <a:pt x="1598" y="1860"/>
                  </a:cubicBezTo>
                  <a:cubicBezTo>
                    <a:pt x="1598" y="1919"/>
                    <a:pt x="1549" y="1968"/>
                    <a:pt x="1489" y="1968"/>
                  </a:cubicBezTo>
                  <a:cubicBezTo>
                    <a:pt x="879" y="1968"/>
                    <a:pt x="879" y="1968"/>
                    <a:pt x="879" y="1968"/>
                  </a:cubicBezTo>
                  <a:cubicBezTo>
                    <a:pt x="879" y="1668"/>
                    <a:pt x="879" y="1668"/>
                    <a:pt x="879" y="1668"/>
                  </a:cubicBezTo>
                  <a:cubicBezTo>
                    <a:pt x="999" y="1668"/>
                    <a:pt x="999" y="1668"/>
                    <a:pt x="999" y="1668"/>
                  </a:cubicBezTo>
                  <a:cubicBezTo>
                    <a:pt x="1073" y="1668"/>
                    <a:pt x="1136" y="1617"/>
                    <a:pt x="1154" y="1548"/>
                  </a:cubicBezTo>
                  <a:cubicBezTo>
                    <a:pt x="1489" y="1548"/>
                    <a:pt x="1489" y="1548"/>
                    <a:pt x="1489" y="1548"/>
                  </a:cubicBezTo>
                  <a:cubicBezTo>
                    <a:pt x="1549" y="1548"/>
                    <a:pt x="1598" y="1597"/>
                    <a:pt x="1598" y="1656"/>
                  </a:cubicBezTo>
                  <a:close/>
                  <a:moveTo>
                    <a:pt x="1154" y="1468"/>
                  </a:moveTo>
                  <a:cubicBezTo>
                    <a:pt x="1136" y="1399"/>
                    <a:pt x="1073" y="1348"/>
                    <a:pt x="999" y="1348"/>
                  </a:cubicBezTo>
                  <a:cubicBezTo>
                    <a:pt x="879" y="1348"/>
                    <a:pt x="879" y="1348"/>
                    <a:pt x="879" y="1348"/>
                  </a:cubicBezTo>
                  <a:cubicBezTo>
                    <a:pt x="879" y="1168"/>
                    <a:pt x="879" y="1168"/>
                    <a:pt x="879" y="1168"/>
                  </a:cubicBezTo>
                  <a:cubicBezTo>
                    <a:pt x="999" y="1168"/>
                    <a:pt x="999" y="1168"/>
                    <a:pt x="999" y="1168"/>
                  </a:cubicBezTo>
                  <a:cubicBezTo>
                    <a:pt x="1073" y="1168"/>
                    <a:pt x="1136" y="1117"/>
                    <a:pt x="1154" y="1048"/>
                  </a:cubicBezTo>
                  <a:cubicBezTo>
                    <a:pt x="1489" y="1048"/>
                    <a:pt x="1489" y="1048"/>
                    <a:pt x="1489" y="1048"/>
                  </a:cubicBezTo>
                  <a:cubicBezTo>
                    <a:pt x="1549" y="1048"/>
                    <a:pt x="1598" y="1097"/>
                    <a:pt x="1598" y="1156"/>
                  </a:cubicBezTo>
                  <a:cubicBezTo>
                    <a:pt x="1598" y="1360"/>
                    <a:pt x="1598" y="1360"/>
                    <a:pt x="1598" y="1360"/>
                  </a:cubicBezTo>
                  <a:cubicBezTo>
                    <a:pt x="1598" y="1419"/>
                    <a:pt x="1549" y="1468"/>
                    <a:pt x="1489" y="1468"/>
                  </a:cubicBezTo>
                  <a:cubicBezTo>
                    <a:pt x="1154" y="1468"/>
                    <a:pt x="1154" y="1468"/>
                    <a:pt x="1154" y="1468"/>
                  </a:cubicBezTo>
                  <a:close/>
                  <a:moveTo>
                    <a:pt x="1154" y="968"/>
                  </a:moveTo>
                  <a:cubicBezTo>
                    <a:pt x="1136" y="899"/>
                    <a:pt x="1073" y="848"/>
                    <a:pt x="999" y="848"/>
                  </a:cubicBezTo>
                  <a:cubicBezTo>
                    <a:pt x="879" y="848"/>
                    <a:pt x="879" y="848"/>
                    <a:pt x="879" y="848"/>
                  </a:cubicBezTo>
                  <a:cubicBezTo>
                    <a:pt x="879" y="629"/>
                    <a:pt x="879" y="629"/>
                    <a:pt x="879" y="629"/>
                  </a:cubicBezTo>
                  <a:cubicBezTo>
                    <a:pt x="879" y="404"/>
                    <a:pt x="953" y="273"/>
                    <a:pt x="1015" y="203"/>
                  </a:cubicBezTo>
                  <a:cubicBezTo>
                    <a:pt x="1083" y="126"/>
                    <a:pt x="1176" y="80"/>
                    <a:pt x="1262" y="80"/>
                  </a:cubicBezTo>
                  <a:cubicBezTo>
                    <a:pt x="1275" y="80"/>
                    <a:pt x="1285" y="91"/>
                    <a:pt x="1285" y="104"/>
                  </a:cubicBezTo>
                  <a:cubicBezTo>
                    <a:pt x="1285" y="201"/>
                    <a:pt x="1295" y="458"/>
                    <a:pt x="1386" y="589"/>
                  </a:cubicBezTo>
                  <a:cubicBezTo>
                    <a:pt x="1131" y="589"/>
                    <a:pt x="1131" y="589"/>
                    <a:pt x="1131" y="589"/>
                  </a:cubicBezTo>
                  <a:cubicBezTo>
                    <a:pt x="1109" y="589"/>
                    <a:pt x="1091" y="607"/>
                    <a:pt x="1091" y="629"/>
                  </a:cubicBezTo>
                  <a:cubicBezTo>
                    <a:pt x="1091" y="651"/>
                    <a:pt x="1109" y="669"/>
                    <a:pt x="1131" y="669"/>
                  </a:cubicBezTo>
                  <a:cubicBezTo>
                    <a:pt x="1525" y="669"/>
                    <a:pt x="1525" y="669"/>
                    <a:pt x="1525" y="669"/>
                  </a:cubicBezTo>
                  <a:cubicBezTo>
                    <a:pt x="1565" y="669"/>
                    <a:pt x="1598" y="702"/>
                    <a:pt x="1598" y="742"/>
                  </a:cubicBezTo>
                  <a:cubicBezTo>
                    <a:pt x="1598" y="895"/>
                    <a:pt x="1598" y="895"/>
                    <a:pt x="1598" y="895"/>
                  </a:cubicBezTo>
                  <a:cubicBezTo>
                    <a:pt x="1598" y="935"/>
                    <a:pt x="1565" y="968"/>
                    <a:pt x="1525" y="968"/>
                  </a:cubicBezTo>
                  <a:cubicBezTo>
                    <a:pt x="1489" y="968"/>
                    <a:pt x="1489" y="968"/>
                    <a:pt x="1489" y="968"/>
                  </a:cubicBezTo>
                  <a:cubicBezTo>
                    <a:pt x="1154" y="968"/>
                    <a:pt x="1154" y="968"/>
                    <a:pt x="1154" y="9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EA711DB5-02F0-4A07-B17D-4899F5666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2124075"/>
              <a:ext cx="26987" cy="28575"/>
            </a:xfrm>
            <a:custGeom>
              <a:avLst/>
              <a:gdLst>
                <a:gd name="T0" fmla="*/ 41 w 81"/>
                <a:gd name="T1" fmla="*/ 0 h 80"/>
                <a:gd name="T2" fmla="*/ 40 w 81"/>
                <a:gd name="T3" fmla="*/ 0 h 80"/>
                <a:gd name="T4" fmla="*/ 0 w 81"/>
                <a:gd name="T5" fmla="*/ 40 h 80"/>
                <a:gd name="T6" fmla="*/ 40 w 81"/>
                <a:gd name="T7" fmla="*/ 80 h 80"/>
                <a:gd name="T8" fmla="*/ 41 w 81"/>
                <a:gd name="T9" fmla="*/ 80 h 80"/>
                <a:gd name="T10" fmla="*/ 81 w 81"/>
                <a:gd name="T11" fmla="*/ 40 h 80"/>
                <a:gd name="T12" fmla="*/ 41 w 81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63" y="80"/>
                    <a:pt x="81" y="62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4CBD5ED-DA66-4F9F-B49D-C0D0220EDFE9}"/>
              </a:ext>
            </a:extLst>
          </p:cNvPr>
          <p:cNvGrpSpPr/>
          <p:nvPr/>
        </p:nvGrpSpPr>
        <p:grpSpPr>
          <a:xfrm>
            <a:off x="5756089" y="2358900"/>
            <a:ext cx="483563" cy="483564"/>
            <a:chOff x="2640013" y="1084263"/>
            <a:chExt cx="712787" cy="712788"/>
          </a:xfrm>
          <a:solidFill>
            <a:schemeClr val="bg2"/>
          </a:solidFill>
        </p:grpSpPr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E95C1E9C-43C4-4555-A48D-4C80FE102A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0013" y="1084263"/>
              <a:ext cx="712787" cy="712788"/>
            </a:xfrm>
            <a:custGeom>
              <a:avLst/>
              <a:gdLst>
                <a:gd name="T0" fmla="*/ 477 w 2048"/>
                <a:gd name="T1" fmla="*/ 240 h 2048"/>
                <a:gd name="T2" fmla="*/ 410 w 2048"/>
                <a:gd name="T3" fmla="*/ 0 h 2048"/>
                <a:gd name="T4" fmla="*/ 157 w 2048"/>
                <a:gd name="T5" fmla="*/ 68 h 2048"/>
                <a:gd name="T6" fmla="*/ 0 w 2048"/>
                <a:gd name="T7" fmla="*/ 604 h 2048"/>
                <a:gd name="T8" fmla="*/ 157 w 2048"/>
                <a:gd name="T9" fmla="*/ 1197 h 2048"/>
                <a:gd name="T10" fmla="*/ 278 w 2048"/>
                <a:gd name="T11" fmla="*/ 1928 h 2048"/>
                <a:gd name="T12" fmla="*/ 880 w 2048"/>
                <a:gd name="T13" fmla="*/ 2048 h 2048"/>
                <a:gd name="T14" fmla="*/ 1040 w 2048"/>
                <a:gd name="T15" fmla="*/ 1688 h 2048"/>
                <a:gd name="T16" fmla="*/ 1120 w 2048"/>
                <a:gd name="T17" fmla="*/ 1608 h 2048"/>
                <a:gd name="T18" fmla="*/ 1080 w 2048"/>
                <a:gd name="T19" fmla="*/ 1528 h 2048"/>
                <a:gd name="T20" fmla="*/ 1040 w 2048"/>
                <a:gd name="T21" fmla="*/ 1608 h 2048"/>
                <a:gd name="T22" fmla="*/ 1000 w 2048"/>
                <a:gd name="T23" fmla="*/ 1608 h 2048"/>
                <a:gd name="T24" fmla="*/ 680 w 2048"/>
                <a:gd name="T25" fmla="*/ 1608 h 2048"/>
                <a:gd name="T26" fmla="*/ 680 w 2048"/>
                <a:gd name="T27" fmla="*/ 1608 h 2048"/>
                <a:gd name="T28" fmla="*/ 640 w 2048"/>
                <a:gd name="T29" fmla="*/ 1568 h 2048"/>
                <a:gd name="T30" fmla="*/ 560 w 2048"/>
                <a:gd name="T31" fmla="*/ 1568 h 2048"/>
                <a:gd name="T32" fmla="*/ 640 w 2048"/>
                <a:gd name="T33" fmla="*/ 1688 h 2048"/>
                <a:gd name="T34" fmla="*/ 640 w 2048"/>
                <a:gd name="T35" fmla="*/ 1728 h 2048"/>
                <a:gd name="T36" fmla="*/ 504 w 2048"/>
                <a:gd name="T37" fmla="*/ 1702 h 2048"/>
                <a:gd name="T38" fmla="*/ 477 w 2048"/>
                <a:gd name="T39" fmla="*/ 1365 h 2048"/>
                <a:gd name="T40" fmla="*/ 1482 w 2048"/>
                <a:gd name="T41" fmla="*/ 1372 h 2048"/>
                <a:gd name="T42" fmla="*/ 2048 w 2048"/>
                <a:gd name="T43" fmla="*/ 604 h 2048"/>
                <a:gd name="T44" fmla="*/ 237 w 2048"/>
                <a:gd name="T45" fmla="*/ 80 h 2048"/>
                <a:gd name="T46" fmla="*/ 397 w 2048"/>
                <a:gd name="T47" fmla="*/ 240 h 2048"/>
                <a:gd name="T48" fmla="*/ 363 w 2048"/>
                <a:gd name="T49" fmla="*/ 240 h 2048"/>
                <a:gd name="T50" fmla="*/ 347 w 2048"/>
                <a:gd name="T51" fmla="*/ 241 h 2048"/>
                <a:gd name="T52" fmla="*/ 330 w 2048"/>
                <a:gd name="T53" fmla="*/ 242 h 2048"/>
                <a:gd name="T54" fmla="*/ 237 w 2048"/>
                <a:gd name="T55" fmla="*/ 80 h 2048"/>
                <a:gd name="T56" fmla="*/ 237 w 2048"/>
                <a:gd name="T57" fmla="*/ 1598 h 2048"/>
                <a:gd name="T58" fmla="*/ 397 w 2048"/>
                <a:gd name="T59" fmla="*/ 1518 h 2048"/>
                <a:gd name="T60" fmla="*/ 567 w 2048"/>
                <a:gd name="T61" fmla="*/ 1808 h 2048"/>
                <a:gd name="T62" fmla="*/ 720 w 2048"/>
                <a:gd name="T63" fmla="*/ 1768 h 2048"/>
                <a:gd name="T64" fmla="*/ 960 w 2048"/>
                <a:gd name="T65" fmla="*/ 1688 h 2048"/>
                <a:gd name="T66" fmla="*/ 880 w 2048"/>
                <a:gd name="T67" fmla="*/ 1968 h 2048"/>
                <a:gd name="T68" fmla="*/ 334 w 2048"/>
                <a:gd name="T69" fmla="*/ 1871 h 2048"/>
                <a:gd name="T70" fmla="*/ 402 w 2048"/>
                <a:gd name="T71" fmla="*/ 1678 h 2048"/>
                <a:gd name="T72" fmla="*/ 567 w 2048"/>
                <a:gd name="T73" fmla="*/ 1808 h 2048"/>
                <a:gd name="T74" fmla="*/ 237 w 2048"/>
                <a:gd name="T75" fmla="*/ 1438 h 2048"/>
                <a:gd name="T76" fmla="*/ 397 w 2048"/>
                <a:gd name="T77" fmla="*/ 1346 h 2048"/>
                <a:gd name="T78" fmla="*/ 1968 w 2048"/>
                <a:gd name="T79" fmla="*/ 806 h 2048"/>
                <a:gd name="T80" fmla="*/ 566 w 2048"/>
                <a:gd name="T81" fmla="*/ 1292 h 2048"/>
                <a:gd name="T82" fmla="*/ 447 w 2048"/>
                <a:gd name="T83" fmla="*/ 1277 h 2048"/>
                <a:gd name="T84" fmla="*/ 223 w 2048"/>
                <a:gd name="T85" fmla="*/ 1150 h 2048"/>
                <a:gd name="T86" fmla="*/ 80 w 2048"/>
                <a:gd name="T87" fmla="*/ 604 h 2048"/>
                <a:gd name="T88" fmla="*/ 218 w 2048"/>
                <a:gd name="T89" fmla="*/ 361 h 2048"/>
                <a:gd name="T90" fmla="*/ 235 w 2048"/>
                <a:gd name="T91" fmla="*/ 351 h 2048"/>
                <a:gd name="T92" fmla="*/ 261 w 2048"/>
                <a:gd name="T93" fmla="*/ 339 h 2048"/>
                <a:gd name="T94" fmla="*/ 270 w 2048"/>
                <a:gd name="T95" fmla="*/ 336 h 2048"/>
                <a:gd name="T96" fmla="*/ 289 w 2048"/>
                <a:gd name="T97" fmla="*/ 330 h 2048"/>
                <a:gd name="T98" fmla="*/ 301 w 2048"/>
                <a:gd name="T99" fmla="*/ 327 h 2048"/>
                <a:gd name="T100" fmla="*/ 318 w 2048"/>
                <a:gd name="T101" fmla="*/ 324 h 2048"/>
                <a:gd name="T102" fmla="*/ 333 w 2048"/>
                <a:gd name="T103" fmla="*/ 322 h 2048"/>
                <a:gd name="T104" fmla="*/ 347 w 2048"/>
                <a:gd name="T105" fmla="*/ 321 h 2048"/>
                <a:gd name="T106" fmla="*/ 364 w 2048"/>
                <a:gd name="T107" fmla="*/ 320 h 2048"/>
                <a:gd name="T108" fmla="*/ 1968 w 2048"/>
                <a:gd name="T109" fmla="*/ 604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48" h="2048">
                  <a:moveTo>
                    <a:pt x="1684" y="240"/>
                  </a:moveTo>
                  <a:cubicBezTo>
                    <a:pt x="477" y="240"/>
                    <a:pt x="477" y="240"/>
                    <a:pt x="477" y="240"/>
                  </a:cubicBezTo>
                  <a:cubicBezTo>
                    <a:pt x="477" y="68"/>
                    <a:pt x="477" y="68"/>
                    <a:pt x="477" y="68"/>
                  </a:cubicBezTo>
                  <a:cubicBezTo>
                    <a:pt x="477" y="31"/>
                    <a:pt x="447" y="0"/>
                    <a:pt x="410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188" y="0"/>
                    <a:pt x="157" y="31"/>
                    <a:pt x="157" y="68"/>
                  </a:cubicBezTo>
                  <a:cubicBezTo>
                    <a:pt x="157" y="305"/>
                    <a:pt x="157" y="305"/>
                    <a:pt x="157" y="305"/>
                  </a:cubicBezTo>
                  <a:cubicBezTo>
                    <a:pt x="62" y="370"/>
                    <a:pt x="0" y="480"/>
                    <a:pt x="0" y="604"/>
                  </a:cubicBezTo>
                  <a:cubicBezTo>
                    <a:pt x="0" y="806"/>
                    <a:pt x="0" y="806"/>
                    <a:pt x="0" y="806"/>
                  </a:cubicBezTo>
                  <a:cubicBezTo>
                    <a:pt x="0" y="958"/>
                    <a:pt x="60" y="1096"/>
                    <a:pt x="157" y="1197"/>
                  </a:cubicBezTo>
                  <a:cubicBezTo>
                    <a:pt x="157" y="1638"/>
                    <a:pt x="157" y="1638"/>
                    <a:pt x="157" y="1638"/>
                  </a:cubicBezTo>
                  <a:cubicBezTo>
                    <a:pt x="157" y="1748"/>
                    <a:pt x="200" y="1850"/>
                    <a:pt x="278" y="1928"/>
                  </a:cubicBezTo>
                  <a:cubicBezTo>
                    <a:pt x="355" y="2006"/>
                    <a:pt x="458" y="2048"/>
                    <a:pt x="567" y="2048"/>
                  </a:cubicBezTo>
                  <a:cubicBezTo>
                    <a:pt x="880" y="2048"/>
                    <a:pt x="880" y="2048"/>
                    <a:pt x="880" y="2048"/>
                  </a:cubicBezTo>
                  <a:cubicBezTo>
                    <a:pt x="968" y="2048"/>
                    <a:pt x="1040" y="1977"/>
                    <a:pt x="1040" y="1888"/>
                  </a:cubicBezTo>
                  <a:cubicBezTo>
                    <a:pt x="1040" y="1688"/>
                    <a:pt x="1040" y="1688"/>
                    <a:pt x="1040" y="1688"/>
                  </a:cubicBezTo>
                  <a:cubicBezTo>
                    <a:pt x="1040" y="1688"/>
                    <a:pt x="1040" y="1688"/>
                    <a:pt x="1040" y="1688"/>
                  </a:cubicBezTo>
                  <a:cubicBezTo>
                    <a:pt x="1084" y="1688"/>
                    <a:pt x="1120" y="1652"/>
                    <a:pt x="1120" y="1608"/>
                  </a:cubicBezTo>
                  <a:cubicBezTo>
                    <a:pt x="1120" y="1568"/>
                    <a:pt x="1120" y="1568"/>
                    <a:pt x="1120" y="1568"/>
                  </a:cubicBezTo>
                  <a:cubicBezTo>
                    <a:pt x="1120" y="1546"/>
                    <a:pt x="1102" y="1528"/>
                    <a:pt x="1080" y="1528"/>
                  </a:cubicBezTo>
                  <a:cubicBezTo>
                    <a:pt x="1058" y="1528"/>
                    <a:pt x="1040" y="1546"/>
                    <a:pt x="1040" y="1568"/>
                  </a:cubicBezTo>
                  <a:cubicBezTo>
                    <a:pt x="1040" y="1608"/>
                    <a:pt x="1040" y="1608"/>
                    <a:pt x="1040" y="1608"/>
                  </a:cubicBezTo>
                  <a:cubicBezTo>
                    <a:pt x="1000" y="1608"/>
                    <a:pt x="1000" y="1608"/>
                    <a:pt x="1000" y="1608"/>
                  </a:cubicBezTo>
                  <a:cubicBezTo>
                    <a:pt x="1000" y="1608"/>
                    <a:pt x="1000" y="1608"/>
                    <a:pt x="1000" y="1608"/>
                  </a:cubicBezTo>
                  <a:cubicBezTo>
                    <a:pt x="1000" y="1608"/>
                    <a:pt x="1000" y="1608"/>
                    <a:pt x="1000" y="1608"/>
                  </a:cubicBezTo>
                  <a:cubicBezTo>
                    <a:pt x="680" y="1608"/>
                    <a:pt x="680" y="1608"/>
                    <a:pt x="680" y="1608"/>
                  </a:cubicBezTo>
                  <a:cubicBezTo>
                    <a:pt x="680" y="1608"/>
                    <a:pt x="680" y="1608"/>
                    <a:pt x="680" y="1608"/>
                  </a:cubicBezTo>
                  <a:cubicBezTo>
                    <a:pt x="680" y="1608"/>
                    <a:pt x="680" y="1608"/>
                    <a:pt x="680" y="1608"/>
                  </a:cubicBezTo>
                  <a:cubicBezTo>
                    <a:pt x="640" y="1608"/>
                    <a:pt x="640" y="1608"/>
                    <a:pt x="640" y="1608"/>
                  </a:cubicBezTo>
                  <a:cubicBezTo>
                    <a:pt x="640" y="1568"/>
                    <a:pt x="640" y="1568"/>
                    <a:pt x="640" y="1568"/>
                  </a:cubicBezTo>
                  <a:cubicBezTo>
                    <a:pt x="640" y="1546"/>
                    <a:pt x="622" y="1528"/>
                    <a:pt x="600" y="1528"/>
                  </a:cubicBezTo>
                  <a:cubicBezTo>
                    <a:pt x="578" y="1528"/>
                    <a:pt x="560" y="1546"/>
                    <a:pt x="560" y="1568"/>
                  </a:cubicBezTo>
                  <a:cubicBezTo>
                    <a:pt x="560" y="1608"/>
                    <a:pt x="560" y="1608"/>
                    <a:pt x="560" y="1608"/>
                  </a:cubicBezTo>
                  <a:cubicBezTo>
                    <a:pt x="560" y="1652"/>
                    <a:pt x="596" y="1688"/>
                    <a:pt x="640" y="1688"/>
                  </a:cubicBezTo>
                  <a:cubicBezTo>
                    <a:pt x="640" y="1688"/>
                    <a:pt x="640" y="1688"/>
                    <a:pt x="640" y="1688"/>
                  </a:cubicBezTo>
                  <a:cubicBezTo>
                    <a:pt x="640" y="1728"/>
                    <a:pt x="640" y="1728"/>
                    <a:pt x="640" y="1728"/>
                  </a:cubicBezTo>
                  <a:cubicBezTo>
                    <a:pt x="567" y="1728"/>
                    <a:pt x="567" y="1728"/>
                    <a:pt x="567" y="1728"/>
                  </a:cubicBezTo>
                  <a:cubicBezTo>
                    <a:pt x="544" y="1728"/>
                    <a:pt x="521" y="1719"/>
                    <a:pt x="504" y="1702"/>
                  </a:cubicBezTo>
                  <a:cubicBezTo>
                    <a:pt x="487" y="1685"/>
                    <a:pt x="477" y="1662"/>
                    <a:pt x="477" y="1638"/>
                  </a:cubicBezTo>
                  <a:cubicBezTo>
                    <a:pt x="477" y="1365"/>
                    <a:pt x="477" y="1365"/>
                    <a:pt x="477" y="1365"/>
                  </a:cubicBezTo>
                  <a:cubicBezTo>
                    <a:pt x="506" y="1370"/>
                    <a:pt x="536" y="1372"/>
                    <a:pt x="566" y="1372"/>
                  </a:cubicBezTo>
                  <a:cubicBezTo>
                    <a:pt x="1482" y="1372"/>
                    <a:pt x="1482" y="1372"/>
                    <a:pt x="1482" y="1372"/>
                  </a:cubicBezTo>
                  <a:cubicBezTo>
                    <a:pt x="1794" y="1372"/>
                    <a:pt x="2048" y="1118"/>
                    <a:pt x="2048" y="806"/>
                  </a:cubicBezTo>
                  <a:cubicBezTo>
                    <a:pt x="2048" y="604"/>
                    <a:pt x="2048" y="604"/>
                    <a:pt x="2048" y="604"/>
                  </a:cubicBezTo>
                  <a:cubicBezTo>
                    <a:pt x="2048" y="403"/>
                    <a:pt x="1885" y="240"/>
                    <a:pt x="1684" y="240"/>
                  </a:cubicBezTo>
                  <a:close/>
                  <a:moveTo>
                    <a:pt x="237" y="80"/>
                  </a:moveTo>
                  <a:cubicBezTo>
                    <a:pt x="397" y="80"/>
                    <a:pt x="397" y="80"/>
                    <a:pt x="397" y="80"/>
                  </a:cubicBezTo>
                  <a:cubicBezTo>
                    <a:pt x="397" y="240"/>
                    <a:pt x="397" y="240"/>
                    <a:pt x="397" y="240"/>
                  </a:cubicBezTo>
                  <a:cubicBezTo>
                    <a:pt x="364" y="240"/>
                    <a:pt x="364" y="240"/>
                    <a:pt x="364" y="240"/>
                  </a:cubicBezTo>
                  <a:cubicBezTo>
                    <a:pt x="363" y="240"/>
                    <a:pt x="363" y="240"/>
                    <a:pt x="363" y="240"/>
                  </a:cubicBezTo>
                  <a:cubicBezTo>
                    <a:pt x="358" y="240"/>
                    <a:pt x="354" y="240"/>
                    <a:pt x="349" y="241"/>
                  </a:cubicBezTo>
                  <a:cubicBezTo>
                    <a:pt x="348" y="241"/>
                    <a:pt x="347" y="241"/>
                    <a:pt x="347" y="241"/>
                  </a:cubicBezTo>
                  <a:cubicBezTo>
                    <a:pt x="342" y="241"/>
                    <a:pt x="337" y="241"/>
                    <a:pt x="332" y="242"/>
                  </a:cubicBezTo>
                  <a:cubicBezTo>
                    <a:pt x="332" y="242"/>
                    <a:pt x="331" y="242"/>
                    <a:pt x="330" y="242"/>
                  </a:cubicBezTo>
                  <a:cubicBezTo>
                    <a:pt x="298" y="245"/>
                    <a:pt x="267" y="252"/>
                    <a:pt x="237" y="263"/>
                  </a:cubicBezTo>
                  <a:cubicBezTo>
                    <a:pt x="237" y="80"/>
                    <a:pt x="237" y="80"/>
                    <a:pt x="237" y="80"/>
                  </a:cubicBezTo>
                  <a:close/>
                  <a:moveTo>
                    <a:pt x="397" y="1598"/>
                  </a:moveTo>
                  <a:cubicBezTo>
                    <a:pt x="237" y="1598"/>
                    <a:pt x="237" y="1598"/>
                    <a:pt x="237" y="1598"/>
                  </a:cubicBezTo>
                  <a:cubicBezTo>
                    <a:pt x="237" y="1518"/>
                    <a:pt x="237" y="1518"/>
                    <a:pt x="237" y="1518"/>
                  </a:cubicBezTo>
                  <a:cubicBezTo>
                    <a:pt x="397" y="1518"/>
                    <a:pt x="397" y="1518"/>
                    <a:pt x="397" y="1518"/>
                  </a:cubicBezTo>
                  <a:lnTo>
                    <a:pt x="397" y="1598"/>
                  </a:lnTo>
                  <a:close/>
                  <a:moveTo>
                    <a:pt x="567" y="1808"/>
                  </a:moveTo>
                  <a:cubicBezTo>
                    <a:pt x="680" y="1808"/>
                    <a:pt x="680" y="1808"/>
                    <a:pt x="680" y="1808"/>
                  </a:cubicBezTo>
                  <a:cubicBezTo>
                    <a:pt x="702" y="1808"/>
                    <a:pt x="720" y="1790"/>
                    <a:pt x="720" y="1768"/>
                  </a:cubicBezTo>
                  <a:cubicBezTo>
                    <a:pt x="720" y="1688"/>
                    <a:pt x="720" y="1688"/>
                    <a:pt x="720" y="1688"/>
                  </a:cubicBezTo>
                  <a:cubicBezTo>
                    <a:pt x="960" y="1688"/>
                    <a:pt x="960" y="1688"/>
                    <a:pt x="960" y="1688"/>
                  </a:cubicBezTo>
                  <a:cubicBezTo>
                    <a:pt x="960" y="1888"/>
                    <a:pt x="960" y="1888"/>
                    <a:pt x="960" y="1888"/>
                  </a:cubicBezTo>
                  <a:cubicBezTo>
                    <a:pt x="960" y="1932"/>
                    <a:pt x="924" y="1968"/>
                    <a:pt x="880" y="1968"/>
                  </a:cubicBezTo>
                  <a:cubicBezTo>
                    <a:pt x="567" y="1968"/>
                    <a:pt x="567" y="1968"/>
                    <a:pt x="567" y="1968"/>
                  </a:cubicBezTo>
                  <a:cubicBezTo>
                    <a:pt x="480" y="1968"/>
                    <a:pt x="397" y="1934"/>
                    <a:pt x="334" y="1871"/>
                  </a:cubicBezTo>
                  <a:cubicBezTo>
                    <a:pt x="281" y="1819"/>
                    <a:pt x="249" y="1751"/>
                    <a:pt x="240" y="1678"/>
                  </a:cubicBezTo>
                  <a:cubicBezTo>
                    <a:pt x="402" y="1678"/>
                    <a:pt x="402" y="1678"/>
                    <a:pt x="402" y="1678"/>
                  </a:cubicBezTo>
                  <a:cubicBezTo>
                    <a:pt x="409" y="1708"/>
                    <a:pt x="425" y="1736"/>
                    <a:pt x="447" y="1758"/>
                  </a:cubicBezTo>
                  <a:cubicBezTo>
                    <a:pt x="480" y="1791"/>
                    <a:pt x="522" y="1808"/>
                    <a:pt x="567" y="1808"/>
                  </a:cubicBezTo>
                  <a:close/>
                  <a:moveTo>
                    <a:pt x="397" y="1438"/>
                  </a:moveTo>
                  <a:cubicBezTo>
                    <a:pt x="237" y="1438"/>
                    <a:pt x="237" y="1438"/>
                    <a:pt x="237" y="1438"/>
                  </a:cubicBezTo>
                  <a:cubicBezTo>
                    <a:pt x="237" y="1267"/>
                    <a:pt x="237" y="1267"/>
                    <a:pt x="237" y="1267"/>
                  </a:cubicBezTo>
                  <a:cubicBezTo>
                    <a:pt x="286" y="1301"/>
                    <a:pt x="340" y="1328"/>
                    <a:pt x="397" y="1346"/>
                  </a:cubicBezTo>
                  <a:lnTo>
                    <a:pt x="397" y="1438"/>
                  </a:lnTo>
                  <a:close/>
                  <a:moveTo>
                    <a:pt x="1968" y="806"/>
                  </a:moveTo>
                  <a:cubicBezTo>
                    <a:pt x="1968" y="1074"/>
                    <a:pt x="1750" y="1292"/>
                    <a:pt x="1482" y="1292"/>
                  </a:cubicBezTo>
                  <a:cubicBezTo>
                    <a:pt x="566" y="1292"/>
                    <a:pt x="566" y="1292"/>
                    <a:pt x="566" y="1292"/>
                  </a:cubicBezTo>
                  <a:cubicBezTo>
                    <a:pt x="525" y="1292"/>
                    <a:pt x="486" y="1287"/>
                    <a:pt x="448" y="1278"/>
                  </a:cubicBezTo>
                  <a:cubicBezTo>
                    <a:pt x="448" y="1277"/>
                    <a:pt x="448" y="1277"/>
                    <a:pt x="447" y="1277"/>
                  </a:cubicBezTo>
                  <a:cubicBezTo>
                    <a:pt x="364" y="1256"/>
                    <a:pt x="287" y="1213"/>
                    <a:pt x="225" y="1152"/>
                  </a:cubicBezTo>
                  <a:cubicBezTo>
                    <a:pt x="225" y="1151"/>
                    <a:pt x="224" y="1151"/>
                    <a:pt x="223" y="1150"/>
                  </a:cubicBezTo>
                  <a:cubicBezTo>
                    <a:pt x="135" y="1062"/>
                    <a:pt x="80" y="940"/>
                    <a:pt x="80" y="806"/>
                  </a:cubicBezTo>
                  <a:cubicBezTo>
                    <a:pt x="80" y="604"/>
                    <a:pt x="80" y="604"/>
                    <a:pt x="80" y="604"/>
                  </a:cubicBezTo>
                  <a:cubicBezTo>
                    <a:pt x="80" y="501"/>
                    <a:pt x="135" y="411"/>
                    <a:pt x="217" y="361"/>
                  </a:cubicBezTo>
                  <a:cubicBezTo>
                    <a:pt x="217" y="361"/>
                    <a:pt x="218" y="361"/>
                    <a:pt x="218" y="361"/>
                  </a:cubicBezTo>
                  <a:cubicBezTo>
                    <a:pt x="223" y="358"/>
                    <a:pt x="229" y="354"/>
                    <a:pt x="234" y="352"/>
                  </a:cubicBezTo>
                  <a:cubicBezTo>
                    <a:pt x="235" y="351"/>
                    <a:pt x="235" y="351"/>
                    <a:pt x="235" y="351"/>
                  </a:cubicBezTo>
                  <a:cubicBezTo>
                    <a:pt x="243" y="347"/>
                    <a:pt x="252" y="343"/>
                    <a:pt x="260" y="340"/>
                  </a:cubicBezTo>
                  <a:cubicBezTo>
                    <a:pt x="260" y="340"/>
                    <a:pt x="261" y="340"/>
                    <a:pt x="261" y="339"/>
                  </a:cubicBezTo>
                  <a:cubicBezTo>
                    <a:pt x="264" y="338"/>
                    <a:pt x="267" y="337"/>
                    <a:pt x="270" y="336"/>
                  </a:cubicBezTo>
                  <a:cubicBezTo>
                    <a:pt x="270" y="336"/>
                    <a:pt x="270" y="336"/>
                    <a:pt x="270" y="336"/>
                  </a:cubicBezTo>
                  <a:cubicBezTo>
                    <a:pt x="275" y="334"/>
                    <a:pt x="281" y="333"/>
                    <a:pt x="286" y="331"/>
                  </a:cubicBezTo>
                  <a:cubicBezTo>
                    <a:pt x="287" y="331"/>
                    <a:pt x="288" y="331"/>
                    <a:pt x="289" y="330"/>
                  </a:cubicBezTo>
                  <a:cubicBezTo>
                    <a:pt x="291" y="330"/>
                    <a:pt x="294" y="329"/>
                    <a:pt x="296" y="328"/>
                  </a:cubicBezTo>
                  <a:cubicBezTo>
                    <a:pt x="298" y="328"/>
                    <a:pt x="299" y="328"/>
                    <a:pt x="301" y="327"/>
                  </a:cubicBezTo>
                  <a:cubicBezTo>
                    <a:pt x="304" y="327"/>
                    <a:pt x="308" y="326"/>
                    <a:pt x="311" y="325"/>
                  </a:cubicBezTo>
                  <a:cubicBezTo>
                    <a:pt x="313" y="325"/>
                    <a:pt x="315" y="324"/>
                    <a:pt x="318" y="324"/>
                  </a:cubicBezTo>
                  <a:cubicBezTo>
                    <a:pt x="319" y="324"/>
                    <a:pt x="321" y="324"/>
                    <a:pt x="323" y="323"/>
                  </a:cubicBezTo>
                  <a:cubicBezTo>
                    <a:pt x="326" y="323"/>
                    <a:pt x="329" y="322"/>
                    <a:pt x="333" y="322"/>
                  </a:cubicBezTo>
                  <a:cubicBezTo>
                    <a:pt x="334" y="322"/>
                    <a:pt x="335" y="322"/>
                    <a:pt x="336" y="322"/>
                  </a:cubicBezTo>
                  <a:cubicBezTo>
                    <a:pt x="339" y="321"/>
                    <a:pt x="343" y="321"/>
                    <a:pt x="347" y="321"/>
                  </a:cubicBezTo>
                  <a:cubicBezTo>
                    <a:pt x="348" y="321"/>
                    <a:pt x="349" y="321"/>
                    <a:pt x="351" y="321"/>
                  </a:cubicBezTo>
                  <a:cubicBezTo>
                    <a:pt x="355" y="320"/>
                    <a:pt x="359" y="320"/>
                    <a:pt x="364" y="320"/>
                  </a:cubicBezTo>
                  <a:cubicBezTo>
                    <a:pt x="1684" y="320"/>
                    <a:pt x="1684" y="320"/>
                    <a:pt x="1684" y="320"/>
                  </a:cubicBezTo>
                  <a:cubicBezTo>
                    <a:pt x="1841" y="320"/>
                    <a:pt x="1968" y="448"/>
                    <a:pt x="1968" y="604"/>
                  </a:cubicBezTo>
                  <a:cubicBezTo>
                    <a:pt x="1968" y="806"/>
                    <a:pt x="1968" y="806"/>
                    <a:pt x="1968" y="8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338BBA02-60C7-4B2B-A72A-BDBC4110E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588" y="1300163"/>
              <a:ext cx="31750" cy="28575"/>
            </a:xfrm>
            <a:custGeom>
              <a:avLst/>
              <a:gdLst>
                <a:gd name="T0" fmla="*/ 17 w 89"/>
                <a:gd name="T1" fmla="*/ 16 h 85"/>
                <a:gd name="T2" fmla="*/ 16 w 89"/>
                <a:gd name="T3" fmla="*/ 17 h 85"/>
                <a:gd name="T4" fmla="*/ 16 w 89"/>
                <a:gd name="T5" fmla="*/ 73 h 85"/>
                <a:gd name="T6" fmla="*/ 44 w 89"/>
                <a:gd name="T7" fmla="*/ 85 h 85"/>
                <a:gd name="T8" fmla="*/ 73 w 89"/>
                <a:gd name="T9" fmla="*/ 73 h 85"/>
                <a:gd name="T10" fmla="*/ 73 w 89"/>
                <a:gd name="T11" fmla="*/ 73 h 85"/>
                <a:gd name="T12" fmla="*/ 73 w 89"/>
                <a:gd name="T13" fmla="*/ 16 h 85"/>
                <a:gd name="T14" fmla="*/ 17 w 89"/>
                <a:gd name="T15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85">
                  <a:moveTo>
                    <a:pt x="17" y="16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0" y="33"/>
                    <a:pt x="0" y="58"/>
                    <a:pt x="16" y="73"/>
                  </a:cubicBezTo>
                  <a:cubicBezTo>
                    <a:pt x="24" y="81"/>
                    <a:pt x="34" y="85"/>
                    <a:pt x="44" y="85"/>
                  </a:cubicBezTo>
                  <a:cubicBezTo>
                    <a:pt x="55" y="85"/>
                    <a:pt x="65" y="81"/>
                    <a:pt x="73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89" y="57"/>
                    <a:pt x="89" y="32"/>
                    <a:pt x="73" y="16"/>
                  </a:cubicBezTo>
                  <a:cubicBezTo>
                    <a:pt x="57" y="0"/>
                    <a:pt x="32" y="1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647FD5B6-0CF2-46DE-AC9C-999B07A03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913" y="1338263"/>
              <a:ext cx="31750" cy="30163"/>
            </a:xfrm>
            <a:custGeom>
              <a:avLst/>
              <a:gdLst>
                <a:gd name="T0" fmla="*/ 16 w 88"/>
                <a:gd name="T1" fmla="*/ 16 h 85"/>
                <a:gd name="T2" fmla="*/ 15 w 88"/>
                <a:gd name="T3" fmla="*/ 16 h 85"/>
                <a:gd name="T4" fmla="*/ 15 w 88"/>
                <a:gd name="T5" fmla="*/ 73 h 85"/>
                <a:gd name="T6" fmla="*/ 44 w 88"/>
                <a:gd name="T7" fmla="*/ 85 h 85"/>
                <a:gd name="T8" fmla="*/ 72 w 88"/>
                <a:gd name="T9" fmla="*/ 73 h 85"/>
                <a:gd name="T10" fmla="*/ 73 w 88"/>
                <a:gd name="T11" fmla="*/ 72 h 85"/>
                <a:gd name="T12" fmla="*/ 73 w 88"/>
                <a:gd name="T13" fmla="*/ 16 h 85"/>
                <a:gd name="T14" fmla="*/ 16 w 88"/>
                <a:gd name="T15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85">
                  <a:moveTo>
                    <a:pt x="16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0" y="32"/>
                    <a:pt x="0" y="57"/>
                    <a:pt x="15" y="73"/>
                  </a:cubicBezTo>
                  <a:cubicBezTo>
                    <a:pt x="23" y="81"/>
                    <a:pt x="33" y="85"/>
                    <a:pt x="44" y="85"/>
                  </a:cubicBezTo>
                  <a:cubicBezTo>
                    <a:pt x="54" y="85"/>
                    <a:pt x="64" y="81"/>
                    <a:pt x="72" y="73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88" y="57"/>
                    <a:pt x="88" y="31"/>
                    <a:pt x="73" y="16"/>
                  </a:cubicBezTo>
                  <a:cubicBezTo>
                    <a:pt x="57" y="0"/>
                    <a:pt x="32" y="0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F5C5A667-5A7C-4A5E-9FC7-5B9AFAA2F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3988" y="1222375"/>
              <a:ext cx="604837" cy="284163"/>
            </a:xfrm>
            <a:custGeom>
              <a:avLst/>
              <a:gdLst>
                <a:gd name="T0" fmla="*/ 1733 w 1734"/>
                <a:gd name="T1" fmla="*/ 206 h 816"/>
                <a:gd name="T2" fmla="*/ 1527 w 1734"/>
                <a:gd name="T3" fmla="*/ 0 h 816"/>
                <a:gd name="T4" fmla="*/ 562 w 1734"/>
                <a:gd name="T5" fmla="*/ 0 h 816"/>
                <a:gd name="T6" fmla="*/ 561 w 1734"/>
                <a:gd name="T7" fmla="*/ 0 h 816"/>
                <a:gd name="T8" fmla="*/ 207 w 1734"/>
                <a:gd name="T9" fmla="*/ 0 h 816"/>
                <a:gd name="T10" fmla="*/ 0 w 1734"/>
                <a:gd name="T11" fmla="*/ 206 h 816"/>
                <a:gd name="T12" fmla="*/ 0 w 1734"/>
                <a:gd name="T13" fmla="*/ 408 h 816"/>
                <a:gd name="T14" fmla="*/ 409 w 1734"/>
                <a:gd name="T15" fmla="*/ 816 h 816"/>
                <a:gd name="T16" fmla="*/ 817 w 1734"/>
                <a:gd name="T17" fmla="*/ 408 h 816"/>
                <a:gd name="T18" fmla="*/ 867 w 1734"/>
                <a:gd name="T19" fmla="*/ 358 h 816"/>
                <a:gd name="T20" fmla="*/ 917 w 1734"/>
                <a:gd name="T21" fmla="*/ 408 h 816"/>
                <a:gd name="T22" fmla="*/ 1325 w 1734"/>
                <a:gd name="T23" fmla="*/ 816 h 816"/>
                <a:gd name="T24" fmla="*/ 1734 w 1734"/>
                <a:gd name="T25" fmla="*/ 408 h 816"/>
                <a:gd name="T26" fmla="*/ 1734 w 1734"/>
                <a:gd name="T27" fmla="*/ 206 h 816"/>
                <a:gd name="T28" fmla="*/ 1733 w 1734"/>
                <a:gd name="T29" fmla="*/ 206 h 816"/>
                <a:gd name="T30" fmla="*/ 1325 w 1734"/>
                <a:gd name="T31" fmla="*/ 736 h 816"/>
                <a:gd name="T32" fmla="*/ 1065 w 1734"/>
                <a:gd name="T33" fmla="*/ 608 h 816"/>
                <a:gd name="T34" fmla="*/ 1186 w 1734"/>
                <a:gd name="T35" fmla="*/ 487 h 816"/>
                <a:gd name="T36" fmla="*/ 1186 w 1734"/>
                <a:gd name="T37" fmla="*/ 431 h 816"/>
                <a:gd name="T38" fmla="*/ 1129 w 1734"/>
                <a:gd name="T39" fmla="*/ 431 h 816"/>
                <a:gd name="T40" fmla="*/ 1023 w 1734"/>
                <a:gd name="T41" fmla="*/ 537 h 816"/>
                <a:gd name="T42" fmla="*/ 997 w 1734"/>
                <a:gd name="T43" fmla="*/ 408 h 816"/>
                <a:gd name="T44" fmla="*/ 867 w 1734"/>
                <a:gd name="T45" fmla="*/ 278 h 816"/>
                <a:gd name="T46" fmla="*/ 737 w 1734"/>
                <a:gd name="T47" fmla="*/ 408 h 816"/>
                <a:gd name="T48" fmla="*/ 409 w 1734"/>
                <a:gd name="T49" fmla="*/ 736 h 816"/>
                <a:gd name="T50" fmla="*/ 233 w 1734"/>
                <a:gd name="T51" fmla="*/ 685 h 816"/>
                <a:gd name="T52" fmla="*/ 570 w 1734"/>
                <a:gd name="T53" fmla="*/ 349 h 816"/>
                <a:gd name="T54" fmla="*/ 570 w 1734"/>
                <a:gd name="T55" fmla="*/ 292 h 816"/>
                <a:gd name="T56" fmla="*/ 514 w 1734"/>
                <a:gd name="T57" fmla="*/ 292 h 816"/>
                <a:gd name="T58" fmla="*/ 171 w 1734"/>
                <a:gd name="T59" fmla="*/ 634 h 816"/>
                <a:gd name="T60" fmla="*/ 80 w 1734"/>
                <a:gd name="T61" fmla="*/ 408 h 816"/>
                <a:gd name="T62" fmla="*/ 80 w 1734"/>
                <a:gd name="T63" fmla="*/ 206 h 816"/>
                <a:gd name="T64" fmla="*/ 207 w 1734"/>
                <a:gd name="T65" fmla="*/ 80 h 816"/>
                <a:gd name="T66" fmla="*/ 465 w 1734"/>
                <a:gd name="T67" fmla="*/ 80 h 816"/>
                <a:gd name="T68" fmla="*/ 389 w 1734"/>
                <a:gd name="T69" fmla="*/ 156 h 816"/>
                <a:gd name="T70" fmla="*/ 389 w 1734"/>
                <a:gd name="T71" fmla="*/ 212 h 816"/>
                <a:gd name="T72" fmla="*/ 417 w 1734"/>
                <a:gd name="T73" fmla="*/ 224 h 816"/>
                <a:gd name="T74" fmla="*/ 445 w 1734"/>
                <a:gd name="T75" fmla="*/ 212 h 816"/>
                <a:gd name="T76" fmla="*/ 578 w 1734"/>
                <a:gd name="T77" fmla="*/ 80 h 816"/>
                <a:gd name="T78" fmla="*/ 1527 w 1734"/>
                <a:gd name="T79" fmla="*/ 80 h 816"/>
                <a:gd name="T80" fmla="*/ 1653 w 1734"/>
                <a:gd name="T81" fmla="*/ 190 h 816"/>
                <a:gd name="T82" fmla="*/ 1296 w 1734"/>
                <a:gd name="T83" fmla="*/ 547 h 816"/>
                <a:gd name="T84" fmla="*/ 1296 w 1734"/>
                <a:gd name="T85" fmla="*/ 604 h 816"/>
                <a:gd name="T86" fmla="*/ 1324 w 1734"/>
                <a:gd name="T87" fmla="*/ 616 h 816"/>
                <a:gd name="T88" fmla="*/ 1352 w 1734"/>
                <a:gd name="T89" fmla="*/ 604 h 816"/>
                <a:gd name="T90" fmla="*/ 1654 w 1734"/>
                <a:gd name="T91" fmla="*/ 303 h 816"/>
                <a:gd name="T92" fmla="*/ 1654 w 1734"/>
                <a:gd name="T93" fmla="*/ 408 h 816"/>
                <a:gd name="T94" fmla="*/ 1325 w 1734"/>
                <a:gd name="T95" fmla="*/ 73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34" h="816">
                  <a:moveTo>
                    <a:pt x="1733" y="206"/>
                  </a:moveTo>
                  <a:cubicBezTo>
                    <a:pt x="1733" y="92"/>
                    <a:pt x="1641" y="0"/>
                    <a:pt x="1527" y="0"/>
                  </a:cubicBezTo>
                  <a:cubicBezTo>
                    <a:pt x="562" y="0"/>
                    <a:pt x="562" y="0"/>
                    <a:pt x="562" y="0"/>
                  </a:cubicBezTo>
                  <a:cubicBezTo>
                    <a:pt x="562" y="0"/>
                    <a:pt x="561" y="0"/>
                    <a:pt x="561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93" y="0"/>
                    <a:pt x="0" y="92"/>
                    <a:pt x="0" y="206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633"/>
                    <a:pt x="184" y="816"/>
                    <a:pt x="409" y="816"/>
                  </a:cubicBezTo>
                  <a:cubicBezTo>
                    <a:pt x="634" y="816"/>
                    <a:pt x="817" y="633"/>
                    <a:pt x="817" y="408"/>
                  </a:cubicBezTo>
                  <a:cubicBezTo>
                    <a:pt x="817" y="381"/>
                    <a:pt x="839" y="358"/>
                    <a:pt x="867" y="358"/>
                  </a:cubicBezTo>
                  <a:cubicBezTo>
                    <a:pt x="894" y="358"/>
                    <a:pt x="917" y="381"/>
                    <a:pt x="917" y="408"/>
                  </a:cubicBezTo>
                  <a:cubicBezTo>
                    <a:pt x="917" y="633"/>
                    <a:pt x="1100" y="816"/>
                    <a:pt x="1325" y="816"/>
                  </a:cubicBezTo>
                  <a:cubicBezTo>
                    <a:pt x="1550" y="816"/>
                    <a:pt x="1734" y="633"/>
                    <a:pt x="1734" y="408"/>
                  </a:cubicBezTo>
                  <a:cubicBezTo>
                    <a:pt x="1734" y="206"/>
                    <a:pt x="1734" y="206"/>
                    <a:pt x="1734" y="206"/>
                  </a:cubicBezTo>
                  <a:cubicBezTo>
                    <a:pt x="1734" y="206"/>
                    <a:pt x="1733" y="206"/>
                    <a:pt x="1733" y="206"/>
                  </a:cubicBezTo>
                  <a:close/>
                  <a:moveTo>
                    <a:pt x="1325" y="736"/>
                  </a:moveTo>
                  <a:cubicBezTo>
                    <a:pt x="1219" y="736"/>
                    <a:pt x="1125" y="686"/>
                    <a:pt x="1065" y="608"/>
                  </a:cubicBezTo>
                  <a:cubicBezTo>
                    <a:pt x="1186" y="487"/>
                    <a:pt x="1186" y="487"/>
                    <a:pt x="1186" y="487"/>
                  </a:cubicBezTo>
                  <a:cubicBezTo>
                    <a:pt x="1201" y="472"/>
                    <a:pt x="1201" y="446"/>
                    <a:pt x="1186" y="431"/>
                  </a:cubicBezTo>
                  <a:cubicBezTo>
                    <a:pt x="1170" y="415"/>
                    <a:pt x="1145" y="415"/>
                    <a:pt x="1129" y="431"/>
                  </a:cubicBezTo>
                  <a:cubicBezTo>
                    <a:pt x="1023" y="537"/>
                    <a:pt x="1023" y="537"/>
                    <a:pt x="1023" y="537"/>
                  </a:cubicBezTo>
                  <a:cubicBezTo>
                    <a:pt x="1006" y="497"/>
                    <a:pt x="997" y="454"/>
                    <a:pt x="997" y="408"/>
                  </a:cubicBezTo>
                  <a:cubicBezTo>
                    <a:pt x="997" y="337"/>
                    <a:pt x="939" y="278"/>
                    <a:pt x="867" y="278"/>
                  </a:cubicBezTo>
                  <a:cubicBezTo>
                    <a:pt x="795" y="278"/>
                    <a:pt x="737" y="337"/>
                    <a:pt x="737" y="408"/>
                  </a:cubicBezTo>
                  <a:cubicBezTo>
                    <a:pt x="737" y="589"/>
                    <a:pt x="590" y="736"/>
                    <a:pt x="409" y="736"/>
                  </a:cubicBezTo>
                  <a:cubicBezTo>
                    <a:pt x="344" y="736"/>
                    <a:pt x="284" y="718"/>
                    <a:pt x="233" y="685"/>
                  </a:cubicBezTo>
                  <a:cubicBezTo>
                    <a:pt x="570" y="349"/>
                    <a:pt x="570" y="349"/>
                    <a:pt x="570" y="349"/>
                  </a:cubicBezTo>
                  <a:cubicBezTo>
                    <a:pt x="586" y="333"/>
                    <a:pt x="586" y="308"/>
                    <a:pt x="570" y="292"/>
                  </a:cubicBezTo>
                  <a:cubicBezTo>
                    <a:pt x="555" y="276"/>
                    <a:pt x="529" y="276"/>
                    <a:pt x="514" y="292"/>
                  </a:cubicBezTo>
                  <a:cubicBezTo>
                    <a:pt x="171" y="634"/>
                    <a:pt x="171" y="634"/>
                    <a:pt x="171" y="634"/>
                  </a:cubicBezTo>
                  <a:cubicBezTo>
                    <a:pt x="115" y="576"/>
                    <a:pt x="80" y="496"/>
                    <a:pt x="80" y="408"/>
                  </a:cubicBezTo>
                  <a:cubicBezTo>
                    <a:pt x="80" y="206"/>
                    <a:pt x="80" y="206"/>
                    <a:pt x="80" y="206"/>
                  </a:cubicBezTo>
                  <a:cubicBezTo>
                    <a:pt x="80" y="136"/>
                    <a:pt x="137" y="80"/>
                    <a:pt x="207" y="80"/>
                  </a:cubicBezTo>
                  <a:cubicBezTo>
                    <a:pt x="465" y="80"/>
                    <a:pt x="465" y="80"/>
                    <a:pt x="465" y="80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73" y="171"/>
                    <a:pt x="373" y="197"/>
                    <a:pt x="389" y="212"/>
                  </a:cubicBezTo>
                  <a:cubicBezTo>
                    <a:pt x="397" y="220"/>
                    <a:pt x="407" y="224"/>
                    <a:pt x="417" y="224"/>
                  </a:cubicBezTo>
                  <a:cubicBezTo>
                    <a:pt x="427" y="224"/>
                    <a:pt x="438" y="220"/>
                    <a:pt x="445" y="212"/>
                  </a:cubicBezTo>
                  <a:cubicBezTo>
                    <a:pt x="578" y="80"/>
                    <a:pt x="578" y="80"/>
                    <a:pt x="578" y="80"/>
                  </a:cubicBezTo>
                  <a:cubicBezTo>
                    <a:pt x="1527" y="80"/>
                    <a:pt x="1527" y="80"/>
                    <a:pt x="1527" y="80"/>
                  </a:cubicBezTo>
                  <a:cubicBezTo>
                    <a:pt x="1592" y="80"/>
                    <a:pt x="1645" y="128"/>
                    <a:pt x="1653" y="190"/>
                  </a:cubicBezTo>
                  <a:cubicBezTo>
                    <a:pt x="1296" y="547"/>
                    <a:pt x="1296" y="547"/>
                    <a:pt x="1296" y="547"/>
                  </a:cubicBezTo>
                  <a:cubicBezTo>
                    <a:pt x="1280" y="563"/>
                    <a:pt x="1280" y="588"/>
                    <a:pt x="1296" y="604"/>
                  </a:cubicBezTo>
                  <a:cubicBezTo>
                    <a:pt x="1303" y="612"/>
                    <a:pt x="1314" y="616"/>
                    <a:pt x="1324" y="616"/>
                  </a:cubicBezTo>
                  <a:cubicBezTo>
                    <a:pt x="1334" y="616"/>
                    <a:pt x="1344" y="612"/>
                    <a:pt x="1352" y="604"/>
                  </a:cubicBezTo>
                  <a:cubicBezTo>
                    <a:pt x="1654" y="303"/>
                    <a:pt x="1654" y="303"/>
                    <a:pt x="1654" y="303"/>
                  </a:cubicBezTo>
                  <a:cubicBezTo>
                    <a:pt x="1654" y="408"/>
                    <a:pt x="1654" y="408"/>
                    <a:pt x="1654" y="408"/>
                  </a:cubicBezTo>
                  <a:cubicBezTo>
                    <a:pt x="1654" y="589"/>
                    <a:pt x="1506" y="736"/>
                    <a:pt x="1325" y="7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>
            <a:extLst>
              <a:ext uri="{FF2B5EF4-FFF2-40B4-BE49-F238E27FC236}">
                <a16:creationId xmlns:a16="http://schemas.microsoft.com/office/drawing/2014/main" id="{0E9D086A-505B-483C-812C-F73EE71D2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365128"/>
            <a:ext cx="7886700" cy="1325563"/>
          </a:xfrm>
        </p:spPr>
        <p:txBody>
          <a:bodyPr/>
          <a:lstStyle/>
          <a:p>
            <a:pPr eaLnBrk="1" hangingPunct="1"/>
            <a:r>
              <a:rPr lang="id-ID" altLang="en-US"/>
              <a:t>PRICELIST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623D29-D585-4473-BB13-3A7296AE14CA}"/>
              </a:ext>
            </a:extLst>
          </p:cNvPr>
          <p:cNvGraphicFramePr>
            <a:graphicFrameLocks noGrp="1"/>
          </p:cNvGraphicFramePr>
          <p:nvPr/>
        </p:nvGraphicFramePr>
        <p:xfrm>
          <a:off x="1993900" y="2301875"/>
          <a:ext cx="4992688" cy="313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479">
                  <a:extLst>
                    <a:ext uri="{9D8B030D-6E8A-4147-A177-3AD203B41FA5}">
                      <a16:colId xmlns:a16="http://schemas.microsoft.com/office/drawing/2014/main" val="1521610415"/>
                    </a:ext>
                  </a:extLst>
                </a:gridCol>
                <a:gridCol w="1085403">
                  <a:extLst>
                    <a:ext uri="{9D8B030D-6E8A-4147-A177-3AD203B41FA5}">
                      <a16:colId xmlns:a16="http://schemas.microsoft.com/office/drawing/2014/main" val="2278488256"/>
                    </a:ext>
                  </a:extLst>
                </a:gridCol>
                <a:gridCol w="1085403">
                  <a:extLst>
                    <a:ext uri="{9D8B030D-6E8A-4147-A177-3AD203B41FA5}">
                      <a16:colId xmlns:a16="http://schemas.microsoft.com/office/drawing/2014/main" val="2171515853"/>
                    </a:ext>
                  </a:extLst>
                </a:gridCol>
                <a:gridCol w="1085403">
                  <a:extLst>
                    <a:ext uri="{9D8B030D-6E8A-4147-A177-3AD203B41FA5}">
                      <a16:colId xmlns:a16="http://schemas.microsoft.com/office/drawing/2014/main" val="4168638811"/>
                    </a:ext>
                  </a:extLst>
                </a:gridCol>
              </a:tblGrid>
              <a:tr h="313690">
                <a:tc>
                  <a:txBody>
                    <a:bodyPr/>
                    <a:lstStyle/>
                    <a:p>
                      <a:endParaRPr lang="id-ID" sz="12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marL="68598" marR="68598" marT="34298" marB="3429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Adult Ticket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6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 sz="16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711999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Admission Ticket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Retail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Special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Savings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57525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942082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3420388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3499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93147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0844419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656757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$29,00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d-ID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Open Sans"/>
                          <a:ea typeface="+mn-ea"/>
                          <a:cs typeface="+mn-cs"/>
                        </a:rPr>
                        <a:t>$25,00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424617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dirty="0">
                          <a:solidFill>
                            <a:schemeClr val="bg2"/>
                          </a:solidFill>
                        </a:rPr>
                        <a:t>Description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2"/>
                          </a:solidFill>
                        </a:rPr>
                        <a:t>$59</a:t>
                      </a:r>
                    </a:p>
                  </a:txBody>
                  <a:tcPr marL="68598" marR="68598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5994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782AD66-C572-4CFD-A689-6561D793EEDA}"/>
              </a:ext>
            </a:extLst>
          </p:cNvPr>
          <p:cNvGraphicFramePr>
            <a:graphicFrameLocks noGrp="1"/>
          </p:cNvGraphicFramePr>
          <p:nvPr/>
        </p:nvGraphicFramePr>
        <p:xfrm>
          <a:off x="7059615" y="2301875"/>
          <a:ext cx="3255963" cy="313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321">
                  <a:extLst>
                    <a:ext uri="{9D8B030D-6E8A-4147-A177-3AD203B41FA5}">
                      <a16:colId xmlns:a16="http://schemas.microsoft.com/office/drawing/2014/main" val="3425065848"/>
                    </a:ext>
                  </a:extLst>
                </a:gridCol>
                <a:gridCol w="1085321">
                  <a:extLst>
                    <a:ext uri="{9D8B030D-6E8A-4147-A177-3AD203B41FA5}">
                      <a16:colId xmlns:a16="http://schemas.microsoft.com/office/drawing/2014/main" val="3254917653"/>
                    </a:ext>
                  </a:extLst>
                </a:gridCol>
                <a:gridCol w="1085321">
                  <a:extLst>
                    <a:ext uri="{9D8B030D-6E8A-4147-A177-3AD203B41FA5}">
                      <a16:colId xmlns:a16="http://schemas.microsoft.com/office/drawing/2014/main" val="2257652937"/>
                    </a:ext>
                  </a:extLst>
                </a:gridCol>
              </a:tblGrid>
              <a:tr h="313690">
                <a:tc gridSpan="3">
                  <a:txBody>
                    <a:bodyPr/>
                    <a:lstStyle/>
                    <a:p>
                      <a:pPr algn="ctr"/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Child Ticket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6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 sz="1600" b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787726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Retail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Special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b="0" dirty="0">
                          <a:solidFill>
                            <a:schemeClr val="bg2"/>
                          </a:solidFill>
                          <a:latin typeface="+mj-lt"/>
                        </a:rPr>
                        <a:t>Savings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32417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502108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35777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57368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986932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316933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72426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dirty="0"/>
                        <a:t>$19,00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>
                          <a:solidFill>
                            <a:schemeClr val="tx1"/>
                          </a:solidFill>
                        </a:rPr>
                        <a:t>$15,00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d-ID" sz="1200" dirty="0"/>
                        <a:t>$4,00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06574"/>
                  </a:ext>
                </a:extLst>
              </a:tr>
              <a:tr h="313690">
                <a:tc gridSpan="3"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solidFill>
                            <a:schemeClr val="bg2"/>
                          </a:solidFill>
                        </a:rPr>
                        <a:t>$39</a:t>
                      </a:r>
                    </a:p>
                  </a:txBody>
                  <a:tcPr marL="68593" marR="68593" marT="34298" marB="34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515466"/>
                  </a:ext>
                </a:extLst>
              </a:tr>
            </a:tbl>
          </a:graphicData>
        </a:graphic>
      </p:graphicFrame>
      <p:sp>
        <p:nvSpPr>
          <p:cNvPr id="11" name="Freeform 5">
            <a:extLst>
              <a:ext uri="{FF2B5EF4-FFF2-40B4-BE49-F238E27FC236}">
                <a16:creationId xmlns:a16="http://schemas.microsoft.com/office/drawing/2014/main" id="{F44FE36B-CCA7-4CA8-99D3-4B4E76C39AB9}"/>
              </a:ext>
            </a:extLst>
          </p:cNvPr>
          <p:cNvSpPr>
            <a:spLocks/>
          </p:cNvSpPr>
          <p:nvPr/>
        </p:nvSpPr>
        <p:spPr bwMode="auto">
          <a:xfrm rot="14432871" flipH="1">
            <a:off x="84931" y="-115094"/>
            <a:ext cx="2878138" cy="2813050"/>
          </a:xfrm>
          <a:custGeom>
            <a:avLst/>
            <a:gdLst>
              <a:gd name="T0" fmla="*/ 339 w 562"/>
              <a:gd name="T1" fmla="*/ 0 h 642"/>
              <a:gd name="T2" fmla="*/ 295 w 562"/>
              <a:gd name="T3" fmla="*/ 7 h 642"/>
              <a:gd name="T4" fmla="*/ 72 w 562"/>
              <a:gd name="T5" fmla="*/ 278 h 642"/>
              <a:gd name="T6" fmla="*/ 53 w 562"/>
              <a:gd name="T7" fmla="*/ 578 h 642"/>
              <a:gd name="T8" fmla="*/ 157 w 562"/>
              <a:gd name="T9" fmla="*/ 642 h 642"/>
              <a:gd name="T10" fmla="*/ 367 w 562"/>
              <a:gd name="T11" fmla="*/ 578 h 642"/>
              <a:gd name="T12" fmla="*/ 409 w 562"/>
              <a:gd name="T13" fmla="*/ 226 h 642"/>
              <a:gd name="T14" fmla="*/ 339 w 562"/>
              <a:gd name="T15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642">
                <a:moveTo>
                  <a:pt x="339" y="0"/>
                </a:moveTo>
                <a:cubicBezTo>
                  <a:pt x="327" y="0"/>
                  <a:pt x="312" y="2"/>
                  <a:pt x="295" y="7"/>
                </a:cubicBezTo>
                <a:cubicBezTo>
                  <a:pt x="131" y="52"/>
                  <a:pt x="0" y="173"/>
                  <a:pt x="72" y="278"/>
                </a:cubicBezTo>
                <a:cubicBezTo>
                  <a:pt x="143" y="383"/>
                  <a:pt x="124" y="539"/>
                  <a:pt x="53" y="578"/>
                </a:cubicBezTo>
                <a:cubicBezTo>
                  <a:pt x="9" y="601"/>
                  <a:pt x="63" y="642"/>
                  <a:pt x="157" y="642"/>
                </a:cubicBezTo>
                <a:cubicBezTo>
                  <a:pt x="216" y="642"/>
                  <a:pt x="291" y="625"/>
                  <a:pt x="367" y="578"/>
                </a:cubicBezTo>
                <a:cubicBezTo>
                  <a:pt x="562" y="454"/>
                  <a:pt x="405" y="354"/>
                  <a:pt x="409" y="226"/>
                </a:cubicBezTo>
                <a:cubicBezTo>
                  <a:pt x="414" y="113"/>
                  <a:pt x="429" y="0"/>
                  <a:pt x="33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52A114C-718F-4EF9-B3C7-79EAF98E3B39}"/>
              </a:ext>
            </a:extLst>
          </p:cNvPr>
          <p:cNvSpPr>
            <a:spLocks/>
          </p:cNvSpPr>
          <p:nvPr/>
        </p:nvSpPr>
        <p:spPr bwMode="auto">
          <a:xfrm rot="14432871" flipH="1">
            <a:off x="8950328" y="5187951"/>
            <a:ext cx="2878137" cy="2811462"/>
          </a:xfrm>
          <a:custGeom>
            <a:avLst/>
            <a:gdLst>
              <a:gd name="T0" fmla="*/ 339 w 562"/>
              <a:gd name="T1" fmla="*/ 0 h 642"/>
              <a:gd name="T2" fmla="*/ 295 w 562"/>
              <a:gd name="T3" fmla="*/ 7 h 642"/>
              <a:gd name="T4" fmla="*/ 72 w 562"/>
              <a:gd name="T5" fmla="*/ 278 h 642"/>
              <a:gd name="T6" fmla="*/ 53 w 562"/>
              <a:gd name="T7" fmla="*/ 578 h 642"/>
              <a:gd name="T8" fmla="*/ 157 w 562"/>
              <a:gd name="T9" fmla="*/ 642 h 642"/>
              <a:gd name="T10" fmla="*/ 367 w 562"/>
              <a:gd name="T11" fmla="*/ 578 h 642"/>
              <a:gd name="T12" fmla="*/ 409 w 562"/>
              <a:gd name="T13" fmla="*/ 226 h 642"/>
              <a:gd name="T14" fmla="*/ 339 w 562"/>
              <a:gd name="T15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642">
                <a:moveTo>
                  <a:pt x="339" y="0"/>
                </a:moveTo>
                <a:cubicBezTo>
                  <a:pt x="327" y="0"/>
                  <a:pt x="312" y="2"/>
                  <a:pt x="295" y="7"/>
                </a:cubicBezTo>
                <a:cubicBezTo>
                  <a:pt x="131" y="52"/>
                  <a:pt x="0" y="173"/>
                  <a:pt x="72" y="278"/>
                </a:cubicBezTo>
                <a:cubicBezTo>
                  <a:pt x="143" y="383"/>
                  <a:pt x="124" y="539"/>
                  <a:pt x="53" y="578"/>
                </a:cubicBezTo>
                <a:cubicBezTo>
                  <a:pt x="9" y="601"/>
                  <a:pt x="63" y="642"/>
                  <a:pt x="157" y="642"/>
                </a:cubicBezTo>
                <a:cubicBezTo>
                  <a:pt x="216" y="642"/>
                  <a:pt x="291" y="625"/>
                  <a:pt x="367" y="578"/>
                </a:cubicBezTo>
                <a:cubicBezTo>
                  <a:pt x="562" y="454"/>
                  <a:pt x="405" y="354"/>
                  <a:pt x="409" y="226"/>
                </a:cubicBezTo>
                <a:cubicBezTo>
                  <a:pt x="414" y="113"/>
                  <a:pt x="429" y="0"/>
                  <a:pt x="33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Placeholder 2">
            <a:extLst>
              <a:ext uri="{FF2B5EF4-FFF2-40B4-BE49-F238E27FC236}">
                <a16:creationId xmlns:a16="http://schemas.microsoft.com/office/drawing/2014/main" id="{75DCC0EA-76F1-4C0D-A223-A0CA2CA182F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r="43353"/>
          <a:stretch>
            <a:fillRect/>
          </a:stretch>
        </p:blipFill>
        <p:spPr>
          <a:xfrm>
            <a:off x="6784978" y="0"/>
            <a:ext cx="3883025" cy="6858000"/>
          </a:xfr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A99CFD78-2602-4B9A-90BE-5128D932A597}"/>
              </a:ext>
            </a:extLst>
          </p:cNvPr>
          <p:cNvSpPr>
            <a:spLocks/>
          </p:cNvSpPr>
          <p:nvPr/>
        </p:nvSpPr>
        <p:spPr bwMode="auto">
          <a:xfrm rot="10800000">
            <a:off x="-414446" y="1037639"/>
            <a:ext cx="7685088" cy="4502150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40FD7D2-B378-470D-AD20-A93FE2DCB9AE}"/>
              </a:ext>
            </a:extLst>
          </p:cNvPr>
          <p:cNvSpPr txBox="1">
            <a:spLocks/>
          </p:cNvSpPr>
          <p:nvPr/>
        </p:nvSpPr>
        <p:spPr>
          <a:xfrm>
            <a:off x="2547938" y="2135188"/>
            <a:ext cx="4932362" cy="6270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d-ID" sz="3600" dirty="0">
                <a:solidFill>
                  <a:schemeClr val="bg2"/>
                </a:solidFill>
                <a:cs typeface="Poppins" panose="02000000000000000000" pitchFamily="2" charset="0"/>
              </a:rPr>
              <a:t>HAPPY CUSTOMER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3402AD0-0DD5-456B-AEE6-2CAFF9A1FED2}"/>
              </a:ext>
            </a:extLst>
          </p:cNvPr>
          <p:cNvSpPr txBox="1">
            <a:spLocks/>
          </p:cNvSpPr>
          <p:nvPr/>
        </p:nvSpPr>
        <p:spPr>
          <a:xfrm>
            <a:off x="2547938" y="2622553"/>
            <a:ext cx="3948112" cy="2435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1350" dirty="0">
                <a:solidFill>
                  <a:schemeClr val="bg2"/>
                </a:solidFill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</a:t>
            </a:r>
          </a:p>
          <a:p>
            <a:pPr marL="0" indent="0" algn="r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id-ID" sz="1350" b="1" i="1" dirty="0">
                <a:solidFill>
                  <a:schemeClr val="bg2"/>
                </a:solidFill>
              </a:rPr>
              <a:t>- An</a:t>
            </a:r>
            <a:r>
              <a:rPr lang="en-US" sz="1350" b="1" i="1" dirty="0" err="1">
                <a:solidFill>
                  <a:schemeClr val="bg2"/>
                </a:solidFill>
              </a:rPr>
              <a:t>abdesigns</a:t>
            </a:r>
            <a:r>
              <a:rPr lang="id-ID" sz="1350" b="1" i="1" dirty="0">
                <a:solidFill>
                  <a:schemeClr val="bg2"/>
                </a:solidFill>
              </a:rPr>
              <a:t>, 201</a:t>
            </a:r>
            <a:r>
              <a:rPr lang="en-US" sz="1350" b="1" i="1" dirty="0">
                <a:solidFill>
                  <a:schemeClr val="bg2"/>
                </a:solidFill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683</TotalTime>
  <Words>523</Words>
  <Application>Microsoft Office PowerPoint</Application>
  <PresentationFormat>Widescreen</PresentationFormat>
  <Paragraphs>114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Jaapokki</vt:lpstr>
      <vt:lpstr>Open Sans</vt:lpstr>
      <vt:lpstr>Signika Negative</vt:lpstr>
      <vt:lpstr>Office Theme</vt:lpstr>
      <vt:lpstr>TITLE</vt:lpstr>
      <vt:lpstr>PowerPoint Presentation</vt:lpstr>
      <vt:lpstr>ABOUT US</vt:lpstr>
      <vt:lpstr>PowerPoint Presentation</vt:lpstr>
      <vt:lpstr>OUR GOALS</vt:lpstr>
      <vt:lpstr>OUR SPOTS</vt:lpstr>
      <vt:lpstr>OUR SERVICES</vt:lpstr>
      <vt:lpstr>PRICELIST</vt:lpstr>
      <vt:lpstr>PowerPoint Presentation</vt:lpstr>
      <vt:lpstr>BEST PLACES</vt:lpstr>
      <vt:lpstr>GOOD PLACE</vt:lpstr>
      <vt:lpstr>GOOD VIBES</vt:lpstr>
      <vt:lpstr>HEAVENS ON EARTH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TravelPitch</dc:title>
  <dc:creator>RejekiLancar</dc:creator>
  <cp:lastModifiedBy>Michal Zavacky</cp:lastModifiedBy>
  <cp:revision>56</cp:revision>
  <dcterms:created xsi:type="dcterms:W3CDTF">2017-10-26T09:09:08Z</dcterms:created>
  <dcterms:modified xsi:type="dcterms:W3CDTF">2019-06-24T12:01:23Z</dcterms:modified>
</cp:coreProperties>
</file>