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66" d="100"/>
          <a:sy n="66" d="100"/>
        </p:scale>
        <p:origin x="81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B403E0-2829-4F8C-A13E-3AF4ABF52AE5}"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302103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403E0-2829-4F8C-A13E-3AF4ABF52AE5}"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357929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403E0-2829-4F8C-A13E-3AF4ABF52AE5}"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339063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4F5317FD-5CFB-42B7-8EF3-41CF90279AAC}"/>
              </a:ext>
            </a:extLst>
          </p:cNvPr>
          <p:cNvSpPr>
            <a:spLocks noGrp="1"/>
          </p:cNvSpPr>
          <p:nvPr>
            <p:ph type="pic" sz="quarter" idx="10"/>
          </p:nvPr>
        </p:nvSpPr>
        <p:spPr>
          <a:xfrm>
            <a:off x="0" y="0"/>
            <a:ext cx="12192000" cy="6858000"/>
          </a:xfrm>
          <a:prstGeom prst="rect">
            <a:avLst/>
          </a:prstGeom>
        </p:spPr>
        <p:txBody>
          <a:bodyPr/>
          <a:lstStyle/>
          <a:p>
            <a:endParaRPr lang="x-none"/>
          </a:p>
        </p:txBody>
      </p:sp>
    </p:spTree>
    <p:extLst>
      <p:ext uri="{BB962C8B-B14F-4D97-AF65-F5344CB8AC3E}">
        <p14:creationId xmlns:p14="http://schemas.microsoft.com/office/powerpoint/2010/main" val="361166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2FDF054F-6FAC-4670-9ABB-17C29C9F1015}"/>
              </a:ext>
            </a:extLst>
          </p:cNvPr>
          <p:cNvSpPr>
            <a:spLocks noGrp="1"/>
          </p:cNvSpPr>
          <p:nvPr>
            <p:ph type="pic" sz="quarter" idx="10"/>
          </p:nvPr>
        </p:nvSpPr>
        <p:spPr>
          <a:xfrm>
            <a:off x="819150" y="0"/>
            <a:ext cx="11372850" cy="6858001"/>
          </a:xfrm>
          <a:custGeom>
            <a:avLst/>
            <a:gdLst>
              <a:gd name="connsiteX0" fmla="*/ 0 w 11372850"/>
              <a:gd name="connsiteY0" fmla="*/ 0 h 6858001"/>
              <a:gd name="connsiteX1" fmla="*/ 11372850 w 11372850"/>
              <a:gd name="connsiteY1" fmla="*/ 0 h 6858001"/>
              <a:gd name="connsiteX2" fmla="*/ 11372850 w 11372850"/>
              <a:gd name="connsiteY2" fmla="*/ 6858001 h 6858001"/>
              <a:gd name="connsiteX3" fmla="*/ 0 w 1137285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1372850" h="6858001">
                <a:moveTo>
                  <a:pt x="0" y="0"/>
                </a:moveTo>
                <a:lnTo>
                  <a:pt x="11372850" y="0"/>
                </a:lnTo>
                <a:lnTo>
                  <a:pt x="11372850" y="6858001"/>
                </a:lnTo>
                <a:lnTo>
                  <a:pt x="0" y="6858001"/>
                </a:lnTo>
                <a:close/>
              </a:path>
            </a:pathLst>
          </a:custGeom>
        </p:spPr>
        <p:txBody>
          <a:bodyPr wrap="square">
            <a:noAutofit/>
          </a:bodyPr>
          <a:lstStyle/>
          <a:p>
            <a:endParaRPr lang="x-none"/>
          </a:p>
        </p:txBody>
      </p:sp>
    </p:spTree>
    <p:extLst>
      <p:ext uri="{BB962C8B-B14F-4D97-AF65-F5344CB8AC3E}">
        <p14:creationId xmlns:p14="http://schemas.microsoft.com/office/powerpoint/2010/main" val="329760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xmlns="" id="{C1BD7386-203F-4326-81E4-80E21BDCBC1E}"/>
              </a:ext>
            </a:extLst>
          </p:cNvPr>
          <p:cNvSpPr>
            <a:spLocks noGrp="1"/>
          </p:cNvSpPr>
          <p:nvPr>
            <p:ph type="pic" sz="quarter" idx="12"/>
          </p:nvPr>
        </p:nvSpPr>
        <p:spPr>
          <a:xfrm>
            <a:off x="819148" y="1953472"/>
            <a:ext cx="11372851" cy="2634403"/>
          </a:xfrm>
          <a:prstGeom prst="rect">
            <a:avLst/>
          </a:prstGeom>
        </p:spPr>
      </p:sp>
    </p:spTree>
    <p:extLst>
      <p:ext uri="{BB962C8B-B14F-4D97-AF65-F5344CB8AC3E}">
        <p14:creationId xmlns:p14="http://schemas.microsoft.com/office/powerpoint/2010/main" val="402927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xmlns="" id="{D7556834-76E8-4BCD-9690-479214380883}"/>
              </a:ext>
            </a:extLst>
          </p:cNvPr>
          <p:cNvSpPr>
            <a:spLocks noGrp="1"/>
          </p:cNvSpPr>
          <p:nvPr>
            <p:ph type="pic" sz="quarter" idx="12"/>
          </p:nvPr>
        </p:nvSpPr>
        <p:spPr>
          <a:xfrm>
            <a:off x="1037960" y="1587500"/>
            <a:ext cx="3352800" cy="2946400"/>
          </a:xfrm>
          <a:prstGeom prst="rect">
            <a:avLst/>
          </a:prstGeom>
        </p:spPr>
      </p:sp>
      <p:sp>
        <p:nvSpPr>
          <p:cNvPr id="12" name="Picture Placeholder 2">
            <a:extLst>
              <a:ext uri="{FF2B5EF4-FFF2-40B4-BE49-F238E27FC236}">
                <a16:creationId xmlns:a16="http://schemas.microsoft.com/office/drawing/2014/main" xmlns="" id="{A74535F4-B65E-47B8-9306-FD9D6C8914DF}"/>
              </a:ext>
            </a:extLst>
          </p:cNvPr>
          <p:cNvSpPr>
            <a:spLocks noGrp="1"/>
          </p:cNvSpPr>
          <p:nvPr>
            <p:ph type="pic" sz="quarter" idx="13"/>
          </p:nvPr>
        </p:nvSpPr>
        <p:spPr>
          <a:xfrm>
            <a:off x="4505059" y="1587500"/>
            <a:ext cx="3352800" cy="2946400"/>
          </a:xfrm>
          <a:prstGeom prst="rect">
            <a:avLst/>
          </a:prstGeom>
        </p:spPr>
      </p:sp>
      <p:sp>
        <p:nvSpPr>
          <p:cNvPr id="13" name="Picture Placeholder 8">
            <a:extLst>
              <a:ext uri="{FF2B5EF4-FFF2-40B4-BE49-F238E27FC236}">
                <a16:creationId xmlns:a16="http://schemas.microsoft.com/office/drawing/2014/main" xmlns="" id="{6657C86E-ECE2-4CDE-AFB1-225E688400EC}"/>
              </a:ext>
            </a:extLst>
          </p:cNvPr>
          <p:cNvSpPr>
            <a:spLocks noGrp="1"/>
          </p:cNvSpPr>
          <p:nvPr>
            <p:ph type="pic" sz="quarter" idx="14"/>
          </p:nvPr>
        </p:nvSpPr>
        <p:spPr>
          <a:xfrm>
            <a:off x="7972160" y="1587500"/>
            <a:ext cx="3352800" cy="2946400"/>
          </a:xfrm>
          <a:prstGeom prst="rect">
            <a:avLst/>
          </a:prstGeom>
        </p:spPr>
      </p:sp>
    </p:spTree>
    <p:extLst>
      <p:ext uri="{BB962C8B-B14F-4D97-AF65-F5344CB8AC3E}">
        <p14:creationId xmlns:p14="http://schemas.microsoft.com/office/powerpoint/2010/main" val="110133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E741115A-52E1-417A-800C-7E9B09240619}"/>
              </a:ext>
            </a:extLst>
          </p:cNvPr>
          <p:cNvSpPr>
            <a:spLocks noGrp="1"/>
          </p:cNvSpPr>
          <p:nvPr>
            <p:ph type="pic" sz="quarter" idx="10"/>
          </p:nvPr>
        </p:nvSpPr>
        <p:spPr>
          <a:xfrm>
            <a:off x="9520850" y="0"/>
            <a:ext cx="2671150" cy="6858000"/>
          </a:xfrm>
          <a:custGeom>
            <a:avLst/>
            <a:gdLst>
              <a:gd name="connsiteX0" fmla="*/ 0 w 2671150"/>
              <a:gd name="connsiteY0" fmla="*/ 0 h 6858000"/>
              <a:gd name="connsiteX1" fmla="*/ 2671150 w 2671150"/>
              <a:gd name="connsiteY1" fmla="*/ 0 h 6858000"/>
              <a:gd name="connsiteX2" fmla="*/ 2671150 w 2671150"/>
              <a:gd name="connsiteY2" fmla="*/ 6858000 h 6858000"/>
              <a:gd name="connsiteX3" fmla="*/ 0 w 2671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71150" h="6858000">
                <a:moveTo>
                  <a:pt x="0" y="0"/>
                </a:moveTo>
                <a:lnTo>
                  <a:pt x="2671150" y="0"/>
                </a:lnTo>
                <a:lnTo>
                  <a:pt x="2671150" y="6858000"/>
                </a:lnTo>
                <a:lnTo>
                  <a:pt x="0" y="6858000"/>
                </a:lnTo>
                <a:close/>
              </a:path>
            </a:pathLst>
          </a:custGeom>
        </p:spPr>
        <p:txBody>
          <a:bodyPr wrap="square">
            <a:noAutofit/>
          </a:bodyPr>
          <a:lstStyle/>
          <a:p>
            <a:endParaRPr lang="x-none"/>
          </a:p>
        </p:txBody>
      </p:sp>
    </p:spTree>
    <p:extLst>
      <p:ext uri="{BB962C8B-B14F-4D97-AF65-F5344CB8AC3E}">
        <p14:creationId xmlns:p14="http://schemas.microsoft.com/office/powerpoint/2010/main" val="504519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2FDF054F-6FAC-4670-9ABB-17C29C9F1015}"/>
              </a:ext>
            </a:extLst>
          </p:cNvPr>
          <p:cNvSpPr>
            <a:spLocks noGrp="1"/>
          </p:cNvSpPr>
          <p:nvPr>
            <p:ph type="pic" sz="quarter" idx="10"/>
          </p:nvPr>
        </p:nvSpPr>
        <p:spPr>
          <a:xfrm>
            <a:off x="819150" y="0"/>
            <a:ext cx="11372850" cy="6858001"/>
          </a:xfrm>
          <a:custGeom>
            <a:avLst/>
            <a:gdLst>
              <a:gd name="connsiteX0" fmla="*/ 0 w 11372850"/>
              <a:gd name="connsiteY0" fmla="*/ 0 h 6858001"/>
              <a:gd name="connsiteX1" fmla="*/ 11372850 w 11372850"/>
              <a:gd name="connsiteY1" fmla="*/ 0 h 6858001"/>
              <a:gd name="connsiteX2" fmla="*/ 11372850 w 11372850"/>
              <a:gd name="connsiteY2" fmla="*/ 6858001 h 6858001"/>
              <a:gd name="connsiteX3" fmla="*/ 0 w 1137285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1372850" h="6858001">
                <a:moveTo>
                  <a:pt x="0" y="0"/>
                </a:moveTo>
                <a:lnTo>
                  <a:pt x="11372850" y="0"/>
                </a:lnTo>
                <a:lnTo>
                  <a:pt x="11372850" y="6858001"/>
                </a:lnTo>
                <a:lnTo>
                  <a:pt x="0" y="6858001"/>
                </a:lnTo>
                <a:close/>
              </a:path>
            </a:pathLst>
          </a:custGeom>
        </p:spPr>
        <p:txBody>
          <a:bodyPr wrap="square">
            <a:noAutofit/>
          </a:bodyPr>
          <a:lstStyle/>
          <a:p>
            <a:endParaRPr lang="x-none"/>
          </a:p>
        </p:txBody>
      </p:sp>
    </p:spTree>
    <p:extLst>
      <p:ext uri="{BB962C8B-B14F-4D97-AF65-F5344CB8AC3E}">
        <p14:creationId xmlns:p14="http://schemas.microsoft.com/office/powerpoint/2010/main" val="3887176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xmlns="" id="{22D09E11-87E8-4959-835B-FE0E4E53BBAE}"/>
              </a:ext>
            </a:extLst>
          </p:cNvPr>
          <p:cNvSpPr>
            <a:spLocks noGrp="1"/>
          </p:cNvSpPr>
          <p:nvPr>
            <p:ph type="pic" sz="quarter" idx="13"/>
          </p:nvPr>
        </p:nvSpPr>
        <p:spPr>
          <a:xfrm>
            <a:off x="2374901" y="1181100"/>
            <a:ext cx="2717799" cy="7099300"/>
          </a:xfrm>
          <a:custGeom>
            <a:avLst/>
            <a:gdLst>
              <a:gd name="connsiteX0" fmla="*/ 0 w 2730500"/>
              <a:gd name="connsiteY0" fmla="*/ 0 h 7099300"/>
              <a:gd name="connsiteX1" fmla="*/ 2730500 w 2730500"/>
              <a:gd name="connsiteY1" fmla="*/ 0 h 7099300"/>
              <a:gd name="connsiteX2" fmla="*/ 2730500 w 2730500"/>
              <a:gd name="connsiteY2" fmla="*/ 7099300 h 7099300"/>
              <a:gd name="connsiteX3" fmla="*/ 0 w 2730500"/>
              <a:gd name="connsiteY3" fmla="*/ 7099300 h 7099300"/>
              <a:gd name="connsiteX4" fmla="*/ 0 w 2730500"/>
              <a:gd name="connsiteY4" fmla="*/ 0 h 7099300"/>
              <a:gd name="connsiteX0" fmla="*/ 0 w 2730500"/>
              <a:gd name="connsiteY0" fmla="*/ 0 h 7099300"/>
              <a:gd name="connsiteX1" fmla="*/ 2717800 w 2730500"/>
              <a:gd name="connsiteY1" fmla="*/ 800100 h 7099300"/>
              <a:gd name="connsiteX2" fmla="*/ 2730500 w 2730500"/>
              <a:gd name="connsiteY2" fmla="*/ 7099300 h 7099300"/>
              <a:gd name="connsiteX3" fmla="*/ 0 w 2730500"/>
              <a:gd name="connsiteY3" fmla="*/ 7099300 h 7099300"/>
              <a:gd name="connsiteX4" fmla="*/ 0 w 2730500"/>
              <a:gd name="connsiteY4" fmla="*/ 0 h 7099300"/>
              <a:gd name="connsiteX0" fmla="*/ 0 w 2730500"/>
              <a:gd name="connsiteY0" fmla="*/ 0 h 7099300"/>
              <a:gd name="connsiteX1" fmla="*/ 2717800 w 2730500"/>
              <a:gd name="connsiteY1" fmla="*/ 800100 h 7099300"/>
              <a:gd name="connsiteX2" fmla="*/ 2730500 w 2730500"/>
              <a:gd name="connsiteY2" fmla="*/ 7099300 h 7099300"/>
              <a:gd name="connsiteX3" fmla="*/ 0 w 2730500"/>
              <a:gd name="connsiteY3" fmla="*/ 7035800 h 7099300"/>
              <a:gd name="connsiteX4" fmla="*/ 0 w 2730500"/>
              <a:gd name="connsiteY4" fmla="*/ 0 h 7099300"/>
              <a:gd name="connsiteX0" fmla="*/ 0 w 2718362"/>
              <a:gd name="connsiteY0" fmla="*/ 0 h 7150100"/>
              <a:gd name="connsiteX1" fmla="*/ 2717800 w 2718362"/>
              <a:gd name="connsiteY1" fmla="*/ 800100 h 7150100"/>
              <a:gd name="connsiteX2" fmla="*/ 2705100 w 2718362"/>
              <a:gd name="connsiteY2" fmla="*/ 7150100 h 7150100"/>
              <a:gd name="connsiteX3" fmla="*/ 0 w 2718362"/>
              <a:gd name="connsiteY3" fmla="*/ 7035800 h 7150100"/>
              <a:gd name="connsiteX4" fmla="*/ 0 w 2718362"/>
              <a:gd name="connsiteY4" fmla="*/ 0 h 7150100"/>
              <a:gd name="connsiteX0" fmla="*/ 0 w 2719021"/>
              <a:gd name="connsiteY0" fmla="*/ 0 h 7137400"/>
              <a:gd name="connsiteX1" fmla="*/ 2717800 w 2719021"/>
              <a:gd name="connsiteY1" fmla="*/ 800100 h 7137400"/>
              <a:gd name="connsiteX2" fmla="*/ 2717800 w 2719021"/>
              <a:gd name="connsiteY2" fmla="*/ 7137400 h 7137400"/>
              <a:gd name="connsiteX3" fmla="*/ 0 w 2719021"/>
              <a:gd name="connsiteY3" fmla="*/ 7035800 h 7137400"/>
              <a:gd name="connsiteX4" fmla="*/ 0 w 2719021"/>
              <a:gd name="connsiteY4" fmla="*/ 0 h 7137400"/>
              <a:gd name="connsiteX0" fmla="*/ 0 w 2719021"/>
              <a:gd name="connsiteY0" fmla="*/ 0 h 7099300"/>
              <a:gd name="connsiteX1" fmla="*/ 2717800 w 2719021"/>
              <a:gd name="connsiteY1" fmla="*/ 762000 h 7099300"/>
              <a:gd name="connsiteX2" fmla="*/ 2717800 w 2719021"/>
              <a:gd name="connsiteY2" fmla="*/ 7099300 h 7099300"/>
              <a:gd name="connsiteX3" fmla="*/ 0 w 2719021"/>
              <a:gd name="connsiteY3" fmla="*/ 6997700 h 7099300"/>
              <a:gd name="connsiteX4" fmla="*/ 0 w 2719021"/>
              <a:gd name="connsiteY4" fmla="*/ 0 h 7099300"/>
              <a:gd name="connsiteX0" fmla="*/ 0 w 2719021"/>
              <a:gd name="connsiteY0" fmla="*/ 0 h 7099300"/>
              <a:gd name="connsiteX1" fmla="*/ 2717800 w 2719021"/>
              <a:gd name="connsiteY1" fmla="*/ 800100 h 7099300"/>
              <a:gd name="connsiteX2" fmla="*/ 2717800 w 2719021"/>
              <a:gd name="connsiteY2" fmla="*/ 7099300 h 7099300"/>
              <a:gd name="connsiteX3" fmla="*/ 0 w 2719021"/>
              <a:gd name="connsiteY3" fmla="*/ 6997700 h 7099300"/>
              <a:gd name="connsiteX4" fmla="*/ 0 w 2719021"/>
              <a:gd name="connsiteY4" fmla="*/ 0 h 7099300"/>
              <a:gd name="connsiteX0" fmla="*/ 0 w 2730500"/>
              <a:gd name="connsiteY0" fmla="*/ 0 h 7099300"/>
              <a:gd name="connsiteX1" fmla="*/ 2717800 w 2730500"/>
              <a:gd name="connsiteY1" fmla="*/ 800100 h 7099300"/>
              <a:gd name="connsiteX2" fmla="*/ 2730500 w 2730500"/>
              <a:gd name="connsiteY2" fmla="*/ 7099300 h 7099300"/>
              <a:gd name="connsiteX3" fmla="*/ 0 w 2730500"/>
              <a:gd name="connsiteY3" fmla="*/ 6997700 h 7099300"/>
              <a:gd name="connsiteX4" fmla="*/ 0 w 2730500"/>
              <a:gd name="connsiteY4" fmla="*/ 0 h 709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0" h="7099300">
                <a:moveTo>
                  <a:pt x="0" y="0"/>
                </a:moveTo>
                <a:lnTo>
                  <a:pt x="2717800" y="800100"/>
                </a:lnTo>
                <a:cubicBezTo>
                  <a:pt x="2722033" y="2899833"/>
                  <a:pt x="2726267" y="4999567"/>
                  <a:pt x="2730500" y="7099300"/>
                </a:cubicBezTo>
                <a:lnTo>
                  <a:pt x="0" y="6997700"/>
                </a:lnTo>
                <a:lnTo>
                  <a:pt x="0" y="0"/>
                </a:lnTo>
                <a:close/>
              </a:path>
            </a:pathLst>
          </a:custGeom>
          <a:solidFill>
            <a:schemeClr val="accent1"/>
          </a:solidFill>
        </p:spPr>
        <p:txBody>
          <a:bodyPr wrap="square">
            <a:noAutofit/>
          </a:bodyPr>
          <a:lstStyle>
            <a:lvl1pPr marL="0" indent="0" algn="ctr">
              <a:buNone/>
              <a:defRPr sz="1400"/>
            </a:lvl1pPr>
          </a:lstStyle>
          <a:p>
            <a:endParaRPr lang="en-US" dirty="0"/>
          </a:p>
        </p:txBody>
      </p:sp>
    </p:spTree>
    <p:extLst>
      <p:ext uri="{BB962C8B-B14F-4D97-AF65-F5344CB8AC3E}">
        <p14:creationId xmlns:p14="http://schemas.microsoft.com/office/powerpoint/2010/main" val="2912727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30FC4FE-6498-4789-8763-CAE806BA3B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300" y="-202330"/>
            <a:ext cx="9802344" cy="7279874"/>
          </a:xfrm>
          <a:prstGeom prst="rect">
            <a:avLst/>
          </a:prstGeom>
          <a:effectLst>
            <a:outerShdw blurRad="939800" dist="63500" dir="5400000" sx="96000" sy="96000" algn="t" rotWithShape="0">
              <a:prstClr val="black">
                <a:alpha val="21000"/>
              </a:prstClr>
            </a:outerShdw>
          </a:effectLst>
        </p:spPr>
      </p:pic>
      <p:sp>
        <p:nvSpPr>
          <p:cNvPr id="9" name="Picture Placeholder 3">
            <a:extLst>
              <a:ext uri="{FF2B5EF4-FFF2-40B4-BE49-F238E27FC236}">
                <a16:creationId xmlns:a16="http://schemas.microsoft.com/office/drawing/2014/main" xmlns="" id="{98D93DAD-C506-4FFB-921E-69458E7A4431}"/>
              </a:ext>
            </a:extLst>
          </p:cNvPr>
          <p:cNvSpPr>
            <a:spLocks noGrp="1"/>
          </p:cNvSpPr>
          <p:nvPr>
            <p:ph type="pic" sz="quarter" idx="12"/>
          </p:nvPr>
        </p:nvSpPr>
        <p:spPr>
          <a:xfrm>
            <a:off x="2354580" y="777240"/>
            <a:ext cx="7089139" cy="5326380"/>
          </a:xfrm>
          <a:prstGeom prst="roundRect">
            <a:avLst>
              <a:gd name="adj" fmla="val 497"/>
            </a:avLst>
          </a:prstGeom>
          <a:solidFill>
            <a:schemeClr val="bg1">
              <a:lumMod val="75000"/>
            </a:schemeClr>
          </a:solidFill>
          <a:effectLst/>
        </p:spPr>
        <p:txBody>
          <a:bodyPr/>
          <a:lstStyle/>
          <a:p>
            <a:endParaRPr lang="id-ID" dirty="0"/>
          </a:p>
        </p:txBody>
      </p:sp>
    </p:spTree>
    <p:extLst>
      <p:ext uri="{BB962C8B-B14F-4D97-AF65-F5344CB8AC3E}">
        <p14:creationId xmlns:p14="http://schemas.microsoft.com/office/powerpoint/2010/main" val="126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403E0-2829-4F8C-A13E-3AF4ABF52AE5}"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3912060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2FDF054F-6FAC-4670-9ABB-17C29C9F1015}"/>
              </a:ext>
            </a:extLst>
          </p:cNvPr>
          <p:cNvSpPr>
            <a:spLocks noGrp="1"/>
          </p:cNvSpPr>
          <p:nvPr>
            <p:ph type="pic" sz="quarter" idx="10"/>
          </p:nvPr>
        </p:nvSpPr>
        <p:spPr>
          <a:xfrm>
            <a:off x="819150" y="0"/>
            <a:ext cx="11372850" cy="6858001"/>
          </a:xfrm>
          <a:custGeom>
            <a:avLst/>
            <a:gdLst>
              <a:gd name="connsiteX0" fmla="*/ 0 w 11372850"/>
              <a:gd name="connsiteY0" fmla="*/ 0 h 6858001"/>
              <a:gd name="connsiteX1" fmla="*/ 11372850 w 11372850"/>
              <a:gd name="connsiteY1" fmla="*/ 0 h 6858001"/>
              <a:gd name="connsiteX2" fmla="*/ 11372850 w 11372850"/>
              <a:gd name="connsiteY2" fmla="*/ 6858001 h 6858001"/>
              <a:gd name="connsiteX3" fmla="*/ 0 w 1137285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1372850" h="6858001">
                <a:moveTo>
                  <a:pt x="0" y="0"/>
                </a:moveTo>
                <a:lnTo>
                  <a:pt x="11372850" y="0"/>
                </a:lnTo>
                <a:lnTo>
                  <a:pt x="11372850" y="6858001"/>
                </a:lnTo>
                <a:lnTo>
                  <a:pt x="0" y="6858001"/>
                </a:lnTo>
                <a:close/>
              </a:path>
            </a:pathLst>
          </a:custGeom>
        </p:spPr>
        <p:txBody>
          <a:bodyPr wrap="square">
            <a:noAutofit/>
          </a:bodyPr>
          <a:lstStyle/>
          <a:p>
            <a:endParaRPr lang="x-none"/>
          </a:p>
        </p:txBody>
      </p:sp>
    </p:spTree>
    <p:extLst>
      <p:ext uri="{BB962C8B-B14F-4D97-AF65-F5344CB8AC3E}">
        <p14:creationId xmlns:p14="http://schemas.microsoft.com/office/powerpoint/2010/main" val="54888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B403E0-2829-4F8C-A13E-3AF4ABF52AE5}"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282164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B403E0-2829-4F8C-A13E-3AF4ABF52AE5}"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178175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B403E0-2829-4F8C-A13E-3AF4ABF52AE5}"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279183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B403E0-2829-4F8C-A13E-3AF4ABF52AE5}"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391582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403E0-2829-4F8C-A13E-3AF4ABF52AE5}"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244238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403E0-2829-4F8C-A13E-3AF4ABF52AE5}"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375506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403E0-2829-4F8C-A13E-3AF4ABF52AE5}"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10CD-418B-4B42-BEF2-060632DFA5FE}" type="slidenum">
              <a:rPr lang="en-US" smtClean="0"/>
              <a:t>‹#›</a:t>
            </a:fld>
            <a:endParaRPr lang="en-US"/>
          </a:p>
        </p:txBody>
      </p:sp>
    </p:spTree>
    <p:extLst>
      <p:ext uri="{BB962C8B-B14F-4D97-AF65-F5344CB8AC3E}">
        <p14:creationId xmlns:p14="http://schemas.microsoft.com/office/powerpoint/2010/main" val="418776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403E0-2829-4F8C-A13E-3AF4ABF52AE5}" type="datetimeFigureOut">
              <a:rPr lang="en-US" smtClean="0"/>
              <a:t>6/20/2019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310CD-418B-4B42-BEF2-060632DFA5FE}" type="slidenum">
              <a:rPr lang="en-US" smtClean="0"/>
              <a:t>‹#›</a:t>
            </a:fld>
            <a:endParaRPr lang="en-US"/>
          </a:p>
        </p:txBody>
      </p:sp>
    </p:spTree>
    <p:extLst>
      <p:ext uri="{BB962C8B-B14F-4D97-AF65-F5344CB8AC3E}">
        <p14:creationId xmlns:p14="http://schemas.microsoft.com/office/powerpoint/2010/main" val="1913720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B07BCCB6-35BE-4049-950C-D34807BA7B32}"/>
              </a:ext>
            </a:extLst>
          </p:cNvPr>
          <p:cNvGrpSpPr/>
          <p:nvPr/>
        </p:nvGrpSpPr>
        <p:grpSpPr>
          <a:xfrm>
            <a:off x="2924175" y="868468"/>
            <a:ext cx="6346470" cy="5122221"/>
            <a:chOff x="2924175" y="1058968"/>
            <a:chExt cx="6346470" cy="5122221"/>
          </a:xfrm>
        </p:grpSpPr>
        <p:grpSp>
          <p:nvGrpSpPr>
            <p:cNvPr id="18" name="Group 17">
              <a:extLst>
                <a:ext uri="{FF2B5EF4-FFF2-40B4-BE49-F238E27FC236}">
                  <a16:creationId xmlns:a16="http://schemas.microsoft.com/office/drawing/2014/main" xmlns="" id="{5522D125-3F55-48BC-AA54-9AED4B06E757}"/>
                </a:ext>
              </a:extLst>
            </p:cNvPr>
            <p:cNvGrpSpPr/>
            <p:nvPr/>
          </p:nvGrpSpPr>
          <p:grpSpPr>
            <a:xfrm>
              <a:off x="4429125" y="1058968"/>
              <a:ext cx="3333750" cy="3330364"/>
              <a:chOff x="4804913" y="1776212"/>
              <a:chExt cx="2071698" cy="2069594"/>
            </a:xfrm>
            <a:solidFill>
              <a:srgbClr val="376C8A"/>
            </a:solidFill>
            <a:effectLst>
              <a:outerShdw blurRad="381000" sx="102000" sy="102000" algn="ctr" rotWithShape="0">
                <a:prstClr val="black">
                  <a:alpha val="25000"/>
                </a:prstClr>
              </a:outerShdw>
            </a:effectLst>
          </p:grpSpPr>
          <p:sp>
            <p:nvSpPr>
              <p:cNvPr id="14" name="Freeform 1273">
                <a:extLst>
                  <a:ext uri="{FF2B5EF4-FFF2-40B4-BE49-F238E27FC236}">
                    <a16:creationId xmlns:a16="http://schemas.microsoft.com/office/drawing/2014/main" xmlns="" id="{9C7416C2-EAF6-4AB5-AA48-C514115AF291}"/>
                  </a:ext>
                </a:extLst>
              </p:cNvPr>
              <p:cNvSpPr>
                <a:spLocks/>
              </p:cNvSpPr>
              <p:nvPr/>
            </p:nvSpPr>
            <p:spPr bwMode="auto">
              <a:xfrm flipH="1">
                <a:off x="6354765" y="2449693"/>
                <a:ext cx="513480" cy="520797"/>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74">
                <a:extLst>
                  <a:ext uri="{FF2B5EF4-FFF2-40B4-BE49-F238E27FC236}">
                    <a16:creationId xmlns:a16="http://schemas.microsoft.com/office/drawing/2014/main" xmlns="" id="{1D741B04-1A89-48A2-A7DF-EEE5CE36B3B4}"/>
                  </a:ext>
                </a:extLst>
              </p:cNvPr>
              <p:cNvSpPr>
                <a:spLocks/>
              </p:cNvSpPr>
              <p:nvPr/>
            </p:nvSpPr>
            <p:spPr bwMode="auto">
              <a:xfrm flipH="1">
                <a:off x="5479444" y="3323963"/>
                <a:ext cx="520800" cy="511385"/>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75">
                <a:extLst>
                  <a:ext uri="{FF2B5EF4-FFF2-40B4-BE49-F238E27FC236}">
                    <a16:creationId xmlns:a16="http://schemas.microsoft.com/office/drawing/2014/main" xmlns="" id="{D52137A8-1927-43F8-A8DA-C51861D7BEF9}"/>
                  </a:ext>
                </a:extLst>
              </p:cNvPr>
              <p:cNvSpPr>
                <a:spLocks/>
              </p:cNvSpPr>
              <p:nvPr/>
            </p:nvSpPr>
            <p:spPr bwMode="auto">
              <a:xfrm flipH="1">
                <a:off x="6230317" y="3199515"/>
                <a:ext cx="646294" cy="646291"/>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76">
                <a:extLst>
                  <a:ext uri="{FF2B5EF4-FFF2-40B4-BE49-F238E27FC236}">
                    <a16:creationId xmlns:a16="http://schemas.microsoft.com/office/drawing/2014/main" xmlns="" id="{1BDB8370-533B-4DB7-A080-B1A514539616}"/>
                  </a:ext>
                </a:extLst>
              </p:cNvPr>
              <p:cNvSpPr>
                <a:spLocks noEditPoints="1"/>
              </p:cNvSpPr>
              <p:nvPr/>
            </p:nvSpPr>
            <p:spPr bwMode="auto">
              <a:xfrm flipH="1">
                <a:off x="4804913" y="1776212"/>
                <a:ext cx="1810252" cy="1808150"/>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TextBox 19">
              <a:extLst>
                <a:ext uri="{FF2B5EF4-FFF2-40B4-BE49-F238E27FC236}">
                  <a16:creationId xmlns:a16="http://schemas.microsoft.com/office/drawing/2014/main" xmlns="" id="{76810A3F-4637-4918-AFF1-EF799E5175D9}"/>
                </a:ext>
              </a:extLst>
            </p:cNvPr>
            <p:cNvSpPr txBox="1"/>
            <p:nvPr/>
          </p:nvSpPr>
          <p:spPr>
            <a:xfrm>
              <a:off x="2924175" y="4857750"/>
              <a:ext cx="6346470" cy="1323439"/>
            </a:xfrm>
            <a:prstGeom prst="rect">
              <a:avLst/>
            </a:prstGeom>
            <a:noFill/>
          </p:spPr>
          <p:txBody>
            <a:bodyPr wrap="square" rtlCol="0">
              <a:spAutoFit/>
            </a:bodyPr>
            <a:lstStyle/>
            <a:p>
              <a:pPr algn="ctr"/>
              <a:r>
                <a:rPr lang="en-US" sz="4000" dirty="0">
                  <a:solidFill>
                    <a:srgbClr val="638FA9"/>
                  </a:solidFill>
                  <a:latin typeface="Montserrat ExtraBold" panose="00000900000000000000" pitchFamily="50" charset="0"/>
                </a:rPr>
                <a:t>TRAVEL AROUND THE WORLD</a:t>
              </a:r>
              <a:endParaRPr lang="x-none" sz="4000" dirty="0">
                <a:solidFill>
                  <a:srgbClr val="638FA9"/>
                </a:solidFill>
                <a:latin typeface="Montserrat ExtraBold" panose="00000900000000000000" pitchFamily="50" charset="0"/>
              </a:endParaRPr>
            </a:p>
          </p:txBody>
        </p:sp>
      </p:grpSp>
      <p:sp>
        <p:nvSpPr>
          <p:cNvPr id="21" name="Frame 20">
            <a:extLst>
              <a:ext uri="{FF2B5EF4-FFF2-40B4-BE49-F238E27FC236}">
                <a16:creationId xmlns:a16="http://schemas.microsoft.com/office/drawing/2014/main" xmlns="" id="{41AE093D-83F7-4DDA-92DC-3E0F25CE521E}"/>
              </a:ext>
            </a:extLst>
          </p:cNvPr>
          <p:cNvSpPr/>
          <p:nvPr/>
        </p:nvSpPr>
        <p:spPr>
          <a:xfrm>
            <a:off x="0" y="0"/>
            <a:ext cx="12192000" cy="6858000"/>
          </a:xfrm>
          <a:prstGeom prst="frame">
            <a:avLst>
              <a:gd name="adj1" fmla="val 833"/>
            </a:avLst>
          </a:prstGeom>
          <a:solidFill>
            <a:srgbClr val="63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2432562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99C9348A-89C6-4EA7-9935-0DE3EB19D558}"/>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xmlns="" id="{44D1E8D6-165B-40FE-8309-91F88F89D98C}"/>
              </a:ext>
            </a:extLst>
          </p:cNvPr>
          <p:cNvSpPr>
            <a:spLocks noChangeArrowheads="1"/>
          </p:cNvSpPr>
          <p:nvPr/>
        </p:nvSpPr>
        <p:spPr bwMode="auto">
          <a:xfrm>
            <a:off x="4013428" y="2028476"/>
            <a:ext cx="4182395" cy="4194696"/>
          </a:xfrm>
          <a:prstGeom prst="ellipse">
            <a:avLst/>
          </a:pr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Oval 6">
            <a:extLst>
              <a:ext uri="{FF2B5EF4-FFF2-40B4-BE49-F238E27FC236}">
                <a16:creationId xmlns:a16="http://schemas.microsoft.com/office/drawing/2014/main" xmlns="" id="{5388CD25-33FE-4440-960D-B9E126D71F59}"/>
              </a:ext>
            </a:extLst>
          </p:cNvPr>
          <p:cNvSpPr>
            <a:spLocks noChangeArrowheads="1"/>
          </p:cNvSpPr>
          <p:nvPr/>
        </p:nvSpPr>
        <p:spPr bwMode="auto">
          <a:xfrm>
            <a:off x="4270214" y="2286800"/>
            <a:ext cx="3668821" cy="3678047"/>
          </a:xfrm>
          <a:prstGeom prst="ellipse">
            <a:avLst/>
          </a:pr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7">
            <a:extLst>
              <a:ext uri="{FF2B5EF4-FFF2-40B4-BE49-F238E27FC236}">
                <a16:creationId xmlns:a16="http://schemas.microsoft.com/office/drawing/2014/main" xmlns="" id="{651E2C02-3951-4998-9CB8-B8F32B7888EB}"/>
              </a:ext>
            </a:extLst>
          </p:cNvPr>
          <p:cNvSpPr>
            <a:spLocks noChangeArrowheads="1"/>
          </p:cNvSpPr>
          <p:nvPr/>
        </p:nvSpPr>
        <p:spPr bwMode="auto">
          <a:xfrm>
            <a:off x="4682303" y="2698889"/>
            <a:ext cx="2844644" cy="2853869"/>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xmlns="" id="{C84C45DC-9CFA-4D18-ACD8-48FD7A0A2939}"/>
              </a:ext>
            </a:extLst>
          </p:cNvPr>
          <p:cNvSpPr>
            <a:spLocks/>
          </p:cNvSpPr>
          <p:nvPr/>
        </p:nvSpPr>
        <p:spPr bwMode="auto">
          <a:xfrm>
            <a:off x="6027743" y="2323704"/>
            <a:ext cx="153765" cy="682714"/>
          </a:xfrm>
          <a:custGeom>
            <a:avLst/>
            <a:gdLst>
              <a:gd name="T0" fmla="*/ 0 w 68"/>
              <a:gd name="T1" fmla="*/ 34 h 304"/>
              <a:gd name="T2" fmla="*/ 0 w 68"/>
              <a:gd name="T3" fmla="*/ 270 h 304"/>
              <a:gd name="T4" fmla="*/ 34 w 68"/>
              <a:gd name="T5" fmla="*/ 304 h 304"/>
              <a:gd name="T6" fmla="*/ 68 w 68"/>
              <a:gd name="T7" fmla="*/ 270 h 304"/>
              <a:gd name="T8" fmla="*/ 68 w 68"/>
              <a:gd name="T9" fmla="*/ 34 h 304"/>
              <a:gd name="T10" fmla="*/ 34 w 68"/>
              <a:gd name="T11" fmla="*/ 0 h 304"/>
              <a:gd name="T12" fmla="*/ 0 w 68"/>
              <a:gd name="T13" fmla="*/ 34 h 304"/>
            </a:gdLst>
            <a:ahLst/>
            <a:cxnLst>
              <a:cxn ang="0">
                <a:pos x="T0" y="T1"/>
              </a:cxn>
              <a:cxn ang="0">
                <a:pos x="T2" y="T3"/>
              </a:cxn>
              <a:cxn ang="0">
                <a:pos x="T4" y="T5"/>
              </a:cxn>
              <a:cxn ang="0">
                <a:pos x="T6" y="T7"/>
              </a:cxn>
              <a:cxn ang="0">
                <a:pos x="T8" y="T9"/>
              </a:cxn>
              <a:cxn ang="0">
                <a:pos x="T10" y="T11"/>
              </a:cxn>
              <a:cxn ang="0">
                <a:pos x="T12" y="T13"/>
              </a:cxn>
            </a:cxnLst>
            <a:rect l="0" t="0" r="r" b="b"/>
            <a:pathLst>
              <a:path w="68" h="304">
                <a:moveTo>
                  <a:pt x="0" y="34"/>
                </a:moveTo>
                <a:cubicBezTo>
                  <a:pt x="0" y="270"/>
                  <a:pt x="0" y="270"/>
                  <a:pt x="0" y="270"/>
                </a:cubicBezTo>
                <a:cubicBezTo>
                  <a:pt x="0" y="289"/>
                  <a:pt x="15" y="304"/>
                  <a:pt x="34" y="304"/>
                </a:cubicBezTo>
                <a:cubicBezTo>
                  <a:pt x="53" y="304"/>
                  <a:pt x="68" y="289"/>
                  <a:pt x="68" y="270"/>
                </a:cubicBezTo>
                <a:cubicBezTo>
                  <a:pt x="68" y="34"/>
                  <a:pt x="68" y="34"/>
                  <a:pt x="68" y="34"/>
                </a:cubicBezTo>
                <a:cubicBezTo>
                  <a:pt x="68" y="15"/>
                  <a:pt x="53" y="0"/>
                  <a:pt x="34" y="0"/>
                </a:cubicBezTo>
                <a:cubicBezTo>
                  <a:pt x="15" y="0"/>
                  <a:pt x="0" y="15"/>
                  <a:pt x="0" y="34"/>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xmlns="" id="{205B76CE-6410-45B8-9293-6AF925D098A6}"/>
              </a:ext>
            </a:extLst>
          </p:cNvPr>
          <p:cNvSpPr>
            <a:spLocks/>
          </p:cNvSpPr>
          <p:nvPr/>
        </p:nvSpPr>
        <p:spPr bwMode="auto">
          <a:xfrm>
            <a:off x="6027743" y="5251380"/>
            <a:ext cx="153765" cy="682714"/>
          </a:xfrm>
          <a:custGeom>
            <a:avLst/>
            <a:gdLst>
              <a:gd name="T0" fmla="*/ 0 w 68"/>
              <a:gd name="T1" fmla="*/ 34 h 304"/>
              <a:gd name="T2" fmla="*/ 0 w 68"/>
              <a:gd name="T3" fmla="*/ 270 h 304"/>
              <a:gd name="T4" fmla="*/ 34 w 68"/>
              <a:gd name="T5" fmla="*/ 304 h 304"/>
              <a:gd name="T6" fmla="*/ 68 w 68"/>
              <a:gd name="T7" fmla="*/ 270 h 304"/>
              <a:gd name="T8" fmla="*/ 68 w 68"/>
              <a:gd name="T9" fmla="*/ 34 h 304"/>
              <a:gd name="T10" fmla="*/ 34 w 68"/>
              <a:gd name="T11" fmla="*/ 0 h 304"/>
              <a:gd name="T12" fmla="*/ 0 w 68"/>
              <a:gd name="T13" fmla="*/ 34 h 304"/>
            </a:gdLst>
            <a:ahLst/>
            <a:cxnLst>
              <a:cxn ang="0">
                <a:pos x="T0" y="T1"/>
              </a:cxn>
              <a:cxn ang="0">
                <a:pos x="T2" y="T3"/>
              </a:cxn>
              <a:cxn ang="0">
                <a:pos x="T4" y="T5"/>
              </a:cxn>
              <a:cxn ang="0">
                <a:pos x="T6" y="T7"/>
              </a:cxn>
              <a:cxn ang="0">
                <a:pos x="T8" y="T9"/>
              </a:cxn>
              <a:cxn ang="0">
                <a:pos x="T10" y="T11"/>
              </a:cxn>
              <a:cxn ang="0">
                <a:pos x="T12" y="T13"/>
              </a:cxn>
            </a:cxnLst>
            <a:rect l="0" t="0" r="r" b="b"/>
            <a:pathLst>
              <a:path w="68" h="304">
                <a:moveTo>
                  <a:pt x="0" y="34"/>
                </a:moveTo>
                <a:cubicBezTo>
                  <a:pt x="0" y="270"/>
                  <a:pt x="0" y="270"/>
                  <a:pt x="0" y="270"/>
                </a:cubicBezTo>
                <a:cubicBezTo>
                  <a:pt x="0" y="289"/>
                  <a:pt x="15" y="304"/>
                  <a:pt x="34" y="304"/>
                </a:cubicBezTo>
                <a:cubicBezTo>
                  <a:pt x="53" y="304"/>
                  <a:pt x="68" y="289"/>
                  <a:pt x="68" y="270"/>
                </a:cubicBezTo>
                <a:cubicBezTo>
                  <a:pt x="68" y="34"/>
                  <a:pt x="68" y="34"/>
                  <a:pt x="68" y="34"/>
                </a:cubicBezTo>
                <a:cubicBezTo>
                  <a:pt x="68" y="15"/>
                  <a:pt x="53" y="0"/>
                  <a:pt x="34" y="0"/>
                </a:cubicBezTo>
                <a:cubicBezTo>
                  <a:pt x="15" y="0"/>
                  <a:pt x="0" y="15"/>
                  <a:pt x="0" y="34"/>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xmlns="" id="{F67E2FBA-1F8D-49D8-A74B-199903DB8E29}"/>
              </a:ext>
            </a:extLst>
          </p:cNvPr>
          <p:cNvSpPr>
            <a:spLocks/>
          </p:cNvSpPr>
          <p:nvPr/>
        </p:nvSpPr>
        <p:spPr bwMode="auto">
          <a:xfrm>
            <a:off x="7219418" y="4056629"/>
            <a:ext cx="681177" cy="152227"/>
          </a:xfrm>
          <a:custGeom>
            <a:avLst/>
            <a:gdLst>
              <a:gd name="T0" fmla="*/ 270 w 304"/>
              <a:gd name="T1" fmla="*/ 0 h 68"/>
              <a:gd name="T2" fmla="*/ 34 w 304"/>
              <a:gd name="T3" fmla="*/ 0 h 68"/>
              <a:gd name="T4" fmla="*/ 0 w 304"/>
              <a:gd name="T5" fmla="*/ 34 h 68"/>
              <a:gd name="T6" fmla="*/ 34 w 304"/>
              <a:gd name="T7" fmla="*/ 68 h 68"/>
              <a:gd name="T8" fmla="*/ 270 w 304"/>
              <a:gd name="T9" fmla="*/ 68 h 68"/>
              <a:gd name="T10" fmla="*/ 304 w 304"/>
              <a:gd name="T11" fmla="*/ 34 h 68"/>
              <a:gd name="T12" fmla="*/ 270 w 304"/>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304" h="68">
                <a:moveTo>
                  <a:pt x="270" y="0"/>
                </a:moveTo>
                <a:cubicBezTo>
                  <a:pt x="34" y="0"/>
                  <a:pt x="34" y="0"/>
                  <a:pt x="34" y="0"/>
                </a:cubicBezTo>
                <a:cubicBezTo>
                  <a:pt x="15" y="0"/>
                  <a:pt x="0" y="15"/>
                  <a:pt x="0" y="34"/>
                </a:cubicBezTo>
                <a:cubicBezTo>
                  <a:pt x="0" y="53"/>
                  <a:pt x="15" y="68"/>
                  <a:pt x="34" y="68"/>
                </a:cubicBezTo>
                <a:cubicBezTo>
                  <a:pt x="270" y="68"/>
                  <a:pt x="270" y="68"/>
                  <a:pt x="270" y="68"/>
                </a:cubicBezTo>
                <a:cubicBezTo>
                  <a:pt x="289" y="68"/>
                  <a:pt x="304" y="53"/>
                  <a:pt x="304" y="34"/>
                </a:cubicBezTo>
                <a:cubicBezTo>
                  <a:pt x="304" y="15"/>
                  <a:pt x="289" y="0"/>
                  <a:pt x="270" y="0"/>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xmlns="" id="{D2D3D071-C174-47F0-B6FA-B82B040D7931}"/>
              </a:ext>
            </a:extLst>
          </p:cNvPr>
          <p:cNvSpPr>
            <a:spLocks/>
          </p:cNvSpPr>
          <p:nvPr/>
        </p:nvSpPr>
        <p:spPr bwMode="auto">
          <a:xfrm>
            <a:off x="4300967" y="4056629"/>
            <a:ext cx="681177" cy="152227"/>
          </a:xfrm>
          <a:custGeom>
            <a:avLst/>
            <a:gdLst>
              <a:gd name="T0" fmla="*/ 270 w 304"/>
              <a:gd name="T1" fmla="*/ 0 h 68"/>
              <a:gd name="T2" fmla="*/ 34 w 304"/>
              <a:gd name="T3" fmla="*/ 0 h 68"/>
              <a:gd name="T4" fmla="*/ 0 w 304"/>
              <a:gd name="T5" fmla="*/ 34 h 68"/>
              <a:gd name="T6" fmla="*/ 34 w 304"/>
              <a:gd name="T7" fmla="*/ 68 h 68"/>
              <a:gd name="T8" fmla="*/ 270 w 304"/>
              <a:gd name="T9" fmla="*/ 68 h 68"/>
              <a:gd name="T10" fmla="*/ 304 w 304"/>
              <a:gd name="T11" fmla="*/ 34 h 68"/>
              <a:gd name="T12" fmla="*/ 270 w 304"/>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304" h="68">
                <a:moveTo>
                  <a:pt x="270" y="0"/>
                </a:moveTo>
                <a:cubicBezTo>
                  <a:pt x="34" y="0"/>
                  <a:pt x="34" y="0"/>
                  <a:pt x="34" y="0"/>
                </a:cubicBezTo>
                <a:cubicBezTo>
                  <a:pt x="15" y="0"/>
                  <a:pt x="0" y="15"/>
                  <a:pt x="0" y="34"/>
                </a:cubicBezTo>
                <a:cubicBezTo>
                  <a:pt x="0" y="53"/>
                  <a:pt x="15" y="68"/>
                  <a:pt x="34" y="68"/>
                </a:cubicBezTo>
                <a:cubicBezTo>
                  <a:pt x="270" y="68"/>
                  <a:pt x="270" y="68"/>
                  <a:pt x="270" y="68"/>
                </a:cubicBezTo>
                <a:cubicBezTo>
                  <a:pt x="289" y="68"/>
                  <a:pt x="304" y="53"/>
                  <a:pt x="304" y="34"/>
                </a:cubicBezTo>
                <a:cubicBezTo>
                  <a:pt x="304" y="15"/>
                  <a:pt x="289" y="0"/>
                  <a:pt x="270" y="0"/>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xmlns="" id="{8792C8B0-6842-4A67-9EAD-6D7CCE616581}"/>
              </a:ext>
            </a:extLst>
          </p:cNvPr>
          <p:cNvSpPr>
            <a:spLocks/>
          </p:cNvSpPr>
          <p:nvPr/>
        </p:nvSpPr>
        <p:spPr bwMode="auto">
          <a:xfrm>
            <a:off x="6659715" y="2595867"/>
            <a:ext cx="341357" cy="539714"/>
          </a:xfrm>
          <a:custGeom>
            <a:avLst/>
            <a:gdLst>
              <a:gd name="T0" fmla="*/ 121 w 152"/>
              <a:gd name="T1" fmla="*/ 10 h 240"/>
              <a:gd name="T2" fmla="*/ 4 w 152"/>
              <a:gd name="T3" fmla="*/ 214 h 240"/>
              <a:gd name="T4" fmla="*/ 9 w 152"/>
              <a:gd name="T5" fmla="*/ 235 h 240"/>
              <a:gd name="T6" fmla="*/ 30 w 152"/>
              <a:gd name="T7" fmla="*/ 230 h 240"/>
              <a:gd name="T8" fmla="*/ 148 w 152"/>
              <a:gd name="T9" fmla="*/ 25 h 240"/>
              <a:gd name="T10" fmla="*/ 142 w 152"/>
              <a:gd name="T11" fmla="*/ 4 h 240"/>
              <a:gd name="T12" fmla="*/ 121 w 152"/>
              <a:gd name="T13" fmla="*/ 10 h 240"/>
            </a:gdLst>
            <a:ahLst/>
            <a:cxnLst>
              <a:cxn ang="0">
                <a:pos x="T0" y="T1"/>
              </a:cxn>
              <a:cxn ang="0">
                <a:pos x="T2" y="T3"/>
              </a:cxn>
              <a:cxn ang="0">
                <a:pos x="T4" y="T5"/>
              </a:cxn>
              <a:cxn ang="0">
                <a:pos x="T6" y="T7"/>
              </a:cxn>
              <a:cxn ang="0">
                <a:pos x="T8" y="T9"/>
              </a:cxn>
              <a:cxn ang="0">
                <a:pos x="T10" y="T11"/>
              </a:cxn>
              <a:cxn ang="0">
                <a:pos x="T12" y="T13"/>
              </a:cxn>
            </a:cxnLst>
            <a:rect l="0" t="0" r="r" b="b"/>
            <a:pathLst>
              <a:path w="152" h="240">
                <a:moveTo>
                  <a:pt x="121" y="10"/>
                </a:moveTo>
                <a:cubicBezTo>
                  <a:pt x="4" y="214"/>
                  <a:pt x="4" y="214"/>
                  <a:pt x="4" y="214"/>
                </a:cubicBezTo>
                <a:cubicBezTo>
                  <a:pt x="0" y="222"/>
                  <a:pt x="2" y="231"/>
                  <a:pt x="9" y="235"/>
                </a:cubicBezTo>
                <a:cubicBezTo>
                  <a:pt x="17" y="240"/>
                  <a:pt x="26" y="237"/>
                  <a:pt x="30" y="230"/>
                </a:cubicBezTo>
                <a:cubicBezTo>
                  <a:pt x="148" y="25"/>
                  <a:pt x="148" y="25"/>
                  <a:pt x="148" y="25"/>
                </a:cubicBezTo>
                <a:cubicBezTo>
                  <a:pt x="152" y="17"/>
                  <a:pt x="150" y="8"/>
                  <a:pt x="142" y="4"/>
                </a:cubicBezTo>
                <a:cubicBezTo>
                  <a:pt x="135" y="0"/>
                  <a:pt x="126" y="2"/>
                  <a:pt x="121" y="10"/>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xmlns="" id="{6AC53080-9910-44FF-86DA-AB3B6492E291}"/>
              </a:ext>
            </a:extLst>
          </p:cNvPr>
          <p:cNvSpPr>
            <a:spLocks/>
          </p:cNvSpPr>
          <p:nvPr/>
        </p:nvSpPr>
        <p:spPr bwMode="auto">
          <a:xfrm>
            <a:off x="5206641" y="5129906"/>
            <a:ext cx="342895" cy="539714"/>
          </a:xfrm>
          <a:custGeom>
            <a:avLst/>
            <a:gdLst>
              <a:gd name="T0" fmla="*/ 122 w 153"/>
              <a:gd name="T1" fmla="*/ 10 h 240"/>
              <a:gd name="T2" fmla="*/ 4 w 153"/>
              <a:gd name="T3" fmla="*/ 215 h 240"/>
              <a:gd name="T4" fmla="*/ 10 w 153"/>
              <a:gd name="T5" fmla="*/ 236 h 240"/>
              <a:gd name="T6" fmla="*/ 31 w 153"/>
              <a:gd name="T7" fmla="*/ 230 h 240"/>
              <a:gd name="T8" fmla="*/ 149 w 153"/>
              <a:gd name="T9" fmla="*/ 25 h 240"/>
              <a:gd name="T10" fmla="*/ 143 w 153"/>
              <a:gd name="T11" fmla="*/ 4 h 240"/>
              <a:gd name="T12" fmla="*/ 122 w 153"/>
              <a:gd name="T13" fmla="*/ 10 h 240"/>
            </a:gdLst>
            <a:ahLst/>
            <a:cxnLst>
              <a:cxn ang="0">
                <a:pos x="T0" y="T1"/>
              </a:cxn>
              <a:cxn ang="0">
                <a:pos x="T2" y="T3"/>
              </a:cxn>
              <a:cxn ang="0">
                <a:pos x="T4" y="T5"/>
              </a:cxn>
              <a:cxn ang="0">
                <a:pos x="T6" y="T7"/>
              </a:cxn>
              <a:cxn ang="0">
                <a:pos x="T8" y="T9"/>
              </a:cxn>
              <a:cxn ang="0">
                <a:pos x="T10" y="T11"/>
              </a:cxn>
              <a:cxn ang="0">
                <a:pos x="T12" y="T13"/>
              </a:cxn>
            </a:cxnLst>
            <a:rect l="0" t="0" r="r" b="b"/>
            <a:pathLst>
              <a:path w="153" h="240">
                <a:moveTo>
                  <a:pt x="122" y="10"/>
                </a:moveTo>
                <a:cubicBezTo>
                  <a:pt x="4" y="215"/>
                  <a:pt x="4" y="215"/>
                  <a:pt x="4" y="215"/>
                </a:cubicBezTo>
                <a:cubicBezTo>
                  <a:pt x="0" y="222"/>
                  <a:pt x="3" y="231"/>
                  <a:pt x="10" y="236"/>
                </a:cubicBezTo>
                <a:cubicBezTo>
                  <a:pt x="17" y="240"/>
                  <a:pt x="27" y="237"/>
                  <a:pt x="31" y="230"/>
                </a:cubicBezTo>
                <a:cubicBezTo>
                  <a:pt x="149" y="25"/>
                  <a:pt x="149" y="25"/>
                  <a:pt x="149" y="25"/>
                </a:cubicBezTo>
                <a:cubicBezTo>
                  <a:pt x="153" y="18"/>
                  <a:pt x="150" y="8"/>
                  <a:pt x="143" y="4"/>
                </a:cubicBezTo>
                <a:cubicBezTo>
                  <a:pt x="136" y="0"/>
                  <a:pt x="126" y="2"/>
                  <a:pt x="122" y="10"/>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xmlns="" id="{15E2D1DB-0C54-4926-AB19-80D42495BEC8}"/>
              </a:ext>
            </a:extLst>
          </p:cNvPr>
          <p:cNvSpPr>
            <a:spLocks/>
          </p:cNvSpPr>
          <p:nvPr/>
        </p:nvSpPr>
        <p:spPr bwMode="auto">
          <a:xfrm>
            <a:off x="7091794" y="4690139"/>
            <a:ext cx="538176" cy="342895"/>
          </a:xfrm>
          <a:custGeom>
            <a:avLst/>
            <a:gdLst>
              <a:gd name="T0" fmla="*/ 230 w 240"/>
              <a:gd name="T1" fmla="*/ 122 h 153"/>
              <a:gd name="T2" fmla="*/ 26 w 240"/>
              <a:gd name="T3" fmla="*/ 4 h 153"/>
              <a:gd name="T4" fmla="*/ 5 w 240"/>
              <a:gd name="T5" fmla="*/ 10 h 153"/>
              <a:gd name="T6" fmla="*/ 10 w 240"/>
              <a:gd name="T7" fmla="*/ 31 h 153"/>
              <a:gd name="T8" fmla="*/ 215 w 240"/>
              <a:gd name="T9" fmla="*/ 149 h 153"/>
              <a:gd name="T10" fmla="*/ 236 w 240"/>
              <a:gd name="T11" fmla="*/ 143 h 153"/>
              <a:gd name="T12" fmla="*/ 230 w 240"/>
              <a:gd name="T13" fmla="*/ 122 h 153"/>
            </a:gdLst>
            <a:ahLst/>
            <a:cxnLst>
              <a:cxn ang="0">
                <a:pos x="T0" y="T1"/>
              </a:cxn>
              <a:cxn ang="0">
                <a:pos x="T2" y="T3"/>
              </a:cxn>
              <a:cxn ang="0">
                <a:pos x="T4" y="T5"/>
              </a:cxn>
              <a:cxn ang="0">
                <a:pos x="T6" y="T7"/>
              </a:cxn>
              <a:cxn ang="0">
                <a:pos x="T8" y="T9"/>
              </a:cxn>
              <a:cxn ang="0">
                <a:pos x="T10" y="T11"/>
              </a:cxn>
              <a:cxn ang="0">
                <a:pos x="T12" y="T13"/>
              </a:cxn>
            </a:cxnLst>
            <a:rect l="0" t="0" r="r" b="b"/>
            <a:pathLst>
              <a:path w="240" h="153">
                <a:moveTo>
                  <a:pt x="230" y="122"/>
                </a:moveTo>
                <a:cubicBezTo>
                  <a:pt x="26" y="4"/>
                  <a:pt x="26" y="4"/>
                  <a:pt x="26" y="4"/>
                </a:cubicBezTo>
                <a:cubicBezTo>
                  <a:pt x="18" y="0"/>
                  <a:pt x="9" y="3"/>
                  <a:pt x="5" y="10"/>
                </a:cubicBezTo>
                <a:cubicBezTo>
                  <a:pt x="0" y="17"/>
                  <a:pt x="3" y="27"/>
                  <a:pt x="10" y="31"/>
                </a:cubicBezTo>
                <a:cubicBezTo>
                  <a:pt x="215" y="149"/>
                  <a:pt x="215" y="149"/>
                  <a:pt x="215" y="149"/>
                </a:cubicBezTo>
                <a:cubicBezTo>
                  <a:pt x="223" y="153"/>
                  <a:pt x="232" y="150"/>
                  <a:pt x="236" y="143"/>
                </a:cubicBezTo>
                <a:cubicBezTo>
                  <a:pt x="240" y="136"/>
                  <a:pt x="238" y="126"/>
                  <a:pt x="230" y="122"/>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a:extLst>
              <a:ext uri="{FF2B5EF4-FFF2-40B4-BE49-F238E27FC236}">
                <a16:creationId xmlns:a16="http://schemas.microsoft.com/office/drawing/2014/main" xmlns="" id="{EE65E1CC-6F52-4233-B162-E80D916A654C}"/>
              </a:ext>
            </a:extLst>
          </p:cNvPr>
          <p:cNvSpPr>
            <a:spLocks/>
          </p:cNvSpPr>
          <p:nvPr/>
        </p:nvSpPr>
        <p:spPr bwMode="auto">
          <a:xfrm>
            <a:off x="4565442" y="3233990"/>
            <a:ext cx="538176" cy="344433"/>
          </a:xfrm>
          <a:custGeom>
            <a:avLst/>
            <a:gdLst>
              <a:gd name="T0" fmla="*/ 230 w 240"/>
              <a:gd name="T1" fmla="*/ 122 h 153"/>
              <a:gd name="T2" fmla="*/ 25 w 240"/>
              <a:gd name="T3" fmla="*/ 4 h 153"/>
              <a:gd name="T4" fmla="*/ 4 w 240"/>
              <a:gd name="T5" fmla="*/ 10 h 153"/>
              <a:gd name="T6" fmla="*/ 10 w 240"/>
              <a:gd name="T7" fmla="*/ 31 h 153"/>
              <a:gd name="T8" fmla="*/ 215 w 240"/>
              <a:gd name="T9" fmla="*/ 148 h 153"/>
              <a:gd name="T10" fmla="*/ 236 w 240"/>
              <a:gd name="T11" fmla="*/ 143 h 153"/>
              <a:gd name="T12" fmla="*/ 230 w 240"/>
              <a:gd name="T13" fmla="*/ 122 h 153"/>
            </a:gdLst>
            <a:ahLst/>
            <a:cxnLst>
              <a:cxn ang="0">
                <a:pos x="T0" y="T1"/>
              </a:cxn>
              <a:cxn ang="0">
                <a:pos x="T2" y="T3"/>
              </a:cxn>
              <a:cxn ang="0">
                <a:pos x="T4" y="T5"/>
              </a:cxn>
              <a:cxn ang="0">
                <a:pos x="T6" y="T7"/>
              </a:cxn>
              <a:cxn ang="0">
                <a:pos x="T8" y="T9"/>
              </a:cxn>
              <a:cxn ang="0">
                <a:pos x="T10" y="T11"/>
              </a:cxn>
              <a:cxn ang="0">
                <a:pos x="T12" y="T13"/>
              </a:cxn>
            </a:cxnLst>
            <a:rect l="0" t="0" r="r" b="b"/>
            <a:pathLst>
              <a:path w="240" h="153">
                <a:moveTo>
                  <a:pt x="230" y="122"/>
                </a:moveTo>
                <a:cubicBezTo>
                  <a:pt x="25" y="4"/>
                  <a:pt x="25" y="4"/>
                  <a:pt x="25" y="4"/>
                </a:cubicBezTo>
                <a:cubicBezTo>
                  <a:pt x="18" y="0"/>
                  <a:pt x="9" y="2"/>
                  <a:pt x="4" y="10"/>
                </a:cubicBezTo>
                <a:cubicBezTo>
                  <a:pt x="0" y="17"/>
                  <a:pt x="3" y="26"/>
                  <a:pt x="10" y="31"/>
                </a:cubicBezTo>
                <a:cubicBezTo>
                  <a:pt x="215" y="148"/>
                  <a:pt x="215" y="148"/>
                  <a:pt x="215" y="148"/>
                </a:cubicBezTo>
                <a:cubicBezTo>
                  <a:pt x="222" y="153"/>
                  <a:pt x="232" y="150"/>
                  <a:pt x="236" y="143"/>
                </a:cubicBezTo>
                <a:cubicBezTo>
                  <a:pt x="240" y="135"/>
                  <a:pt x="238" y="126"/>
                  <a:pt x="230" y="122"/>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xmlns="" id="{0E1EB6C9-9FF8-450B-9FD9-D48EEE2815BF}"/>
              </a:ext>
            </a:extLst>
          </p:cNvPr>
          <p:cNvSpPr>
            <a:spLocks/>
          </p:cNvSpPr>
          <p:nvPr/>
        </p:nvSpPr>
        <p:spPr bwMode="auto">
          <a:xfrm>
            <a:off x="7099481" y="3238602"/>
            <a:ext cx="539714" cy="342895"/>
          </a:xfrm>
          <a:custGeom>
            <a:avLst/>
            <a:gdLst>
              <a:gd name="T0" fmla="*/ 216 w 241"/>
              <a:gd name="T1" fmla="*/ 5 h 153"/>
              <a:gd name="T2" fmla="*/ 10 w 241"/>
              <a:gd name="T3" fmla="*/ 122 h 153"/>
              <a:gd name="T4" fmla="*/ 5 w 241"/>
              <a:gd name="T5" fmla="*/ 143 h 153"/>
              <a:gd name="T6" fmla="*/ 26 w 241"/>
              <a:gd name="T7" fmla="*/ 148 h 153"/>
              <a:gd name="T8" fmla="*/ 231 w 241"/>
              <a:gd name="T9" fmla="*/ 31 h 153"/>
              <a:gd name="T10" fmla="*/ 237 w 241"/>
              <a:gd name="T11" fmla="*/ 10 h 153"/>
              <a:gd name="T12" fmla="*/ 216 w 241"/>
              <a:gd name="T13" fmla="*/ 5 h 153"/>
            </a:gdLst>
            <a:ahLst/>
            <a:cxnLst>
              <a:cxn ang="0">
                <a:pos x="T0" y="T1"/>
              </a:cxn>
              <a:cxn ang="0">
                <a:pos x="T2" y="T3"/>
              </a:cxn>
              <a:cxn ang="0">
                <a:pos x="T4" y="T5"/>
              </a:cxn>
              <a:cxn ang="0">
                <a:pos x="T6" y="T7"/>
              </a:cxn>
              <a:cxn ang="0">
                <a:pos x="T8" y="T9"/>
              </a:cxn>
              <a:cxn ang="0">
                <a:pos x="T10" y="T11"/>
              </a:cxn>
              <a:cxn ang="0">
                <a:pos x="T12" y="T13"/>
              </a:cxn>
            </a:cxnLst>
            <a:rect l="0" t="0" r="r" b="b"/>
            <a:pathLst>
              <a:path w="241" h="153">
                <a:moveTo>
                  <a:pt x="216" y="5"/>
                </a:moveTo>
                <a:cubicBezTo>
                  <a:pt x="10" y="122"/>
                  <a:pt x="10" y="122"/>
                  <a:pt x="10" y="122"/>
                </a:cubicBezTo>
                <a:cubicBezTo>
                  <a:pt x="3" y="126"/>
                  <a:pt x="0" y="135"/>
                  <a:pt x="5" y="143"/>
                </a:cubicBezTo>
                <a:cubicBezTo>
                  <a:pt x="9" y="150"/>
                  <a:pt x="18" y="153"/>
                  <a:pt x="26" y="148"/>
                </a:cubicBezTo>
                <a:cubicBezTo>
                  <a:pt x="231" y="31"/>
                  <a:pt x="231" y="31"/>
                  <a:pt x="231" y="31"/>
                </a:cubicBezTo>
                <a:cubicBezTo>
                  <a:pt x="238" y="27"/>
                  <a:pt x="241" y="18"/>
                  <a:pt x="237" y="10"/>
                </a:cubicBezTo>
                <a:cubicBezTo>
                  <a:pt x="232" y="3"/>
                  <a:pt x="223" y="0"/>
                  <a:pt x="216" y="5"/>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xmlns="" id="{051B9B7F-E421-49EE-B33B-C6058DD2CCF3}"/>
              </a:ext>
            </a:extLst>
          </p:cNvPr>
          <p:cNvSpPr>
            <a:spLocks/>
          </p:cNvSpPr>
          <p:nvPr/>
        </p:nvSpPr>
        <p:spPr bwMode="auto">
          <a:xfrm>
            <a:off x="4568517" y="4687064"/>
            <a:ext cx="536639" cy="341357"/>
          </a:xfrm>
          <a:custGeom>
            <a:avLst/>
            <a:gdLst>
              <a:gd name="T0" fmla="*/ 215 w 240"/>
              <a:gd name="T1" fmla="*/ 5 h 152"/>
              <a:gd name="T2" fmla="*/ 10 w 240"/>
              <a:gd name="T3" fmla="*/ 122 h 152"/>
              <a:gd name="T4" fmla="*/ 4 w 240"/>
              <a:gd name="T5" fmla="*/ 143 h 152"/>
              <a:gd name="T6" fmla="*/ 25 w 240"/>
              <a:gd name="T7" fmla="*/ 148 h 152"/>
              <a:gd name="T8" fmla="*/ 231 w 240"/>
              <a:gd name="T9" fmla="*/ 31 h 152"/>
              <a:gd name="T10" fmla="*/ 236 w 240"/>
              <a:gd name="T11" fmla="*/ 10 h 152"/>
              <a:gd name="T12" fmla="*/ 215 w 240"/>
              <a:gd name="T13" fmla="*/ 5 h 152"/>
            </a:gdLst>
            <a:ahLst/>
            <a:cxnLst>
              <a:cxn ang="0">
                <a:pos x="T0" y="T1"/>
              </a:cxn>
              <a:cxn ang="0">
                <a:pos x="T2" y="T3"/>
              </a:cxn>
              <a:cxn ang="0">
                <a:pos x="T4" y="T5"/>
              </a:cxn>
              <a:cxn ang="0">
                <a:pos x="T6" y="T7"/>
              </a:cxn>
              <a:cxn ang="0">
                <a:pos x="T8" y="T9"/>
              </a:cxn>
              <a:cxn ang="0">
                <a:pos x="T10" y="T11"/>
              </a:cxn>
              <a:cxn ang="0">
                <a:pos x="T12" y="T13"/>
              </a:cxn>
            </a:cxnLst>
            <a:rect l="0" t="0" r="r" b="b"/>
            <a:pathLst>
              <a:path w="240" h="152">
                <a:moveTo>
                  <a:pt x="215" y="5"/>
                </a:moveTo>
                <a:cubicBezTo>
                  <a:pt x="10" y="122"/>
                  <a:pt x="10" y="122"/>
                  <a:pt x="10" y="122"/>
                </a:cubicBezTo>
                <a:cubicBezTo>
                  <a:pt x="3" y="126"/>
                  <a:pt x="0" y="135"/>
                  <a:pt x="4" y="143"/>
                </a:cubicBezTo>
                <a:cubicBezTo>
                  <a:pt x="9" y="150"/>
                  <a:pt x="18" y="152"/>
                  <a:pt x="25" y="148"/>
                </a:cubicBezTo>
                <a:cubicBezTo>
                  <a:pt x="231" y="31"/>
                  <a:pt x="231" y="31"/>
                  <a:pt x="231" y="31"/>
                </a:cubicBezTo>
                <a:cubicBezTo>
                  <a:pt x="238" y="27"/>
                  <a:pt x="240" y="18"/>
                  <a:pt x="236" y="10"/>
                </a:cubicBezTo>
                <a:cubicBezTo>
                  <a:pt x="232" y="3"/>
                  <a:pt x="223" y="0"/>
                  <a:pt x="215" y="5"/>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xmlns="" id="{7A89FD69-B1B4-4ADD-8924-752E2F9D6492}"/>
              </a:ext>
            </a:extLst>
          </p:cNvPr>
          <p:cNvSpPr>
            <a:spLocks/>
          </p:cNvSpPr>
          <p:nvPr/>
        </p:nvSpPr>
        <p:spPr bwMode="auto">
          <a:xfrm>
            <a:off x="6648952" y="5131444"/>
            <a:ext cx="339820" cy="542789"/>
          </a:xfrm>
          <a:custGeom>
            <a:avLst/>
            <a:gdLst>
              <a:gd name="T0" fmla="*/ 148 w 152"/>
              <a:gd name="T1" fmla="*/ 215 h 241"/>
              <a:gd name="T2" fmla="*/ 31 w 152"/>
              <a:gd name="T3" fmla="*/ 10 h 241"/>
              <a:gd name="T4" fmla="*/ 10 w 152"/>
              <a:gd name="T5" fmla="*/ 4 h 241"/>
              <a:gd name="T6" fmla="*/ 4 w 152"/>
              <a:gd name="T7" fmla="*/ 25 h 241"/>
              <a:gd name="T8" fmla="*/ 122 w 152"/>
              <a:gd name="T9" fmla="*/ 231 h 241"/>
              <a:gd name="T10" fmla="*/ 142 w 152"/>
              <a:gd name="T11" fmla="*/ 236 h 241"/>
              <a:gd name="T12" fmla="*/ 148 w 152"/>
              <a:gd name="T13" fmla="*/ 215 h 241"/>
            </a:gdLst>
            <a:ahLst/>
            <a:cxnLst>
              <a:cxn ang="0">
                <a:pos x="T0" y="T1"/>
              </a:cxn>
              <a:cxn ang="0">
                <a:pos x="T2" y="T3"/>
              </a:cxn>
              <a:cxn ang="0">
                <a:pos x="T4" y="T5"/>
              </a:cxn>
              <a:cxn ang="0">
                <a:pos x="T6" y="T7"/>
              </a:cxn>
              <a:cxn ang="0">
                <a:pos x="T8" y="T9"/>
              </a:cxn>
              <a:cxn ang="0">
                <a:pos x="T10" y="T11"/>
              </a:cxn>
              <a:cxn ang="0">
                <a:pos x="T12" y="T13"/>
              </a:cxn>
            </a:cxnLst>
            <a:rect l="0" t="0" r="r" b="b"/>
            <a:pathLst>
              <a:path w="152" h="241">
                <a:moveTo>
                  <a:pt x="148" y="215"/>
                </a:moveTo>
                <a:cubicBezTo>
                  <a:pt x="31" y="10"/>
                  <a:pt x="31" y="10"/>
                  <a:pt x="31" y="10"/>
                </a:cubicBezTo>
                <a:cubicBezTo>
                  <a:pt x="27" y="3"/>
                  <a:pt x="18" y="0"/>
                  <a:pt x="10" y="4"/>
                </a:cubicBezTo>
                <a:cubicBezTo>
                  <a:pt x="3" y="9"/>
                  <a:pt x="0" y="18"/>
                  <a:pt x="4" y="25"/>
                </a:cubicBezTo>
                <a:cubicBezTo>
                  <a:pt x="122" y="231"/>
                  <a:pt x="122" y="231"/>
                  <a:pt x="122" y="231"/>
                </a:cubicBezTo>
                <a:cubicBezTo>
                  <a:pt x="126" y="238"/>
                  <a:pt x="135" y="241"/>
                  <a:pt x="142" y="236"/>
                </a:cubicBezTo>
                <a:cubicBezTo>
                  <a:pt x="150" y="232"/>
                  <a:pt x="152" y="223"/>
                  <a:pt x="148" y="215"/>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xmlns="" id="{19261E5E-FF75-440A-8E99-F38F012FB873}"/>
              </a:ext>
            </a:extLst>
          </p:cNvPr>
          <p:cNvSpPr>
            <a:spLocks/>
          </p:cNvSpPr>
          <p:nvPr/>
        </p:nvSpPr>
        <p:spPr bwMode="auto">
          <a:xfrm>
            <a:off x="5203565" y="2594329"/>
            <a:ext cx="342895" cy="538176"/>
          </a:xfrm>
          <a:custGeom>
            <a:avLst/>
            <a:gdLst>
              <a:gd name="T0" fmla="*/ 148 w 153"/>
              <a:gd name="T1" fmla="*/ 215 h 240"/>
              <a:gd name="T2" fmla="*/ 31 w 153"/>
              <a:gd name="T3" fmla="*/ 10 h 240"/>
              <a:gd name="T4" fmla="*/ 10 w 153"/>
              <a:gd name="T5" fmla="*/ 4 h 240"/>
              <a:gd name="T6" fmla="*/ 5 w 153"/>
              <a:gd name="T7" fmla="*/ 25 h 240"/>
              <a:gd name="T8" fmla="*/ 122 w 153"/>
              <a:gd name="T9" fmla="*/ 230 h 240"/>
              <a:gd name="T10" fmla="*/ 143 w 153"/>
              <a:gd name="T11" fmla="*/ 236 h 240"/>
              <a:gd name="T12" fmla="*/ 148 w 153"/>
              <a:gd name="T13" fmla="*/ 215 h 240"/>
            </a:gdLst>
            <a:ahLst/>
            <a:cxnLst>
              <a:cxn ang="0">
                <a:pos x="T0" y="T1"/>
              </a:cxn>
              <a:cxn ang="0">
                <a:pos x="T2" y="T3"/>
              </a:cxn>
              <a:cxn ang="0">
                <a:pos x="T4" y="T5"/>
              </a:cxn>
              <a:cxn ang="0">
                <a:pos x="T6" y="T7"/>
              </a:cxn>
              <a:cxn ang="0">
                <a:pos x="T8" y="T9"/>
              </a:cxn>
              <a:cxn ang="0">
                <a:pos x="T10" y="T11"/>
              </a:cxn>
              <a:cxn ang="0">
                <a:pos x="T12" y="T13"/>
              </a:cxn>
            </a:cxnLst>
            <a:rect l="0" t="0" r="r" b="b"/>
            <a:pathLst>
              <a:path w="153" h="240">
                <a:moveTo>
                  <a:pt x="148" y="215"/>
                </a:moveTo>
                <a:cubicBezTo>
                  <a:pt x="31" y="10"/>
                  <a:pt x="31" y="10"/>
                  <a:pt x="31" y="10"/>
                </a:cubicBezTo>
                <a:cubicBezTo>
                  <a:pt x="27" y="3"/>
                  <a:pt x="18" y="0"/>
                  <a:pt x="10" y="4"/>
                </a:cubicBezTo>
                <a:cubicBezTo>
                  <a:pt x="3" y="8"/>
                  <a:pt x="0" y="18"/>
                  <a:pt x="5" y="25"/>
                </a:cubicBezTo>
                <a:cubicBezTo>
                  <a:pt x="122" y="230"/>
                  <a:pt x="122" y="230"/>
                  <a:pt x="122" y="230"/>
                </a:cubicBezTo>
                <a:cubicBezTo>
                  <a:pt x="126" y="238"/>
                  <a:pt x="135" y="240"/>
                  <a:pt x="143" y="236"/>
                </a:cubicBezTo>
                <a:cubicBezTo>
                  <a:pt x="150" y="232"/>
                  <a:pt x="153" y="223"/>
                  <a:pt x="148" y="215"/>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xmlns="" id="{7E6B5503-07E3-4312-A41A-917AB641F7F1}"/>
              </a:ext>
            </a:extLst>
          </p:cNvPr>
          <p:cNvSpPr>
            <a:spLocks/>
          </p:cNvSpPr>
          <p:nvPr/>
        </p:nvSpPr>
        <p:spPr bwMode="auto">
          <a:xfrm>
            <a:off x="5983151" y="3493851"/>
            <a:ext cx="758060" cy="759597"/>
          </a:xfrm>
          <a:custGeom>
            <a:avLst/>
            <a:gdLst>
              <a:gd name="T0" fmla="*/ 493 w 493"/>
              <a:gd name="T1" fmla="*/ 0 h 494"/>
              <a:gd name="T2" fmla="*/ 149 w 493"/>
              <a:gd name="T3" fmla="*/ 461 h 494"/>
              <a:gd name="T4" fmla="*/ 0 w 493"/>
              <a:gd name="T5" fmla="*/ 494 h 494"/>
              <a:gd name="T6" fmla="*/ 34 w 493"/>
              <a:gd name="T7" fmla="*/ 345 h 494"/>
              <a:gd name="T8" fmla="*/ 493 w 493"/>
              <a:gd name="T9" fmla="*/ 0 h 494"/>
            </a:gdLst>
            <a:ahLst/>
            <a:cxnLst>
              <a:cxn ang="0">
                <a:pos x="T0" y="T1"/>
              </a:cxn>
              <a:cxn ang="0">
                <a:pos x="T2" y="T3"/>
              </a:cxn>
              <a:cxn ang="0">
                <a:pos x="T4" y="T5"/>
              </a:cxn>
              <a:cxn ang="0">
                <a:pos x="T6" y="T7"/>
              </a:cxn>
              <a:cxn ang="0">
                <a:pos x="T8" y="T9"/>
              </a:cxn>
            </a:cxnLst>
            <a:rect l="0" t="0" r="r" b="b"/>
            <a:pathLst>
              <a:path w="493" h="494">
                <a:moveTo>
                  <a:pt x="493" y="0"/>
                </a:moveTo>
                <a:lnTo>
                  <a:pt x="149" y="461"/>
                </a:lnTo>
                <a:lnTo>
                  <a:pt x="0" y="494"/>
                </a:lnTo>
                <a:lnTo>
                  <a:pt x="34" y="345"/>
                </a:lnTo>
                <a:lnTo>
                  <a:pt x="493" y="0"/>
                </a:ln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xmlns="" id="{9240D58F-7709-4280-A48A-118877EA765F}"/>
              </a:ext>
            </a:extLst>
          </p:cNvPr>
          <p:cNvSpPr>
            <a:spLocks/>
          </p:cNvSpPr>
          <p:nvPr/>
        </p:nvSpPr>
        <p:spPr bwMode="auto">
          <a:xfrm>
            <a:off x="6056958" y="4032027"/>
            <a:ext cx="149152" cy="147614"/>
          </a:xfrm>
          <a:custGeom>
            <a:avLst/>
            <a:gdLst>
              <a:gd name="T0" fmla="*/ 55 w 66"/>
              <a:gd name="T1" fmla="*/ 54 h 66"/>
              <a:gd name="T2" fmla="*/ 12 w 66"/>
              <a:gd name="T3" fmla="*/ 54 h 66"/>
              <a:gd name="T4" fmla="*/ 12 w 66"/>
              <a:gd name="T5" fmla="*/ 11 h 66"/>
              <a:gd name="T6" fmla="*/ 55 w 66"/>
              <a:gd name="T7" fmla="*/ 11 h 66"/>
              <a:gd name="T8" fmla="*/ 55 w 66"/>
              <a:gd name="T9" fmla="*/ 54 h 66"/>
            </a:gdLst>
            <a:ahLst/>
            <a:cxnLst>
              <a:cxn ang="0">
                <a:pos x="T0" y="T1"/>
              </a:cxn>
              <a:cxn ang="0">
                <a:pos x="T2" y="T3"/>
              </a:cxn>
              <a:cxn ang="0">
                <a:pos x="T4" y="T5"/>
              </a:cxn>
              <a:cxn ang="0">
                <a:pos x="T6" y="T7"/>
              </a:cxn>
              <a:cxn ang="0">
                <a:pos x="T8" y="T9"/>
              </a:cxn>
            </a:cxnLst>
            <a:rect l="0" t="0" r="r" b="b"/>
            <a:pathLst>
              <a:path w="66" h="66">
                <a:moveTo>
                  <a:pt x="55" y="54"/>
                </a:moveTo>
                <a:cubicBezTo>
                  <a:pt x="43" y="66"/>
                  <a:pt x="24" y="66"/>
                  <a:pt x="12" y="54"/>
                </a:cubicBezTo>
                <a:cubicBezTo>
                  <a:pt x="0" y="42"/>
                  <a:pt x="0" y="23"/>
                  <a:pt x="12" y="11"/>
                </a:cubicBezTo>
                <a:cubicBezTo>
                  <a:pt x="24" y="0"/>
                  <a:pt x="43" y="0"/>
                  <a:pt x="55" y="11"/>
                </a:cubicBezTo>
                <a:cubicBezTo>
                  <a:pt x="66" y="23"/>
                  <a:pt x="66" y="42"/>
                  <a:pt x="55" y="54"/>
                </a:cubicBezTo>
                <a:close/>
              </a:path>
            </a:pathLst>
          </a:custGeom>
          <a:solidFill>
            <a:srgbClr val="009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a:extLst>
              <a:ext uri="{FF2B5EF4-FFF2-40B4-BE49-F238E27FC236}">
                <a16:creationId xmlns:a16="http://schemas.microsoft.com/office/drawing/2014/main" xmlns="" id="{BFB9AE5A-7CAB-4D82-96ED-5319CD288A07}"/>
              </a:ext>
            </a:extLst>
          </p:cNvPr>
          <p:cNvSpPr>
            <a:spLocks/>
          </p:cNvSpPr>
          <p:nvPr/>
        </p:nvSpPr>
        <p:spPr bwMode="auto">
          <a:xfrm>
            <a:off x="5291211" y="3261667"/>
            <a:ext cx="990244" cy="991782"/>
          </a:xfrm>
          <a:custGeom>
            <a:avLst/>
            <a:gdLst>
              <a:gd name="T0" fmla="*/ 0 w 644"/>
              <a:gd name="T1" fmla="*/ 0 h 645"/>
              <a:gd name="T2" fmla="*/ 611 w 644"/>
              <a:gd name="T3" fmla="*/ 496 h 645"/>
              <a:gd name="T4" fmla="*/ 644 w 644"/>
              <a:gd name="T5" fmla="*/ 645 h 645"/>
              <a:gd name="T6" fmla="*/ 495 w 644"/>
              <a:gd name="T7" fmla="*/ 612 h 645"/>
              <a:gd name="T8" fmla="*/ 0 w 644"/>
              <a:gd name="T9" fmla="*/ 0 h 645"/>
            </a:gdLst>
            <a:ahLst/>
            <a:cxnLst>
              <a:cxn ang="0">
                <a:pos x="T0" y="T1"/>
              </a:cxn>
              <a:cxn ang="0">
                <a:pos x="T2" y="T3"/>
              </a:cxn>
              <a:cxn ang="0">
                <a:pos x="T4" y="T5"/>
              </a:cxn>
              <a:cxn ang="0">
                <a:pos x="T6" y="T7"/>
              </a:cxn>
              <a:cxn ang="0">
                <a:pos x="T8" y="T9"/>
              </a:cxn>
            </a:cxnLst>
            <a:rect l="0" t="0" r="r" b="b"/>
            <a:pathLst>
              <a:path w="644" h="645">
                <a:moveTo>
                  <a:pt x="0" y="0"/>
                </a:moveTo>
                <a:lnTo>
                  <a:pt x="611" y="496"/>
                </a:lnTo>
                <a:lnTo>
                  <a:pt x="644" y="645"/>
                </a:lnTo>
                <a:lnTo>
                  <a:pt x="495" y="612"/>
                </a:lnTo>
                <a:lnTo>
                  <a:pt x="0" y="0"/>
                </a:ln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xmlns="" id="{BDC5B7B3-A324-4A7E-93CD-88A002DA43C2}"/>
              </a:ext>
            </a:extLst>
          </p:cNvPr>
          <p:cNvSpPr>
            <a:spLocks/>
          </p:cNvSpPr>
          <p:nvPr/>
        </p:nvSpPr>
        <p:spPr bwMode="auto">
          <a:xfrm>
            <a:off x="6060033" y="4032027"/>
            <a:ext cx="147614" cy="147614"/>
          </a:xfrm>
          <a:custGeom>
            <a:avLst/>
            <a:gdLst>
              <a:gd name="T0" fmla="*/ 54 w 66"/>
              <a:gd name="T1" fmla="*/ 11 h 66"/>
              <a:gd name="T2" fmla="*/ 54 w 66"/>
              <a:gd name="T3" fmla="*/ 54 h 66"/>
              <a:gd name="T4" fmla="*/ 11 w 66"/>
              <a:gd name="T5" fmla="*/ 54 h 66"/>
              <a:gd name="T6" fmla="*/ 11 w 66"/>
              <a:gd name="T7" fmla="*/ 11 h 66"/>
              <a:gd name="T8" fmla="*/ 54 w 66"/>
              <a:gd name="T9" fmla="*/ 11 h 66"/>
            </a:gdLst>
            <a:ahLst/>
            <a:cxnLst>
              <a:cxn ang="0">
                <a:pos x="T0" y="T1"/>
              </a:cxn>
              <a:cxn ang="0">
                <a:pos x="T2" y="T3"/>
              </a:cxn>
              <a:cxn ang="0">
                <a:pos x="T4" y="T5"/>
              </a:cxn>
              <a:cxn ang="0">
                <a:pos x="T6" y="T7"/>
              </a:cxn>
              <a:cxn ang="0">
                <a:pos x="T8" y="T9"/>
              </a:cxn>
            </a:cxnLst>
            <a:rect l="0" t="0" r="r" b="b"/>
            <a:pathLst>
              <a:path w="66" h="66">
                <a:moveTo>
                  <a:pt x="54" y="11"/>
                </a:moveTo>
                <a:cubicBezTo>
                  <a:pt x="66" y="23"/>
                  <a:pt x="66" y="42"/>
                  <a:pt x="54" y="54"/>
                </a:cubicBezTo>
                <a:cubicBezTo>
                  <a:pt x="42" y="66"/>
                  <a:pt x="23" y="66"/>
                  <a:pt x="11" y="54"/>
                </a:cubicBezTo>
                <a:cubicBezTo>
                  <a:pt x="0" y="42"/>
                  <a:pt x="0" y="23"/>
                  <a:pt x="11" y="11"/>
                </a:cubicBezTo>
                <a:cubicBezTo>
                  <a:pt x="23" y="0"/>
                  <a:pt x="42" y="0"/>
                  <a:pt x="54" y="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xmlns="" id="{F492B1E9-9820-4467-B9F3-987314036981}"/>
              </a:ext>
            </a:extLst>
          </p:cNvPr>
          <p:cNvSpPr>
            <a:spLocks/>
          </p:cNvSpPr>
          <p:nvPr/>
        </p:nvSpPr>
        <p:spPr bwMode="auto">
          <a:xfrm>
            <a:off x="6032356" y="4102759"/>
            <a:ext cx="123012" cy="948728"/>
          </a:xfrm>
          <a:custGeom>
            <a:avLst/>
            <a:gdLst>
              <a:gd name="T0" fmla="*/ 80 w 80"/>
              <a:gd name="T1" fmla="*/ 3 h 617"/>
              <a:gd name="T2" fmla="*/ 0 w 80"/>
              <a:gd name="T3" fmla="*/ 617 h 617"/>
              <a:gd name="T4" fmla="*/ 50 w 80"/>
              <a:gd name="T5" fmla="*/ 0 h 617"/>
              <a:gd name="T6" fmla="*/ 80 w 80"/>
              <a:gd name="T7" fmla="*/ 3 h 617"/>
            </a:gdLst>
            <a:ahLst/>
            <a:cxnLst>
              <a:cxn ang="0">
                <a:pos x="T0" y="T1"/>
              </a:cxn>
              <a:cxn ang="0">
                <a:pos x="T2" y="T3"/>
              </a:cxn>
              <a:cxn ang="0">
                <a:pos x="T4" y="T5"/>
              </a:cxn>
              <a:cxn ang="0">
                <a:pos x="T6" y="T7"/>
              </a:cxn>
            </a:cxnLst>
            <a:rect l="0" t="0" r="r" b="b"/>
            <a:pathLst>
              <a:path w="80" h="617">
                <a:moveTo>
                  <a:pt x="80" y="3"/>
                </a:moveTo>
                <a:lnTo>
                  <a:pt x="0" y="617"/>
                </a:lnTo>
                <a:lnTo>
                  <a:pt x="50" y="0"/>
                </a:lnTo>
                <a:lnTo>
                  <a:pt x="80" y="3"/>
                </a:ln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xmlns="" id="{A8B7288A-E279-4104-B850-A745B5AD6832}"/>
              </a:ext>
            </a:extLst>
          </p:cNvPr>
          <p:cNvSpPr>
            <a:spLocks noChangeArrowheads="1"/>
          </p:cNvSpPr>
          <p:nvPr/>
        </p:nvSpPr>
        <p:spPr bwMode="auto">
          <a:xfrm>
            <a:off x="6095400" y="4068931"/>
            <a:ext cx="73807" cy="7227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xmlns="" id="{B73B95A3-557A-492E-99D9-60515D42A015}"/>
              </a:ext>
            </a:extLst>
          </p:cNvPr>
          <p:cNvSpPr/>
          <p:nvPr/>
        </p:nvSpPr>
        <p:spPr>
          <a:xfrm>
            <a:off x="8498740" y="2674335"/>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29" name="Rectangle 28">
            <a:extLst>
              <a:ext uri="{FF2B5EF4-FFF2-40B4-BE49-F238E27FC236}">
                <a16:creationId xmlns:a16="http://schemas.microsoft.com/office/drawing/2014/main" xmlns="" id="{EA27ED04-D43D-4E1A-813D-5428052B25E3}"/>
              </a:ext>
            </a:extLst>
          </p:cNvPr>
          <p:cNvSpPr/>
          <p:nvPr/>
        </p:nvSpPr>
        <p:spPr>
          <a:xfrm>
            <a:off x="8498740" y="3030082"/>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30" name="Rectangle 29">
            <a:extLst>
              <a:ext uri="{FF2B5EF4-FFF2-40B4-BE49-F238E27FC236}">
                <a16:creationId xmlns:a16="http://schemas.microsoft.com/office/drawing/2014/main" xmlns="" id="{1263BDB4-6F79-48D7-B8DC-97530575E2D3}"/>
              </a:ext>
            </a:extLst>
          </p:cNvPr>
          <p:cNvSpPr/>
          <p:nvPr/>
        </p:nvSpPr>
        <p:spPr>
          <a:xfrm>
            <a:off x="8498740" y="4909611"/>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31" name="Rectangle 30">
            <a:extLst>
              <a:ext uri="{FF2B5EF4-FFF2-40B4-BE49-F238E27FC236}">
                <a16:creationId xmlns:a16="http://schemas.microsoft.com/office/drawing/2014/main" xmlns="" id="{38949E79-EC76-4F8C-A267-9B055A9E1419}"/>
              </a:ext>
            </a:extLst>
          </p:cNvPr>
          <p:cNvSpPr/>
          <p:nvPr/>
        </p:nvSpPr>
        <p:spPr>
          <a:xfrm>
            <a:off x="8498740" y="5265358"/>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32" name="Rectangle 31">
            <a:extLst>
              <a:ext uri="{FF2B5EF4-FFF2-40B4-BE49-F238E27FC236}">
                <a16:creationId xmlns:a16="http://schemas.microsoft.com/office/drawing/2014/main" xmlns="" id="{5E30E8C2-E0C0-44C5-AA44-4E96AF849408}"/>
              </a:ext>
            </a:extLst>
          </p:cNvPr>
          <p:cNvSpPr/>
          <p:nvPr/>
        </p:nvSpPr>
        <p:spPr>
          <a:xfrm>
            <a:off x="1152350" y="2674335"/>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33" name="Rectangle 32">
            <a:extLst>
              <a:ext uri="{FF2B5EF4-FFF2-40B4-BE49-F238E27FC236}">
                <a16:creationId xmlns:a16="http://schemas.microsoft.com/office/drawing/2014/main" xmlns="" id="{F3FAE2FF-FAA2-4303-B55C-C6B6529E1882}"/>
              </a:ext>
            </a:extLst>
          </p:cNvPr>
          <p:cNvSpPr/>
          <p:nvPr/>
        </p:nvSpPr>
        <p:spPr>
          <a:xfrm>
            <a:off x="1152350" y="3030082"/>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34" name="Rectangle 33">
            <a:extLst>
              <a:ext uri="{FF2B5EF4-FFF2-40B4-BE49-F238E27FC236}">
                <a16:creationId xmlns:a16="http://schemas.microsoft.com/office/drawing/2014/main" xmlns="" id="{62B15D71-F0A7-415B-94F6-C0B2544A1B0F}"/>
              </a:ext>
            </a:extLst>
          </p:cNvPr>
          <p:cNvSpPr/>
          <p:nvPr/>
        </p:nvSpPr>
        <p:spPr>
          <a:xfrm>
            <a:off x="1152350" y="4909611"/>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35" name="Rectangle 34">
            <a:extLst>
              <a:ext uri="{FF2B5EF4-FFF2-40B4-BE49-F238E27FC236}">
                <a16:creationId xmlns:a16="http://schemas.microsoft.com/office/drawing/2014/main" xmlns="" id="{AA8B8AD0-22C7-4D45-BDB8-6B50E188F11C}"/>
              </a:ext>
            </a:extLst>
          </p:cNvPr>
          <p:cNvSpPr/>
          <p:nvPr/>
        </p:nvSpPr>
        <p:spPr>
          <a:xfrm>
            <a:off x="1152350" y="5265358"/>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36" name="Freeform 168">
            <a:extLst>
              <a:ext uri="{FF2B5EF4-FFF2-40B4-BE49-F238E27FC236}">
                <a16:creationId xmlns:a16="http://schemas.microsoft.com/office/drawing/2014/main" xmlns="" id="{BBBBF9C4-1D91-48F5-ACF5-3B1AE92C7BE5}"/>
              </a:ext>
            </a:extLst>
          </p:cNvPr>
          <p:cNvSpPr>
            <a:spLocks noEditPoints="1"/>
          </p:cNvSpPr>
          <p:nvPr/>
        </p:nvSpPr>
        <p:spPr bwMode="auto">
          <a:xfrm>
            <a:off x="8689611" y="4428424"/>
            <a:ext cx="433412" cy="433412"/>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32">
            <a:extLst>
              <a:ext uri="{FF2B5EF4-FFF2-40B4-BE49-F238E27FC236}">
                <a16:creationId xmlns:a16="http://schemas.microsoft.com/office/drawing/2014/main" xmlns="" id="{1D2670E8-B4BA-4B89-B90A-F867CE29B8B6}"/>
              </a:ext>
            </a:extLst>
          </p:cNvPr>
          <p:cNvSpPr>
            <a:spLocks noEditPoints="1"/>
          </p:cNvSpPr>
          <p:nvPr/>
        </p:nvSpPr>
        <p:spPr bwMode="auto">
          <a:xfrm>
            <a:off x="8677106" y="2196472"/>
            <a:ext cx="433412" cy="432370"/>
          </a:xfrm>
          <a:custGeom>
            <a:avLst/>
            <a:gdLst>
              <a:gd name="T0" fmla="*/ 39 w 176"/>
              <a:gd name="T1" fmla="*/ 119 h 176"/>
              <a:gd name="T2" fmla="*/ 43 w 176"/>
              <a:gd name="T3" fmla="*/ 115 h 176"/>
              <a:gd name="T4" fmla="*/ 44 w 176"/>
              <a:gd name="T5" fmla="*/ 112 h 176"/>
              <a:gd name="T6" fmla="*/ 40 w 176"/>
              <a:gd name="T7" fmla="*/ 108 h 176"/>
              <a:gd name="T8" fmla="*/ 37 w 176"/>
              <a:gd name="T9" fmla="*/ 109 h 176"/>
              <a:gd name="T10" fmla="*/ 33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7 w 176"/>
              <a:gd name="T23" fmla="*/ 113 h 176"/>
              <a:gd name="T24" fmla="*/ 17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64 w 176"/>
              <a:gd name="T37" fmla="*/ 132 h 176"/>
              <a:gd name="T38" fmla="*/ 61 w 176"/>
              <a:gd name="T39" fmla="*/ 133 h 176"/>
              <a:gd name="T40" fmla="*/ 49 w 176"/>
              <a:gd name="T41" fmla="*/ 145 h 176"/>
              <a:gd name="T42" fmla="*/ 48 w 176"/>
              <a:gd name="T43" fmla="*/ 148 h 176"/>
              <a:gd name="T44" fmla="*/ 52 w 176"/>
              <a:gd name="T45" fmla="*/ 152 h 176"/>
              <a:gd name="T46" fmla="*/ 55 w 176"/>
              <a:gd name="T47" fmla="*/ 151 h 176"/>
              <a:gd name="T48" fmla="*/ 67 w 176"/>
              <a:gd name="T49" fmla="*/ 139 h 176"/>
              <a:gd name="T50" fmla="*/ 68 w 176"/>
              <a:gd name="T51" fmla="*/ 136 h 176"/>
              <a:gd name="T52" fmla="*/ 64 w 176"/>
              <a:gd name="T53" fmla="*/ 132 h 176"/>
              <a:gd name="T54" fmla="*/ 176 w 176"/>
              <a:gd name="T55" fmla="*/ 4 h 176"/>
              <a:gd name="T56" fmla="*/ 172 w 176"/>
              <a:gd name="T57" fmla="*/ 0 h 176"/>
              <a:gd name="T58" fmla="*/ 170 w 176"/>
              <a:gd name="T59" fmla="*/ 0 h 176"/>
              <a:gd name="T60" fmla="*/ 170 w 176"/>
              <a:gd name="T61" fmla="*/ 0 h 176"/>
              <a:gd name="T62" fmla="*/ 2 w 176"/>
              <a:gd name="T63" fmla="*/ 72 h 176"/>
              <a:gd name="T64" fmla="*/ 2 w 176"/>
              <a:gd name="T65" fmla="*/ 72 h 176"/>
              <a:gd name="T66" fmla="*/ 2 w 176"/>
              <a:gd name="T67" fmla="*/ 72 h 176"/>
              <a:gd name="T68" fmla="*/ 2 w 176"/>
              <a:gd name="T69" fmla="*/ 72 h 176"/>
              <a:gd name="T70" fmla="*/ 0 w 176"/>
              <a:gd name="T71" fmla="*/ 76 h 176"/>
              <a:gd name="T72" fmla="*/ 3 w 176"/>
              <a:gd name="T73" fmla="*/ 80 h 176"/>
              <a:gd name="T74" fmla="*/ 3 w 176"/>
              <a:gd name="T75" fmla="*/ 80 h 176"/>
              <a:gd name="T76" fmla="*/ 69 w 176"/>
              <a:gd name="T77" fmla="*/ 107 h 176"/>
              <a:gd name="T78" fmla="*/ 96 w 176"/>
              <a:gd name="T79" fmla="*/ 173 h 176"/>
              <a:gd name="T80" fmla="*/ 96 w 176"/>
              <a:gd name="T81" fmla="*/ 173 h 176"/>
              <a:gd name="T82" fmla="*/ 100 w 176"/>
              <a:gd name="T83" fmla="*/ 176 h 176"/>
              <a:gd name="T84" fmla="*/ 104 w 176"/>
              <a:gd name="T85" fmla="*/ 174 h 176"/>
              <a:gd name="T86" fmla="*/ 104 w 176"/>
              <a:gd name="T87" fmla="*/ 174 h 176"/>
              <a:gd name="T88" fmla="*/ 104 w 176"/>
              <a:gd name="T89" fmla="*/ 174 h 176"/>
              <a:gd name="T90" fmla="*/ 104 w 176"/>
              <a:gd name="T91" fmla="*/ 174 h 176"/>
              <a:gd name="T92" fmla="*/ 176 w 176"/>
              <a:gd name="T93" fmla="*/ 6 h 176"/>
              <a:gd name="T94" fmla="*/ 176 w 176"/>
              <a:gd name="T95" fmla="*/ 6 h 176"/>
              <a:gd name="T96" fmla="*/ 176 w 176"/>
              <a:gd name="T97" fmla="*/ 4 h 176"/>
              <a:gd name="T98" fmla="*/ 14 w 176"/>
              <a:gd name="T99" fmla="*/ 76 h 176"/>
              <a:gd name="T100" fmla="*/ 154 w 176"/>
              <a:gd name="T101" fmla="*/ 16 h 176"/>
              <a:gd name="T102" fmla="*/ 71 w 176"/>
              <a:gd name="T103" fmla="*/ 99 h 176"/>
              <a:gd name="T104" fmla="*/ 14 w 176"/>
              <a:gd name="T105" fmla="*/ 76 h 176"/>
              <a:gd name="T106" fmla="*/ 100 w 176"/>
              <a:gd name="T107" fmla="*/ 162 h 176"/>
              <a:gd name="T108" fmla="*/ 77 w 176"/>
              <a:gd name="T109" fmla="*/ 105 h 176"/>
              <a:gd name="T110" fmla="*/ 160 w 176"/>
              <a:gd name="T111" fmla="*/ 22 h 176"/>
              <a:gd name="T112" fmla="*/ 100 w 176"/>
              <a:gd name="T113"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2" y="108"/>
                  <a:pt x="40" y="108"/>
                </a:cubicBezTo>
                <a:cubicBezTo>
                  <a:pt x="39" y="108"/>
                  <a:pt x="38" y="108"/>
                  <a:pt x="37" y="109"/>
                </a:cubicBezTo>
                <a:cubicBezTo>
                  <a:pt x="33" y="113"/>
                  <a:pt x="33" y="113"/>
                  <a:pt x="33" y="113"/>
                </a:cubicBezTo>
                <a:cubicBezTo>
                  <a:pt x="32" y="114"/>
                  <a:pt x="32" y="115"/>
                  <a:pt x="32" y="116"/>
                </a:cubicBezTo>
                <a:cubicBezTo>
                  <a:pt x="32" y="118"/>
                  <a:pt x="34" y="120"/>
                  <a:pt x="36" y="120"/>
                </a:cubicBezTo>
                <a:cubicBezTo>
                  <a:pt x="37" y="120"/>
                  <a:pt x="38" y="120"/>
                  <a:pt x="39" y="119"/>
                </a:cubicBezTo>
                <a:moveTo>
                  <a:pt x="64" y="116"/>
                </a:moveTo>
                <a:cubicBezTo>
                  <a:pt x="64" y="114"/>
                  <a:pt x="62" y="112"/>
                  <a:pt x="60" y="112"/>
                </a:cubicBezTo>
                <a:cubicBezTo>
                  <a:pt x="59" y="112"/>
                  <a:pt x="58" y="112"/>
                  <a:pt x="57" y="113"/>
                </a:cubicBezTo>
                <a:cubicBezTo>
                  <a:pt x="17" y="153"/>
                  <a:pt x="17" y="153"/>
                  <a:pt x="17" y="153"/>
                </a:cubicBezTo>
                <a:cubicBezTo>
                  <a:pt x="16" y="154"/>
                  <a:pt x="16" y="155"/>
                  <a:pt x="16" y="156"/>
                </a:cubicBezTo>
                <a:cubicBezTo>
                  <a:pt x="16" y="158"/>
                  <a:pt x="18" y="160"/>
                  <a:pt x="20" y="160"/>
                </a:cubicBezTo>
                <a:cubicBezTo>
                  <a:pt x="21" y="160"/>
                  <a:pt x="22" y="160"/>
                  <a:pt x="23" y="159"/>
                </a:cubicBezTo>
                <a:cubicBezTo>
                  <a:pt x="63" y="119"/>
                  <a:pt x="63" y="119"/>
                  <a:pt x="63" y="119"/>
                </a:cubicBezTo>
                <a:cubicBezTo>
                  <a:pt x="64" y="118"/>
                  <a:pt x="64" y="117"/>
                  <a:pt x="64" y="116"/>
                </a:cubicBezTo>
                <a:moveTo>
                  <a:pt x="64" y="132"/>
                </a:moveTo>
                <a:cubicBezTo>
                  <a:pt x="63" y="132"/>
                  <a:pt x="62" y="132"/>
                  <a:pt x="61" y="133"/>
                </a:cubicBezTo>
                <a:cubicBezTo>
                  <a:pt x="49" y="145"/>
                  <a:pt x="49" y="145"/>
                  <a:pt x="49" y="145"/>
                </a:cubicBezTo>
                <a:cubicBezTo>
                  <a:pt x="48" y="146"/>
                  <a:pt x="48" y="147"/>
                  <a:pt x="48" y="148"/>
                </a:cubicBezTo>
                <a:cubicBezTo>
                  <a:pt x="48" y="150"/>
                  <a:pt x="50" y="152"/>
                  <a:pt x="52" y="152"/>
                </a:cubicBezTo>
                <a:cubicBezTo>
                  <a:pt x="53" y="152"/>
                  <a:pt x="54" y="152"/>
                  <a:pt x="55" y="151"/>
                </a:cubicBezTo>
                <a:cubicBezTo>
                  <a:pt x="67" y="139"/>
                  <a:pt x="67" y="139"/>
                  <a:pt x="67" y="139"/>
                </a:cubicBezTo>
                <a:cubicBezTo>
                  <a:pt x="68" y="138"/>
                  <a:pt x="68" y="137"/>
                  <a:pt x="68" y="136"/>
                </a:cubicBezTo>
                <a:cubicBezTo>
                  <a:pt x="68" y="134"/>
                  <a:pt x="66" y="132"/>
                  <a:pt x="64" y="132"/>
                </a:cubicBezTo>
                <a:moveTo>
                  <a:pt x="176" y="4"/>
                </a:moveTo>
                <a:cubicBezTo>
                  <a:pt x="176" y="2"/>
                  <a:pt x="174" y="0"/>
                  <a:pt x="172" y="0"/>
                </a:cubicBezTo>
                <a:cubicBezTo>
                  <a:pt x="171" y="0"/>
                  <a:pt x="171" y="0"/>
                  <a:pt x="170" y="0"/>
                </a:cubicBezTo>
                <a:cubicBezTo>
                  <a:pt x="170" y="0"/>
                  <a:pt x="170" y="0"/>
                  <a:pt x="170" y="0"/>
                </a:cubicBezTo>
                <a:cubicBezTo>
                  <a:pt x="2" y="72"/>
                  <a:pt x="2" y="72"/>
                  <a:pt x="2" y="72"/>
                </a:cubicBezTo>
                <a:cubicBezTo>
                  <a:pt x="2" y="72"/>
                  <a:pt x="2" y="72"/>
                  <a:pt x="2" y="72"/>
                </a:cubicBezTo>
                <a:cubicBezTo>
                  <a:pt x="2" y="72"/>
                  <a:pt x="2" y="72"/>
                  <a:pt x="2" y="72"/>
                </a:cubicBezTo>
                <a:cubicBezTo>
                  <a:pt x="2" y="72"/>
                  <a:pt x="2" y="72"/>
                  <a:pt x="2" y="72"/>
                </a:cubicBezTo>
                <a:cubicBezTo>
                  <a:pt x="1" y="73"/>
                  <a:pt x="0" y="74"/>
                  <a:pt x="0" y="76"/>
                </a:cubicBezTo>
                <a:cubicBezTo>
                  <a:pt x="0" y="78"/>
                  <a:pt x="1" y="79"/>
                  <a:pt x="3" y="80"/>
                </a:cubicBezTo>
                <a:cubicBezTo>
                  <a:pt x="3" y="80"/>
                  <a:pt x="3" y="80"/>
                  <a:pt x="3" y="80"/>
                </a:cubicBezTo>
                <a:cubicBezTo>
                  <a:pt x="69" y="107"/>
                  <a:pt x="69" y="107"/>
                  <a:pt x="69" y="107"/>
                </a:cubicBezTo>
                <a:cubicBezTo>
                  <a:pt x="96" y="173"/>
                  <a:pt x="96" y="173"/>
                  <a:pt x="96" y="173"/>
                </a:cubicBezTo>
                <a:cubicBezTo>
                  <a:pt x="96" y="173"/>
                  <a:pt x="96" y="173"/>
                  <a:pt x="96" y="173"/>
                </a:cubicBezTo>
                <a:cubicBezTo>
                  <a:pt x="97" y="175"/>
                  <a:pt x="98"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4" y="76"/>
                </a:moveTo>
                <a:cubicBezTo>
                  <a:pt x="154" y="16"/>
                  <a:pt x="154" y="16"/>
                  <a:pt x="154" y="16"/>
                </a:cubicBezTo>
                <a:cubicBezTo>
                  <a:pt x="71" y="99"/>
                  <a:pt x="71" y="99"/>
                  <a:pt x="71" y="99"/>
                </a:cubicBezTo>
                <a:lnTo>
                  <a:pt x="14" y="76"/>
                </a:lnTo>
                <a:close/>
                <a:moveTo>
                  <a:pt x="100" y="162"/>
                </a:moveTo>
                <a:cubicBezTo>
                  <a:pt x="77" y="105"/>
                  <a:pt x="77" y="105"/>
                  <a:pt x="77" y="105"/>
                </a:cubicBezTo>
                <a:cubicBezTo>
                  <a:pt x="160" y="22"/>
                  <a:pt x="160" y="22"/>
                  <a:pt x="160" y="22"/>
                </a:cubicBezTo>
                <a:lnTo>
                  <a:pt x="100" y="162"/>
                </a:ln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1">
            <a:extLst>
              <a:ext uri="{FF2B5EF4-FFF2-40B4-BE49-F238E27FC236}">
                <a16:creationId xmlns:a16="http://schemas.microsoft.com/office/drawing/2014/main" xmlns="" id="{2F2F7DE0-006B-4705-A21B-A4046D23E566}"/>
              </a:ext>
            </a:extLst>
          </p:cNvPr>
          <p:cNvSpPr>
            <a:spLocks noEditPoints="1"/>
          </p:cNvSpPr>
          <p:nvPr/>
        </p:nvSpPr>
        <p:spPr bwMode="auto">
          <a:xfrm>
            <a:off x="3176140" y="2200251"/>
            <a:ext cx="433412" cy="433412"/>
          </a:xfrm>
          <a:custGeom>
            <a:avLst/>
            <a:gdLst>
              <a:gd name="T0" fmla="*/ 144 w 176"/>
              <a:gd name="T1" fmla="*/ 88 h 176"/>
              <a:gd name="T2" fmla="*/ 152 w 176"/>
              <a:gd name="T3" fmla="*/ 88 h 176"/>
              <a:gd name="T4" fmla="*/ 60 w 176"/>
              <a:gd name="T5" fmla="*/ 136 h 176"/>
              <a:gd name="T6" fmla="*/ 56 w 176"/>
              <a:gd name="T7" fmla="*/ 143 h 176"/>
              <a:gd name="T8" fmla="*/ 60 w 176"/>
              <a:gd name="T9" fmla="*/ 136 h 176"/>
              <a:gd name="T10" fmla="*/ 33 w 176"/>
              <a:gd name="T11" fmla="*/ 120 h 176"/>
              <a:gd name="T12" fmla="*/ 40 w 176"/>
              <a:gd name="T13" fmla="*/ 116 h 176"/>
              <a:gd name="T14" fmla="*/ 56 w 176"/>
              <a:gd name="T15" fmla="*/ 33 h 176"/>
              <a:gd name="T16" fmla="*/ 60 w 176"/>
              <a:gd name="T17" fmla="*/ 40 h 176"/>
              <a:gd name="T18" fmla="*/ 56 w 176"/>
              <a:gd name="T19" fmla="*/ 33 h 176"/>
              <a:gd name="T20" fmla="*/ 24 w 176"/>
              <a:gd name="T21" fmla="*/ 88 h 176"/>
              <a:gd name="T22" fmla="*/ 32 w 176"/>
              <a:gd name="T23" fmla="*/ 88 h 176"/>
              <a:gd name="T24" fmla="*/ 116 w 176"/>
              <a:gd name="T25" fmla="*/ 40 h 176"/>
              <a:gd name="T26" fmla="*/ 120 w 176"/>
              <a:gd name="T27" fmla="*/ 33 h 176"/>
              <a:gd name="T28" fmla="*/ 116 w 176"/>
              <a:gd name="T29" fmla="*/ 40 h 176"/>
              <a:gd name="T30" fmla="*/ 33 w 176"/>
              <a:gd name="T31" fmla="*/ 56 h 176"/>
              <a:gd name="T32" fmla="*/ 40 w 176"/>
              <a:gd name="T33" fmla="*/ 60 h 176"/>
              <a:gd name="T34" fmla="*/ 142 w 176"/>
              <a:gd name="T35" fmla="*/ 115 h 176"/>
              <a:gd name="T36" fmla="*/ 138 w 176"/>
              <a:gd name="T37" fmla="*/ 121 h 176"/>
              <a:gd name="T38" fmla="*/ 142 w 176"/>
              <a:gd name="T39" fmla="*/ 115 h 176"/>
              <a:gd name="T40" fmla="*/ 84 w 176"/>
              <a:gd name="T41" fmla="*/ 148 h 176"/>
              <a:gd name="T42" fmla="*/ 92 w 176"/>
              <a:gd name="T43" fmla="*/ 148 h 176"/>
              <a:gd name="T44" fmla="*/ 138 w 176"/>
              <a:gd name="T45" fmla="*/ 55 h 176"/>
              <a:gd name="T46" fmla="*/ 142 w 176"/>
              <a:gd name="T47" fmla="*/ 61 h 176"/>
              <a:gd name="T48" fmla="*/ 138 w 176"/>
              <a:gd name="T49" fmla="*/ 55 h 176"/>
              <a:gd name="T50" fmla="*/ 103 w 176"/>
              <a:gd name="T51" fmla="*/ 84 h 176"/>
              <a:gd name="T52" fmla="*/ 92 w 176"/>
              <a:gd name="T53" fmla="*/ 28 h 176"/>
              <a:gd name="T54" fmla="*/ 84 w 176"/>
              <a:gd name="T55" fmla="*/ 28 h 176"/>
              <a:gd name="T56" fmla="*/ 72 w 176"/>
              <a:gd name="T57" fmla="*/ 88 h 176"/>
              <a:gd name="T58" fmla="*/ 103 w 176"/>
              <a:gd name="T59" fmla="*/ 92 h 176"/>
              <a:gd name="T60" fmla="*/ 128 w 176"/>
              <a:gd name="T61" fmla="*/ 88 h 176"/>
              <a:gd name="T62" fmla="*/ 88 w 176"/>
              <a:gd name="T63" fmla="*/ 96 h 176"/>
              <a:gd name="T64" fmla="*/ 88 w 176"/>
              <a:gd name="T65" fmla="*/ 80 h 176"/>
              <a:gd name="T66" fmla="*/ 88 w 176"/>
              <a:gd name="T67" fmla="*/ 96 h 176"/>
              <a:gd name="T68" fmla="*/ 115 w 176"/>
              <a:gd name="T69" fmla="*/ 142 h 176"/>
              <a:gd name="T70" fmla="*/ 121 w 176"/>
              <a:gd name="T71" fmla="*/ 138 h 176"/>
              <a:gd name="T72" fmla="*/ 88 w 176"/>
              <a:gd name="T73" fmla="*/ 0 h 176"/>
              <a:gd name="T74" fmla="*/ 88 w 176"/>
              <a:gd name="T75" fmla="*/ 176 h 176"/>
              <a:gd name="T76" fmla="*/ 88 w 176"/>
              <a:gd name="T77" fmla="*/ 0 h 176"/>
              <a:gd name="T78" fmla="*/ 8 w 176"/>
              <a:gd name="T79" fmla="*/ 88 h 176"/>
              <a:gd name="T80" fmla="*/ 168 w 176"/>
              <a:gd name="T81"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48" y="84"/>
                </a:moveTo>
                <a:cubicBezTo>
                  <a:pt x="146" y="84"/>
                  <a:pt x="144" y="86"/>
                  <a:pt x="144" y="88"/>
                </a:cubicBezTo>
                <a:cubicBezTo>
                  <a:pt x="144" y="90"/>
                  <a:pt x="146" y="92"/>
                  <a:pt x="148" y="92"/>
                </a:cubicBezTo>
                <a:cubicBezTo>
                  <a:pt x="150" y="92"/>
                  <a:pt x="152" y="90"/>
                  <a:pt x="152" y="88"/>
                </a:cubicBezTo>
                <a:cubicBezTo>
                  <a:pt x="152" y="86"/>
                  <a:pt x="150" y="84"/>
                  <a:pt x="148" y="84"/>
                </a:cubicBezTo>
                <a:moveTo>
                  <a:pt x="60" y="136"/>
                </a:moveTo>
                <a:cubicBezTo>
                  <a:pt x="58" y="135"/>
                  <a:pt x="56" y="136"/>
                  <a:pt x="55" y="138"/>
                </a:cubicBezTo>
                <a:cubicBezTo>
                  <a:pt x="53" y="140"/>
                  <a:pt x="54" y="142"/>
                  <a:pt x="56" y="143"/>
                </a:cubicBezTo>
                <a:cubicBezTo>
                  <a:pt x="58" y="145"/>
                  <a:pt x="60" y="144"/>
                  <a:pt x="61" y="142"/>
                </a:cubicBezTo>
                <a:cubicBezTo>
                  <a:pt x="63" y="140"/>
                  <a:pt x="62" y="138"/>
                  <a:pt x="60" y="136"/>
                </a:cubicBezTo>
                <a:moveTo>
                  <a:pt x="34" y="115"/>
                </a:moveTo>
                <a:cubicBezTo>
                  <a:pt x="32" y="116"/>
                  <a:pt x="31" y="118"/>
                  <a:pt x="33" y="120"/>
                </a:cubicBezTo>
                <a:cubicBezTo>
                  <a:pt x="34" y="122"/>
                  <a:pt x="36" y="123"/>
                  <a:pt x="38" y="121"/>
                </a:cubicBezTo>
                <a:cubicBezTo>
                  <a:pt x="40" y="120"/>
                  <a:pt x="41" y="118"/>
                  <a:pt x="40" y="116"/>
                </a:cubicBezTo>
                <a:cubicBezTo>
                  <a:pt x="38" y="114"/>
                  <a:pt x="36" y="113"/>
                  <a:pt x="34" y="115"/>
                </a:cubicBezTo>
                <a:moveTo>
                  <a:pt x="56" y="33"/>
                </a:moveTo>
                <a:cubicBezTo>
                  <a:pt x="54" y="34"/>
                  <a:pt x="53" y="36"/>
                  <a:pt x="55" y="38"/>
                </a:cubicBezTo>
                <a:cubicBezTo>
                  <a:pt x="56" y="40"/>
                  <a:pt x="58" y="41"/>
                  <a:pt x="60" y="40"/>
                </a:cubicBezTo>
                <a:cubicBezTo>
                  <a:pt x="62" y="38"/>
                  <a:pt x="63" y="36"/>
                  <a:pt x="61" y="34"/>
                </a:cubicBezTo>
                <a:cubicBezTo>
                  <a:pt x="60" y="32"/>
                  <a:pt x="58" y="31"/>
                  <a:pt x="56" y="33"/>
                </a:cubicBezTo>
                <a:moveTo>
                  <a:pt x="28" y="84"/>
                </a:moveTo>
                <a:cubicBezTo>
                  <a:pt x="26" y="84"/>
                  <a:pt x="24" y="86"/>
                  <a:pt x="24" y="88"/>
                </a:cubicBezTo>
                <a:cubicBezTo>
                  <a:pt x="24" y="90"/>
                  <a:pt x="26" y="92"/>
                  <a:pt x="28" y="92"/>
                </a:cubicBezTo>
                <a:cubicBezTo>
                  <a:pt x="30" y="92"/>
                  <a:pt x="32" y="90"/>
                  <a:pt x="32" y="88"/>
                </a:cubicBezTo>
                <a:cubicBezTo>
                  <a:pt x="32" y="86"/>
                  <a:pt x="30" y="84"/>
                  <a:pt x="28" y="84"/>
                </a:cubicBezTo>
                <a:moveTo>
                  <a:pt x="116" y="40"/>
                </a:moveTo>
                <a:cubicBezTo>
                  <a:pt x="118" y="41"/>
                  <a:pt x="120" y="40"/>
                  <a:pt x="121" y="38"/>
                </a:cubicBezTo>
                <a:cubicBezTo>
                  <a:pt x="123" y="36"/>
                  <a:pt x="122" y="34"/>
                  <a:pt x="120" y="33"/>
                </a:cubicBezTo>
                <a:cubicBezTo>
                  <a:pt x="118" y="31"/>
                  <a:pt x="116" y="32"/>
                  <a:pt x="115" y="34"/>
                </a:cubicBezTo>
                <a:cubicBezTo>
                  <a:pt x="113" y="36"/>
                  <a:pt x="114" y="38"/>
                  <a:pt x="116" y="40"/>
                </a:cubicBezTo>
                <a:moveTo>
                  <a:pt x="38" y="55"/>
                </a:moveTo>
                <a:cubicBezTo>
                  <a:pt x="36" y="53"/>
                  <a:pt x="34" y="54"/>
                  <a:pt x="33" y="56"/>
                </a:cubicBezTo>
                <a:cubicBezTo>
                  <a:pt x="31" y="58"/>
                  <a:pt x="32" y="60"/>
                  <a:pt x="34" y="61"/>
                </a:cubicBezTo>
                <a:cubicBezTo>
                  <a:pt x="36" y="63"/>
                  <a:pt x="38" y="62"/>
                  <a:pt x="40" y="60"/>
                </a:cubicBezTo>
                <a:cubicBezTo>
                  <a:pt x="41" y="58"/>
                  <a:pt x="40" y="56"/>
                  <a:pt x="38" y="55"/>
                </a:cubicBezTo>
                <a:moveTo>
                  <a:pt x="142" y="115"/>
                </a:moveTo>
                <a:cubicBezTo>
                  <a:pt x="140" y="113"/>
                  <a:pt x="138" y="114"/>
                  <a:pt x="137" y="116"/>
                </a:cubicBezTo>
                <a:cubicBezTo>
                  <a:pt x="135" y="118"/>
                  <a:pt x="136" y="120"/>
                  <a:pt x="138" y="121"/>
                </a:cubicBezTo>
                <a:cubicBezTo>
                  <a:pt x="140" y="123"/>
                  <a:pt x="142" y="122"/>
                  <a:pt x="143" y="120"/>
                </a:cubicBezTo>
                <a:cubicBezTo>
                  <a:pt x="145" y="118"/>
                  <a:pt x="144" y="116"/>
                  <a:pt x="142" y="115"/>
                </a:cubicBezTo>
                <a:moveTo>
                  <a:pt x="88" y="144"/>
                </a:moveTo>
                <a:cubicBezTo>
                  <a:pt x="86" y="144"/>
                  <a:pt x="84" y="146"/>
                  <a:pt x="84" y="148"/>
                </a:cubicBezTo>
                <a:cubicBezTo>
                  <a:pt x="84" y="150"/>
                  <a:pt x="86" y="152"/>
                  <a:pt x="88" y="152"/>
                </a:cubicBezTo>
                <a:cubicBezTo>
                  <a:pt x="90" y="152"/>
                  <a:pt x="92" y="150"/>
                  <a:pt x="92" y="148"/>
                </a:cubicBezTo>
                <a:cubicBezTo>
                  <a:pt x="92" y="146"/>
                  <a:pt x="90" y="144"/>
                  <a:pt x="88" y="144"/>
                </a:cubicBezTo>
                <a:moveTo>
                  <a:pt x="138" y="55"/>
                </a:moveTo>
                <a:cubicBezTo>
                  <a:pt x="136" y="56"/>
                  <a:pt x="135" y="58"/>
                  <a:pt x="137" y="60"/>
                </a:cubicBezTo>
                <a:cubicBezTo>
                  <a:pt x="138" y="62"/>
                  <a:pt x="140" y="63"/>
                  <a:pt x="142" y="61"/>
                </a:cubicBezTo>
                <a:cubicBezTo>
                  <a:pt x="144" y="60"/>
                  <a:pt x="145" y="58"/>
                  <a:pt x="143" y="56"/>
                </a:cubicBezTo>
                <a:cubicBezTo>
                  <a:pt x="142" y="54"/>
                  <a:pt x="140" y="53"/>
                  <a:pt x="138" y="55"/>
                </a:cubicBezTo>
                <a:moveTo>
                  <a:pt x="124" y="84"/>
                </a:moveTo>
                <a:cubicBezTo>
                  <a:pt x="103" y="84"/>
                  <a:pt x="103" y="84"/>
                  <a:pt x="103" y="84"/>
                </a:cubicBezTo>
                <a:cubicBezTo>
                  <a:pt x="102" y="78"/>
                  <a:pt x="98" y="74"/>
                  <a:pt x="92" y="73"/>
                </a:cubicBezTo>
                <a:cubicBezTo>
                  <a:pt x="92" y="28"/>
                  <a:pt x="92" y="28"/>
                  <a:pt x="92" y="28"/>
                </a:cubicBezTo>
                <a:cubicBezTo>
                  <a:pt x="92" y="26"/>
                  <a:pt x="90" y="24"/>
                  <a:pt x="88" y="24"/>
                </a:cubicBezTo>
                <a:cubicBezTo>
                  <a:pt x="86" y="24"/>
                  <a:pt x="84" y="26"/>
                  <a:pt x="84" y="28"/>
                </a:cubicBezTo>
                <a:cubicBezTo>
                  <a:pt x="84" y="73"/>
                  <a:pt x="84" y="73"/>
                  <a:pt x="84" y="73"/>
                </a:cubicBezTo>
                <a:cubicBezTo>
                  <a:pt x="77" y="74"/>
                  <a:pt x="72" y="81"/>
                  <a:pt x="72" y="88"/>
                </a:cubicBezTo>
                <a:cubicBezTo>
                  <a:pt x="72" y="97"/>
                  <a:pt x="79" y="104"/>
                  <a:pt x="88" y="104"/>
                </a:cubicBezTo>
                <a:cubicBezTo>
                  <a:pt x="95" y="104"/>
                  <a:pt x="102" y="99"/>
                  <a:pt x="103" y="92"/>
                </a:cubicBezTo>
                <a:cubicBezTo>
                  <a:pt x="124" y="92"/>
                  <a:pt x="124" y="92"/>
                  <a:pt x="124" y="92"/>
                </a:cubicBezTo>
                <a:cubicBezTo>
                  <a:pt x="126" y="92"/>
                  <a:pt x="128" y="90"/>
                  <a:pt x="128" y="88"/>
                </a:cubicBezTo>
                <a:cubicBezTo>
                  <a:pt x="128" y="86"/>
                  <a:pt x="126" y="84"/>
                  <a:pt x="124"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moveTo>
                  <a:pt x="116" y="136"/>
                </a:moveTo>
                <a:cubicBezTo>
                  <a:pt x="114" y="138"/>
                  <a:pt x="113" y="140"/>
                  <a:pt x="115" y="142"/>
                </a:cubicBezTo>
                <a:cubicBezTo>
                  <a:pt x="116" y="144"/>
                  <a:pt x="118" y="145"/>
                  <a:pt x="120" y="143"/>
                </a:cubicBezTo>
                <a:cubicBezTo>
                  <a:pt x="122" y="142"/>
                  <a:pt x="123" y="140"/>
                  <a:pt x="121" y="138"/>
                </a:cubicBezTo>
                <a:cubicBezTo>
                  <a:pt x="120" y="136"/>
                  <a:pt x="118" y="135"/>
                  <a:pt x="116" y="13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91">
            <a:extLst>
              <a:ext uri="{FF2B5EF4-FFF2-40B4-BE49-F238E27FC236}">
                <a16:creationId xmlns:a16="http://schemas.microsoft.com/office/drawing/2014/main" xmlns="" id="{79F0FB0B-6D91-45B6-BC5F-CD3770C92984}"/>
              </a:ext>
            </a:extLst>
          </p:cNvPr>
          <p:cNvSpPr>
            <a:spLocks noEditPoints="1"/>
          </p:cNvSpPr>
          <p:nvPr/>
        </p:nvSpPr>
        <p:spPr bwMode="auto">
          <a:xfrm>
            <a:off x="3098733" y="4507606"/>
            <a:ext cx="433412" cy="354230"/>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TextBox 39">
            <a:extLst>
              <a:ext uri="{FF2B5EF4-FFF2-40B4-BE49-F238E27FC236}">
                <a16:creationId xmlns:a16="http://schemas.microsoft.com/office/drawing/2014/main" xmlns="" id="{4270377F-AA0F-4772-9B03-A756E9F8DD8E}"/>
              </a:ext>
            </a:extLst>
          </p:cNvPr>
          <p:cNvSpPr txBox="1"/>
          <p:nvPr/>
        </p:nvSpPr>
        <p:spPr>
          <a:xfrm>
            <a:off x="3651873" y="521500"/>
            <a:ext cx="4905510" cy="1200329"/>
          </a:xfrm>
          <a:prstGeom prst="rect">
            <a:avLst/>
          </a:prstGeom>
          <a:noFill/>
        </p:spPr>
        <p:txBody>
          <a:bodyPr wrap="none" rtlCol="0">
            <a:spAutoFit/>
          </a:bodyPr>
          <a:lstStyle/>
          <a:p>
            <a:pPr algn="ctr"/>
            <a:r>
              <a:rPr lang="en-US" sz="3600" dirty="0">
                <a:latin typeface="Montserrat ExtraBold" panose="00000900000000000000" pitchFamily="50" charset="0"/>
              </a:rPr>
              <a:t>TIME IS MONEY</a:t>
            </a:r>
            <a:br>
              <a:rPr lang="en-US" sz="3600" dirty="0">
                <a:latin typeface="Montserrat ExtraBold" panose="00000900000000000000" pitchFamily="50" charset="0"/>
              </a:rPr>
            </a:br>
            <a:r>
              <a:rPr lang="en-US" sz="3600" dirty="0">
                <a:solidFill>
                  <a:srgbClr val="FF5657"/>
                </a:solidFill>
                <a:latin typeface="Montserrat ExtraBold" panose="00000900000000000000" pitchFamily="50" charset="0"/>
              </a:rPr>
              <a:t>VISIT BEST PLACES</a:t>
            </a:r>
            <a:endParaRPr lang="x-none" sz="3600" dirty="0">
              <a:solidFill>
                <a:srgbClr val="FF5657"/>
              </a:solidFill>
              <a:latin typeface="Montserrat ExtraBold" panose="00000900000000000000" pitchFamily="50" charset="0"/>
            </a:endParaRPr>
          </a:p>
        </p:txBody>
      </p:sp>
    </p:spTree>
    <p:extLst>
      <p:ext uri="{BB962C8B-B14F-4D97-AF65-F5344CB8AC3E}">
        <p14:creationId xmlns:p14="http://schemas.microsoft.com/office/powerpoint/2010/main" val="2430840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5F2AF872-9965-4DD5-9D34-FAA59A33C7EE}"/>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 Placeholder 7">
            <a:extLst>
              <a:ext uri="{FF2B5EF4-FFF2-40B4-BE49-F238E27FC236}">
                <a16:creationId xmlns:a16="http://schemas.microsoft.com/office/drawing/2014/main" xmlns="" id="{6CEDDBC6-87F6-4157-99CE-F21BD566B9F3}"/>
              </a:ext>
            </a:extLst>
          </p:cNvPr>
          <p:cNvSpPr txBox="1">
            <a:spLocks/>
          </p:cNvSpPr>
          <p:nvPr/>
        </p:nvSpPr>
        <p:spPr>
          <a:xfrm>
            <a:off x="4200526" y="520990"/>
            <a:ext cx="3790948" cy="508861"/>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latin typeface="Montserrat ExtraBold" panose="00000900000000000000" pitchFamily="50" charset="0"/>
              </a:rPr>
              <a:t>Brain</a:t>
            </a:r>
            <a:r>
              <a:rPr lang="en-US" sz="3600" dirty="0">
                <a:solidFill>
                  <a:srgbClr val="FF5657"/>
                </a:solidFill>
                <a:latin typeface="Montserrat ExtraBold" panose="00000900000000000000" pitchFamily="50" charset="0"/>
              </a:rPr>
              <a:t> Analysis</a:t>
            </a:r>
          </a:p>
        </p:txBody>
      </p:sp>
      <p:sp>
        <p:nvSpPr>
          <p:cNvPr id="56" name="Rectangle 55">
            <a:extLst>
              <a:ext uri="{FF2B5EF4-FFF2-40B4-BE49-F238E27FC236}">
                <a16:creationId xmlns:a16="http://schemas.microsoft.com/office/drawing/2014/main" xmlns="" id="{07D794A1-E1B2-4ABC-A526-3C78E340A557}"/>
              </a:ext>
            </a:extLst>
          </p:cNvPr>
          <p:cNvSpPr/>
          <p:nvPr/>
        </p:nvSpPr>
        <p:spPr>
          <a:xfrm>
            <a:off x="1023215" y="3523253"/>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400" b="1" dirty="0">
                <a:solidFill>
                  <a:srgbClr val="638FA9"/>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57" name="Rectangle 56">
            <a:extLst>
              <a:ext uri="{FF2B5EF4-FFF2-40B4-BE49-F238E27FC236}">
                <a16:creationId xmlns:a16="http://schemas.microsoft.com/office/drawing/2014/main" xmlns="" id="{74E90733-BA9B-4CD9-B4E4-661BC144AD27}"/>
              </a:ext>
            </a:extLst>
          </p:cNvPr>
          <p:cNvSpPr/>
          <p:nvPr/>
        </p:nvSpPr>
        <p:spPr>
          <a:xfrm>
            <a:off x="1023215" y="3879000"/>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7" name="Freeform 111">
            <a:extLst>
              <a:ext uri="{FF2B5EF4-FFF2-40B4-BE49-F238E27FC236}">
                <a16:creationId xmlns:a16="http://schemas.microsoft.com/office/drawing/2014/main" xmlns="" id="{F84976B7-A505-48C1-BADA-89078FD3CA7A}"/>
              </a:ext>
            </a:extLst>
          </p:cNvPr>
          <p:cNvSpPr>
            <a:spLocks/>
          </p:cNvSpPr>
          <p:nvPr/>
        </p:nvSpPr>
        <p:spPr bwMode="auto">
          <a:xfrm>
            <a:off x="6705601" y="2730668"/>
            <a:ext cx="857250" cy="571500"/>
          </a:xfrm>
          <a:custGeom>
            <a:avLst/>
            <a:gdLst>
              <a:gd name="T0" fmla="*/ 0 w 396"/>
              <a:gd name="T1" fmla="*/ 0 h 264"/>
              <a:gd name="T2" fmla="*/ 165 w 396"/>
              <a:gd name="T3" fmla="*/ 0 h 264"/>
              <a:gd name="T4" fmla="*/ 396 w 396"/>
              <a:gd name="T5" fmla="*/ 232 h 264"/>
              <a:gd name="T6" fmla="*/ 396 w 396"/>
              <a:gd name="T7" fmla="*/ 232 h 264"/>
              <a:gd name="T8" fmla="*/ 396 w 396"/>
              <a:gd name="T9" fmla="*/ 264 h 264"/>
            </a:gdLst>
            <a:ahLst/>
            <a:cxnLst>
              <a:cxn ang="0">
                <a:pos x="T0" y="T1"/>
              </a:cxn>
              <a:cxn ang="0">
                <a:pos x="T2" y="T3"/>
              </a:cxn>
              <a:cxn ang="0">
                <a:pos x="T4" y="T5"/>
              </a:cxn>
              <a:cxn ang="0">
                <a:pos x="T6" y="T7"/>
              </a:cxn>
              <a:cxn ang="0">
                <a:pos x="T8" y="T9"/>
              </a:cxn>
            </a:cxnLst>
            <a:rect l="0" t="0" r="r" b="b"/>
            <a:pathLst>
              <a:path w="396" h="264">
                <a:moveTo>
                  <a:pt x="0" y="0"/>
                </a:moveTo>
                <a:cubicBezTo>
                  <a:pt x="165" y="0"/>
                  <a:pt x="165" y="0"/>
                  <a:pt x="165" y="0"/>
                </a:cubicBezTo>
                <a:cubicBezTo>
                  <a:pt x="293" y="0"/>
                  <a:pt x="396" y="104"/>
                  <a:pt x="396" y="232"/>
                </a:cubicBezTo>
                <a:cubicBezTo>
                  <a:pt x="396" y="232"/>
                  <a:pt x="396" y="232"/>
                  <a:pt x="396" y="232"/>
                </a:cubicBezTo>
                <a:cubicBezTo>
                  <a:pt x="396" y="264"/>
                  <a:pt x="396" y="264"/>
                  <a:pt x="396" y="264"/>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12">
            <a:extLst>
              <a:ext uri="{FF2B5EF4-FFF2-40B4-BE49-F238E27FC236}">
                <a16:creationId xmlns:a16="http://schemas.microsoft.com/office/drawing/2014/main" xmlns="" id="{BA29BB9A-C012-4406-9F8F-342FED19F46D}"/>
              </a:ext>
            </a:extLst>
          </p:cNvPr>
          <p:cNvSpPr>
            <a:spLocks/>
          </p:cNvSpPr>
          <p:nvPr/>
        </p:nvSpPr>
        <p:spPr bwMode="auto">
          <a:xfrm>
            <a:off x="6591301" y="4600743"/>
            <a:ext cx="711200" cy="438150"/>
          </a:xfrm>
          <a:custGeom>
            <a:avLst/>
            <a:gdLst>
              <a:gd name="T0" fmla="*/ 0 w 329"/>
              <a:gd name="T1" fmla="*/ 202 h 202"/>
              <a:gd name="T2" fmla="*/ 228 w 329"/>
              <a:gd name="T3" fmla="*/ 202 h 202"/>
              <a:gd name="T4" fmla="*/ 329 w 329"/>
              <a:gd name="T5" fmla="*/ 101 h 202"/>
              <a:gd name="T6" fmla="*/ 329 w 329"/>
              <a:gd name="T7" fmla="*/ 101 h 202"/>
              <a:gd name="T8" fmla="*/ 228 w 329"/>
              <a:gd name="T9" fmla="*/ 0 h 202"/>
              <a:gd name="T10" fmla="*/ 205 w 329"/>
              <a:gd name="T11" fmla="*/ 0 h 202"/>
            </a:gdLst>
            <a:ahLst/>
            <a:cxnLst>
              <a:cxn ang="0">
                <a:pos x="T0" y="T1"/>
              </a:cxn>
              <a:cxn ang="0">
                <a:pos x="T2" y="T3"/>
              </a:cxn>
              <a:cxn ang="0">
                <a:pos x="T4" y="T5"/>
              </a:cxn>
              <a:cxn ang="0">
                <a:pos x="T6" y="T7"/>
              </a:cxn>
              <a:cxn ang="0">
                <a:pos x="T8" y="T9"/>
              </a:cxn>
              <a:cxn ang="0">
                <a:pos x="T10" y="T11"/>
              </a:cxn>
            </a:cxnLst>
            <a:rect l="0" t="0" r="r" b="b"/>
            <a:pathLst>
              <a:path w="329" h="202">
                <a:moveTo>
                  <a:pt x="0" y="202"/>
                </a:moveTo>
                <a:cubicBezTo>
                  <a:pt x="228" y="202"/>
                  <a:pt x="228" y="202"/>
                  <a:pt x="228" y="202"/>
                </a:cubicBezTo>
                <a:cubicBezTo>
                  <a:pt x="284" y="202"/>
                  <a:pt x="329" y="157"/>
                  <a:pt x="329" y="101"/>
                </a:cubicBezTo>
                <a:cubicBezTo>
                  <a:pt x="329" y="101"/>
                  <a:pt x="329" y="101"/>
                  <a:pt x="329" y="101"/>
                </a:cubicBezTo>
                <a:cubicBezTo>
                  <a:pt x="329" y="45"/>
                  <a:pt x="284" y="0"/>
                  <a:pt x="228" y="0"/>
                </a:cubicBezTo>
                <a:cubicBezTo>
                  <a:pt x="205" y="0"/>
                  <a:pt x="205" y="0"/>
                  <a:pt x="205" y="0"/>
                </a:cubicBezTo>
              </a:path>
            </a:pathLst>
          </a:custGeom>
          <a:noFill/>
          <a:ln w="26988" cap="flat">
            <a:solidFill>
              <a:srgbClr val="376C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3">
            <a:extLst>
              <a:ext uri="{FF2B5EF4-FFF2-40B4-BE49-F238E27FC236}">
                <a16:creationId xmlns:a16="http://schemas.microsoft.com/office/drawing/2014/main" xmlns="" id="{A6A1EA36-3F85-4F42-9CCE-54B584C0CDA7}"/>
              </a:ext>
            </a:extLst>
          </p:cNvPr>
          <p:cNvSpPr>
            <a:spLocks/>
          </p:cNvSpPr>
          <p:nvPr/>
        </p:nvSpPr>
        <p:spPr bwMode="auto">
          <a:xfrm>
            <a:off x="4338638" y="2730668"/>
            <a:ext cx="858838" cy="571500"/>
          </a:xfrm>
          <a:custGeom>
            <a:avLst/>
            <a:gdLst>
              <a:gd name="T0" fmla="*/ 397 w 397"/>
              <a:gd name="T1" fmla="*/ 0 h 264"/>
              <a:gd name="T2" fmla="*/ 232 w 397"/>
              <a:gd name="T3" fmla="*/ 0 h 264"/>
              <a:gd name="T4" fmla="*/ 0 w 397"/>
              <a:gd name="T5" fmla="*/ 232 h 264"/>
              <a:gd name="T6" fmla="*/ 0 w 397"/>
              <a:gd name="T7" fmla="*/ 232 h 264"/>
              <a:gd name="T8" fmla="*/ 0 w 397"/>
              <a:gd name="T9" fmla="*/ 264 h 264"/>
            </a:gdLst>
            <a:ahLst/>
            <a:cxnLst>
              <a:cxn ang="0">
                <a:pos x="T0" y="T1"/>
              </a:cxn>
              <a:cxn ang="0">
                <a:pos x="T2" y="T3"/>
              </a:cxn>
              <a:cxn ang="0">
                <a:pos x="T4" y="T5"/>
              </a:cxn>
              <a:cxn ang="0">
                <a:pos x="T6" y="T7"/>
              </a:cxn>
              <a:cxn ang="0">
                <a:pos x="T8" y="T9"/>
              </a:cxn>
            </a:cxnLst>
            <a:rect l="0" t="0" r="r" b="b"/>
            <a:pathLst>
              <a:path w="397" h="264">
                <a:moveTo>
                  <a:pt x="397" y="0"/>
                </a:moveTo>
                <a:cubicBezTo>
                  <a:pt x="232" y="0"/>
                  <a:pt x="232" y="0"/>
                  <a:pt x="232" y="0"/>
                </a:cubicBezTo>
                <a:cubicBezTo>
                  <a:pt x="104" y="0"/>
                  <a:pt x="0" y="104"/>
                  <a:pt x="0" y="232"/>
                </a:cubicBezTo>
                <a:cubicBezTo>
                  <a:pt x="0" y="232"/>
                  <a:pt x="0" y="232"/>
                  <a:pt x="0" y="232"/>
                </a:cubicBezTo>
                <a:cubicBezTo>
                  <a:pt x="0" y="264"/>
                  <a:pt x="0" y="264"/>
                  <a:pt x="0" y="264"/>
                </a:cubicBezTo>
              </a:path>
            </a:pathLst>
          </a:custGeom>
          <a:noFill/>
          <a:ln w="26988" cap="flat">
            <a:solidFill>
              <a:srgbClr val="638F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14">
            <a:extLst>
              <a:ext uri="{FF2B5EF4-FFF2-40B4-BE49-F238E27FC236}">
                <a16:creationId xmlns:a16="http://schemas.microsoft.com/office/drawing/2014/main" xmlns="" id="{A67AB0AA-E2E0-4D54-B822-258D7EFB18C7}"/>
              </a:ext>
            </a:extLst>
          </p:cNvPr>
          <p:cNvSpPr>
            <a:spLocks/>
          </p:cNvSpPr>
          <p:nvPr/>
        </p:nvSpPr>
        <p:spPr bwMode="auto">
          <a:xfrm>
            <a:off x="4570413" y="2319505"/>
            <a:ext cx="1092200" cy="904875"/>
          </a:xfrm>
          <a:custGeom>
            <a:avLst/>
            <a:gdLst>
              <a:gd name="T0" fmla="*/ 360 w 505"/>
              <a:gd name="T1" fmla="*/ 417 h 417"/>
              <a:gd name="T2" fmla="*/ 505 w 505"/>
              <a:gd name="T3" fmla="*/ 303 h 417"/>
              <a:gd name="T4" fmla="*/ 360 w 505"/>
              <a:gd name="T5" fmla="*/ 189 h 417"/>
              <a:gd name="T6" fmla="*/ 96 w 505"/>
              <a:gd name="T7" fmla="*/ 189 h 417"/>
              <a:gd name="T8" fmla="*/ 0 w 505"/>
              <a:gd name="T9" fmla="*/ 94 h 417"/>
              <a:gd name="T10" fmla="*/ 105 w 505"/>
              <a:gd name="T11" fmla="*/ 0 h 417"/>
              <a:gd name="T12" fmla="*/ 379 w 505"/>
              <a:gd name="T13" fmla="*/ 0 h 417"/>
            </a:gdLst>
            <a:ahLst/>
            <a:cxnLst>
              <a:cxn ang="0">
                <a:pos x="T0" y="T1"/>
              </a:cxn>
              <a:cxn ang="0">
                <a:pos x="T2" y="T3"/>
              </a:cxn>
              <a:cxn ang="0">
                <a:pos x="T4" y="T5"/>
              </a:cxn>
              <a:cxn ang="0">
                <a:pos x="T6" y="T7"/>
              </a:cxn>
              <a:cxn ang="0">
                <a:pos x="T8" y="T9"/>
              </a:cxn>
              <a:cxn ang="0">
                <a:pos x="T10" y="T11"/>
              </a:cxn>
              <a:cxn ang="0">
                <a:pos x="T12" y="T13"/>
              </a:cxn>
            </a:cxnLst>
            <a:rect l="0" t="0" r="r" b="b"/>
            <a:pathLst>
              <a:path w="505" h="417">
                <a:moveTo>
                  <a:pt x="360" y="417"/>
                </a:moveTo>
                <a:cubicBezTo>
                  <a:pt x="463" y="417"/>
                  <a:pt x="505" y="371"/>
                  <a:pt x="505" y="303"/>
                </a:cubicBezTo>
                <a:cubicBezTo>
                  <a:pt x="505" y="236"/>
                  <a:pt x="460" y="189"/>
                  <a:pt x="360" y="189"/>
                </a:cubicBezTo>
                <a:cubicBezTo>
                  <a:pt x="260" y="189"/>
                  <a:pt x="165" y="189"/>
                  <a:pt x="96" y="189"/>
                </a:cubicBezTo>
                <a:cubicBezTo>
                  <a:pt x="27" y="189"/>
                  <a:pt x="0" y="130"/>
                  <a:pt x="0" y="94"/>
                </a:cubicBezTo>
                <a:cubicBezTo>
                  <a:pt x="0" y="57"/>
                  <a:pt x="33" y="0"/>
                  <a:pt x="105" y="0"/>
                </a:cubicBezTo>
                <a:cubicBezTo>
                  <a:pt x="177" y="0"/>
                  <a:pt x="285" y="0"/>
                  <a:pt x="379" y="0"/>
                </a:cubicBezTo>
              </a:path>
            </a:pathLst>
          </a:custGeom>
          <a:noFill/>
          <a:ln w="26988" cap="flat">
            <a:solidFill>
              <a:srgbClr val="376C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15">
            <a:extLst>
              <a:ext uri="{FF2B5EF4-FFF2-40B4-BE49-F238E27FC236}">
                <a16:creationId xmlns:a16="http://schemas.microsoft.com/office/drawing/2014/main" xmlns="" id="{70B8D243-48D7-4E6C-87A0-04131C066136}"/>
              </a:ext>
            </a:extLst>
          </p:cNvPr>
          <p:cNvSpPr>
            <a:spLocks/>
          </p:cNvSpPr>
          <p:nvPr/>
        </p:nvSpPr>
        <p:spPr bwMode="auto">
          <a:xfrm>
            <a:off x="4803776" y="3198980"/>
            <a:ext cx="630238" cy="439738"/>
          </a:xfrm>
          <a:custGeom>
            <a:avLst/>
            <a:gdLst>
              <a:gd name="T0" fmla="*/ 102 w 291"/>
              <a:gd name="T1" fmla="*/ 0 h 203"/>
              <a:gd name="T2" fmla="*/ 0 w 291"/>
              <a:gd name="T3" fmla="*/ 101 h 203"/>
              <a:gd name="T4" fmla="*/ 0 w 291"/>
              <a:gd name="T5" fmla="*/ 101 h 203"/>
              <a:gd name="T6" fmla="*/ 102 w 291"/>
              <a:gd name="T7" fmla="*/ 203 h 203"/>
              <a:gd name="T8" fmla="*/ 291 w 291"/>
              <a:gd name="T9" fmla="*/ 203 h 203"/>
            </a:gdLst>
            <a:ahLst/>
            <a:cxnLst>
              <a:cxn ang="0">
                <a:pos x="T0" y="T1"/>
              </a:cxn>
              <a:cxn ang="0">
                <a:pos x="T2" y="T3"/>
              </a:cxn>
              <a:cxn ang="0">
                <a:pos x="T4" y="T5"/>
              </a:cxn>
              <a:cxn ang="0">
                <a:pos x="T6" y="T7"/>
              </a:cxn>
              <a:cxn ang="0">
                <a:pos x="T8" y="T9"/>
              </a:cxn>
            </a:cxnLst>
            <a:rect l="0" t="0" r="r" b="b"/>
            <a:pathLst>
              <a:path w="291" h="203">
                <a:moveTo>
                  <a:pt x="102" y="0"/>
                </a:moveTo>
                <a:cubicBezTo>
                  <a:pt x="46" y="0"/>
                  <a:pt x="0" y="46"/>
                  <a:pt x="0" y="101"/>
                </a:cubicBezTo>
                <a:cubicBezTo>
                  <a:pt x="0" y="101"/>
                  <a:pt x="0" y="101"/>
                  <a:pt x="0" y="101"/>
                </a:cubicBezTo>
                <a:cubicBezTo>
                  <a:pt x="0" y="157"/>
                  <a:pt x="46" y="203"/>
                  <a:pt x="102" y="203"/>
                </a:cubicBezTo>
                <a:cubicBezTo>
                  <a:pt x="291" y="203"/>
                  <a:pt x="291" y="203"/>
                  <a:pt x="291" y="203"/>
                </a:cubicBezTo>
              </a:path>
            </a:pathLst>
          </a:custGeom>
          <a:noFill/>
          <a:ln w="26988" cap="flat">
            <a:solidFill>
              <a:srgbClr val="376C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6">
            <a:extLst>
              <a:ext uri="{FF2B5EF4-FFF2-40B4-BE49-F238E27FC236}">
                <a16:creationId xmlns:a16="http://schemas.microsoft.com/office/drawing/2014/main" xmlns="" id="{05DF8538-DDBD-4A89-87BD-CE0DFEB7221C}"/>
              </a:ext>
            </a:extLst>
          </p:cNvPr>
          <p:cNvSpPr>
            <a:spLocks/>
          </p:cNvSpPr>
          <p:nvPr/>
        </p:nvSpPr>
        <p:spPr bwMode="auto">
          <a:xfrm>
            <a:off x="4803776" y="4159418"/>
            <a:ext cx="847725" cy="441325"/>
          </a:xfrm>
          <a:custGeom>
            <a:avLst/>
            <a:gdLst>
              <a:gd name="T0" fmla="*/ 291 w 392"/>
              <a:gd name="T1" fmla="*/ 0 h 203"/>
              <a:gd name="T2" fmla="*/ 392 w 392"/>
              <a:gd name="T3" fmla="*/ 101 h 203"/>
              <a:gd name="T4" fmla="*/ 392 w 392"/>
              <a:gd name="T5" fmla="*/ 101 h 203"/>
              <a:gd name="T6" fmla="*/ 291 w 392"/>
              <a:gd name="T7" fmla="*/ 203 h 203"/>
              <a:gd name="T8" fmla="*/ 0 w 392"/>
              <a:gd name="T9" fmla="*/ 203 h 203"/>
            </a:gdLst>
            <a:ahLst/>
            <a:cxnLst>
              <a:cxn ang="0">
                <a:pos x="T0" y="T1"/>
              </a:cxn>
              <a:cxn ang="0">
                <a:pos x="T2" y="T3"/>
              </a:cxn>
              <a:cxn ang="0">
                <a:pos x="T4" y="T5"/>
              </a:cxn>
              <a:cxn ang="0">
                <a:pos x="T6" y="T7"/>
              </a:cxn>
              <a:cxn ang="0">
                <a:pos x="T8" y="T9"/>
              </a:cxn>
            </a:cxnLst>
            <a:rect l="0" t="0" r="r" b="b"/>
            <a:pathLst>
              <a:path w="392" h="203">
                <a:moveTo>
                  <a:pt x="291" y="0"/>
                </a:moveTo>
                <a:cubicBezTo>
                  <a:pt x="347" y="0"/>
                  <a:pt x="392" y="46"/>
                  <a:pt x="392" y="101"/>
                </a:cubicBezTo>
                <a:cubicBezTo>
                  <a:pt x="392" y="101"/>
                  <a:pt x="392" y="101"/>
                  <a:pt x="392" y="101"/>
                </a:cubicBezTo>
                <a:cubicBezTo>
                  <a:pt x="392" y="157"/>
                  <a:pt x="347" y="203"/>
                  <a:pt x="291" y="203"/>
                </a:cubicBezTo>
                <a:cubicBezTo>
                  <a:pt x="0" y="203"/>
                  <a:pt x="0" y="203"/>
                  <a:pt x="0" y="203"/>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7">
            <a:extLst>
              <a:ext uri="{FF2B5EF4-FFF2-40B4-BE49-F238E27FC236}">
                <a16:creationId xmlns:a16="http://schemas.microsoft.com/office/drawing/2014/main" xmlns="" id="{F7556E5E-733B-4014-8A6B-C442BE090AE4}"/>
              </a:ext>
            </a:extLst>
          </p:cNvPr>
          <p:cNvSpPr>
            <a:spLocks/>
          </p:cNvSpPr>
          <p:nvPr/>
        </p:nvSpPr>
        <p:spPr bwMode="auto">
          <a:xfrm>
            <a:off x="4908551" y="1840080"/>
            <a:ext cx="950913" cy="3843338"/>
          </a:xfrm>
          <a:custGeom>
            <a:avLst/>
            <a:gdLst>
              <a:gd name="T0" fmla="*/ 0 w 440"/>
              <a:gd name="T1" fmla="*/ 220 h 1771"/>
              <a:gd name="T2" fmla="*/ 220 w 440"/>
              <a:gd name="T3" fmla="*/ 0 h 1771"/>
              <a:gd name="T4" fmla="*/ 220 w 440"/>
              <a:gd name="T5" fmla="*/ 0 h 1771"/>
              <a:gd name="T6" fmla="*/ 440 w 440"/>
              <a:gd name="T7" fmla="*/ 220 h 1771"/>
              <a:gd name="T8" fmla="*/ 440 w 440"/>
              <a:gd name="T9" fmla="*/ 1771 h 1771"/>
            </a:gdLst>
            <a:ahLst/>
            <a:cxnLst>
              <a:cxn ang="0">
                <a:pos x="T0" y="T1"/>
              </a:cxn>
              <a:cxn ang="0">
                <a:pos x="T2" y="T3"/>
              </a:cxn>
              <a:cxn ang="0">
                <a:pos x="T4" y="T5"/>
              </a:cxn>
              <a:cxn ang="0">
                <a:pos x="T6" y="T7"/>
              </a:cxn>
              <a:cxn ang="0">
                <a:pos x="T8" y="T9"/>
              </a:cxn>
            </a:cxnLst>
            <a:rect l="0" t="0" r="r" b="b"/>
            <a:pathLst>
              <a:path w="440" h="1771">
                <a:moveTo>
                  <a:pt x="0" y="220"/>
                </a:moveTo>
                <a:cubicBezTo>
                  <a:pt x="0" y="98"/>
                  <a:pt x="99" y="0"/>
                  <a:pt x="220" y="0"/>
                </a:cubicBezTo>
                <a:cubicBezTo>
                  <a:pt x="220" y="0"/>
                  <a:pt x="220" y="0"/>
                  <a:pt x="220" y="0"/>
                </a:cubicBezTo>
                <a:cubicBezTo>
                  <a:pt x="342" y="0"/>
                  <a:pt x="440" y="98"/>
                  <a:pt x="440" y="220"/>
                </a:cubicBezTo>
                <a:cubicBezTo>
                  <a:pt x="440" y="1771"/>
                  <a:pt x="440" y="1771"/>
                  <a:pt x="440" y="1771"/>
                </a:cubicBezTo>
              </a:path>
            </a:pathLst>
          </a:custGeom>
          <a:noFill/>
          <a:ln w="26988" cap="flat">
            <a:solidFill>
              <a:srgbClr val="376C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8">
            <a:extLst>
              <a:ext uri="{FF2B5EF4-FFF2-40B4-BE49-F238E27FC236}">
                <a16:creationId xmlns:a16="http://schemas.microsoft.com/office/drawing/2014/main" xmlns="" id="{781AEBCE-CCFD-4286-97D0-40166BBFB5D3}"/>
              </a:ext>
            </a:extLst>
          </p:cNvPr>
          <p:cNvSpPr>
            <a:spLocks/>
          </p:cNvSpPr>
          <p:nvPr/>
        </p:nvSpPr>
        <p:spPr bwMode="auto">
          <a:xfrm>
            <a:off x="4270376" y="3999080"/>
            <a:ext cx="598488" cy="601663"/>
          </a:xfrm>
          <a:custGeom>
            <a:avLst/>
            <a:gdLst>
              <a:gd name="T0" fmla="*/ 277 w 277"/>
              <a:gd name="T1" fmla="*/ 277 h 277"/>
              <a:gd name="T2" fmla="*/ 277 w 277"/>
              <a:gd name="T3" fmla="*/ 277 h 277"/>
              <a:gd name="T4" fmla="*/ 0 w 277"/>
              <a:gd name="T5" fmla="*/ 0 h 277"/>
              <a:gd name="T6" fmla="*/ 0 w 277"/>
              <a:gd name="T7" fmla="*/ 0 h 277"/>
            </a:gdLst>
            <a:ahLst/>
            <a:cxnLst>
              <a:cxn ang="0">
                <a:pos x="T0" y="T1"/>
              </a:cxn>
              <a:cxn ang="0">
                <a:pos x="T2" y="T3"/>
              </a:cxn>
              <a:cxn ang="0">
                <a:pos x="T4" y="T5"/>
              </a:cxn>
              <a:cxn ang="0">
                <a:pos x="T6" y="T7"/>
              </a:cxn>
            </a:cxnLst>
            <a:rect l="0" t="0" r="r" b="b"/>
            <a:pathLst>
              <a:path w="277" h="277">
                <a:moveTo>
                  <a:pt x="277" y="277"/>
                </a:moveTo>
                <a:cubicBezTo>
                  <a:pt x="277" y="277"/>
                  <a:pt x="277" y="277"/>
                  <a:pt x="277" y="277"/>
                </a:cubicBezTo>
                <a:cubicBezTo>
                  <a:pt x="124" y="277"/>
                  <a:pt x="0" y="153"/>
                  <a:pt x="0" y="0"/>
                </a:cubicBezTo>
                <a:cubicBezTo>
                  <a:pt x="0" y="0"/>
                  <a:pt x="0" y="0"/>
                  <a:pt x="0" y="0"/>
                </a:cubicBezTo>
              </a:path>
            </a:pathLst>
          </a:custGeom>
          <a:noFill/>
          <a:ln w="26988" cap="flat">
            <a:solidFill>
              <a:srgbClr val="638F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19">
            <a:extLst>
              <a:ext uri="{FF2B5EF4-FFF2-40B4-BE49-F238E27FC236}">
                <a16:creationId xmlns:a16="http://schemas.microsoft.com/office/drawing/2014/main" xmlns="" id="{F1A056F0-7864-4D4A-ABB5-8714A9300BF1}"/>
              </a:ext>
            </a:extLst>
          </p:cNvPr>
          <p:cNvSpPr>
            <a:spLocks/>
          </p:cNvSpPr>
          <p:nvPr/>
        </p:nvSpPr>
        <p:spPr bwMode="auto">
          <a:xfrm>
            <a:off x="5153026" y="3638718"/>
            <a:ext cx="706438" cy="246063"/>
          </a:xfrm>
          <a:custGeom>
            <a:avLst/>
            <a:gdLst>
              <a:gd name="T0" fmla="*/ 327 w 327"/>
              <a:gd name="T1" fmla="*/ 113 h 113"/>
              <a:gd name="T2" fmla="*/ 327 w 327"/>
              <a:gd name="T3" fmla="*/ 113 h 113"/>
              <a:gd name="T4" fmla="*/ 214 w 327"/>
              <a:gd name="T5" fmla="*/ 0 h 113"/>
              <a:gd name="T6" fmla="*/ 0 w 327"/>
              <a:gd name="T7" fmla="*/ 0 h 113"/>
            </a:gdLst>
            <a:ahLst/>
            <a:cxnLst>
              <a:cxn ang="0">
                <a:pos x="T0" y="T1"/>
              </a:cxn>
              <a:cxn ang="0">
                <a:pos x="T2" y="T3"/>
              </a:cxn>
              <a:cxn ang="0">
                <a:pos x="T4" y="T5"/>
              </a:cxn>
              <a:cxn ang="0">
                <a:pos x="T6" y="T7"/>
              </a:cxn>
            </a:cxnLst>
            <a:rect l="0" t="0" r="r" b="b"/>
            <a:pathLst>
              <a:path w="327" h="113">
                <a:moveTo>
                  <a:pt x="327" y="113"/>
                </a:moveTo>
                <a:cubicBezTo>
                  <a:pt x="327" y="113"/>
                  <a:pt x="327" y="113"/>
                  <a:pt x="327" y="113"/>
                </a:cubicBezTo>
                <a:cubicBezTo>
                  <a:pt x="327" y="50"/>
                  <a:pt x="276" y="0"/>
                  <a:pt x="214" y="0"/>
                </a:cubicBezTo>
                <a:cubicBezTo>
                  <a:pt x="0" y="0"/>
                  <a:pt x="0" y="0"/>
                  <a:pt x="0" y="0"/>
                </a:cubicBezTo>
              </a:path>
            </a:pathLst>
          </a:custGeom>
          <a:noFill/>
          <a:ln w="26988" cap="flat">
            <a:solidFill>
              <a:srgbClr val="376C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20">
            <a:extLst>
              <a:ext uri="{FF2B5EF4-FFF2-40B4-BE49-F238E27FC236}">
                <a16:creationId xmlns:a16="http://schemas.microsoft.com/office/drawing/2014/main" xmlns="" id="{90025A58-5BE0-4B4D-95EE-0B7894F38528}"/>
              </a:ext>
            </a:extLst>
          </p:cNvPr>
          <p:cNvSpPr>
            <a:spLocks/>
          </p:cNvSpPr>
          <p:nvPr/>
        </p:nvSpPr>
        <p:spPr bwMode="auto">
          <a:xfrm>
            <a:off x="4897438" y="5038893"/>
            <a:ext cx="550863" cy="425450"/>
          </a:xfrm>
          <a:custGeom>
            <a:avLst/>
            <a:gdLst>
              <a:gd name="T0" fmla="*/ 255 w 255"/>
              <a:gd name="T1" fmla="*/ 196 h 196"/>
              <a:gd name="T2" fmla="*/ 98 w 255"/>
              <a:gd name="T3" fmla="*/ 196 h 196"/>
              <a:gd name="T4" fmla="*/ 0 w 255"/>
              <a:gd name="T5" fmla="*/ 98 h 196"/>
              <a:gd name="T6" fmla="*/ 0 w 255"/>
              <a:gd name="T7" fmla="*/ 98 h 196"/>
              <a:gd name="T8" fmla="*/ 98 w 255"/>
              <a:gd name="T9" fmla="*/ 0 h 196"/>
            </a:gdLst>
            <a:ahLst/>
            <a:cxnLst>
              <a:cxn ang="0">
                <a:pos x="T0" y="T1"/>
              </a:cxn>
              <a:cxn ang="0">
                <a:pos x="T2" y="T3"/>
              </a:cxn>
              <a:cxn ang="0">
                <a:pos x="T4" y="T5"/>
              </a:cxn>
              <a:cxn ang="0">
                <a:pos x="T6" y="T7"/>
              </a:cxn>
              <a:cxn ang="0">
                <a:pos x="T8" y="T9"/>
              </a:cxn>
            </a:cxnLst>
            <a:rect l="0" t="0" r="r" b="b"/>
            <a:pathLst>
              <a:path w="255" h="196">
                <a:moveTo>
                  <a:pt x="255" y="196"/>
                </a:moveTo>
                <a:cubicBezTo>
                  <a:pt x="98" y="196"/>
                  <a:pt x="98" y="196"/>
                  <a:pt x="98" y="196"/>
                </a:cubicBezTo>
                <a:cubicBezTo>
                  <a:pt x="43" y="196"/>
                  <a:pt x="0" y="152"/>
                  <a:pt x="0" y="98"/>
                </a:cubicBezTo>
                <a:cubicBezTo>
                  <a:pt x="0" y="98"/>
                  <a:pt x="0" y="98"/>
                  <a:pt x="0" y="98"/>
                </a:cubicBezTo>
                <a:cubicBezTo>
                  <a:pt x="0" y="44"/>
                  <a:pt x="43" y="0"/>
                  <a:pt x="98" y="0"/>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1">
            <a:extLst>
              <a:ext uri="{FF2B5EF4-FFF2-40B4-BE49-F238E27FC236}">
                <a16:creationId xmlns:a16="http://schemas.microsoft.com/office/drawing/2014/main" xmlns="" id="{6B0A8EB7-1CDE-483E-95C5-D8340A61B5D2}"/>
              </a:ext>
            </a:extLst>
          </p:cNvPr>
          <p:cNvSpPr>
            <a:spLocks/>
          </p:cNvSpPr>
          <p:nvPr/>
        </p:nvSpPr>
        <p:spPr bwMode="auto">
          <a:xfrm>
            <a:off x="5214938" y="5251618"/>
            <a:ext cx="552450" cy="212725"/>
          </a:xfrm>
          <a:custGeom>
            <a:avLst/>
            <a:gdLst>
              <a:gd name="T0" fmla="*/ 0 w 255"/>
              <a:gd name="T1" fmla="*/ 98 h 98"/>
              <a:gd name="T2" fmla="*/ 158 w 255"/>
              <a:gd name="T3" fmla="*/ 98 h 98"/>
              <a:gd name="T4" fmla="*/ 255 w 255"/>
              <a:gd name="T5" fmla="*/ 0 h 98"/>
              <a:gd name="T6" fmla="*/ 255 w 255"/>
              <a:gd name="T7" fmla="*/ 0 h 98"/>
            </a:gdLst>
            <a:ahLst/>
            <a:cxnLst>
              <a:cxn ang="0">
                <a:pos x="T0" y="T1"/>
              </a:cxn>
              <a:cxn ang="0">
                <a:pos x="T2" y="T3"/>
              </a:cxn>
              <a:cxn ang="0">
                <a:pos x="T4" y="T5"/>
              </a:cxn>
              <a:cxn ang="0">
                <a:pos x="T6" y="T7"/>
              </a:cxn>
            </a:cxnLst>
            <a:rect l="0" t="0" r="r" b="b"/>
            <a:pathLst>
              <a:path w="255" h="98">
                <a:moveTo>
                  <a:pt x="0" y="98"/>
                </a:moveTo>
                <a:cubicBezTo>
                  <a:pt x="158" y="98"/>
                  <a:pt x="158" y="98"/>
                  <a:pt x="158" y="98"/>
                </a:cubicBezTo>
                <a:cubicBezTo>
                  <a:pt x="212" y="98"/>
                  <a:pt x="255" y="54"/>
                  <a:pt x="255" y="0"/>
                </a:cubicBezTo>
                <a:cubicBezTo>
                  <a:pt x="255" y="0"/>
                  <a:pt x="255" y="0"/>
                  <a:pt x="255" y="0"/>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22">
            <a:extLst>
              <a:ext uri="{FF2B5EF4-FFF2-40B4-BE49-F238E27FC236}">
                <a16:creationId xmlns:a16="http://schemas.microsoft.com/office/drawing/2014/main" xmlns="" id="{06BE8F9E-4509-4822-95D3-A718189C7B04}"/>
              </a:ext>
            </a:extLst>
          </p:cNvPr>
          <p:cNvSpPr>
            <a:spLocks/>
          </p:cNvSpPr>
          <p:nvPr/>
        </p:nvSpPr>
        <p:spPr bwMode="auto">
          <a:xfrm>
            <a:off x="4135438" y="3241843"/>
            <a:ext cx="869950" cy="850900"/>
          </a:xfrm>
          <a:custGeom>
            <a:avLst/>
            <a:gdLst>
              <a:gd name="T0" fmla="*/ 402 w 402"/>
              <a:gd name="T1" fmla="*/ 392 h 392"/>
              <a:gd name="T2" fmla="*/ 196 w 402"/>
              <a:gd name="T3" fmla="*/ 392 h 392"/>
              <a:gd name="T4" fmla="*/ 0 w 402"/>
              <a:gd name="T5" fmla="*/ 196 h 392"/>
              <a:gd name="T6" fmla="*/ 0 w 402"/>
              <a:gd name="T7" fmla="*/ 196 h 392"/>
              <a:gd name="T8" fmla="*/ 196 w 402"/>
              <a:gd name="T9" fmla="*/ 0 h 392"/>
              <a:gd name="T10" fmla="*/ 258 w 402"/>
              <a:gd name="T11" fmla="*/ 0 h 392"/>
            </a:gdLst>
            <a:ahLst/>
            <a:cxnLst>
              <a:cxn ang="0">
                <a:pos x="T0" y="T1"/>
              </a:cxn>
              <a:cxn ang="0">
                <a:pos x="T2" y="T3"/>
              </a:cxn>
              <a:cxn ang="0">
                <a:pos x="T4" y="T5"/>
              </a:cxn>
              <a:cxn ang="0">
                <a:pos x="T6" y="T7"/>
              </a:cxn>
              <a:cxn ang="0">
                <a:pos x="T8" y="T9"/>
              </a:cxn>
              <a:cxn ang="0">
                <a:pos x="T10" y="T11"/>
              </a:cxn>
            </a:cxnLst>
            <a:rect l="0" t="0" r="r" b="b"/>
            <a:pathLst>
              <a:path w="402" h="392">
                <a:moveTo>
                  <a:pt x="402" y="392"/>
                </a:moveTo>
                <a:cubicBezTo>
                  <a:pt x="196" y="392"/>
                  <a:pt x="196" y="392"/>
                  <a:pt x="196" y="392"/>
                </a:cubicBezTo>
                <a:cubicBezTo>
                  <a:pt x="88" y="392"/>
                  <a:pt x="0" y="304"/>
                  <a:pt x="0" y="196"/>
                </a:cubicBezTo>
                <a:cubicBezTo>
                  <a:pt x="0" y="196"/>
                  <a:pt x="0" y="196"/>
                  <a:pt x="0" y="196"/>
                </a:cubicBezTo>
                <a:cubicBezTo>
                  <a:pt x="0" y="88"/>
                  <a:pt x="88" y="0"/>
                  <a:pt x="196" y="0"/>
                </a:cubicBezTo>
                <a:cubicBezTo>
                  <a:pt x="258" y="0"/>
                  <a:pt x="258" y="0"/>
                  <a:pt x="258" y="0"/>
                </a:cubicBezTo>
              </a:path>
            </a:pathLst>
          </a:custGeom>
          <a:noFill/>
          <a:ln w="26988" cap="flat">
            <a:solidFill>
              <a:srgbClr val="638F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3">
            <a:extLst>
              <a:ext uri="{FF2B5EF4-FFF2-40B4-BE49-F238E27FC236}">
                <a16:creationId xmlns:a16="http://schemas.microsoft.com/office/drawing/2014/main" xmlns="" id="{97DE0383-B274-4974-9410-78D4BC46D81F}"/>
              </a:ext>
            </a:extLst>
          </p:cNvPr>
          <p:cNvSpPr>
            <a:spLocks/>
          </p:cNvSpPr>
          <p:nvPr/>
        </p:nvSpPr>
        <p:spPr bwMode="auto">
          <a:xfrm>
            <a:off x="4600576" y="4600743"/>
            <a:ext cx="498475" cy="438150"/>
          </a:xfrm>
          <a:custGeom>
            <a:avLst/>
            <a:gdLst>
              <a:gd name="T0" fmla="*/ 230 w 230"/>
              <a:gd name="T1" fmla="*/ 202 h 202"/>
              <a:gd name="T2" fmla="*/ 101 w 230"/>
              <a:gd name="T3" fmla="*/ 202 h 202"/>
              <a:gd name="T4" fmla="*/ 0 w 230"/>
              <a:gd name="T5" fmla="*/ 101 h 202"/>
              <a:gd name="T6" fmla="*/ 0 w 230"/>
              <a:gd name="T7" fmla="*/ 101 h 202"/>
              <a:gd name="T8" fmla="*/ 101 w 230"/>
              <a:gd name="T9" fmla="*/ 0 h 202"/>
              <a:gd name="T10" fmla="*/ 124 w 230"/>
              <a:gd name="T11" fmla="*/ 0 h 202"/>
            </a:gdLst>
            <a:ahLst/>
            <a:cxnLst>
              <a:cxn ang="0">
                <a:pos x="T0" y="T1"/>
              </a:cxn>
              <a:cxn ang="0">
                <a:pos x="T2" y="T3"/>
              </a:cxn>
              <a:cxn ang="0">
                <a:pos x="T4" y="T5"/>
              </a:cxn>
              <a:cxn ang="0">
                <a:pos x="T6" y="T7"/>
              </a:cxn>
              <a:cxn ang="0">
                <a:pos x="T8" y="T9"/>
              </a:cxn>
              <a:cxn ang="0">
                <a:pos x="T10" y="T11"/>
              </a:cxn>
            </a:cxnLst>
            <a:rect l="0" t="0" r="r" b="b"/>
            <a:pathLst>
              <a:path w="230" h="202">
                <a:moveTo>
                  <a:pt x="230" y="202"/>
                </a:moveTo>
                <a:cubicBezTo>
                  <a:pt x="101" y="202"/>
                  <a:pt x="101" y="202"/>
                  <a:pt x="101" y="202"/>
                </a:cubicBezTo>
                <a:cubicBezTo>
                  <a:pt x="45" y="202"/>
                  <a:pt x="0" y="157"/>
                  <a:pt x="0" y="101"/>
                </a:cubicBezTo>
                <a:cubicBezTo>
                  <a:pt x="0" y="101"/>
                  <a:pt x="0" y="101"/>
                  <a:pt x="0" y="101"/>
                </a:cubicBezTo>
                <a:cubicBezTo>
                  <a:pt x="0" y="45"/>
                  <a:pt x="45" y="0"/>
                  <a:pt x="101" y="0"/>
                </a:cubicBezTo>
                <a:cubicBezTo>
                  <a:pt x="124" y="0"/>
                  <a:pt x="124" y="0"/>
                  <a:pt x="124" y="0"/>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4">
            <a:extLst>
              <a:ext uri="{FF2B5EF4-FFF2-40B4-BE49-F238E27FC236}">
                <a16:creationId xmlns:a16="http://schemas.microsoft.com/office/drawing/2014/main" xmlns="" id="{B456BE67-5CEF-46AA-BF82-14E1AC38CB68}"/>
              </a:ext>
            </a:extLst>
          </p:cNvPr>
          <p:cNvSpPr>
            <a:spLocks/>
          </p:cNvSpPr>
          <p:nvPr/>
        </p:nvSpPr>
        <p:spPr bwMode="auto">
          <a:xfrm>
            <a:off x="6240463" y="2319505"/>
            <a:ext cx="1092200" cy="657225"/>
          </a:xfrm>
          <a:custGeom>
            <a:avLst/>
            <a:gdLst>
              <a:gd name="T0" fmla="*/ 0 w 505"/>
              <a:gd name="T1" fmla="*/ 303 h 303"/>
              <a:gd name="T2" fmla="*/ 144 w 505"/>
              <a:gd name="T3" fmla="*/ 189 h 303"/>
              <a:gd name="T4" fmla="*/ 409 w 505"/>
              <a:gd name="T5" fmla="*/ 189 h 303"/>
              <a:gd name="T6" fmla="*/ 505 w 505"/>
              <a:gd name="T7" fmla="*/ 94 h 303"/>
              <a:gd name="T8" fmla="*/ 400 w 505"/>
              <a:gd name="T9" fmla="*/ 0 h 303"/>
              <a:gd name="T10" fmla="*/ 125 w 505"/>
              <a:gd name="T11" fmla="*/ 0 h 303"/>
            </a:gdLst>
            <a:ahLst/>
            <a:cxnLst>
              <a:cxn ang="0">
                <a:pos x="T0" y="T1"/>
              </a:cxn>
              <a:cxn ang="0">
                <a:pos x="T2" y="T3"/>
              </a:cxn>
              <a:cxn ang="0">
                <a:pos x="T4" y="T5"/>
              </a:cxn>
              <a:cxn ang="0">
                <a:pos x="T6" y="T7"/>
              </a:cxn>
              <a:cxn ang="0">
                <a:pos x="T8" y="T9"/>
              </a:cxn>
              <a:cxn ang="0">
                <a:pos x="T10" y="T11"/>
              </a:cxn>
            </a:cxnLst>
            <a:rect l="0" t="0" r="r" b="b"/>
            <a:pathLst>
              <a:path w="505" h="303">
                <a:moveTo>
                  <a:pt x="0" y="303"/>
                </a:moveTo>
                <a:cubicBezTo>
                  <a:pt x="0" y="236"/>
                  <a:pt x="45" y="189"/>
                  <a:pt x="144" y="189"/>
                </a:cubicBezTo>
                <a:cubicBezTo>
                  <a:pt x="244" y="189"/>
                  <a:pt x="340" y="189"/>
                  <a:pt x="409" y="189"/>
                </a:cubicBezTo>
                <a:cubicBezTo>
                  <a:pt x="478" y="189"/>
                  <a:pt x="505" y="130"/>
                  <a:pt x="505" y="94"/>
                </a:cubicBezTo>
                <a:cubicBezTo>
                  <a:pt x="505" y="57"/>
                  <a:pt x="472" y="0"/>
                  <a:pt x="400" y="0"/>
                </a:cubicBezTo>
                <a:cubicBezTo>
                  <a:pt x="328" y="0"/>
                  <a:pt x="219" y="0"/>
                  <a:pt x="125" y="0"/>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5">
            <a:extLst>
              <a:ext uri="{FF2B5EF4-FFF2-40B4-BE49-F238E27FC236}">
                <a16:creationId xmlns:a16="http://schemas.microsoft.com/office/drawing/2014/main" xmlns="" id="{E2E1B8BC-075E-4951-9455-C643F3550B84}"/>
              </a:ext>
            </a:extLst>
          </p:cNvPr>
          <p:cNvSpPr>
            <a:spLocks/>
          </p:cNvSpPr>
          <p:nvPr/>
        </p:nvSpPr>
        <p:spPr bwMode="auto">
          <a:xfrm>
            <a:off x="6470651" y="3198980"/>
            <a:ext cx="627063" cy="439738"/>
          </a:xfrm>
          <a:custGeom>
            <a:avLst/>
            <a:gdLst>
              <a:gd name="T0" fmla="*/ 189 w 290"/>
              <a:gd name="T1" fmla="*/ 0 h 203"/>
              <a:gd name="T2" fmla="*/ 290 w 290"/>
              <a:gd name="T3" fmla="*/ 101 h 203"/>
              <a:gd name="T4" fmla="*/ 290 w 290"/>
              <a:gd name="T5" fmla="*/ 101 h 203"/>
              <a:gd name="T6" fmla="*/ 189 w 290"/>
              <a:gd name="T7" fmla="*/ 203 h 203"/>
              <a:gd name="T8" fmla="*/ 0 w 290"/>
              <a:gd name="T9" fmla="*/ 203 h 203"/>
            </a:gdLst>
            <a:ahLst/>
            <a:cxnLst>
              <a:cxn ang="0">
                <a:pos x="T0" y="T1"/>
              </a:cxn>
              <a:cxn ang="0">
                <a:pos x="T2" y="T3"/>
              </a:cxn>
              <a:cxn ang="0">
                <a:pos x="T4" y="T5"/>
              </a:cxn>
              <a:cxn ang="0">
                <a:pos x="T6" y="T7"/>
              </a:cxn>
              <a:cxn ang="0">
                <a:pos x="T8" y="T9"/>
              </a:cxn>
            </a:cxnLst>
            <a:rect l="0" t="0" r="r" b="b"/>
            <a:pathLst>
              <a:path w="290" h="203">
                <a:moveTo>
                  <a:pt x="189" y="0"/>
                </a:moveTo>
                <a:cubicBezTo>
                  <a:pt x="245" y="0"/>
                  <a:pt x="290" y="46"/>
                  <a:pt x="290" y="101"/>
                </a:cubicBezTo>
                <a:cubicBezTo>
                  <a:pt x="290" y="101"/>
                  <a:pt x="290" y="101"/>
                  <a:pt x="290" y="101"/>
                </a:cubicBezTo>
                <a:cubicBezTo>
                  <a:pt x="290" y="157"/>
                  <a:pt x="245" y="203"/>
                  <a:pt x="189" y="203"/>
                </a:cubicBezTo>
                <a:cubicBezTo>
                  <a:pt x="0" y="203"/>
                  <a:pt x="0" y="203"/>
                  <a:pt x="0" y="203"/>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6">
            <a:extLst>
              <a:ext uri="{FF2B5EF4-FFF2-40B4-BE49-F238E27FC236}">
                <a16:creationId xmlns:a16="http://schemas.microsoft.com/office/drawing/2014/main" xmlns="" id="{3525763E-3751-4378-8648-BC4276773FA9}"/>
              </a:ext>
            </a:extLst>
          </p:cNvPr>
          <p:cNvSpPr>
            <a:spLocks/>
          </p:cNvSpPr>
          <p:nvPr/>
        </p:nvSpPr>
        <p:spPr bwMode="auto">
          <a:xfrm>
            <a:off x="6251576" y="4159418"/>
            <a:ext cx="714375" cy="441325"/>
          </a:xfrm>
          <a:custGeom>
            <a:avLst/>
            <a:gdLst>
              <a:gd name="T0" fmla="*/ 101 w 330"/>
              <a:gd name="T1" fmla="*/ 0 h 203"/>
              <a:gd name="T2" fmla="*/ 0 w 330"/>
              <a:gd name="T3" fmla="*/ 101 h 203"/>
              <a:gd name="T4" fmla="*/ 0 w 330"/>
              <a:gd name="T5" fmla="*/ 101 h 203"/>
              <a:gd name="T6" fmla="*/ 101 w 330"/>
              <a:gd name="T7" fmla="*/ 203 h 203"/>
              <a:gd name="T8" fmla="*/ 330 w 330"/>
              <a:gd name="T9" fmla="*/ 203 h 203"/>
            </a:gdLst>
            <a:ahLst/>
            <a:cxnLst>
              <a:cxn ang="0">
                <a:pos x="T0" y="T1"/>
              </a:cxn>
              <a:cxn ang="0">
                <a:pos x="T2" y="T3"/>
              </a:cxn>
              <a:cxn ang="0">
                <a:pos x="T4" y="T5"/>
              </a:cxn>
              <a:cxn ang="0">
                <a:pos x="T6" y="T7"/>
              </a:cxn>
              <a:cxn ang="0">
                <a:pos x="T8" y="T9"/>
              </a:cxn>
            </a:cxnLst>
            <a:rect l="0" t="0" r="r" b="b"/>
            <a:pathLst>
              <a:path w="330" h="203">
                <a:moveTo>
                  <a:pt x="101" y="0"/>
                </a:moveTo>
                <a:cubicBezTo>
                  <a:pt x="45" y="0"/>
                  <a:pt x="0" y="46"/>
                  <a:pt x="0" y="101"/>
                </a:cubicBezTo>
                <a:cubicBezTo>
                  <a:pt x="0" y="101"/>
                  <a:pt x="0" y="101"/>
                  <a:pt x="0" y="101"/>
                </a:cubicBezTo>
                <a:cubicBezTo>
                  <a:pt x="0" y="157"/>
                  <a:pt x="45" y="203"/>
                  <a:pt x="101" y="203"/>
                </a:cubicBezTo>
                <a:cubicBezTo>
                  <a:pt x="330" y="203"/>
                  <a:pt x="330" y="203"/>
                  <a:pt x="330" y="203"/>
                </a:cubicBezTo>
              </a:path>
            </a:pathLst>
          </a:custGeom>
          <a:noFill/>
          <a:ln w="26988" cap="flat">
            <a:solidFill>
              <a:srgbClr val="638FA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7">
            <a:extLst>
              <a:ext uri="{FF2B5EF4-FFF2-40B4-BE49-F238E27FC236}">
                <a16:creationId xmlns:a16="http://schemas.microsoft.com/office/drawing/2014/main" xmlns="" id="{D937DE5A-C1FD-4727-AF29-4275B44EE840}"/>
              </a:ext>
            </a:extLst>
          </p:cNvPr>
          <p:cNvSpPr>
            <a:spLocks/>
          </p:cNvSpPr>
          <p:nvPr/>
        </p:nvSpPr>
        <p:spPr bwMode="auto">
          <a:xfrm>
            <a:off x="6043613" y="1840080"/>
            <a:ext cx="949325" cy="4210050"/>
          </a:xfrm>
          <a:custGeom>
            <a:avLst/>
            <a:gdLst>
              <a:gd name="T0" fmla="*/ 439 w 439"/>
              <a:gd name="T1" fmla="*/ 220 h 1940"/>
              <a:gd name="T2" fmla="*/ 220 w 439"/>
              <a:gd name="T3" fmla="*/ 0 h 1940"/>
              <a:gd name="T4" fmla="*/ 220 w 439"/>
              <a:gd name="T5" fmla="*/ 0 h 1940"/>
              <a:gd name="T6" fmla="*/ 0 w 439"/>
              <a:gd name="T7" fmla="*/ 220 h 1940"/>
              <a:gd name="T8" fmla="*/ 0 w 439"/>
              <a:gd name="T9" fmla="*/ 1940 h 1940"/>
            </a:gdLst>
            <a:ahLst/>
            <a:cxnLst>
              <a:cxn ang="0">
                <a:pos x="T0" y="T1"/>
              </a:cxn>
              <a:cxn ang="0">
                <a:pos x="T2" y="T3"/>
              </a:cxn>
              <a:cxn ang="0">
                <a:pos x="T4" y="T5"/>
              </a:cxn>
              <a:cxn ang="0">
                <a:pos x="T6" y="T7"/>
              </a:cxn>
              <a:cxn ang="0">
                <a:pos x="T8" y="T9"/>
              </a:cxn>
            </a:cxnLst>
            <a:rect l="0" t="0" r="r" b="b"/>
            <a:pathLst>
              <a:path w="439" h="1940">
                <a:moveTo>
                  <a:pt x="439" y="220"/>
                </a:moveTo>
                <a:cubicBezTo>
                  <a:pt x="439" y="98"/>
                  <a:pt x="341" y="0"/>
                  <a:pt x="220" y="0"/>
                </a:cubicBezTo>
                <a:cubicBezTo>
                  <a:pt x="220" y="0"/>
                  <a:pt x="220" y="0"/>
                  <a:pt x="220" y="0"/>
                </a:cubicBezTo>
                <a:cubicBezTo>
                  <a:pt x="98" y="0"/>
                  <a:pt x="0" y="98"/>
                  <a:pt x="0" y="220"/>
                </a:cubicBezTo>
                <a:cubicBezTo>
                  <a:pt x="0" y="1940"/>
                  <a:pt x="0" y="1940"/>
                  <a:pt x="0" y="1940"/>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8">
            <a:extLst>
              <a:ext uri="{FF2B5EF4-FFF2-40B4-BE49-F238E27FC236}">
                <a16:creationId xmlns:a16="http://schemas.microsoft.com/office/drawing/2014/main" xmlns="" id="{8A4D52E6-06A3-4B2E-9138-4391656BD5AF}"/>
              </a:ext>
            </a:extLst>
          </p:cNvPr>
          <p:cNvSpPr>
            <a:spLocks/>
          </p:cNvSpPr>
          <p:nvPr/>
        </p:nvSpPr>
        <p:spPr bwMode="auto">
          <a:xfrm>
            <a:off x="6459538" y="3999080"/>
            <a:ext cx="1173163" cy="601663"/>
          </a:xfrm>
          <a:custGeom>
            <a:avLst/>
            <a:gdLst>
              <a:gd name="T0" fmla="*/ 0 w 542"/>
              <a:gd name="T1" fmla="*/ 277 h 277"/>
              <a:gd name="T2" fmla="*/ 266 w 542"/>
              <a:gd name="T3" fmla="*/ 277 h 277"/>
              <a:gd name="T4" fmla="*/ 542 w 542"/>
              <a:gd name="T5" fmla="*/ 0 h 277"/>
              <a:gd name="T6" fmla="*/ 542 w 542"/>
              <a:gd name="T7" fmla="*/ 0 h 277"/>
            </a:gdLst>
            <a:ahLst/>
            <a:cxnLst>
              <a:cxn ang="0">
                <a:pos x="T0" y="T1"/>
              </a:cxn>
              <a:cxn ang="0">
                <a:pos x="T2" y="T3"/>
              </a:cxn>
              <a:cxn ang="0">
                <a:pos x="T4" y="T5"/>
              </a:cxn>
              <a:cxn ang="0">
                <a:pos x="T6" y="T7"/>
              </a:cxn>
            </a:cxnLst>
            <a:rect l="0" t="0" r="r" b="b"/>
            <a:pathLst>
              <a:path w="542" h="277">
                <a:moveTo>
                  <a:pt x="0" y="277"/>
                </a:moveTo>
                <a:cubicBezTo>
                  <a:pt x="266" y="277"/>
                  <a:pt x="266" y="277"/>
                  <a:pt x="266" y="277"/>
                </a:cubicBezTo>
                <a:cubicBezTo>
                  <a:pt x="419" y="277"/>
                  <a:pt x="542" y="153"/>
                  <a:pt x="542" y="0"/>
                </a:cubicBezTo>
                <a:cubicBezTo>
                  <a:pt x="542" y="0"/>
                  <a:pt x="542" y="0"/>
                  <a:pt x="542" y="0"/>
                </a:cubicBezTo>
              </a:path>
            </a:pathLst>
          </a:custGeom>
          <a:noFill/>
          <a:ln w="26988" cap="flat">
            <a:solidFill>
              <a:srgbClr val="638F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29">
            <a:extLst>
              <a:ext uri="{FF2B5EF4-FFF2-40B4-BE49-F238E27FC236}">
                <a16:creationId xmlns:a16="http://schemas.microsoft.com/office/drawing/2014/main" xmlns="" id="{5E292285-90E8-4DC7-8621-C5E192360F7D}"/>
              </a:ext>
            </a:extLst>
          </p:cNvPr>
          <p:cNvSpPr>
            <a:spLocks/>
          </p:cNvSpPr>
          <p:nvPr/>
        </p:nvSpPr>
        <p:spPr bwMode="auto">
          <a:xfrm>
            <a:off x="6043613" y="3638718"/>
            <a:ext cx="708025" cy="246063"/>
          </a:xfrm>
          <a:custGeom>
            <a:avLst/>
            <a:gdLst>
              <a:gd name="T0" fmla="*/ 0 w 327"/>
              <a:gd name="T1" fmla="*/ 113 h 113"/>
              <a:gd name="T2" fmla="*/ 0 w 327"/>
              <a:gd name="T3" fmla="*/ 113 h 113"/>
              <a:gd name="T4" fmla="*/ 113 w 327"/>
              <a:gd name="T5" fmla="*/ 0 h 113"/>
              <a:gd name="T6" fmla="*/ 327 w 327"/>
              <a:gd name="T7" fmla="*/ 0 h 113"/>
            </a:gdLst>
            <a:ahLst/>
            <a:cxnLst>
              <a:cxn ang="0">
                <a:pos x="T0" y="T1"/>
              </a:cxn>
              <a:cxn ang="0">
                <a:pos x="T2" y="T3"/>
              </a:cxn>
              <a:cxn ang="0">
                <a:pos x="T4" y="T5"/>
              </a:cxn>
              <a:cxn ang="0">
                <a:pos x="T6" y="T7"/>
              </a:cxn>
            </a:cxnLst>
            <a:rect l="0" t="0" r="r" b="b"/>
            <a:pathLst>
              <a:path w="327" h="113">
                <a:moveTo>
                  <a:pt x="0" y="113"/>
                </a:moveTo>
                <a:cubicBezTo>
                  <a:pt x="0" y="113"/>
                  <a:pt x="0" y="113"/>
                  <a:pt x="0" y="113"/>
                </a:cubicBezTo>
                <a:cubicBezTo>
                  <a:pt x="0" y="50"/>
                  <a:pt x="51" y="0"/>
                  <a:pt x="113" y="0"/>
                </a:cubicBezTo>
                <a:cubicBezTo>
                  <a:pt x="327" y="0"/>
                  <a:pt x="327" y="0"/>
                  <a:pt x="327" y="0"/>
                </a:cubicBezTo>
              </a:path>
            </a:pathLst>
          </a:custGeom>
          <a:noFill/>
          <a:ln w="26988" cap="flat">
            <a:solidFill>
              <a:srgbClr val="FF56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30">
            <a:extLst>
              <a:ext uri="{FF2B5EF4-FFF2-40B4-BE49-F238E27FC236}">
                <a16:creationId xmlns:a16="http://schemas.microsoft.com/office/drawing/2014/main" xmlns="" id="{5A80749D-D0D0-4D33-8DC5-20D765FE1AD3}"/>
              </a:ext>
            </a:extLst>
          </p:cNvPr>
          <p:cNvSpPr>
            <a:spLocks/>
          </p:cNvSpPr>
          <p:nvPr/>
        </p:nvSpPr>
        <p:spPr bwMode="auto">
          <a:xfrm>
            <a:off x="6264276" y="5038893"/>
            <a:ext cx="554038" cy="425450"/>
          </a:xfrm>
          <a:custGeom>
            <a:avLst/>
            <a:gdLst>
              <a:gd name="T0" fmla="*/ 0 w 256"/>
              <a:gd name="T1" fmla="*/ 196 h 196"/>
              <a:gd name="T2" fmla="*/ 158 w 256"/>
              <a:gd name="T3" fmla="*/ 196 h 196"/>
              <a:gd name="T4" fmla="*/ 256 w 256"/>
              <a:gd name="T5" fmla="*/ 98 h 196"/>
              <a:gd name="T6" fmla="*/ 256 w 256"/>
              <a:gd name="T7" fmla="*/ 98 h 196"/>
              <a:gd name="T8" fmla="*/ 158 w 256"/>
              <a:gd name="T9" fmla="*/ 0 h 196"/>
            </a:gdLst>
            <a:ahLst/>
            <a:cxnLst>
              <a:cxn ang="0">
                <a:pos x="T0" y="T1"/>
              </a:cxn>
              <a:cxn ang="0">
                <a:pos x="T2" y="T3"/>
              </a:cxn>
              <a:cxn ang="0">
                <a:pos x="T4" y="T5"/>
              </a:cxn>
              <a:cxn ang="0">
                <a:pos x="T6" y="T7"/>
              </a:cxn>
              <a:cxn ang="0">
                <a:pos x="T8" y="T9"/>
              </a:cxn>
            </a:cxnLst>
            <a:rect l="0" t="0" r="r" b="b"/>
            <a:pathLst>
              <a:path w="256" h="196">
                <a:moveTo>
                  <a:pt x="0" y="196"/>
                </a:moveTo>
                <a:cubicBezTo>
                  <a:pt x="158" y="196"/>
                  <a:pt x="158" y="196"/>
                  <a:pt x="158" y="196"/>
                </a:cubicBezTo>
                <a:cubicBezTo>
                  <a:pt x="212" y="196"/>
                  <a:pt x="256" y="152"/>
                  <a:pt x="256" y="98"/>
                </a:cubicBezTo>
                <a:cubicBezTo>
                  <a:pt x="256" y="98"/>
                  <a:pt x="256" y="98"/>
                  <a:pt x="256" y="98"/>
                </a:cubicBezTo>
                <a:cubicBezTo>
                  <a:pt x="256" y="44"/>
                  <a:pt x="212" y="0"/>
                  <a:pt x="158" y="0"/>
                </a:cubicBezTo>
              </a:path>
            </a:pathLst>
          </a:custGeom>
          <a:noFill/>
          <a:ln w="26988" cap="flat">
            <a:solidFill>
              <a:srgbClr val="376C8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31">
            <a:extLst>
              <a:ext uri="{FF2B5EF4-FFF2-40B4-BE49-F238E27FC236}">
                <a16:creationId xmlns:a16="http://schemas.microsoft.com/office/drawing/2014/main" xmlns="" id="{4E97B557-2E14-43CA-B7D7-AEB658966DA2}"/>
              </a:ext>
            </a:extLst>
          </p:cNvPr>
          <p:cNvSpPr>
            <a:spLocks/>
          </p:cNvSpPr>
          <p:nvPr/>
        </p:nvSpPr>
        <p:spPr bwMode="auto">
          <a:xfrm>
            <a:off x="6896101" y="3241843"/>
            <a:ext cx="871538" cy="850900"/>
          </a:xfrm>
          <a:custGeom>
            <a:avLst/>
            <a:gdLst>
              <a:gd name="T0" fmla="*/ 0 w 403"/>
              <a:gd name="T1" fmla="*/ 392 h 392"/>
              <a:gd name="T2" fmla="*/ 207 w 403"/>
              <a:gd name="T3" fmla="*/ 392 h 392"/>
              <a:gd name="T4" fmla="*/ 403 w 403"/>
              <a:gd name="T5" fmla="*/ 196 h 392"/>
              <a:gd name="T6" fmla="*/ 403 w 403"/>
              <a:gd name="T7" fmla="*/ 196 h 392"/>
              <a:gd name="T8" fmla="*/ 207 w 403"/>
              <a:gd name="T9" fmla="*/ 0 h 392"/>
              <a:gd name="T10" fmla="*/ 144 w 403"/>
              <a:gd name="T11" fmla="*/ 0 h 392"/>
            </a:gdLst>
            <a:ahLst/>
            <a:cxnLst>
              <a:cxn ang="0">
                <a:pos x="T0" y="T1"/>
              </a:cxn>
              <a:cxn ang="0">
                <a:pos x="T2" y="T3"/>
              </a:cxn>
              <a:cxn ang="0">
                <a:pos x="T4" y="T5"/>
              </a:cxn>
              <a:cxn ang="0">
                <a:pos x="T6" y="T7"/>
              </a:cxn>
              <a:cxn ang="0">
                <a:pos x="T8" y="T9"/>
              </a:cxn>
              <a:cxn ang="0">
                <a:pos x="T10" y="T11"/>
              </a:cxn>
            </a:cxnLst>
            <a:rect l="0" t="0" r="r" b="b"/>
            <a:pathLst>
              <a:path w="403" h="392">
                <a:moveTo>
                  <a:pt x="0" y="392"/>
                </a:moveTo>
                <a:cubicBezTo>
                  <a:pt x="207" y="392"/>
                  <a:pt x="207" y="392"/>
                  <a:pt x="207" y="392"/>
                </a:cubicBezTo>
                <a:cubicBezTo>
                  <a:pt x="315" y="392"/>
                  <a:pt x="403" y="304"/>
                  <a:pt x="403" y="196"/>
                </a:cubicBezTo>
                <a:cubicBezTo>
                  <a:pt x="403" y="196"/>
                  <a:pt x="403" y="196"/>
                  <a:pt x="403" y="196"/>
                </a:cubicBezTo>
                <a:cubicBezTo>
                  <a:pt x="403" y="88"/>
                  <a:pt x="315" y="0"/>
                  <a:pt x="207" y="0"/>
                </a:cubicBezTo>
                <a:cubicBezTo>
                  <a:pt x="144" y="0"/>
                  <a:pt x="144" y="0"/>
                  <a:pt x="144" y="0"/>
                </a:cubicBezTo>
              </a:path>
            </a:pathLst>
          </a:custGeom>
          <a:noFill/>
          <a:ln w="26988" cap="flat">
            <a:solidFill>
              <a:srgbClr val="638F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Oval 132">
            <a:extLst>
              <a:ext uri="{FF2B5EF4-FFF2-40B4-BE49-F238E27FC236}">
                <a16:creationId xmlns:a16="http://schemas.microsoft.com/office/drawing/2014/main" xmlns="" id="{4125B616-7567-460B-955E-ED2314A9C71D}"/>
              </a:ext>
            </a:extLst>
          </p:cNvPr>
          <p:cNvSpPr>
            <a:spLocks noChangeArrowheads="1"/>
          </p:cNvSpPr>
          <p:nvPr/>
        </p:nvSpPr>
        <p:spPr bwMode="auto">
          <a:xfrm>
            <a:off x="6418263" y="4110205"/>
            <a:ext cx="101600" cy="101600"/>
          </a:xfrm>
          <a:prstGeom prst="ellipse">
            <a:avLst/>
          </a:pr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133">
            <a:extLst>
              <a:ext uri="{FF2B5EF4-FFF2-40B4-BE49-F238E27FC236}">
                <a16:creationId xmlns:a16="http://schemas.microsoft.com/office/drawing/2014/main" xmlns="" id="{3AC91237-B81C-4928-BF05-4271BF5369AB}"/>
              </a:ext>
            </a:extLst>
          </p:cNvPr>
          <p:cNvSpPr>
            <a:spLocks noChangeArrowheads="1"/>
          </p:cNvSpPr>
          <p:nvPr/>
        </p:nvSpPr>
        <p:spPr bwMode="auto">
          <a:xfrm>
            <a:off x="7162801" y="3192630"/>
            <a:ext cx="98425" cy="100013"/>
          </a:xfrm>
          <a:prstGeom prst="ellipse">
            <a:avLst/>
          </a:pr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Oval 134">
            <a:extLst>
              <a:ext uri="{FF2B5EF4-FFF2-40B4-BE49-F238E27FC236}">
                <a16:creationId xmlns:a16="http://schemas.microsoft.com/office/drawing/2014/main" xmlns="" id="{CF6E655D-57E1-40BD-927E-5874E34FF554}"/>
              </a:ext>
            </a:extLst>
          </p:cNvPr>
          <p:cNvSpPr>
            <a:spLocks noChangeArrowheads="1"/>
          </p:cNvSpPr>
          <p:nvPr/>
        </p:nvSpPr>
        <p:spPr bwMode="auto">
          <a:xfrm>
            <a:off x="6831013" y="3148180"/>
            <a:ext cx="100013" cy="103188"/>
          </a:xfrm>
          <a:prstGeom prst="ellipse">
            <a:avLst/>
          </a:pr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135">
            <a:extLst>
              <a:ext uri="{FF2B5EF4-FFF2-40B4-BE49-F238E27FC236}">
                <a16:creationId xmlns:a16="http://schemas.microsoft.com/office/drawing/2014/main" xmlns="" id="{EC3E8553-3275-4B89-BD35-630A91E37819}"/>
              </a:ext>
            </a:extLst>
          </p:cNvPr>
          <p:cNvSpPr>
            <a:spLocks noChangeArrowheads="1"/>
          </p:cNvSpPr>
          <p:nvPr/>
        </p:nvSpPr>
        <p:spPr bwMode="auto">
          <a:xfrm>
            <a:off x="6864351" y="4043530"/>
            <a:ext cx="101600" cy="98425"/>
          </a:xfrm>
          <a:prstGeom prst="ellipse">
            <a:avLst/>
          </a:pr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136">
            <a:extLst>
              <a:ext uri="{FF2B5EF4-FFF2-40B4-BE49-F238E27FC236}">
                <a16:creationId xmlns:a16="http://schemas.microsoft.com/office/drawing/2014/main" xmlns="" id="{C66652E2-55AC-443B-BE1B-7EED7F2E3B89}"/>
              </a:ext>
            </a:extLst>
          </p:cNvPr>
          <p:cNvSpPr>
            <a:spLocks noChangeArrowheads="1"/>
          </p:cNvSpPr>
          <p:nvPr/>
        </p:nvSpPr>
        <p:spPr bwMode="auto">
          <a:xfrm>
            <a:off x="6191251" y="2925930"/>
            <a:ext cx="100013" cy="101600"/>
          </a:xfrm>
          <a:prstGeom prst="ellipse">
            <a:avLst/>
          </a:pr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Oval 137">
            <a:extLst>
              <a:ext uri="{FF2B5EF4-FFF2-40B4-BE49-F238E27FC236}">
                <a16:creationId xmlns:a16="http://schemas.microsoft.com/office/drawing/2014/main" xmlns="" id="{24E09898-2937-4040-9C52-C217AC9D47A1}"/>
              </a:ext>
            </a:extLst>
          </p:cNvPr>
          <p:cNvSpPr>
            <a:spLocks noChangeArrowheads="1"/>
          </p:cNvSpPr>
          <p:nvPr/>
        </p:nvSpPr>
        <p:spPr bwMode="auto">
          <a:xfrm>
            <a:off x="5991226" y="5999330"/>
            <a:ext cx="103188" cy="103188"/>
          </a:xfrm>
          <a:prstGeom prst="ellipse">
            <a:avLst/>
          </a:pr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138">
            <a:extLst>
              <a:ext uri="{FF2B5EF4-FFF2-40B4-BE49-F238E27FC236}">
                <a16:creationId xmlns:a16="http://schemas.microsoft.com/office/drawing/2014/main" xmlns="" id="{DFB0C7F9-09B7-4E98-82F5-3CFD229BB032}"/>
              </a:ext>
            </a:extLst>
          </p:cNvPr>
          <p:cNvSpPr>
            <a:spLocks noChangeArrowheads="1"/>
          </p:cNvSpPr>
          <p:nvPr/>
        </p:nvSpPr>
        <p:spPr bwMode="auto">
          <a:xfrm>
            <a:off x="6467476" y="2267118"/>
            <a:ext cx="101600" cy="103188"/>
          </a:xfrm>
          <a:prstGeom prst="ellipse">
            <a:avLst/>
          </a:pr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Oval 139">
            <a:extLst>
              <a:ext uri="{FF2B5EF4-FFF2-40B4-BE49-F238E27FC236}">
                <a16:creationId xmlns:a16="http://schemas.microsoft.com/office/drawing/2014/main" xmlns="" id="{87D7A1E0-4256-49C2-9A80-9E0E153EAC23}"/>
              </a:ext>
            </a:extLst>
          </p:cNvPr>
          <p:cNvSpPr>
            <a:spLocks noChangeArrowheads="1"/>
          </p:cNvSpPr>
          <p:nvPr/>
        </p:nvSpPr>
        <p:spPr bwMode="auto">
          <a:xfrm>
            <a:off x="6215063" y="5413543"/>
            <a:ext cx="101600" cy="100013"/>
          </a:xfrm>
          <a:prstGeom prst="ellipse">
            <a:avLst/>
          </a:pr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Oval 140">
            <a:extLst>
              <a:ext uri="{FF2B5EF4-FFF2-40B4-BE49-F238E27FC236}">
                <a16:creationId xmlns:a16="http://schemas.microsoft.com/office/drawing/2014/main" xmlns="" id="{F03BA0D5-8FD2-4A1E-BFBA-F82FFAF24CA1}"/>
              </a:ext>
            </a:extLst>
          </p:cNvPr>
          <p:cNvSpPr>
            <a:spLocks noChangeArrowheads="1"/>
          </p:cNvSpPr>
          <p:nvPr/>
        </p:nvSpPr>
        <p:spPr bwMode="auto">
          <a:xfrm>
            <a:off x="6556376" y="4988093"/>
            <a:ext cx="101600" cy="100013"/>
          </a:xfrm>
          <a:prstGeom prst="ellipse">
            <a:avLst/>
          </a:pr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Oval 141">
            <a:extLst>
              <a:ext uri="{FF2B5EF4-FFF2-40B4-BE49-F238E27FC236}">
                <a16:creationId xmlns:a16="http://schemas.microsoft.com/office/drawing/2014/main" xmlns="" id="{0D683E30-07E7-4403-9F3E-69F85C51A90D}"/>
              </a:ext>
            </a:extLst>
          </p:cNvPr>
          <p:cNvSpPr>
            <a:spLocks noChangeArrowheads="1"/>
          </p:cNvSpPr>
          <p:nvPr/>
        </p:nvSpPr>
        <p:spPr bwMode="auto">
          <a:xfrm>
            <a:off x="5383213" y="4110205"/>
            <a:ext cx="103188" cy="101600"/>
          </a:xfrm>
          <a:prstGeom prst="ellipse">
            <a:avLst/>
          </a:pr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142">
            <a:extLst>
              <a:ext uri="{FF2B5EF4-FFF2-40B4-BE49-F238E27FC236}">
                <a16:creationId xmlns:a16="http://schemas.microsoft.com/office/drawing/2014/main" xmlns="" id="{EDA511B3-DDC0-489D-BFC8-5C209B02CEE8}"/>
              </a:ext>
            </a:extLst>
          </p:cNvPr>
          <p:cNvSpPr>
            <a:spLocks noChangeArrowheads="1"/>
          </p:cNvSpPr>
          <p:nvPr/>
        </p:nvSpPr>
        <p:spPr bwMode="auto">
          <a:xfrm>
            <a:off x="5046663" y="4988093"/>
            <a:ext cx="101600" cy="100013"/>
          </a:xfrm>
          <a:prstGeom prst="ellipse">
            <a:avLst/>
          </a:pr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Oval 143">
            <a:extLst>
              <a:ext uri="{FF2B5EF4-FFF2-40B4-BE49-F238E27FC236}">
                <a16:creationId xmlns:a16="http://schemas.microsoft.com/office/drawing/2014/main" xmlns="" id="{38D6DA36-7E5A-4A01-87BD-2D706AF99815}"/>
              </a:ext>
            </a:extLst>
          </p:cNvPr>
          <p:cNvSpPr>
            <a:spLocks noChangeArrowheads="1"/>
          </p:cNvSpPr>
          <p:nvPr/>
        </p:nvSpPr>
        <p:spPr bwMode="auto">
          <a:xfrm>
            <a:off x="5716588" y="5191293"/>
            <a:ext cx="101600" cy="101600"/>
          </a:xfrm>
          <a:prstGeom prst="ellipse">
            <a:avLst/>
          </a:pr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Oval 144">
            <a:extLst>
              <a:ext uri="{FF2B5EF4-FFF2-40B4-BE49-F238E27FC236}">
                <a16:creationId xmlns:a16="http://schemas.microsoft.com/office/drawing/2014/main" xmlns="" id="{56606C20-E541-44E4-B8B9-F6C94D4AEB0C}"/>
              </a:ext>
            </a:extLst>
          </p:cNvPr>
          <p:cNvSpPr>
            <a:spLocks noChangeArrowheads="1"/>
          </p:cNvSpPr>
          <p:nvPr/>
        </p:nvSpPr>
        <p:spPr bwMode="auto">
          <a:xfrm>
            <a:off x="4956176" y="4043530"/>
            <a:ext cx="101600" cy="98425"/>
          </a:xfrm>
          <a:prstGeom prst="ellipse">
            <a:avLst/>
          </a:pr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Oval 145">
            <a:extLst>
              <a:ext uri="{FF2B5EF4-FFF2-40B4-BE49-F238E27FC236}">
                <a16:creationId xmlns:a16="http://schemas.microsoft.com/office/drawing/2014/main" xmlns="" id="{79AB4B3A-666A-465D-B60F-BFB0418D669F}"/>
              </a:ext>
            </a:extLst>
          </p:cNvPr>
          <p:cNvSpPr>
            <a:spLocks noChangeArrowheads="1"/>
          </p:cNvSpPr>
          <p:nvPr/>
        </p:nvSpPr>
        <p:spPr bwMode="auto">
          <a:xfrm>
            <a:off x="4637088" y="3192630"/>
            <a:ext cx="100013" cy="100013"/>
          </a:xfrm>
          <a:prstGeom prst="ellipse">
            <a:avLst/>
          </a:pr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146">
            <a:extLst>
              <a:ext uri="{FF2B5EF4-FFF2-40B4-BE49-F238E27FC236}">
                <a16:creationId xmlns:a16="http://schemas.microsoft.com/office/drawing/2014/main" xmlns="" id="{0F8C71B0-A9B6-499F-A62E-55BD28E26378}"/>
              </a:ext>
            </a:extLst>
          </p:cNvPr>
          <p:cNvSpPr>
            <a:spLocks noChangeArrowheads="1"/>
          </p:cNvSpPr>
          <p:nvPr/>
        </p:nvSpPr>
        <p:spPr bwMode="auto">
          <a:xfrm>
            <a:off x="5810251" y="5631030"/>
            <a:ext cx="100013" cy="101600"/>
          </a:xfrm>
          <a:prstGeom prst="ellipse">
            <a:avLst/>
          </a:pr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Oval 147">
            <a:extLst>
              <a:ext uri="{FF2B5EF4-FFF2-40B4-BE49-F238E27FC236}">
                <a16:creationId xmlns:a16="http://schemas.microsoft.com/office/drawing/2014/main" xmlns="" id="{E2F51B2E-E0BF-464C-A130-5CAEF2E47E0B}"/>
              </a:ext>
            </a:extLst>
          </p:cNvPr>
          <p:cNvSpPr>
            <a:spLocks noChangeArrowheads="1"/>
          </p:cNvSpPr>
          <p:nvPr/>
        </p:nvSpPr>
        <p:spPr bwMode="auto">
          <a:xfrm>
            <a:off x="4956176" y="3141830"/>
            <a:ext cx="101600" cy="100013"/>
          </a:xfrm>
          <a:prstGeom prst="ellipse">
            <a:avLst/>
          </a:pr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148">
            <a:extLst>
              <a:ext uri="{FF2B5EF4-FFF2-40B4-BE49-F238E27FC236}">
                <a16:creationId xmlns:a16="http://schemas.microsoft.com/office/drawing/2014/main" xmlns="" id="{4B1EB42E-33FB-4C19-947B-5E1F9B60F77C}"/>
              </a:ext>
            </a:extLst>
          </p:cNvPr>
          <p:cNvSpPr>
            <a:spLocks noChangeArrowheads="1"/>
          </p:cNvSpPr>
          <p:nvPr/>
        </p:nvSpPr>
        <p:spPr bwMode="auto">
          <a:xfrm>
            <a:off x="5303838" y="3175168"/>
            <a:ext cx="101600" cy="100013"/>
          </a:xfrm>
          <a:prstGeom prst="ellipse">
            <a:avLst/>
          </a:pr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Oval 149">
            <a:extLst>
              <a:ext uri="{FF2B5EF4-FFF2-40B4-BE49-F238E27FC236}">
                <a16:creationId xmlns:a16="http://schemas.microsoft.com/office/drawing/2014/main" xmlns="" id="{06340C94-1CE1-4B0E-BCDD-AAC5D201336F}"/>
              </a:ext>
            </a:extLst>
          </p:cNvPr>
          <p:cNvSpPr>
            <a:spLocks noChangeArrowheads="1"/>
          </p:cNvSpPr>
          <p:nvPr/>
        </p:nvSpPr>
        <p:spPr bwMode="auto">
          <a:xfrm>
            <a:off x="5334001" y="2267118"/>
            <a:ext cx="100013" cy="103188"/>
          </a:xfrm>
          <a:prstGeom prst="ellipse">
            <a:avLst/>
          </a:pr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Line 150">
            <a:extLst>
              <a:ext uri="{FF2B5EF4-FFF2-40B4-BE49-F238E27FC236}">
                <a16:creationId xmlns:a16="http://schemas.microsoft.com/office/drawing/2014/main" xmlns="" id="{16DDFED9-6A12-46F4-8C7C-144D23E6641E}"/>
              </a:ext>
            </a:extLst>
          </p:cNvPr>
          <p:cNvSpPr>
            <a:spLocks noChangeShapeType="1"/>
          </p:cNvSpPr>
          <p:nvPr/>
        </p:nvSpPr>
        <p:spPr bwMode="auto">
          <a:xfrm flipV="1">
            <a:off x="4270376" y="3976855"/>
            <a:ext cx="0" cy="26988"/>
          </a:xfrm>
          <a:prstGeom prst="line">
            <a:avLst/>
          </a:prstGeom>
          <a:noFill/>
          <a:ln w="26988" cap="flat">
            <a:solidFill>
              <a:srgbClr val="39B54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151">
            <a:extLst>
              <a:ext uri="{FF2B5EF4-FFF2-40B4-BE49-F238E27FC236}">
                <a16:creationId xmlns:a16="http://schemas.microsoft.com/office/drawing/2014/main" xmlns="" id="{66CD6C91-E91B-441B-8759-75D61FD8F2DB}"/>
              </a:ext>
            </a:extLst>
          </p:cNvPr>
          <p:cNvSpPr>
            <a:spLocks noChangeShapeType="1"/>
          </p:cNvSpPr>
          <p:nvPr/>
        </p:nvSpPr>
        <p:spPr bwMode="auto">
          <a:xfrm flipV="1">
            <a:off x="7632701" y="3981618"/>
            <a:ext cx="0" cy="17463"/>
          </a:xfrm>
          <a:prstGeom prst="line">
            <a:avLst/>
          </a:prstGeom>
          <a:noFill/>
          <a:ln w="26988" cap="flat">
            <a:solidFill>
              <a:srgbClr val="27AAE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xmlns="" id="{679F3247-EA84-4AC2-8CF4-F820FEB8C6A0}"/>
              </a:ext>
            </a:extLst>
          </p:cNvPr>
          <p:cNvSpPr/>
          <p:nvPr/>
        </p:nvSpPr>
        <p:spPr>
          <a:xfrm>
            <a:off x="8004294" y="2051669"/>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rgbClr val="FF5657"/>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49" name="Rectangle 48">
            <a:extLst>
              <a:ext uri="{FF2B5EF4-FFF2-40B4-BE49-F238E27FC236}">
                <a16:creationId xmlns:a16="http://schemas.microsoft.com/office/drawing/2014/main" xmlns="" id="{1C8881DD-D2C3-4229-AC6F-8D0C666C1E4A}"/>
              </a:ext>
            </a:extLst>
          </p:cNvPr>
          <p:cNvSpPr/>
          <p:nvPr/>
        </p:nvSpPr>
        <p:spPr>
          <a:xfrm>
            <a:off x="8004294" y="2407416"/>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50" name="Rectangle 49">
            <a:extLst>
              <a:ext uri="{FF2B5EF4-FFF2-40B4-BE49-F238E27FC236}">
                <a16:creationId xmlns:a16="http://schemas.microsoft.com/office/drawing/2014/main" xmlns="" id="{F1F6C5B3-F348-4D3C-A8CE-89107548A36A}"/>
              </a:ext>
            </a:extLst>
          </p:cNvPr>
          <p:cNvSpPr/>
          <p:nvPr/>
        </p:nvSpPr>
        <p:spPr>
          <a:xfrm>
            <a:off x="8401795" y="3437528"/>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rgbClr val="638FA9"/>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51" name="Rectangle 50">
            <a:extLst>
              <a:ext uri="{FF2B5EF4-FFF2-40B4-BE49-F238E27FC236}">
                <a16:creationId xmlns:a16="http://schemas.microsoft.com/office/drawing/2014/main" xmlns="" id="{D00A32C4-622D-4B61-8F0B-49BD4D516CC3}"/>
              </a:ext>
            </a:extLst>
          </p:cNvPr>
          <p:cNvSpPr/>
          <p:nvPr/>
        </p:nvSpPr>
        <p:spPr>
          <a:xfrm>
            <a:off x="8401795" y="3793275"/>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52" name="Rectangle 51">
            <a:extLst>
              <a:ext uri="{FF2B5EF4-FFF2-40B4-BE49-F238E27FC236}">
                <a16:creationId xmlns:a16="http://schemas.microsoft.com/office/drawing/2014/main" xmlns="" id="{8B804DC5-3C51-4A9A-BF1C-5CAA36126287}"/>
              </a:ext>
            </a:extLst>
          </p:cNvPr>
          <p:cNvSpPr/>
          <p:nvPr/>
        </p:nvSpPr>
        <p:spPr>
          <a:xfrm>
            <a:off x="8004294" y="4823387"/>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rgbClr val="376C8A"/>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53" name="Rectangle 52">
            <a:extLst>
              <a:ext uri="{FF2B5EF4-FFF2-40B4-BE49-F238E27FC236}">
                <a16:creationId xmlns:a16="http://schemas.microsoft.com/office/drawing/2014/main" xmlns="" id="{585EB696-FD4A-441B-B446-6C22C6C7ED65}"/>
              </a:ext>
            </a:extLst>
          </p:cNvPr>
          <p:cNvSpPr/>
          <p:nvPr/>
        </p:nvSpPr>
        <p:spPr>
          <a:xfrm>
            <a:off x="8004294" y="5179134"/>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54" name="Rectangle 53">
            <a:extLst>
              <a:ext uri="{FF2B5EF4-FFF2-40B4-BE49-F238E27FC236}">
                <a16:creationId xmlns:a16="http://schemas.microsoft.com/office/drawing/2014/main" xmlns="" id="{E612C97E-1AC0-4B02-80F3-25AFDB19E4BC}"/>
              </a:ext>
            </a:extLst>
          </p:cNvPr>
          <p:cNvSpPr/>
          <p:nvPr/>
        </p:nvSpPr>
        <p:spPr>
          <a:xfrm>
            <a:off x="1227502" y="2051669"/>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400" b="1" dirty="0">
                <a:solidFill>
                  <a:srgbClr val="376C8A"/>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55" name="Rectangle 54">
            <a:extLst>
              <a:ext uri="{FF2B5EF4-FFF2-40B4-BE49-F238E27FC236}">
                <a16:creationId xmlns:a16="http://schemas.microsoft.com/office/drawing/2014/main" xmlns="" id="{6C702372-B87C-4F57-BE1F-909D0AA734F6}"/>
              </a:ext>
            </a:extLst>
          </p:cNvPr>
          <p:cNvSpPr/>
          <p:nvPr/>
        </p:nvSpPr>
        <p:spPr>
          <a:xfrm>
            <a:off x="1227502" y="2407416"/>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58" name="Rectangle 57">
            <a:extLst>
              <a:ext uri="{FF2B5EF4-FFF2-40B4-BE49-F238E27FC236}">
                <a16:creationId xmlns:a16="http://schemas.microsoft.com/office/drawing/2014/main" xmlns="" id="{0DFC1482-09FE-4793-A8BB-06B7E2B75110}"/>
              </a:ext>
            </a:extLst>
          </p:cNvPr>
          <p:cNvSpPr/>
          <p:nvPr/>
        </p:nvSpPr>
        <p:spPr>
          <a:xfrm>
            <a:off x="1227502" y="4823387"/>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400" b="1" dirty="0">
                <a:solidFill>
                  <a:srgbClr val="FF5657"/>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59" name="Rectangle 58">
            <a:extLst>
              <a:ext uri="{FF2B5EF4-FFF2-40B4-BE49-F238E27FC236}">
                <a16:creationId xmlns:a16="http://schemas.microsoft.com/office/drawing/2014/main" xmlns="" id="{2B85E4D8-0726-4971-8605-D1A24AD8118F}"/>
              </a:ext>
            </a:extLst>
          </p:cNvPr>
          <p:cNvSpPr/>
          <p:nvPr/>
        </p:nvSpPr>
        <p:spPr>
          <a:xfrm>
            <a:off x="1227502" y="5179134"/>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60" name="Freeform 222">
            <a:extLst>
              <a:ext uri="{FF2B5EF4-FFF2-40B4-BE49-F238E27FC236}">
                <a16:creationId xmlns:a16="http://schemas.microsoft.com/office/drawing/2014/main" xmlns="" id="{C4DA17C1-0A27-4992-858E-31CC1701ECE3}"/>
              </a:ext>
            </a:extLst>
          </p:cNvPr>
          <p:cNvSpPr>
            <a:spLocks noEditPoints="1"/>
          </p:cNvSpPr>
          <p:nvPr/>
        </p:nvSpPr>
        <p:spPr bwMode="auto">
          <a:xfrm>
            <a:off x="5284913" y="4791710"/>
            <a:ext cx="382254" cy="382254"/>
          </a:xfrm>
          <a:custGeom>
            <a:avLst/>
            <a:gdLst>
              <a:gd name="T0" fmla="*/ 129 w 176"/>
              <a:gd name="T1" fmla="*/ 46 h 176"/>
              <a:gd name="T2" fmla="*/ 123 w 176"/>
              <a:gd name="T3" fmla="*/ 49 h 176"/>
              <a:gd name="T4" fmla="*/ 125 w 176"/>
              <a:gd name="T5" fmla="*/ 53 h 176"/>
              <a:gd name="T6" fmla="*/ 125 w 176"/>
              <a:gd name="T7" fmla="*/ 123 h 176"/>
              <a:gd name="T8" fmla="*/ 123 w 176"/>
              <a:gd name="T9" fmla="*/ 127 h 176"/>
              <a:gd name="T10" fmla="*/ 129 w 176"/>
              <a:gd name="T11" fmla="*/ 130 h 176"/>
              <a:gd name="T12" fmla="*/ 152 w 176"/>
              <a:gd name="T13" fmla="*/ 88 h 176"/>
              <a:gd name="T14" fmla="*/ 146 w 176"/>
              <a:gd name="T15" fmla="*/ 28 h 176"/>
              <a:gd name="T16" fmla="*/ 144 w 176"/>
              <a:gd name="T17" fmla="*/ 28 h 176"/>
              <a:gd name="T18" fmla="*/ 142 w 176"/>
              <a:gd name="T19" fmla="*/ 35 h 176"/>
              <a:gd name="T20" fmla="*/ 142 w 176"/>
              <a:gd name="T21" fmla="*/ 141 h 176"/>
              <a:gd name="T22" fmla="*/ 140 w 176"/>
              <a:gd name="T23" fmla="*/ 144 h 176"/>
              <a:gd name="T24" fmla="*/ 146 w 176"/>
              <a:gd name="T25" fmla="*/ 147 h 176"/>
              <a:gd name="T26" fmla="*/ 147 w 176"/>
              <a:gd name="T27" fmla="*/ 147 h 176"/>
              <a:gd name="T28" fmla="*/ 176 w 176"/>
              <a:gd name="T29" fmla="*/ 88 h 176"/>
              <a:gd name="T30" fmla="*/ 108 w 176"/>
              <a:gd name="T31" fmla="*/ 64 h 176"/>
              <a:gd name="T32" fmla="*/ 108 w 176"/>
              <a:gd name="T33" fmla="*/ 72 h 176"/>
              <a:gd name="T34" fmla="*/ 108 w 176"/>
              <a:gd name="T35" fmla="*/ 104 h 176"/>
              <a:gd name="T36" fmla="*/ 108 w 176"/>
              <a:gd name="T37" fmla="*/ 112 h 176"/>
              <a:gd name="T38" fmla="*/ 108 w 176"/>
              <a:gd name="T39" fmla="*/ 64 h 176"/>
              <a:gd name="T40" fmla="*/ 84 w 176"/>
              <a:gd name="T41" fmla="*/ 0 h 176"/>
              <a:gd name="T42" fmla="*/ 26 w 176"/>
              <a:gd name="T43" fmla="*/ 48 h 176"/>
              <a:gd name="T44" fmla="*/ 27 w 176"/>
              <a:gd name="T45" fmla="*/ 128 h 176"/>
              <a:gd name="T46" fmla="*/ 84 w 176"/>
              <a:gd name="T47" fmla="*/ 176 h 176"/>
              <a:gd name="T48" fmla="*/ 96 w 176"/>
              <a:gd name="T49" fmla="*/ 164 h 176"/>
              <a:gd name="T50" fmla="*/ 96 w 176"/>
              <a:gd name="T51" fmla="*/ 12 h 176"/>
              <a:gd name="T52" fmla="*/ 8 w 176"/>
              <a:gd name="T53" fmla="*/ 88 h 176"/>
              <a:gd name="T54" fmla="*/ 24 w 176"/>
              <a:gd name="T55" fmla="*/ 119 h 176"/>
              <a:gd name="T56" fmla="*/ 32 w 176"/>
              <a:gd name="T57" fmla="*/ 122 h 176"/>
              <a:gd name="T58" fmla="*/ 34 w 176"/>
              <a:gd name="T59" fmla="*/ 52 h 176"/>
              <a:gd name="T60" fmla="*/ 72 w 176"/>
              <a:gd name="T61" fmla="*/ 17 h 176"/>
              <a:gd name="T62" fmla="*/ 88 w 176"/>
              <a:gd name="T63" fmla="*/ 164 h 176"/>
              <a:gd name="T64" fmla="*/ 81 w 176"/>
              <a:gd name="T65" fmla="*/ 167 h 176"/>
              <a:gd name="T66" fmla="*/ 80 w 176"/>
              <a:gd name="T67" fmla="*/ 166 h 176"/>
              <a:gd name="T68" fmla="*/ 81 w 176"/>
              <a:gd name="T69" fmla="*/ 9 h 176"/>
              <a:gd name="T70" fmla="*/ 84 w 176"/>
              <a:gd name="T71" fmla="*/ 8 h 176"/>
              <a:gd name="T72" fmla="*/ 88 w 176"/>
              <a:gd name="T73"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29" y="46"/>
                </a:moveTo>
                <a:cubicBezTo>
                  <a:pt x="129" y="46"/>
                  <a:pt x="129" y="46"/>
                  <a:pt x="129" y="46"/>
                </a:cubicBezTo>
                <a:cubicBezTo>
                  <a:pt x="128" y="46"/>
                  <a:pt x="128" y="45"/>
                  <a:pt x="127" y="45"/>
                </a:cubicBezTo>
                <a:cubicBezTo>
                  <a:pt x="125" y="45"/>
                  <a:pt x="123" y="47"/>
                  <a:pt x="123" y="49"/>
                </a:cubicBezTo>
                <a:cubicBezTo>
                  <a:pt x="123" y="51"/>
                  <a:pt x="124" y="52"/>
                  <a:pt x="125" y="53"/>
                </a:cubicBezTo>
                <a:cubicBezTo>
                  <a:pt x="125" y="53"/>
                  <a:pt x="125" y="53"/>
                  <a:pt x="125" y="53"/>
                </a:cubicBezTo>
                <a:cubicBezTo>
                  <a:pt x="136" y="59"/>
                  <a:pt x="144" y="73"/>
                  <a:pt x="144" y="88"/>
                </a:cubicBezTo>
                <a:cubicBezTo>
                  <a:pt x="144" y="103"/>
                  <a:pt x="136" y="117"/>
                  <a:pt x="125" y="123"/>
                </a:cubicBezTo>
                <a:cubicBezTo>
                  <a:pt x="125" y="123"/>
                  <a:pt x="125" y="123"/>
                  <a:pt x="125" y="123"/>
                </a:cubicBezTo>
                <a:cubicBezTo>
                  <a:pt x="124" y="124"/>
                  <a:pt x="123" y="125"/>
                  <a:pt x="123" y="127"/>
                </a:cubicBezTo>
                <a:cubicBezTo>
                  <a:pt x="123" y="129"/>
                  <a:pt x="125" y="131"/>
                  <a:pt x="127" y="131"/>
                </a:cubicBezTo>
                <a:cubicBezTo>
                  <a:pt x="128" y="131"/>
                  <a:pt x="128" y="131"/>
                  <a:pt x="129" y="130"/>
                </a:cubicBezTo>
                <a:cubicBezTo>
                  <a:pt x="129" y="130"/>
                  <a:pt x="129" y="130"/>
                  <a:pt x="129" y="130"/>
                </a:cubicBezTo>
                <a:cubicBezTo>
                  <a:pt x="143" y="122"/>
                  <a:pt x="152" y="106"/>
                  <a:pt x="152" y="88"/>
                </a:cubicBezTo>
                <a:cubicBezTo>
                  <a:pt x="152" y="70"/>
                  <a:pt x="143" y="54"/>
                  <a:pt x="129" y="46"/>
                </a:cubicBezTo>
                <a:moveTo>
                  <a:pt x="146" y="28"/>
                </a:moveTo>
                <a:cubicBezTo>
                  <a:pt x="146" y="29"/>
                  <a:pt x="146" y="29"/>
                  <a:pt x="146" y="29"/>
                </a:cubicBezTo>
                <a:cubicBezTo>
                  <a:pt x="146" y="28"/>
                  <a:pt x="145" y="28"/>
                  <a:pt x="144" y="28"/>
                </a:cubicBezTo>
                <a:cubicBezTo>
                  <a:pt x="142" y="28"/>
                  <a:pt x="140" y="30"/>
                  <a:pt x="140" y="32"/>
                </a:cubicBezTo>
                <a:cubicBezTo>
                  <a:pt x="140" y="33"/>
                  <a:pt x="141" y="34"/>
                  <a:pt x="142" y="35"/>
                </a:cubicBezTo>
                <a:cubicBezTo>
                  <a:pt x="158" y="47"/>
                  <a:pt x="168" y="66"/>
                  <a:pt x="168" y="88"/>
                </a:cubicBezTo>
                <a:cubicBezTo>
                  <a:pt x="168" y="110"/>
                  <a:pt x="158" y="129"/>
                  <a:pt x="142" y="141"/>
                </a:cubicBezTo>
                <a:cubicBezTo>
                  <a:pt x="142" y="141"/>
                  <a:pt x="142" y="141"/>
                  <a:pt x="142" y="141"/>
                </a:cubicBezTo>
                <a:cubicBezTo>
                  <a:pt x="141" y="142"/>
                  <a:pt x="140" y="143"/>
                  <a:pt x="140" y="144"/>
                </a:cubicBezTo>
                <a:cubicBezTo>
                  <a:pt x="140" y="146"/>
                  <a:pt x="142" y="148"/>
                  <a:pt x="144" y="148"/>
                </a:cubicBezTo>
                <a:cubicBezTo>
                  <a:pt x="145" y="148"/>
                  <a:pt x="146" y="148"/>
                  <a:pt x="146" y="147"/>
                </a:cubicBezTo>
                <a:cubicBezTo>
                  <a:pt x="146" y="147"/>
                  <a:pt x="146" y="147"/>
                  <a:pt x="146" y="147"/>
                </a:cubicBezTo>
                <a:cubicBezTo>
                  <a:pt x="147" y="147"/>
                  <a:pt x="147" y="147"/>
                  <a:pt x="147" y="147"/>
                </a:cubicBezTo>
                <a:cubicBezTo>
                  <a:pt x="147" y="147"/>
                  <a:pt x="147" y="147"/>
                  <a:pt x="147" y="147"/>
                </a:cubicBezTo>
                <a:cubicBezTo>
                  <a:pt x="165" y="134"/>
                  <a:pt x="176" y="112"/>
                  <a:pt x="176" y="88"/>
                </a:cubicBezTo>
                <a:cubicBezTo>
                  <a:pt x="176" y="63"/>
                  <a:pt x="164" y="41"/>
                  <a:pt x="146" y="28"/>
                </a:cubicBezTo>
                <a:moveTo>
                  <a:pt x="108" y="64"/>
                </a:moveTo>
                <a:cubicBezTo>
                  <a:pt x="106" y="64"/>
                  <a:pt x="104" y="66"/>
                  <a:pt x="104" y="68"/>
                </a:cubicBezTo>
                <a:cubicBezTo>
                  <a:pt x="104" y="70"/>
                  <a:pt x="106" y="72"/>
                  <a:pt x="108" y="72"/>
                </a:cubicBezTo>
                <a:cubicBezTo>
                  <a:pt x="115" y="72"/>
                  <a:pt x="120" y="79"/>
                  <a:pt x="120" y="88"/>
                </a:cubicBezTo>
                <a:cubicBezTo>
                  <a:pt x="120" y="97"/>
                  <a:pt x="115" y="104"/>
                  <a:pt x="108" y="104"/>
                </a:cubicBezTo>
                <a:cubicBezTo>
                  <a:pt x="106" y="104"/>
                  <a:pt x="104" y="106"/>
                  <a:pt x="104" y="108"/>
                </a:cubicBezTo>
                <a:cubicBezTo>
                  <a:pt x="104" y="110"/>
                  <a:pt x="106" y="112"/>
                  <a:pt x="108" y="112"/>
                </a:cubicBezTo>
                <a:cubicBezTo>
                  <a:pt x="119" y="112"/>
                  <a:pt x="128" y="101"/>
                  <a:pt x="128" y="88"/>
                </a:cubicBezTo>
                <a:cubicBezTo>
                  <a:pt x="128" y="75"/>
                  <a:pt x="119" y="64"/>
                  <a:pt x="108" y="64"/>
                </a:cubicBezTo>
                <a:moveTo>
                  <a:pt x="96" y="12"/>
                </a:moveTo>
                <a:cubicBezTo>
                  <a:pt x="96" y="5"/>
                  <a:pt x="91" y="0"/>
                  <a:pt x="84" y="0"/>
                </a:cubicBezTo>
                <a:cubicBezTo>
                  <a:pt x="81" y="0"/>
                  <a:pt x="78" y="1"/>
                  <a:pt x="75" y="4"/>
                </a:cubicBezTo>
                <a:cubicBezTo>
                  <a:pt x="26" y="48"/>
                  <a:pt x="26" y="48"/>
                  <a:pt x="26" y="48"/>
                </a:cubicBezTo>
                <a:cubicBezTo>
                  <a:pt x="12" y="49"/>
                  <a:pt x="0" y="67"/>
                  <a:pt x="0" y="88"/>
                </a:cubicBezTo>
                <a:cubicBezTo>
                  <a:pt x="0" y="109"/>
                  <a:pt x="12" y="127"/>
                  <a:pt x="27" y="128"/>
                </a:cubicBezTo>
                <a:cubicBezTo>
                  <a:pt x="75" y="172"/>
                  <a:pt x="75" y="172"/>
                  <a:pt x="75" y="172"/>
                </a:cubicBezTo>
                <a:cubicBezTo>
                  <a:pt x="78" y="175"/>
                  <a:pt x="81" y="176"/>
                  <a:pt x="84" y="176"/>
                </a:cubicBezTo>
                <a:cubicBezTo>
                  <a:pt x="91" y="176"/>
                  <a:pt x="96" y="171"/>
                  <a:pt x="96" y="164"/>
                </a:cubicBezTo>
                <a:cubicBezTo>
                  <a:pt x="96" y="164"/>
                  <a:pt x="96" y="164"/>
                  <a:pt x="96" y="164"/>
                </a:cubicBezTo>
                <a:cubicBezTo>
                  <a:pt x="96" y="12"/>
                  <a:pt x="96" y="12"/>
                  <a:pt x="96" y="12"/>
                </a:cubicBezTo>
                <a:cubicBezTo>
                  <a:pt x="96" y="12"/>
                  <a:pt x="96" y="12"/>
                  <a:pt x="96" y="12"/>
                </a:cubicBezTo>
                <a:moveTo>
                  <a:pt x="24" y="119"/>
                </a:moveTo>
                <a:cubicBezTo>
                  <a:pt x="15" y="116"/>
                  <a:pt x="8" y="103"/>
                  <a:pt x="8" y="88"/>
                </a:cubicBezTo>
                <a:cubicBezTo>
                  <a:pt x="8" y="73"/>
                  <a:pt x="15" y="60"/>
                  <a:pt x="24" y="57"/>
                </a:cubicBezTo>
                <a:lnTo>
                  <a:pt x="24" y="119"/>
                </a:lnTo>
                <a:close/>
                <a:moveTo>
                  <a:pt x="72" y="158"/>
                </a:moveTo>
                <a:cubicBezTo>
                  <a:pt x="32" y="122"/>
                  <a:pt x="32" y="122"/>
                  <a:pt x="32" y="122"/>
                </a:cubicBezTo>
                <a:cubicBezTo>
                  <a:pt x="32" y="54"/>
                  <a:pt x="32" y="54"/>
                  <a:pt x="32" y="54"/>
                </a:cubicBezTo>
                <a:cubicBezTo>
                  <a:pt x="34" y="52"/>
                  <a:pt x="34" y="52"/>
                  <a:pt x="34" y="52"/>
                </a:cubicBezTo>
                <a:cubicBezTo>
                  <a:pt x="34" y="52"/>
                  <a:pt x="34" y="52"/>
                  <a:pt x="34" y="52"/>
                </a:cubicBezTo>
                <a:cubicBezTo>
                  <a:pt x="72" y="17"/>
                  <a:pt x="72" y="17"/>
                  <a:pt x="72" y="17"/>
                </a:cubicBezTo>
                <a:lnTo>
                  <a:pt x="72" y="158"/>
                </a:lnTo>
                <a:close/>
                <a:moveTo>
                  <a:pt x="88" y="164"/>
                </a:moveTo>
                <a:cubicBezTo>
                  <a:pt x="88" y="166"/>
                  <a:pt x="86" y="168"/>
                  <a:pt x="84" y="168"/>
                </a:cubicBezTo>
                <a:cubicBezTo>
                  <a:pt x="83" y="168"/>
                  <a:pt x="82" y="167"/>
                  <a:pt x="81" y="167"/>
                </a:cubicBezTo>
                <a:cubicBezTo>
                  <a:pt x="81" y="167"/>
                  <a:pt x="81" y="167"/>
                  <a:pt x="81" y="167"/>
                </a:cubicBezTo>
                <a:cubicBezTo>
                  <a:pt x="80" y="166"/>
                  <a:pt x="80" y="166"/>
                  <a:pt x="80" y="166"/>
                </a:cubicBezTo>
                <a:cubicBezTo>
                  <a:pt x="80" y="10"/>
                  <a:pt x="80" y="10"/>
                  <a:pt x="80" y="10"/>
                </a:cubicBezTo>
                <a:cubicBezTo>
                  <a:pt x="81" y="9"/>
                  <a:pt x="81" y="9"/>
                  <a:pt x="81" y="9"/>
                </a:cubicBezTo>
                <a:cubicBezTo>
                  <a:pt x="81" y="9"/>
                  <a:pt x="81" y="9"/>
                  <a:pt x="81" y="9"/>
                </a:cubicBezTo>
                <a:cubicBezTo>
                  <a:pt x="82" y="8"/>
                  <a:pt x="83" y="8"/>
                  <a:pt x="84" y="8"/>
                </a:cubicBezTo>
                <a:cubicBezTo>
                  <a:pt x="86" y="8"/>
                  <a:pt x="88" y="10"/>
                  <a:pt x="88" y="12"/>
                </a:cubicBezTo>
                <a:lnTo>
                  <a:pt x="88" y="164"/>
                </a:ln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27">
            <a:extLst>
              <a:ext uri="{FF2B5EF4-FFF2-40B4-BE49-F238E27FC236}">
                <a16:creationId xmlns:a16="http://schemas.microsoft.com/office/drawing/2014/main" xmlns="" id="{21447BB3-A53F-40B0-8170-4F54328BCCE4}"/>
              </a:ext>
            </a:extLst>
          </p:cNvPr>
          <p:cNvSpPr>
            <a:spLocks noEditPoints="1"/>
          </p:cNvSpPr>
          <p:nvPr/>
        </p:nvSpPr>
        <p:spPr bwMode="auto">
          <a:xfrm>
            <a:off x="7236627" y="3521704"/>
            <a:ext cx="280259" cy="384092"/>
          </a:xfrm>
          <a:custGeom>
            <a:avLst/>
            <a:gdLst>
              <a:gd name="T0" fmla="*/ 44 w 129"/>
              <a:gd name="T1" fmla="*/ 153 h 177"/>
              <a:gd name="T2" fmla="*/ 52 w 129"/>
              <a:gd name="T3" fmla="*/ 145 h 177"/>
              <a:gd name="T4" fmla="*/ 44 w 129"/>
              <a:gd name="T5" fmla="*/ 137 h 177"/>
              <a:gd name="T6" fmla="*/ 36 w 129"/>
              <a:gd name="T7" fmla="*/ 145 h 177"/>
              <a:gd name="T8" fmla="*/ 44 w 129"/>
              <a:gd name="T9" fmla="*/ 153 h 177"/>
              <a:gd name="T10" fmla="*/ 126 w 129"/>
              <a:gd name="T11" fmla="*/ 1 h 177"/>
              <a:gd name="T12" fmla="*/ 120 w 129"/>
              <a:gd name="T13" fmla="*/ 3 h 177"/>
              <a:gd name="T14" fmla="*/ 78 w 129"/>
              <a:gd name="T15" fmla="*/ 17 h 177"/>
              <a:gd name="T16" fmla="*/ 51 w 129"/>
              <a:gd name="T17" fmla="*/ 16 h 177"/>
              <a:gd name="T18" fmla="*/ 40 w 129"/>
              <a:gd name="T19" fmla="*/ 33 h 177"/>
              <a:gd name="T20" fmla="*/ 0 w 129"/>
              <a:gd name="T21" fmla="*/ 77 h 177"/>
              <a:gd name="T22" fmla="*/ 0 w 129"/>
              <a:gd name="T23" fmla="*/ 133 h 177"/>
              <a:gd name="T24" fmla="*/ 44 w 129"/>
              <a:gd name="T25" fmla="*/ 177 h 177"/>
              <a:gd name="T26" fmla="*/ 88 w 129"/>
              <a:gd name="T27" fmla="*/ 133 h 177"/>
              <a:gd name="T28" fmla="*/ 88 w 129"/>
              <a:gd name="T29" fmla="*/ 77 h 177"/>
              <a:gd name="T30" fmla="*/ 48 w 129"/>
              <a:gd name="T31" fmla="*/ 33 h 177"/>
              <a:gd name="T32" fmla="*/ 56 w 129"/>
              <a:gd name="T33" fmla="*/ 23 h 177"/>
              <a:gd name="T34" fmla="*/ 74 w 129"/>
              <a:gd name="T35" fmla="*/ 25 h 177"/>
              <a:gd name="T36" fmla="*/ 107 w 129"/>
              <a:gd name="T37" fmla="*/ 27 h 177"/>
              <a:gd name="T38" fmla="*/ 128 w 129"/>
              <a:gd name="T39" fmla="*/ 7 h 177"/>
              <a:gd name="T40" fmla="*/ 126 w 129"/>
              <a:gd name="T41" fmla="*/ 1 h 177"/>
              <a:gd name="T42" fmla="*/ 80 w 129"/>
              <a:gd name="T43" fmla="*/ 133 h 177"/>
              <a:gd name="T44" fmla="*/ 44 w 129"/>
              <a:gd name="T45" fmla="*/ 169 h 177"/>
              <a:gd name="T46" fmla="*/ 8 w 129"/>
              <a:gd name="T47" fmla="*/ 133 h 177"/>
              <a:gd name="T48" fmla="*/ 8 w 129"/>
              <a:gd name="T49" fmla="*/ 89 h 177"/>
              <a:gd name="T50" fmla="*/ 80 w 129"/>
              <a:gd name="T51" fmla="*/ 89 h 177"/>
              <a:gd name="T52" fmla="*/ 80 w 129"/>
              <a:gd name="T53" fmla="*/ 133 h 177"/>
              <a:gd name="T54" fmla="*/ 80 w 129"/>
              <a:gd name="T55" fmla="*/ 77 h 177"/>
              <a:gd name="T56" fmla="*/ 80 w 129"/>
              <a:gd name="T57" fmla="*/ 81 h 177"/>
              <a:gd name="T58" fmla="*/ 8 w 129"/>
              <a:gd name="T59" fmla="*/ 81 h 177"/>
              <a:gd name="T60" fmla="*/ 8 w 129"/>
              <a:gd name="T61" fmla="*/ 77 h 177"/>
              <a:gd name="T62" fmla="*/ 40 w 129"/>
              <a:gd name="T63" fmla="*/ 41 h 177"/>
              <a:gd name="T64" fmla="*/ 40 w 129"/>
              <a:gd name="T65" fmla="*/ 81 h 177"/>
              <a:gd name="T66" fmla="*/ 48 w 129"/>
              <a:gd name="T67" fmla="*/ 81 h 177"/>
              <a:gd name="T68" fmla="*/ 48 w 129"/>
              <a:gd name="T69" fmla="*/ 41 h 177"/>
              <a:gd name="T70" fmla="*/ 80 w 129"/>
              <a:gd name="T71" fmla="*/ 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177">
                <a:moveTo>
                  <a:pt x="44" y="153"/>
                </a:moveTo>
                <a:cubicBezTo>
                  <a:pt x="48" y="153"/>
                  <a:pt x="52" y="149"/>
                  <a:pt x="52" y="145"/>
                </a:cubicBezTo>
                <a:cubicBezTo>
                  <a:pt x="52" y="141"/>
                  <a:pt x="48" y="137"/>
                  <a:pt x="44" y="137"/>
                </a:cubicBezTo>
                <a:cubicBezTo>
                  <a:pt x="40" y="137"/>
                  <a:pt x="36" y="141"/>
                  <a:pt x="36" y="145"/>
                </a:cubicBezTo>
                <a:cubicBezTo>
                  <a:pt x="36" y="149"/>
                  <a:pt x="40" y="153"/>
                  <a:pt x="44" y="153"/>
                </a:cubicBezTo>
                <a:moveTo>
                  <a:pt x="126" y="1"/>
                </a:moveTo>
                <a:cubicBezTo>
                  <a:pt x="124" y="0"/>
                  <a:pt x="122" y="1"/>
                  <a:pt x="120" y="3"/>
                </a:cubicBezTo>
                <a:cubicBezTo>
                  <a:pt x="111" y="17"/>
                  <a:pt x="99" y="30"/>
                  <a:pt x="78" y="17"/>
                </a:cubicBezTo>
                <a:cubicBezTo>
                  <a:pt x="65" y="10"/>
                  <a:pt x="57" y="13"/>
                  <a:pt x="51" y="16"/>
                </a:cubicBezTo>
                <a:cubicBezTo>
                  <a:pt x="46" y="20"/>
                  <a:pt x="41" y="26"/>
                  <a:pt x="40" y="33"/>
                </a:cubicBezTo>
                <a:cubicBezTo>
                  <a:pt x="18" y="35"/>
                  <a:pt x="0" y="54"/>
                  <a:pt x="0" y="77"/>
                </a:cubicBezTo>
                <a:cubicBezTo>
                  <a:pt x="0" y="133"/>
                  <a:pt x="0" y="133"/>
                  <a:pt x="0" y="133"/>
                </a:cubicBezTo>
                <a:cubicBezTo>
                  <a:pt x="0" y="157"/>
                  <a:pt x="20" y="177"/>
                  <a:pt x="44" y="177"/>
                </a:cubicBezTo>
                <a:cubicBezTo>
                  <a:pt x="68" y="177"/>
                  <a:pt x="88" y="157"/>
                  <a:pt x="88" y="133"/>
                </a:cubicBezTo>
                <a:cubicBezTo>
                  <a:pt x="88" y="77"/>
                  <a:pt x="88" y="77"/>
                  <a:pt x="88" y="77"/>
                </a:cubicBezTo>
                <a:cubicBezTo>
                  <a:pt x="88" y="54"/>
                  <a:pt x="71" y="35"/>
                  <a:pt x="48" y="33"/>
                </a:cubicBezTo>
                <a:cubicBezTo>
                  <a:pt x="49" y="29"/>
                  <a:pt x="52" y="25"/>
                  <a:pt x="56" y="23"/>
                </a:cubicBezTo>
                <a:cubicBezTo>
                  <a:pt x="61" y="20"/>
                  <a:pt x="65" y="20"/>
                  <a:pt x="74" y="25"/>
                </a:cubicBezTo>
                <a:cubicBezTo>
                  <a:pt x="89" y="32"/>
                  <a:pt x="99" y="30"/>
                  <a:pt x="107" y="27"/>
                </a:cubicBezTo>
                <a:cubicBezTo>
                  <a:pt x="116" y="24"/>
                  <a:pt x="123" y="16"/>
                  <a:pt x="128" y="7"/>
                </a:cubicBezTo>
                <a:cubicBezTo>
                  <a:pt x="129" y="5"/>
                  <a:pt x="128" y="2"/>
                  <a:pt x="126" y="1"/>
                </a:cubicBezTo>
                <a:moveTo>
                  <a:pt x="80" y="133"/>
                </a:moveTo>
                <a:cubicBezTo>
                  <a:pt x="80" y="153"/>
                  <a:pt x="64" y="169"/>
                  <a:pt x="44" y="169"/>
                </a:cubicBezTo>
                <a:cubicBezTo>
                  <a:pt x="24" y="169"/>
                  <a:pt x="8" y="153"/>
                  <a:pt x="8" y="133"/>
                </a:cubicBezTo>
                <a:cubicBezTo>
                  <a:pt x="8" y="89"/>
                  <a:pt x="8" y="89"/>
                  <a:pt x="8" y="89"/>
                </a:cubicBezTo>
                <a:cubicBezTo>
                  <a:pt x="80" y="89"/>
                  <a:pt x="80" y="89"/>
                  <a:pt x="80" y="89"/>
                </a:cubicBezTo>
                <a:lnTo>
                  <a:pt x="80" y="133"/>
                </a:lnTo>
                <a:close/>
                <a:moveTo>
                  <a:pt x="80" y="77"/>
                </a:moveTo>
                <a:cubicBezTo>
                  <a:pt x="80" y="81"/>
                  <a:pt x="80" y="81"/>
                  <a:pt x="80" y="81"/>
                </a:cubicBezTo>
                <a:cubicBezTo>
                  <a:pt x="8" y="81"/>
                  <a:pt x="8" y="81"/>
                  <a:pt x="8" y="81"/>
                </a:cubicBezTo>
                <a:cubicBezTo>
                  <a:pt x="8" y="77"/>
                  <a:pt x="8" y="77"/>
                  <a:pt x="8" y="77"/>
                </a:cubicBezTo>
                <a:cubicBezTo>
                  <a:pt x="8" y="58"/>
                  <a:pt x="22" y="43"/>
                  <a:pt x="40" y="41"/>
                </a:cubicBezTo>
                <a:cubicBezTo>
                  <a:pt x="40" y="81"/>
                  <a:pt x="40" y="81"/>
                  <a:pt x="40" y="81"/>
                </a:cubicBezTo>
                <a:cubicBezTo>
                  <a:pt x="48" y="81"/>
                  <a:pt x="48" y="81"/>
                  <a:pt x="48" y="81"/>
                </a:cubicBezTo>
                <a:cubicBezTo>
                  <a:pt x="48" y="41"/>
                  <a:pt x="48" y="41"/>
                  <a:pt x="48" y="41"/>
                </a:cubicBezTo>
                <a:cubicBezTo>
                  <a:pt x="66" y="43"/>
                  <a:pt x="80" y="58"/>
                  <a:pt x="80" y="77"/>
                </a:cubicBezTo>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31">
            <a:extLst>
              <a:ext uri="{FF2B5EF4-FFF2-40B4-BE49-F238E27FC236}">
                <a16:creationId xmlns:a16="http://schemas.microsoft.com/office/drawing/2014/main" xmlns="" id="{F1995A14-1F25-4B14-89A0-F53298A36FF2}"/>
              </a:ext>
            </a:extLst>
          </p:cNvPr>
          <p:cNvSpPr>
            <a:spLocks noEditPoints="1"/>
          </p:cNvSpPr>
          <p:nvPr/>
        </p:nvSpPr>
        <p:spPr bwMode="auto">
          <a:xfrm>
            <a:off x="6278896" y="3065338"/>
            <a:ext cx="382254" cy="382254"/>
          </a:xfrm>
          <a:custGeom>
            <a:avLst/>
            <a:gdLst>
              <a:gd name="T0" fmla="*/ 160 w 176"/>
              <a:gd name="T1" fmla="*/ 112 h 176"/>
              <a:gd name="T2" fmla="*/ 160 w 176"/>
              <a:gd name="T3" fmla="*/ 72 h 176"/>
              <a:gd name="T4" fmla="*/ 88 w 176"/>
              <a:gd name="T5" fmla="*/ 0 h 176"/>
              <a:gd name="T6" fmla="*/ 16 w 176"/>
              <a:gd name="T7" fmla="*/ 72 h 176"/>
              <a:gd name="T8" fmla="*/ 16 w 176"/>
              <a:gd name="T9" fmla="*/ 112 h 176"/>
              <a:gd name="T10" fmla="*/ 0 w 176"/>
              <a:gd name="T11" fmla="*/ 128 h 176"/>
              <a:gd name="T12" fmla="*/ 0 w 176"/>
              <a:gd name="T13" fmla="*/ 144 h 176"/>
              <a:gd name="T14" fmla="*/ 16 w 176"/>
              <a:gd name="T15" fmla="*/ 160 h 176"/>
              <a:gd name="T16" fmla="*/ 16 w 176"/>
              <a:gd name="T17" fmla="*/ 160 h 176"/>
              <a:gd name="T18" fmla="*/ 36 w 176"/>
              <a:gd name="T19" fmla="*/ 176 h 176"/>
              <a:gd name="T20" fmla="*/ 56 w 176"/>
              <a:gd name="T21" fmla="*/ 156 h 176"/>
              <a:gd name="T22" fmla="*/ 56 w 176"/>
              <a:gd name="T23" fmla="*/ 116 h 176"/>
              <a:gd name="T24" fmla="*/ 36 w 176"/>
              <a:gd name="T25" fmla="*/ 96 h 176"/>
              <a:gd name="T26" fmla="*/ 24 w 176"/>
              <a:gd name="T27" fmla="*/ 100 h 176"/>
              <a:gd name="T28" fmla="*/ 24 w 176"/>
              <a:gd name="T29" fmla="*/ 72 h 176"/>
              <a:gd name="T30" fmla="*/ 88 w 176"/>
              <a:gd name="T31" fmla="*/ 8 h 176"/>
              <a:gd name="T32" fmla="*/ 152 w 176"/>
              <a:gd name="T33" fmla="*/ 72 h 176"/>
              <a:gd name="T34" fmla="*/ 152 w 176"/>
              <a:gd name="T35" fmla="*/ 100 h 176"/>
              <a:gd name="T36" fmla="*/ 140 w 176"/>
              <a:gd name="T37" fmla="*/ 96 h 176"/>
              <a:gd name="T38" fmla="*/ 120 w 176"/>
              <a:gd name="T39" fmla="*/ 116 h 176"/>
              <a:gd name="T40" fmla="*/ 120 w 176"/>
              <a:gd name="T41" fmla="*/ 156 h 176"/>
              <a:gd name="T42" fmla="*/ 140 w 176"/>
              <a:gd name="T43" fmla="*/ 176 h 176"/>
              <a:gd name="T44" fmla="*/ 160 w 176"/>
              <a:gd name="T45" fmla="*/ 160 h 176"/>
              <a:gd name="T46" fmla="*/ 160 w 176"/>
              <a:gd name="T47" fmla="*/ 160 h 176"/>
              <a:gd name="T48" fmla="*/ 176 w 176"/>
              <a:gd name="T49" fmla="*/ 144 h 176"/>
              <a:gd name="T50" fmla="*/ 176 w 176"/>
              <a:gd name="T51" fmla="*/ 128 h 176"/>
              <a:gd name="T52" fmla="*/ 160 w 176"/>
              <a:gd name="T53" fmla="*/ 112 h 176"/>
              <a:gd name="T54" fmla="*/ 36 w 176"/>
              <a:gd name="T55" fmla="*/ 168 h 176"/>
              <a:gd name="T56" fmla="*/ 25 w 176"/>
              <a:gd name="T57" fmla="*/ 160 h 176"/>
              <a:gd name="T58" fmla="*/ 47 w 176"/>
              <a:gd name="T59" fmla="*/ 160 h 176"/>
              <a:gd name="T60" fmla="*/ 36 w 176"/>
              <a:gd name="T61" fmla="*/ 168 h 176"/>
              <a:gd name="T62" fmla="*/ 48 w 176"/>
              <a:gd name="T63" fmla="*/ 152 h 176"/>
              <a:gd name="T64" fmla="*/ 24 w 176"/>
              <a:gd name="T65" fmla="*/ 152 h 176"/>
              <a:gd name="T66" fmla="*/ 24 w 176"/>
              <a:gd name="T67" fmla="*/ 140 h 176"/>
              <a:gd name="T68" fmla="*/ 48 w 176"/>
              <a:gd name="T69" fmla="*/ 140 h 176"/>
              <a:gd name="T70" fmla="*/ 48 w 176"/>
              <a:gd name="T71" fmla="*/ 152 h 176"/>
              <a:gd name="T72" fmla="*/ 36 w 176"/>
              <a:gd name="T73" fmla="*/ 104 h 176"/>
              <a:gd name="T74" fmla="*/ 47 w 176"/>
              <a:gd name="T75" fmla="*/ 112 h 176"/>
              <a:gd name="T76" fmla="*/ 25 w 176"/>
              <a:gd name="T77" fmla="*/ 112 h 176"/>
              <a:gd name="T78" fmla="*/ 36 w 176"/>
              <a:gd name="T79" fmla="*/ 104 h 176"/>
              <a:gd name="T80" fmla="*/ 48 w 176"/>
              <a:gd name="T81" fmla="*/ 132 h 176"/>
              <a:gd name="T82" fmla="*/ 24 w 176"/>
              <a:gd name="T83" fmla="*/ 132 h 176"/>
              <a:gd name="T84" fmla="*/ 24 w 176"/>
              <a:gd name="T85" fmla="*/ 120 h 176"/>
              <a:gd name="T86" fmla="*/ 48 w 176"/>
              <a:gd name="T87" fmla="*/ 120 h 176"/>
              <a:gd name="T88" fmla="*/ 48 w 176"/>
              <a:gd name="T89" fmla="*/ 132 h 176"/>
              <a:gd name="T90" fmla="*/ 140 w 176"/>
              <a:gd name="T91" fmla="*/ 104 h 176"/>
              <a:gd name="T92" fmla="*/ 151 w 176"/>
              <a:gd name="T93" fmla="*/ 112 h 176"/>
              <a:gd name="T94" fmla="*/ 129 w 176"/>
              <a:gd name="T95" fmla="*/ 112 h 176"/>
              <a:gd name="T96" fmla="*/ 140 w 176"/>
              <a:gd name="T97" fmla="*/ 104 h 176"/>
              <a:gd name="T98" fmla="*/ 140 w 176"/>
              <a:gd name="T99" fmla="*/ 168 h 176"/>
              <a:gd name="T100" fmla="*/ 129 w 176"/>
              <a:gd name="T101" fmla="*/ 160 h 176"/>
              <a:gd name="T102" fmla="*/ 151 w 176"/>
              <a:gd name="T103" fmla="*/ 160 h 176"/>
              <a:gd name="T104" fmla="*/ 140 w 176"/>
              <a:gd name="T105" fmla="*/ 168 h 176"/>
              <a:gd name="T106" fmla="*/ 152 w 176"/>
              <a:gd name="T107" fmla="*/ 152 h 176"/>
              <a:gd name="T108" fmla="*/ 128 w 176"/>
              <a:gd name="T109" fmla="*/ 152 h 176"/>
              <a:gd name="T110" fmla="*/ 128 w 176"/>
              <a:gd name="T111" fmla="*/ 140 h 176"/>
              <a:gd name="T112" fmla="*/ 152 w 176"/>
              <a:gd name="T113" fmla="*/ 140 h 176"/>
              <a:gd name="T114" fmla="*/ 152 w 176"/>
              <a:gd name="T115" fmla="*/ 152 h 176"/>
              <a:gd name="T116" fmla="*/ 152 w 176"/>
              <a:gd name="T117" fmla="*/ 132 h 176"/>
              <a:gd name="T118" fmla="*/ 128 w 176"/>
              <a:gd name="T119" fmla="*/ 132 h 176"/>
              <a:gd name="T120" fmla="*/ 128 w 176"/>
              <a:gd name="T121" fmla="*/ 120 h 176"/>
              <a:gd name="T122" fmla="*/ 152 w 176"/>
              <a:gd name="T123" fmla="*/ 120 h 176"/>
              <a:gd name="T124" fmla="*/ 152 w 176"/>
              <a:gd name="T12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60" y="112"/>
                </a:moveTo>
                <a:cubicBezTo>
                  <a:pt x="160" y="72"/>
                  <a:pt x="160" y="72"/>
                  <a:pt x="160" y="72"/>
                </a:cubicBezTo>
                <a:cubicBezTo>
                  <a:pt x="160" y="32"/>
                  <a:pt x="128" y="0"/>
                  <a:pt x="88" y="0"/>
                </a:cubicBezTo>
                <a:cubicBezTo>
                  <a:pt x="48" y="0"/>
                  <a:pt x="16" y="32"/>
                  <a:pt x="16" y="72"/>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72"/>
                  <a:pt x="24" y="72"/>
                  <a:pt x="24" y="72"/>
                </a:cubicBezTo>
                <a:cubicBezTo>
                  <a:pt x="24" y="37"/>
                  <a:pt x="53" y="8"/>
                  <a:pt x="88" y="8"/>
                </a:cubicBezTo>
                <a:cubicBezTo>
                  <a:pt x="123" y="8"/>
                  <a:pt x="152" y="37"/>
                  <a:pt x="152" y="72"/>
                </a:cubicBezTo>
                <a:cubicBezTo>
                  <a:pt x="152" y="100"/>
                  <a:pt x="152" y="100"/>
                  <a:pt x="152" y="100"/>
                </a:cubicBezTo>
                <a:cubicBezTo>
                  <a:pt x="149" y="98"/>
                  <a:pt x="145" y="96"/>
                  <a:pt x="140" y="96"/>
                </a:cubicBezTo>
                <a:cubicBezTo>
                  <a:pt x="129" y="96"/>
                  <a:pt x="120" y="105"/>
                  <a:pt x="120" y="116"/>
                </a:cubicBezTo>
                <a:cubicBezTo>
                  <a:pt x="120" y="156"/>
                  <a:pt x="120" y="156"/>
                  <a:pt x="120" y="156"/>
                </a:cubicBezTo>
                <a:cubicBezTo>
                  <a:pt x="120" y="167"/>
                  <a:pt x="129" y="176"/>
                  <a:pt x="140" y="176"/>
                </a:cubicBezTo>
                <a:cubicBezTo>
                  <a:pt x="150" y="176"/>
                  <a:pt x="158" y="169"/>
                  <a:pt x="160" y="160"/>
                </a:cubicBezTo>
                <a:cubicBezTo>
                  <a:pt x="160" y="160"/>
                  <a:pt x="160" y="160"/>
                  <a:pt x="160" y="160"/>
                </a:cubicBezTo>
                <a:cubicBezTo>
                  <a:pt x="169" y="160"/>
                  <a:pt x="176" y="153"/>
                  <a:pt x="176" y="144"/>
                </a:cubicBezTo>
                <a:cubicBezTo>
                  <a:pt x="176" y="128"/>
                  <a:pt x="176" y="128"/>
                  <a:pt x="176" y="128"/>
                </a:cubicBezTo>
                <a:cubicBezTo>
                  <a:pt x="176" y="119"/>
                  <a:pt x="169" y="112"/>
                  <a:pt x="160" y="112"/>
                </a:cubicBezTo>
                <a:moveTo>
                  <a:pt x="36" y="168"/>
                </a:moveTo>
                <a:cubicBezTo>
                  <a:pt x="31" y="168"/>
                  <a:pt x="26" y="165"/>
                  <a:pt x="25" y="160"/>
                </a:cubicBezTo>
                <a:cubicBezTo>
                  <a:pt x="47" y="160"/>
                  <a:pt x="47" y="160"/>
                  <a:pt x="47" y="160"/>
                </a:cubicBezTo>
                <a:cubicBezTo>
                  <a:pt x="46" y="165"/>
                  <a:pt x="41" y="168"/>
                  <a:pt x="36" y="168"/>
                </a:cubicBezTo>
                <a:moveTo>
                  <a:pt x="48" y="152"/>
                </a:moveTo>
                <a:cubicBezTo>
                  <a:pt x="24" y="152"/>
                  <a:pt x="24" y="152"/>
                  <a:pt x="24" y="152"/>
                </a:cubicBezTo>
                <a:cubicBezTo>
                  <a:pt x="24" y="140"/>
                  <a:pt x="24" y="140"/>
                  <a:pt x="24" y="140"/>
                </a:cubicBezTo>
                <a:cubicBezTo>
                  <a:pt x="48" y="140"/>
                  <a:pt x="48" y="140"/>
                  <a:pt x="48" y="140"/>
                </a:cubicBezTo>
                <a:lnTo>
                  <a:pt x="48" y="152"/>
                </a:lnTo>
                <a:close/>
                <a:moveTo>
                  <a:pt x="36" y="104"/>
                </a:moveTo>
                <a:cubicBezTo>
                  <a:pt x="41" y="104"/>
                  <a:pt x="46" y="107"/>
                  <a:pt x="47" y="112"/>
                </a:cubicBezTo>
                <a:cubicBezTo>
                  <a:pt x="25" y="112"/>
                  <a:pt x="25" y="112"/>
                  <a:pt x="25" y="112"/>
                </a:cubicBezTo>
                <a:cubicBezTo>
                  <a:pt x="26" y="107"/>
                  <a:pt x="31" y="104"/>
                  <a:pt x="36" y="104"/>
                </a:cubicBezTo>
                <a:moveTo>
                  <a:pt x="48" y="132"/>
                </a:moveTo>
                <a:cubicBezTo>
                  <a:pt x="24" y="132"/>
                  <a:pt x="24" y="132"/>
                  <a:pt x="24" y="132"/>
                </a:cubicBezTo>
                <a:cubicBezTo>
                  <a:pt x="24" y="120"/>
                  <a:pt x="24" y="120"/>
                  <a:pt x="24" y="120"/>
                </a:cubicBezTo>
                <a:cubicBezTo>
                  <a:pt x="48" y="120"/>
                  <a:pt x="48" y="120"/>
                  <a:pt x="48" y="120"/>
                </a:cubicBezTo>
                <a:lnTo>
                  <a:pt x="48" y="132"/>
                </a:lnTo>
                <a:close/>
                <a:moveTo>
                  <a:pt x="140" y="104"/>
                </a:moveTo>
                <a:cubicBezTo>
                  <a:pt x="145" y="104"/>
                  <a:pt x="150" y="107"/>
                  <a:pt x="151" y="112"/>
                </a:cubicBezTo>
                <a:cubicBezTo>
                  <a:pt x="129" y="112"/>
                  <a:pt x="129" y="112"/>
                  <a:pt x="129" y="112"/>
                </a:cubicBezTo>
                <a:cubicBezTo>
                  <a:pt x="130" y="107"/>
                  <a:pt x="135" y="104"/>
                  <a:pt x="140" y="104"/>
                </a:cubicBezTo>
                <a:moveTo>
                  <a:pt x="140" y="168"/>
                </a:moveTo>
                <a:cubicBezTo>
                  <a:pt x="135" y="168"/>
                  <a:pt x="130" y="165"/>
                  <a:pt x="129" y="160"/>
                </a:cubicBezTo>
                <a:cubicBezTo>
                  <a:pt x="151" y="160"/>
                  <a:pt x="151" y="160"/>
                  <a:pt x="151" y="160"/>
                </a:cubicBezTo>
                <a:cubicBezTo>
                  <a:pt x="150" y="165"/>
                  <a:pt x="145" y="168"/>
                  <a:pt x="140" y="168"/>
                </a:cubicBezTo>
                <a:moveTo>
                  <a:pt x="152" y="152"/>
                </a:moveTo>
                <a:cubicBezTo>
                  <a:pt x="128" y="152"/>
                  <a:pt x="128" y="152"/>
                  <a:pt x="128" y="152"/>
                </a:cubicBezTo>
                <a:cubicBezTo>
                  <a:pt x="128" y="140"/>
                  <a:pt x="128" y="140"/>
                  <a:pt x="128" y="140"/>
                </a:cubicBezTo>
                <a:cubicBezTo>
                  <a:pt x="152" y="140"/>
                  <a:pt x="152" y="140"/>
                  <a:pt x="152" y="140"/>
                </a:cubicBezTo>
                <a:lnTo>
                  <a:pt x="152" y="152"/>
                </a:lnTo>
                <a:close/>
                <a:moveTo>
                  <a:pt x="152" y="132"/>
                </a:moveTo>
                <a:cubicBezTo>
                  <a:pt x="128" y="132"/>
                  <a:pt x="128" y="132"/>
                  <a:pt x="128" y="132"/>
                </a:cubicBezTo>
                <a:cubicBezTo>
                  <a:pt x="128" y="120"/>
                  <a:pt x="128" y="120"/>
                  <a:pt x="128" y="120"/>
                </a:cubicBezTo>
                <a:cubicBezTo>
                  <a:pt x="152" y="120"/>
                  <a:pt x="152" y="120"/>
                  <a:pt x="152" y="120"/>
                </a:cubicBezTo>
                <a:lnTo>
                  <a:pt x="152" y="132"/>
                </a:ln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32">
            <a:extLst>
              <a:ext uri="{FF2B5EF4-FFF2-40B4-BE49-F238E27FC236}">
                <a16:creationId xmlns:a16="http://schemas.microsoft.com/office/drawing/2014/main" xmlns="" id="{DF4E1C64-F0F1-451B-AB86-F90CCA72B11F}"/>
              </a:ext>
            </a:extLst>
          </p:cNvPr>
          <p:cNvSpPr>
            <a:spLocks noEditPoints="1"/>
          </p:cNvSpPr>
          <p:nvPr/>
        </p:nvSpPr>
        <p:spPr bwMode="auto">
          <a:xfrm>
            <a:off x="4338638" y="3450787"/>
            <a:ext cx="382254" cy="382254"/>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35">
            <a:extLst>
              <a:ext uri="{FF2B5EF4-FFF2-40B4-BE49-F238E27FC236}">
                <a16:creationId xmlns:a16="http://schemas.microsoft.com/office/drawing/2014/main" xmlns="" id="{42FE76DC-E5ED-4BAB-A09B-26424A0B128B}"/>
              </a:ext>
            </a:extLst>
          </p:cNvPr>
          <p:cNvSpPr>
            <a:spLocks noEditPoints="1"/>
          </p:cNvSpPr>
          <p:nvPr/>
        </p:nvSpPr>
        <p:spPr bwMode="auto">
          <a:xfrm>
            <a:off x="5525464" y="2332206"/>
            <a:ext cx="208586" cy="382254"/>
          </a:xfrm>
          <a:custGeom>
            <a:avLst/>
            <a:gdLst>
              <a:gd name="T0" fmla="*/ 95 w 96"/>
              <a:gd name="T1" fmla="*/ 129 h 176"/>
              <a:gd name="T2" fmla="*/ 95 w 96"/>
              <a:gd name="T3" fmla="*/ 129 h 176"/>
              <a:gd name="T4" fmla="*/ 95 w 96"/>
              <a:gd name="T5" fmla="*/ 129 h 176"/>
              <a:gd name="T6" fmla="*/ 56 w 96"/>
              <a:gd name="T7" fmla="*/ 90 h 176"/>
              <a:gd name="T8" fmla="*/ 56 w 96"/>
              <a:gd name="T9" fmla="*/ 86 h 176"/>
              <a:gd name="T10" fmla="*/ 95 w 96"/>
              <a:gd name="T11" fmla="*/ 47 h 176"/>
              <a:gd name="T12" fmla="*/ 95 w 96"/>
              <a:gd name="T13" fmla="*/ 47 h 176"/>
              <a:gd name="T14" fmla="*/ 95 w 96"/>
              <a:gd name="T15" fmla="*/ 47 h 176"/>
              <a:gd name="T16" fmla="*/ 95 w 96"/>
              <a:gd name="T17" fmla="*/ 47 h 176"/>
              <a:gd name="T18" fmla="*/ 96 w 96"/>
              <a:gd name="T19" fmla="*/ 44 h 176"/>
              <a:gd name="T20" fmla="*/ 95 w 96"/>
              <a:gd name="T21" fmla="*/ 41 h 176"/>
              <a:gd name="T22" fmla="*/ 55 w 96"/>
              <a:gd name="T23" fmla="*/ 1 h 176"/>
              <a:gd name="T24" fmla="*/ 52 w 96"/>
              <a:gd name="T25" fmla="*/ 0 h 176"/>
              <a:gd name="T26" fmla="*/ 48 w 96"/>
              <a:gd name="T27" fmla="*/ 4 h 176"/>
              <a:gd name="T28" fmla="*/ 48 w 96"/>
              <a:gd name="T29" fmla="*/ 82 h 176"/>
              <a:gd name="T30" fmla="*/ 7 w 96"/>
              <a:gd name="T31" fmla="*/ 41 h 176"/>
              <a:gd name="T32" fmla="*/ 7 w 96"/>
              <a:gd name="T33" fmla="*/ 41 h 176"/>
              <a:gd name="T34" fmla="*/ 4 w 96"/>
              <a:gd name="T35" fmla="*/ 40 h 176"/>
              <a:gd name="T36" fmla="*/ 0 w 96"/>
              <a:gd name="T37" fmla="*/ 44 h 176"/>
              <a:gd name="T38" fmla="*/ 1 w 96"/>
              <a:gd name="T39" fmla="*/ 47 h 176"/>
              <a:gd name="T40" fmla="*/ 1 w 96"/>
              <a:gd name="T41" fmla="*/ 47 h 176"/>
              <a:gd name="T42" fmla="*/ 1 w 96"/>
              <a:gd name="T43" fmla="*/ 47 h 176"/>
              <a:gd name="T44" fmla="*/ 1 w 96"/>
              <a:gd name="T45" fmla="*/ 47 h 176"/>
              <a:gd name="T46" fmla="*/ 42 w 96"/>
              <a:gd name="T47" fmla="*/ 88 h 176"/>
              <a:gd name="T48" fmla="*/ 1 w 96"/>
              <a:gd name="T49" fmla="*/ 129 h 176"/>
              <a:gd name="T50" fmla="*/ 1 w 96"/>
              <a:gd name="T51" fmla="*/ 129 h 176"/>
              <a:gd name="T52" fmla="*/ 1 w 96"/>
              <a:gd name="T53" fmla="*/ 129 h 176"/>
              <a:gd name="T54" fmla="*/ 1 w 96"/>
              <a:gd name="T55" fmla="*/ 129 h 176"/>
              <a:gd name="T56" fmla="*/ 0 w 96"/>
              <a:gd name="T57" fmla="*/ 132 h 176"/>
              <a:gd name="T58" fmla="*/ 4 w 96"/>
              <a:gd name="T59" fmla="*/ 136 h 176"/>
              <a:gd name="T60" fmla="*/ 7 w 96"/>
              <a:gd name="T61" fmla="*/ 135 h 176"/>
              <a:gd name="T62" fmla="*/ 7 w 96"/>
              <a:gd name="T63" fmla="*/ 135 h 176"/>
              <a:gd name="T64" fmla="*/ 48 w 96"/>
              <a:gd name="T65" fmla="*/ 94 h 176"/>
              <a:gd name="T66" fmla="*/ 48 w 96"/>
              <a:gd name="T67" fmla="*/ 172 h 176"/>
              <a:gd name="T68" fmla="*/ 52 w 96"/>
              <a:gd name="T69" fmla="*/ 176 h 176"/>
              <a:gd name="T70" fmla="*/ 55 w 96"/>
              <a:gd name="T71" fmla="*/ 175 h 176"/>
              <a:gd name="T72" fmla="*/ 95 w 96"/>
              <a:gd name="T73" fmla="*/ 135 h 176"/>
              <a:gd name="T74" fmla="*/ 96 w 96"/>
              <a:gd name="T75" fmla="*/ 132 h 176"/>
              <a:gd name="T76" fmla="*/ 95 w 96"/>
              <a:gd name="T77" fmla="*/ 129 h 176"/>
              <a:gd name="T78" fmla="*/ 56 w 96"/>
              <a:gd name="T79" fmla="*/ 14 h 176"/>
              <a:gd name="T80" fmla="*/ 86 w 96"/>
              <a:gd name="T81" fmla="*/ 44 h 176"/>
              <a:gd name="T82" fmla="*/ 56 w 96"/>
              <a:gd name="T83" fmla="*/ 74 h 176"/>
              <a:gd name="T84" fmla="*/ 56 w 96"/>
              <a:gd name="T85" fmla="*/ 14 h 176"/>
              <a:gd name="T86" fmla="*/ 56 w 96"/>
              <a:gd name="T87" fmla="*/ 162 h 176"/>
              <a:gd name="T88" fmla="*/ 56 w 96"/>
              <a:gd name="T89" fmla="*/ 102 h 176"/>
              <a:gd name="T90" fmla="*/ 86 w 96"/>
              <a:gd name="T91" fmla="*/ 132 h 176"/>
              <a:gd name="T92" fmla="*/ 56 w 96"/>
              <a:gd name="T93"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176">
                <a:moveTo>
                  <a:pt x="95" y="129"/>
                </a:moveTo>
                <a:cubicBezTo>
                  <a:pt x="95" y="129"/>
                  <a:pt x="95" y="129"/>
                  <a:pt x="95" y="129"/>
                </a:cubicBezTo>
                <a:cubicBezTo>
                  <a:pt x="95" y="129"/>
                  <a:pt x="95" y="129"/>
                  <a:pt x="95" y="129"/>
                </a:cubicBezTo>
                <a:cubicBezTo>
                  <a:pt x="56" y="90"/>
                  <a:pt x="56" y="90"/>
                  <a:pt x="56" y="90"/>
                </a:cubicBezTo>
                <a:cubicBezTo>
                  <a:pt x="56" y="86"/>
                  <a:pt x="56" y="86"/>
                  <a:pt x="56" y="86"/>
                </a:cubicBezTo>
                <a:cubicBezTo>
                  <a:pt x="95" y="47"/>
                  <a:pt x="95" y="47"/>
                  <a:pt x="95" y="47"/>
                </a:cubicBezTo>
                <a:cubicBezTo>
                  <a:pt x="95" y="47"/>
                  <a:pt x="95" y="47"/>
                  <a:pt x="95" y="47"/>
                </a:cubicBezTo>
                <a:cubicBezTo>
                  <a:pt x="95" y="47"/>
                  <a:pt x="95" y="47"/>
                  <a:pt x="95" y="47"/>
                </a:cubicBezTo>
                <a:cubicBezTo>
                  <a:pt x="95" y="47"/>
                  <a:pt x="95" y="47"/>
                  <a:pt x="95" y="47"/>
                </a:cubicBezTo>
                <a:cubicBezTo>
                  <a:pt x="96" y="46"/>
                  <a:pt x="96" y="45"/>
                  <a:pt x="96" y="44"/>
                </a:cubicBezTo>
                <a:cubicBezTo>
                  <a:pt x="96" y="43"/>
                  <a:pt x="96" y="42"/>
                  <a:pt x="95" y="41"/>
                </a:cubicBezTo>
                <a:cubicBezTo>
                  <a:pt x="55" y="1"/>
                  <a:pt x="55" y="1"/>
                  <a:pt x="55" y="1"/>
                </a:cubicBezTo>
                <a:cubicBezTo>
                  <a:pt x="54" y="0"/>
                  <a:pt x="53" y="0"/>
                  <a:pt x="52" y="0"/>
                </a:cubicBezTo>
                <a:cubicBezTo>
                  <a:pt x="50" y="0"/>
                  <a:pt x="48" y="2"/>
                  <a:pt x="48" y="4"/>
                </a:cubicBezTo>
                <a:cubicBezTo>
                  <a:pt x="48" y="82"/>
                  <a:pt x="48" y="82"/>
                  <a:pt x="48" y="82"/>
                </a:cubicBezTo>
                <a:cubicBezTo>
                  <a:pt x="7" y="41"/>
                  <a:pt x="7" y="41"/>
                  <a:pt x="7" y="41"/>
                </a:cubicBezTo>
                <a:cubicBezTo>
                  <a:pt x="7" y="41"/>
                  <a:pt x="7" y="41"/>
                  <a:pt x="7" y="41"/>
                </a:cubicBezTo>
                <a:cubicBezTo>
                  <a:pt x="6" y="40"/>
                  <a:pt x="5" y="40"/>
                  <a:pt x="4" y="40"/>
                </a:cubicBezTo>
                <a:cubicBezTo>
                  <a:pt x="2" y="40"/>
                  <a:pt x="0" y="42"/>
                  <a:pt x="0" y="44"/>
                </a:cubicBezTo>
                <a:cubicBezTo>
                  <a:pt x="0" y="45"/>
                  <a:pt x="0" y="46"/>
                  <a:pt x="1" y="47"/>
                </a:cubicBezTo>
                <a:cubicBezTo>
                  <a:pt x="1" y="47"/>
                  <a:pt x="1" y="47"/>
                  <a:pt x="1" y="47"/>
                </a:cubicBezTo>
                <a:cubicBezTo>
                  <a:pt x="1" y="47"/>
                  <a:pt x="1" y="47"/>
                  <a:pt x="1" y="47"/>
                </a:cubicBezTo>
                <a:cubicBezTo>
                  <a:pt x="1" y="47"/>
                  <a:pt x="1" y="47"/>
                  <a:pt x="1" y="47"/>
                </a:cubicBezTo>
                <a:cubicBezTo>
                  <a:pt x="42" y="88"/>
                  <a:pt x="42" y="88"/>
                  <a:pt x="42" y="88"/>
                </a:cubicBezTo>
                <a:cubicBezTo>
                  <a:pt x="1" y="129"/>
                  <a:pt x="1" y="129"/>
                  <a:pt x="1" y="129"/>
                </a:cubicBezTo>
                <a:cubicBezTo>
                  <a:pt x="1" y="129"/>
                  <a:pt x="1" y="129"/>
                  <a:pt x="1" y="129"/>
                </a:cubicBezTo>
                <a:cubicBezTo>
                  <a:pt x="1" y="129"/>
                  <a:pt x="1" y="129"/>
                  <a:pt x="1" y="129"/>
                </a:cubicBezTo>
                <a:cubicBezTo>
                  <a:pt x="1" y="129"/>
                  <a:pt x="1" y="129"/>
                  <a:pt x="1" y="129"/>
                </a:cubicBezTo>
                <a:cubicBezTo>
                  <a:pt x="0" y="130"/>
                  <a:pt x="0" y="131"/>
                  <a:pt x="0" y="132"/>
                </a:cubicBezTo>
                <a:cubicBezTo>
                  <a:pt x="0" y="134"/>
                  <a:pt x="2" y="136"/>
                  <a:pt x="4" y="136"/>
                </a:cubicBezTo>
                <a:cubicBezTo>
                  <a:pt x="5" y="136"/>
                  <a:pt x="6" y="136"/>
                  <a:pt x="7" y="135"/>
                </a:cubicBezTo>
                <a:cubicBezTo>
                  <a:pt x="7" y="135"/>
                  <a:pt x="7" y="135"/>
                  <a:pt x="7" y="135"/>
                </a:cubicBezTo>
                <a:cubicBezTo>
                  <a:pt x="48" y="94"/>
                  <a:pt x="48" y="94"/>
                  <a:pt x="48" y="94"/>
                </a:cubicBezTo>
                <a:cubicBezTo>
                  <a:pt x="48" y="172"/>
                  <a:pt x="48" y="172"/>
                  <a:pt x="48" y="172"/>
                </a:cubicBezTo>
                <a:cubicBezTo>
                  <a:pt x="48" y="174"/>
                  <a:pt x="50" y="176"/>
                  <a:pt x="52" y="176"/>
                </a:cubicBezTo>
                <a:cubicBezTo>
                  <a:pt x="53" y="176"/>
                  <a:pt x="54" y="176"/>
                  <a:pt x="55" y="175"/>
                </a:cubicBezTo>
                <a:cubicBezTo>
                  <a:pt x="95" y="135"/>
                  <a:pt x="95" y="135"/>
                  <a:pt x="95" y="135"/>
                </a:cubicBezTo>
                <a:cubicBezTo>
                  <a:pt x="96" y="134"/>
                  <a:pt x="96" y="133"/>
                  <a:pt x="96" y="132"/>
                </a:cubicBezTo>
                <a:cubicBezTo>
                  <a:pt x="96" y="131"/>
                  <a:pt x="96" y="130"/>
                  <a:pt x="95" y="129"/>
                </a:cubicBezTo>
                <a:close/>
                <a:moveTo>
                  <a:pt x="56" y="14"/>
                </a:moveTo>
                <a:cubicBezTo>
                  <a:pt x="86" y="44"/>
                  <a:pt x="86" y="44"/>
                  <a:pt x="86" y="44"/>
                </a:cubicBezTo>
                <a:cubicBezTo>
                  <a:pt x="56" y="74"/>
                  <a:pt x="56" y="74"/>
                  <a:pt x="56" y="74"/>
                </a:cubicBezTo>
                <a:lnTo>
                  <a:pt x="56" y="14"/>
                </a:lnTo>
                <a:close/>
                <a:moveTo>
                  <a:pt x="56" y="162"/>
                </a:moveTo>
                <a:cubicBezTo>
                  <a:pt x="56" y="102"/>
                  <a:pt x="56" y="102"/>
                  <a:pt x="56" y="102"/>
                </a:cubicBezTo>
                <a:cubicBezTo>
                  <a:pt x="86" y="132"/>
                  <a:pt x="86" y="132"/>
                  <a:pt x="86" y="132"/>
                </a:cubicBezTo>
                <a:lnTo>
                  <a:pt x="56" y="162"/>
                </a:ln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40">
            <a:extLst>
              <a:ext uri="{FF2B5EF4-FFF2-40B4-BE49-F238E27FC236}">
                <a16:creationId xmlns:a16="http://schemas.microsoft.com/office/drawing/2014/main" xmlns="" id="{D708EFC8-89B4-4903-98FC-82F041297CF8}"/>
              </a:ext>
            </a:extLst>
          </p:cNvPr>
          <p:cNvSpPr>
            <a:spLocks noEditPoints="1"/>
          </p:cNvSpPr>
          <p:nvPr/>
        </p:nvSpPr>
        <p:spPr bwMode="auto">
          <a:xfrm>
            <a:off x="6139824" y="4935789"/>
            <a:ext cx="382254" cy="382254"/>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32 w 176"/>
              <a:gd name="T41" fmla="*/ 128 h 176"/>
              <a:gd name="T42" fmla="*/ 0 w 176"/>
              <a:gd name="T43" fmla="*/ 144 h 176"/>
              <a:gd name="T44" fmla="*/ 16 w 176"/>
              <a:gd name="T45" fmla="*/ 176 h 176"/>
              <a:gd name="T46" fmla="*/ 48 w 176"/>
              <a:gd name="T47" fmla="*/ 160 h 176"/>
              <a:gd name="T48" fmla="*/ 32 w 176"/>
              <a:gd name="T49" fmla="*/ 128 h 176"/>
              <a:gd name="T50" fmla="*/ 32 w 176"/>
              <a:gd name="T51" fmla="*/ 168 h 176"/>
              <a:gd name="T52" fmla="*/ 8 w 176"/>
              <a:gd name="T53" fmla="*/ 160 h 176"/>
              <a:gd name="T54" fmla="*/ 16 w 176"/>
              <a:gd name="T55" fmla="*/ 136 h 176"/>
              <a:gd name="T56" fmla="*/ 40 w 176"/>
              <a:gd name="T57" fmla="*/ 144 h 176"/>
              <a:gd name="T58" fmla="*/ 160 w 176"/>
              <a:gd name="T59" fmla="*/ 128 h 176"/>
              <a:gd name="T60" fmla="*/ 128 w 176"/>
              <a:gd name="T61" fmla="*/ 144 h 176"/>
              <a:gd name="T62" fmla="*/ 144 w 176"/>
              <a:gd name="T63" fmla="*/ 176 h 176"/>
              <a:gd name="T64" fmla="*/ 176 w 176"/>
              <a:gd name="T65" fmla="*/ 160 h 176"/>
              <a:gd name="T66" fmla="*/ 160 w 176"/>
              <a:gd name="T67" fmla="*/ 128 h 176"/>
              <a:gd name="T68" fmla="*/ 160 w 176"/>
              <a:gd name="T69" fmla="*/ 168 h 176"/>
              <a:gd name="T70" fmla="*/ 136 w 176"/>
              <a:gd name="T71" fmla="*/ 160 h 176"/>
              <a:gd name="T72" fmla="*/ 144 w 176"/>
              <a:gd name="T73" fmla="*/ 136 h 176"/>
              <a:gd name="T74" fmla="*/ 168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5" y="48"/>
                  <a:pt x="112" y="41"/>
                  <a:pt x="112" y="32"/>
                </a:cubicBezTo>
                <a:cubicBezTo>
                  <a:pt x="112" y="16"/>
                  <a:pt x="112" y="16"/>
                  <a:pt x="112" y="16"/>
                </a:cubicBezTo>
                <a:cubicBezTo>
                  <a:pt x="112" y="7"/>
                  <a:pt x="105"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6" y="8"/>
                  <a:pt x="80" y="8"/>
                </a:cubicBezTo>
                <a:cubicBezTo>
                  <a:pt x="96" y="8"/>
                  <a:pt x="96" y="8"/>
                  <a:pt x="96" y="8"/>
                </a:cubicBezTo>
                <a:cubicBezTo>
                  <a:pt x="100" y="8"/>
                  <a:pt x="104" y="12"/>
                  <a:pt x="104" y="16"/>
                </a:cubicBezTo>
                <a:cubicBezTo>
                  <a:pt x="104" y="32"/>
                  <a:pt x="104" y="32"/>
                  <a:pt x="104" y="32"/>
                </a:cubicBezTo>
                <a:cubicBezTo>
                  <a:pt x="104" y="36"/>
                  <a:pt x="100" y="40"/>
                  <a:pt x="96" y="40"/>
                </a:cubicBezTo>
                <a:cubicBezTo>
                  <a:pt x="80" y="40"/>
                  <a:pt x="80" y="40"/>
                  <a:pt x="80" y="40"/>
                </a:cubicBezTo>
                <a:cubicBezTo>
                  <a:pt x="76" y="40"/>
                  <a:pt x="72" y="36"/>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6"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50"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6" y="56"/>
                  <a:pt x="84" y="58"/>
                  <a:pt x="84" y="60"/>
                </a:cubicBezTo>
                <a:cubicBezTo>
                  <a:pt x="84" y="80"/>
                  <a:pt x="84" y="80"/>
                  <a:pt x="84" y="80"/>
                </a:cubicBezTo>
                <a:cubicBezTo>
                  <a:pt x="24" y="80"/>
                  <a:pt x="24" y="80"/>
                  <a:pt x="24" y="80"/>
                </a:cubicBezTo>
                <a:cubicBezTo>
                  <a:pt x="22" y="80"/>
                  <a:pt x="20" y="82"/>
                  <a:pt x="20" y="84"/>
                </a:cubicBezTo>
                <a:cubicBezTo>
                  <a:pt x="20" y="116"/>
                  <a:pt x="20" y="116"/>
                  <a:pt x="20" y="116"/>
                </a:cubicBezTo>
                <a:cubicBezTo>
                  <a:pt x="20" y="118"/>
                  <a:pt x="22" y="120"/>
                  <a:pt x="24" y="120"/>
                </a:cubicBezTo>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1" y="176"/>
                  <a:pt x="48" y="169"/>
                  <a:pt x="48" y="160"/>
                </a:cubicBezTo>
                <a:cubicBezTo>
                  <a:pt x="48" y="144"/>
                  <a:pt x="48" y="144"/>
                  <a:pt x="48" y="144"/>
                </a:cubicBezTo>
                <a:cubicBezTo>
                  <a:pt x="48" y="135"/>
                  <a:pt x="41" y="128"/>
                  <a:pt x="32" y="128"/>
                </a:cubicBezTo>
                <a:moveTo>
                  <a:pt x="40" y="160"/>
                </a:moveTo>
                <a:cubicBezTo>
                  <a:pt x="40" y="164"/>
                  <a:pt x="36" y="168"/>
                  <a:pt x="32" y="168"/>
                </a:cubicBezTo>
                <a:cubicBezTo>
                  <a:pt x="16" y="168"/>
                  <a:pt x="16" y="168"/>
                  <a:pt x="16" y="168"/>
                </a:cubicBezTo>
                <a:cubicBezTo>
                  <a:pt x="12" y="168"/>
                  <a:pt x="8" y="164"/>
                  <a:pt x="8" y="160"/>
                </a:cubicBezTo>
                <a:cubicBezTo>
                  <a:pt x="8" y="144"/>
                  <a:pt x="8" y="144"/>
                  <a:pt x="8" y="144"/>
                </a:cubicBezTo>
                <a:cubicBezTo>
                  <a:pt x="8" y="140"/>
                  <a:pt x="12" y="136"/>
                  <a:pt x="16" y="136"/>
                </a:cubicBezTo>
                <a:cubicBezTo>
                  <a:pt x="32" y="136"/>
                  <a:pt x="32" y="136"/>
                  <a:pt x="32" y="136"/>
                </a:cubicBezTo>
                <a:cubicBezTo>
                  <a:pt x="36" y="136"/>
                  <a:pt x="40" y="140"/>
                  <a:pt x="40" y="144"/>
                </a:cubicBezTo>
                <a:lnTo>
                  <a:pt x="40" y="160"/>
                </a:lnTo>
                <a:close/>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9" y="176"/>
                  <a:pt x="176" y="169"/>
                  <a:pt x="176" y="160"/>
                </a:cubicBezTo>
                <a:cubicBezTo>
                  <a:pt x="176" y="144"/>
                  <a:pt x="176" y="144"/>
                  <a:pt x="176" y="144"/>
                </a:cubicBezTo>
                <a:cubicBezTo>
                  <a:pt x="176" y="135"/>
                  <a:pt x="169" y="128"/>
                  <a:pt x="160" y="128"/>
                </a:cubicBezTo>
                <a:moveTo>
                  <a:pt x="168" y="160"/>
                </a:moveTo>
                <a:cubicBezTo>
                  <a:pt x="168" y="164"/>
                  <a:pt x="164" y="168"/>
                  <a:pt x="160" y="168"/>
                </a:cubicBezTo>
                <a:cubicBezTo>
                  <a:pt x="144" y="168"/>
                  <a:pt x="144" y="168"/>
                  <a:pt x="144" y="168"/>
                </a:cubicBezTo>
                <a:cubicBezTo>
                  <a:pt x="140" y="168"/>
                  <a:pt x="136" y="164"/>
                  <a:pt x="136" y="160"/>
                </a:cubicBezTo>
                <a:cubicBezTo>
                  <a:pt x="136" y="144"/>
                  <a:pt x="136" y="144"/>
                  <a:pt x="136" y="144"/>
                </a:cubicBezTo>
                <a:cubicBezTo>
                  <a:pt x="136" y="140"/>
                  <a:pt x="140" y="136"/>
                  <a:pt x="144" y="136"/>
                </a:cubicBezTo>
                <a:cubicBezTo>
                  <a:pt x="160" y="136"/>
                  <a:pt x="160" y="136"/>
                  <a:pt x="160" y="136"/>
                </a:cubicBezTo>
                <a:cubicBezTo>
                  <a:pt x="164" y="136"/>
                  <a:pt x="168" y="140"/>
                  <a:pt x="168" y="144"/>
                </a:cubicBezTo>
                <a:lnTo>
                  <a:pt x="168"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5" y="176"/>
                  <a:pt x="112" y="169"/>
                  <a:pt x="112" y="160"/>
                </a:cubicBezTo>
                <a:cubicBezTo>
                  <a:pt x="112" y="144"/>
                  <a:pt x="112" y="144"/>
                  <a:pt x="112" y="144"/>
                </a:cubicBezTo>
                <a:cubicBezTo>
                  <a:pt x="112" y="135"/>
                  <a:pt x="105" y="128"/>
                  <a:pt x="96" y="128"/>
                </a:cubicBezTo>
                <a:moveTo>
                  <a:pt x="104" y="160"/>
                </a:moveTo>
                <a:cubicBezTo>
                  <a:pt x="104" y="164"/>
                  <a:pt x="100" y="168"/>
                  <a:pt x="96" y="168"/>
                </a:cubicBezTo>
                <a:cubicBezTo>
                  <a:pt x="80" y="168"/>
                  <a:pt x="80" y="168"/>
                  <a:pt x="80" y="168"/>
                </a:cubicBezTo>
                <a:cubicBezTo>
                  <a:pt x="76" y="168"/>
                  <a:pt x="72" y="164"/>
                  <a:pt x="72" y="160"/>
                </a:cubicBezTo>
                <a:cubicBezTo>
                  <a:pt x="72" y="144"/>
                  <a:pt x="72" y="144"/>
                  <a:pt x="72" y="144"/>
                </a:cubicBezTo>
                <a:cubicBezTo>
                  <a:pt x="72" y="140"/>
                  <a:pt x="76" y="136"/>
                  <a:pt x="80" y="136"/>
                </a:cubicBezTo>
                <a:cubicBezTo>
                  <a:pt x="96" y="136"/>
                  <a:pt x="96" y="136"/>
                  <a:pt x="96" y="136"/>
                </a:cubicBezTo>
                <a:cubicBezTo>
                  <a:pt x="100" y="136"/>
                  <a:pt x="104" y="140"/>
                  <a:pt x="104" y="144"/>
                </a:cubicBezTo>
                <a:lnTo>
                  <a:pt x="104" y="160"/>
                </a:ln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0555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6AE36FA2-90C9-4FB2-8B2A-854782521295}"/>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a16="http://schemas.microsoft.com/office/drawing/2014/main" xmlns="" id="{368D01A9-0F13-4A70-9ECB-00A9E44BCC9F}"/>
              </a:ext>
            </a:extLst>
          </p:cNvPr>
          <p:cNvGrpSpPr/>
          <p:nvPr/>
        </p:nvGrpSpPr>
        <p:grpSpPr>
          <a:xfrm>
            <a:off x="1001369" y="2143125"/>
            <a:ext cx="5635694" cy="3283948"/>
            <a:chOff x="6109827" y="2272144"/>
            <a:chExt cx="5243973" cy="3055691"/>
          </a:xfrm>
          <a:solidFill>
            <a:srgbClr val="FF5657"/>
          </a:solidFill>
        </p:grpSpPr>
        <p:sp>
          <p:nvSpPr>
            <p:cNvPr id="6" name="Freeform 5">
              <a:extLst>
                <a:ext uri="{FF2B5EF4-FFF2-40B4-BE49-F238E27FC236}">
                  <a16:creationId xmlns:a16="http://schemas.microsoft.com/office/drawing/2014/main" xmlns="" id="{E804F9A3-808D-47A3-8566-1A52596644A9}"/>
                </a:ext>
              </a:extLst>
            </p:cNvPr>
            <p:cNvSpPr>
              <a:spLocks/>
            </p:cNvSpPr>
            <p:nvPr/>
          </p:nvSpPr>
          <p:spPr bwMode="auto">
            <a:xfrm>
              <a:off x="7369448" y="2898497"/>
              <a:ext cx="677725" cy="526571"/>
            </a:xfrm>
            <a:custGeom>
              <a:avLst/>
              <a:gdLst>
                <a:gd name="T0" fmla="*/ 677 w 686"/>
                <a:gd name="T1" fmla="*/ 332 h 533"/>
                <a:gd name="T2" fmla="*/ 674 w 686"/>
                <a:gd name="T3" fmla="*/ 393 h 533"/>
                <a:gd name="T4" fmla="*/ 674 w 686"/>
                <a:gd name="T5" fmla="*/ 455 h 533"/>
                <a:gd name="T6" fmla="*/ 672 w 686"/>
                <a:gd name="T7" fmla="*/ 516 h 533"/>
                <a:gd name="T8" fmla="*/ 627 w 686"/>
                <a:gd name="T9" fmla="*/ 531 h 533"/>
                <a:gd name="T10" fmla="*/ 566 w 686"/>
                <a:gd name="T11" fmla="*/ 528 h 533"/>
                <a:gd name="T12" fmla="*/ 507 w 686"/>
                <a:gd name="T13" fmla="*/ 523 h 533"/>
                <a:gd name="T14" fmla="*/ 445 w 686"/>
                <a:gd name="T15" fmla="*/ 521 h 533"/>
                <a:gd name="T16" fmla="*/ 386 w 686"/>
                <a:gd name="T17" fmla="*/ 519 h 533"/>
                <a:gd name="T18" fmla="*/ 327 w 686"/>
                <a:gd name="T19" fmla="*/ 514 h 533"/>
                <a:gd name="T20" fmla="*/ 265 w 686"/>
                <a:gd name="T21" fmla="*/ 509 h 533"/>
                <a:gd name="T22" fmla="*/ 206 w 686"/>
                <a:gd name="T23" fmla="*/ 504 h 533"/>
                <a:gd name="T24" fmla="*/ 156 w 686"/>
                <a:gd name="T25" fmla="*/ 500 h 533"/>
                <a:gd name="T26" fmla="*/ 107 w 686"/>
                <a:gd name="T27" fmla="*/ 495 h 533"/>
                <a:gd name="T28" fmla="*/ 59 w 686"/>
                <a:gd name="T29" fmla="*/ 493 h 533"/>
                <a:gd name="T30" fmla="*/ 12 w 686"/>
                <a:gd name="T31" fmla="*/ 488 h 533"/>
                <a:gd name="T32" fmla="*/ 0 w 686"/>
                <a:gd name="T33" fmla="*/ 486 h 533"/>
                <a:gd name="T34" fmla="*/ 0 w 686"/>
                <a:gd name="T35" fmla="*/ 486 h 533"/>
                <a:gd name="T36" fmla="*/ 3 w 686"/>
                <a:gd name="T37" fmla="*/ 455 h 533"/>
                <a:gd name="T38" fmla="*/ 7 w 686"/>
                <a:gd name="T39" fmla="*/ 424 h 533"/>
                <a:gd name="T40" fmla="*/ 10 w 686"/>
                <a:gd name="T41" fmla="*/ 393 h 533"/>
                <a:gd name="T42" fmla="*/ 12 w 686"/>
                <a:gd name="T43" fmla="*/ 365 h 533"/>
                <a:gd name="T44" fmla="*/ 19 w 686"/>
                <a:gd name="T45" fmla="*/ 287 h 533"/>
                <a:gd name="T46" fmla="*/ 26 w 686"/>
                <a:gd name="T47" fmla="*/ 211 h 533"/>
                <a:gd name="T48" fmla="*/ 36 w 686"/>
                <a:gd name="T49" fmla="*/ 135 h 533"/>
                <a:gd name="T50" fmla="*/ 43 w 686"/>
                <a:gd name="T51" fmla="*/ 62 h 533"/>
                <a:gd name="T52" fmla="*/ 43 w 686"/>
                <a:gd name="T53" fmla="*/ 45 h 533"/>
                <a:gd name="T54" fmla="*/ 45 w 686"/>
                <a:gd name="T55" fmla="*/ 31 h 533"/>
                <a:gd name="T56" fmla="*/ 48 w 686"/>
                <a:gd name="T57" fmla="*/ 17 h 533"/>
                <a:gd name="T58" fmla="*/ 48 w 686"/>
                <a:gd name="T59" fmla="*/ 3 h 533"/>
                <a:gd name="T60" fmla="*/ 74 w 686"/>
                <a:gd name="T61" fmla="*/ 3 h 533"/>
                <a:gd name="T62" fmla="*/ 112 w 686"/>
                <a:gd name="T63" fmla="*/ 7 h 533"/>
                <a:gd name="T64" fmla="*/ 152 w 686"/>
                <a:gd name="T65" fmla="*/ 10 h 533"/>
                <a:gd name="T66" fmla="*/ 192 w 686"/>
                <a:gd name="T67" fmla="*/ 15 h 533"/>
                <a:gd name="T68" fmla="*/ 232 w 686"/>
                <a:gd name="T69" fmla="*/ 17 h 533"/>
                <a:gd name="T70" fmla="*/ 270 w 686"/>
                <a:gd name="T71" fmla="*/ 19 h 533"/>
                <a:gd name="T72" fmla="*/ 310 w 686"/>
                <a:gd name="T73" fmla="*/ 24 h 533"/>
                <a:gd name="T74" fmla="*/ 350 w 686"/>
                <a:gd name="T75" fmla="*/ 26 h 533"/>
                <a:gd name="T76" fmla="*/ 391 w 686"/>
                <a:gd name="T77" fmla="*/ 29 h 533"/>
                <a:gd name="T78" fmla="*/ 428 w 686"/>
                <a:gd name="T79" fmla="*/ 31 h 533"/>
                <a:gd name="T80" fmla="*/ 469 w 686"/>
                <a:gd name="T81" fmla="*/ 33 h 533"/>
                <a:gd name="T82" fmla="*/ 509 w 686"/>
                <a:gd name="T83" fmla="*/ 36 h 533"/>
                <a:gd name="T84" fmla="*/ 549 w 686"/>
                <a:gd name="T85" fmla="*/ 38 h 533"/>
                <a:gd name="T86" fmla="*/ 589 w 686"/>
                <a:gd name="T87" fmla="*/ 41 h 533"/>
                <a:gd name="T88" fmla="*/ 627 w 686"/>
                <a:gd name="T89" fmla="*/ 41 h 533"/>
                <a:gd name="T90" fmla="*/ 667 w 686"/>
                <a:gd name="T91" fmla="*/ 43 h 533"/>
                <a:gd name="T92" fmla="*/ 686 w 686"/>
                <a:gd name="T93" fmla="*/ 74 h 533"/>
                <a:gd name="T94" fmla="*/ 684 w 686"/>
                <a:gd name="T95" fmla="*/ 135 h 533"/>
                <a:gd name="T96" fmla="*/ 682 w 686"/>
                <a:gd name="T97" fmla="*/ 194 h 533"/>
                <a:gd name="T98" fmla="*/ 679 w 686"/>
                <a:gd name="T99"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6" h="533">
                  <a:moveTo>
                    <a:pt x="679" y="287"/>
                  </a:moveTo>
                  <a:lnTo>
                    <a:pt x="679" y="301"/>
                  </a:lnTo>
                  <a:lnTo>
                    <a:pt x="679" y="317"/>
                  </a:lnTo>
                  <a:lnTo>
                    <a:pt x="677" y="332"/>
                  </a:lnTo>
                  <a:lnTo>
                    <a:pt x="677" y="348"/>
                  </a:lnTo>
                  <a:lnTo>
                    <a:pt x="677" y="362"/>
                  </a:lnTo>
                  <a:lnTo>
                    <a:pt x="677" y="379"/>
                  </a:lnTo>
                  <a:lnTo>
                    <a:pt x="674" y="393"/>
                  </a:lnTo>
                  <a:lnTo>
                    <a:pt x="674" y="410"/>
                  </a:lnTo>
                  <a:lnTo>
                    <a:pt x="674" y="424"/>
                  </a:lnTo>
                  <a:lnTo>
                    <a:pt x="674" y="441"/>
                  </a:lnTo>
                  <a:lnTo>
                    <a:pt x="674" y="455"/>
                  </a:lnTo>
                  <a:lnTo>
                    <a:pt x="672" y="471"/>
                  </a:lnTo>
                  <a:lnTo>
                    <a:pt x="672" y="486"/>
                  </a:lnTo>
                  <a:lnTo>
                    <a:pt x="672" y="502"/>
                  </a:lnTo>
                  <a:lnTo>
                    <a:pt x="672" y="516"/>
                  </a:lnTo>
                  <a:lnTo>
                    <a:pt x="672" y="533"/>
                  </a:lnTo>
                  <a:lnTo>
                    <a:pt x="656" y="531"/>
                  </a:lnTo>
                  <a:lnTo>
                    <a:pt x="641" y="531"/>
                  </a:lnTo>
                  <a:lnTo>
                    <a:pt x="627" y="531"/>
                  </a:lnTo>
                  <a:lnTo>
                    <a:pt x="611" y="531"/>
                  </a:lnTo>
                  <a:lnTo>
                    <a:pt x="596" y="528"/>
                  </a:lnTo>
                  <a:lnTo>
                    <a:pt x="580" y="528"/>
                  </a:lnTo>
                  <a:lnTo>
                    <a:pt x="566" y="528"/>
                  </a:lnTo>
                  <a:lnTo>
                    <a:pt x="551" y="526"/>
                  </a:lnTo>
                  <a:lnTo>
                    <a:pt x="535" y="526"/>
                  </a:lnTo>
                  <a:lnTo>
                    <a:pt x="521" y="526"/>
                  </a:lnTo>
                  <a:lnTo>
                    <a:pt x="507" y="523"/>
                  </a:lnTo>
                  <a:lnTo>
                    <a:pt x="490" y="523"/>
                  </a:lnTo>
                  <a:lnTo>
                    <a:pt x="476" y="523"/>
                  </a:lnTo>
                  <a:lnTo>
                    <a:pt x="462" y="521"/>
                  </a:lnTo>
                  <a:lnTo>
                    <a:pt x="445" y="521"/>
                  </a:lnTo>
                  <a:lnTo>
                    <a:pt x="431" y="521"/>
                  </a:lnTo>
                  <a:lnTo>
                    <a:pt x="417" y="519"/>
                  </a:lnTo>
                  <a:lnTo>
                    <a:pt x="400" y="519"/>
                  </a:lnTo>
                  <a:lnTo>
                    <a:pt x="386" y="519"/>
                  </a:lnTo>
                  <a:lnTo>
                    <a:pt x="372" y="516"/>
                  </a:lnTo>
                  <a:lnTo>
                    <a:pt x="355" y="516"/>
                  </a:lnTo>
                  <a:lnTo>
                    <a:pt x="341" y="514"/>
                  </a:lnTo>
                  <a:lnTo>
                    <a:pt x="327" y="514"/>
                  </a:lnTo>
                  <a:lnTo>
                    <a:pt x="310" y="512"/>
                  </a:lnTo>
                  <a:lnTo>
                    <a:pt x="296" y="512"/>
                  </a:lnTo>
                  <a:lnTo>
                    <a:pt x="282" y="509"/>
                  </a:lnTo>
                  <a:lnTo>
                    <a:pt x="265" y="509"/>
                  </a:lnTo>
                  <a:lnTo>
                    <a:pt x="251" y="509"/>
                  </a:lnTo>
                  <a:lnTo>
                    <a:pt x="237" y="507"/>
                  </a:lnTo>
                  <a:lnTo>
                    <a:pt x="220" y="507"/>
                  </a:lnTo>
                  <a:lnTo>
                    <a:pt x="206" y="504"/>
                  </a:lnTo>
                  <a:lnTo>
                    <a:pt x="192" y="504"/>
                  </a:lnTo>
                  <a:lnTo>
                    <a:pt x="180" y="502"/>
                  </a:lnTo>
                  <a:lnTo>
                    <a:pt x="168" y="502"/>
                  </a:lnTo>
                  <a:lnTo>
                    <a:pt x="156" y="500"/>
                  </a:lnTo>
                  <a:lnTo>
                    <a:pt x="142" y="500"/>
                  </a:lnTo>
                  <a:lnTo>
                    <a:pt x="130" y="497"/>
                  </a:lnTo>
                  <a:lnTo>
                    <a:pt x="119" y="497"/>
                  </a:lnTo>
                  <a:lnTo>
                    <a:pt x="107" y="495"/>
                  </a:lnTo>
                  <a:lnTo>
                    <a:pt x="95" y="495"/>
                  </a:lnTo>
                  <a:lnTo>
                    <a:pt x="83" y="495"/>
                  </a:lnTo>
                  <a:lnTo>
                    <a:pt x="71" y="493"/>
                  </a:lnTo>
                  <a:lnTo>
                    <a:pt x="59" y="493"/>
                  </a:lnTo>
                  <a:lnTo>
                    <a:pt x="48" y="490"/>
                  </a:lnTo>
                  <a:lnTo>
                    <a:pt x="36" y="490"/>
                  </a:lnTo>
                  <a:lnTo>
                    <a:pt x="24" y="488"/>
                  </a:lnTo>
                  <a:lnTo>
                    <a:pt x="12" y="488"/>
                  </a:lnTo>
                  <a:lnTo>
                    <a:pt x="0" y="486"/>
                  </a:lnTo>
                  <a:lnTo>
                    <a:pt x="0" y="486"/>
                  </a:lnTo>
                  <a:lnTo>
                    <a:pt x="0" y="486"/>
                  </a:lnTo>
                  <a:lnTo>
                    <a:pt x="0" y="486"/>
                  </a:lnTo>
                  <a:lnTo>
                    <a:pt x="0" y="486"/>
                  </a:lnTo>
                  <a:lnTo>
                    <a:pt x="0" y="486"/>
                  </a:lnTo>
                  <a:lnTo>
                    <a:pt x="0" y="486"/>
                  </a:lnTo>
                  <a:lnTo>
                    <a:pt x="0" y="486"/>
                  </a:lnTo>
                  <a:lnTo>
                    <a:pt x="0" y="478"/>
                  </a:lnTo>
                  <a:lnTo>
                    <a:pt x="3" y="471"/>
                  </a:lnTo>
                  <a:lnTo>
                    <a:pt x="3" y="462"/>
                  </a:lnTo>
                  <a:lnTo>
                    <a:pt x="3" y="455"/>
                  </a:lnTo>
                  <a:lnTo>
                    <a:pt x="5" y="448"/>
                  </a:lnTo>
                  <a:lnTo>
                    <a:pt x="5" y="441"/>
                  </a:lnTo>
                  <a:lnTo>
                    <a:pt x="5" y="433"/>
                  </a:lnTo>
                  <a:lnTo>
                    <a:pt x="7" y="424"/>
                  </a:lnTo>
                  <a:lnTo>
                    <a:pt x="7" y="417"/>
                  </a:lnTo>
                  <a:lnTo>
                    <a:pt x="7" y="410"/>
                  </a:lnTo>
                  <a:lnTo>
                    <a:pt x="7" y="403"/>
                  </a:lnTo>
                  <a:lnTo>
                    <a:pt x="10" y="393"/>
                  </a:lnTo>
                  <a:lnTo>
                    <a:pt x="10" y="386"/>
                  </a:lnTo>
                  <a:lnTo>
                    <a:pt x="10" y="379"/>
                  </a:lnTo>
                  <a:lnTo>
                    <a:pt x="12" y="372"/>
                  </a:lnTo>
                  <a:lnTo>
                    <a:pt x="12" y="365"/>
                  </a:lnTo>
                  <a:lnTo>
                    <a:pt x="15" y="346"/>
                  </a:lnTo>
                  <a:lnTo>
                    <a:pt x="17" y="327"/>
                  </a:lnTo>
                  <a:lnTo>
                    <a:pt x="19" y="306"/>
                  </a:lnTo>
                  <a:lnTo>
                    <a:pt x="19" y="287"/>
                  </a:lnTo>
                  <a:lnTo>
                    <a:pt x="22" y="268"/>
                  </a:lnTo>
                  <a:lnTo>
                    <a:pt x="24" y="249"/>
                  </a:lnTo>
                  <a:lnTo>
                    <a:pt x="26" y="230"/>
                  </a:lnTo>
                  <a:lnTo>
                    <a:pt x="26" y="211"/>
                  </a:lnTo>
                  <a:lnTo>
                    <a:pt x="29" y="192"/>
                  </a:lnTo>
                  <a:lnTo>
                    <a:pt x="31" y="173"/>
                  </a:lnTo>
                  <a:lnTo>
                    <a:pt x="33" y="154"/>
                  </a:lnTo>
                  <a:lnTo>
                    <a:pt x="36" y="135"/>
                  </a:lnTo>
                  <a:lnTo>
                    <a:pt x="36" y="116"/>
                  </a:lnTo>
                  <a:lnTo>
                    <a:pt x="38" y="100"/>
                  </a:lnTo>
                  <a:lnTo>
                    <a:pt x="41" y="81"/>
                  </a:lnTo>
                  <a:lnTo>
                    <a:pt x="43" y="62"/>
                  </a:lnTo>
                  <a:lnTo>
                    <a:pt x="43" y="57"/>
                  </a:lnTo>
                  <a:lnTo>
                    <a:pt x="43" y="55"/>
                  </a:lnTo>
                  <a:lnTo>
                    <a:pt x="43" y="50"/>
                  </a:lnTo>
                  <a:lnTo>
                    <a:pt x="43" y="45"/>
                  </a:lnTo>
                  <a:lnTo>
                    <a:pt x="45" y="43"/>
                  </a:lnTo>
                  <a:lnTo>
                    <a:pt x="45" y="38"/>
                  </a:lnTo>
                  <a:lnTo>
                    <a:pt x="45" y="36"/>
                  </a:lnTo>
                  <a:lnTo>
                    <a:pt x="45" y="31"/>
                  </a:lnTo>
                  <a:lnTo>
                    <a:pt x="45" y="29"/>
                  </a:lnTo>
                  <a:lnTo>
                    <a:pt x="45" y="24"/>
                  </a:lnTo>
                  <a:lnTo>
                    <a:pt x="48" y="22"/>
                  </a:lnTo>
                  <a:lnTo>
                    <a:pt x="48" y="17"/>
                  </a:lnTo>
                  <a:lnTo>
                    <a:pt x="48" y="15"/>
                  </a:lnTo>
                  <a:lnTo>
                    <a:pt x="48" y="10"/>
                  </a:lnTo>
                  <a:lnTo>
                    <a:pt x="48" y="5"/>
                  </a:lnTo>
                  <a:lnTo>
                    <a:pt x="48" y="3"/>
                  </a:lnTo>
                  <a:lnTo>
                    <a:pt x="48" y="0"/>
                  </a:lnTo>
                  <a:lnTo>
                    <a:pt x="52" y="0"/>
                  </a:lnTo>
                  <a:lnTo>
                    <a:pt x="64" y="3"/>
                  </a:lnTo>
                  <a:lnTo>
                    <a:pt x="74" y="3"/>
                  </a:lnTo>
                  <a:lnTo>
                    <a:pt x="83" y="3"/>
                  </a:lnTo>
                  <a:lnTo>
                    <a:pt x="93" y="5"/>
                  </a:lnTo>
                  <a:lnTo>
                    <a:pt x="102" y="5"/>
                  </a:lnTo>
                  <a:lnTo>
                    <a:pt x="112" y="7"/>
                  </a:lnTo>
                  <a:lnTo>
                    <a:pt x="123" y="7"/>
                  </a:lnTo>
                  <a:lnTo>
                    <a:pt x="133" y="7"/>
                  </a:lnTo>
                  <a:lnTo>
                    <a:pt x="142" y="10"/>
                  </a:lnTo>
                  <a:lnTo>
                    <a:pt x="152" y="10"/>
                  </a:lnTo>
                  <a:lnTo>
                    <a:pt x="161" y="12"/>
                  </a:lnTo>
                  <a:lnTo>
                    <a:pt x="173" y="12"/>
                  </a:lnTo>
                  <a:lnTo>
                    <a:pt x="182" y="12"/>
                  </a:lnTo>
                  <a:lnTo>
                    <a:pt x="192" y="15"/>
                  </a:lnTo>
                  <a:lnTo>
                    <a:pt x="201" y="15"/>
                  </a:lnTo>
                  <a:lnTo>
                    <a:pt x="211" y="15"/>
                  </a:lnTo>
                  <a:lnTo>
                    <a:pt x="220" y="17"/>
                  </a:lnTo>
                  <a:lnTo>
                    <a:pt x="232" y="17"/>
                  </a:lnTo>
                  <a:lnTo>
                    <a:pt x="242" y="17"/>
                  </a:lnTo>
                  <a:lnTo>
                    <a:pt x="251" y="19"/>
                  </a:lnTo>
                  <a:lnTo>
                    <a:pt x="261" y="19"/>
                  </a:lnTo>
                  <a:lnTo>
                    <a:pt x="270" y="19"/>
                  </a:lnTo>
                  <a:lnTo>
                    <a:pt x="282" y="22"/>
                  </a:lnTo>
                  <a:lnTo>
                    <a:pt x="291" y="22"/>
                  </a:lnTo>
                  <a:lnTo>
                    <a:pt x="301" y="22"/>
                  </a:lnTo>
                  <a:lnTo>
                    <a:pt x="310" y="24"/>
                  </a:lnTo>
                  <a:lnTo>
                    <a:pt x="320" y="24"/>
                  </a:lnTo>
                  <a:lnTo>
                    <a:pt x="332" y="24"/>
                  </a:lnTo>
                  <a:lnTo>
                    <a:pt x="341" y="26"/>
                  </a:lnTo>
                  <a:lnTo>
                    <a:pt x="350" y="26"/>
                  </a:lnTo>
                  <a:lnTo>
                    <a:pt x="360" y="26"/>
                  </a:lnTo>
                  <a:lnTo>
                    <a:pt x="369" y="26"/>
                  </a:lnTo>
                  <a:lnTo>
                    <a:pt x="379" y="29"/>
                  </a:lnTo>
                  <a:lnTo>
                    <a:pt x="391" y="29"/>
                  </a:lnTo>
                  <a:lnTo>
                    <a:pt x="400" y="29"/>
                  </a:lnTo>
                  <a:lnTo>
                    <a:pt x="410" y="31"/>
                  </a:lnTo>
                  <a:lnTo>
                    <a:pt x="419" y="31"/>
                  </a:lnTo>
                  <a:lnTo>
                    <a:pt x="428" y="31"/>
                  </a:lnTo>
                  <a:lnTo>
                    <a:pt x="440" y="31"/>
                  </a:lnTo>
                  <a:lnTo>
                    <a:pt x="450" y="33"/>
                  </a:lnTo>
                  <a:lnTo>
                    <a:pt x="459" y="33"/>
                  </a:lnTo>
                  <a:lnTo>
                    <a:pt x="469" y="33"/>
                  </a:lnTo>
                  <a:lnTo>
                    <a:pt x="478" y="33"/>
                  </a:lnTo>
                  <a:lnTo>
                    <a:pt x="490" y="36"/>
                  </a:lnTo>
                  <a:lnTo>
                    <a:pt x="499" y="36"/>
                  </a:lnTo>
                  <a:lnTo>
                    <a:pt x="509" y="36"/>
                  </a:lnTo>
                  <a:lnTo>
                    <a:pt x="518" y="36"/>
                  </a:lnTo>
                  <a:lnTo>
                    <a:pt x="528" y="38"/>
                  </a:lnTo>
                  <a:lnTo>
                    <a:pt x="540" y="38"/>
                  </a:lnTo>
                  <a:lnTo>
                    <a:pt x="549" y="38"/>
                  </a:lnTo>
                  <a:lnTo>
                    <a:pt x="559" y="38"/>
                  </a:lnTo>
                  <a:lnTo>
                    <a:pt x="568" y="38"/>
                  </a:lnTo>
                  <a:lnTo>
                    <a:pt x="578" y="41"/>
                  </a:lnTo>
                  <a:lnTo>
                    <a:pt x="589" y="41"/>
                  </a:lnTo>
                  <a:lnTo>
                    <a:pt x="599" y="41"/>
                  </a:lnTo>
                  <a:lnTo>
                    <a:pt x="608" y="41"/>
                  </a:lnTo>
                  <a:lnTo>
                    <a:pt x="618" y="41"/>
                  </a:lnTo>
                  <a:lnTo>
                    <a:pt x="627" y="41"/>
                  </a:lnTo>
                  <a:lnTo>
                    <a:pt x="637" y="43"/>
                  </a:lnTo>
                  <a:lnTo>
                    <a:pt x="648" y="43"/>
                  </a:lnTo>
                  <a:lnTo>
                    <a:pt x="658" y="43"/>
                  </a:lnTo>
                  <a:lnTo>
                    <a:pt x="667" y="43"/>
                  </a:lnTo>
                  <a:lnTo>
                    <a:pt x="677" y="43"/>
                  </a:lnTo>
                  <a:lnTo>
                    <a:pt x="686" y="43"/>
                  </a:lnTo>
                  <a:lnTo>
                    <a:pt x="686" y="60"/>
                  </a:lnTo>
                  <a:lnTo>
                    <a:pt x="686" y="74"/>
                  </a:lnTo>
                  <a:lnTo>
                    <a:pt x="686" y="90"/>
                  </a:lnTo>
                  <a:lnTo>
                    <a:pt x="686" y="104"/>
                  </a:lnTo>
                  <a:lnTo>
                    <a:pt x="684" y="119"/>
                  </a:lnTo>
                  <a:lnTo>
                    <a:pt x="684" y="135"/>
                  </a:lnTo>
                  <a:lnTo>
                    <a:pt x="684" y="149"/>
                  </a:lnTo>
                  <a:lnTo>
                    <a:pt x="684" y="166"/>
                  </a:lnTo>
                  <a:lnTo>
                    <a:pt x="684" y="180"/>
                  </a:lnTo>
                  <a:lnTo>
                    <a:pt x="682" y="194"/>
                  </a:lnTo>
                  <a:lnTo>
                    <a:pt x="682" y="211"/>
                  </a:lnTo>
                  <a:lnTo>
                    <a:pt x="682" y="225"/>
                  </a:lnTo>
                  <a:lnTo>
                    <a:pt x="682" y="242"/>
                  </a:lnTo>
                  <a:lnTo>
                    <a:pt x="679" y="256"/>
                  </a:lnTo>
                  <a:lnTo>
                    <a:pt x="679" y="273"/>
                  </a:lnTo>
                  <a:lnTo>
                    <a:pt x="679" y="287"/>
                  </a:lnTo>
                  <a:lnTo>
                    <a:pt x="679" y="287"/>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 name="Freeform 6">
              <a:extLst>
                <a:ext uri="{FF2B5EF4-FFF2-40B4-BE49-F238E27FC236}">
                  <a16:creationId xmlns:a16="http://schemas.microsoft.com/office/drawing/2014/main" xmlns="" id="{8CACBBE6-2083-49D5-9E43-F98339C703F8}"/>
                </a:ext>
              </a:extLst>
            </p:cNvPr>
            <p:cNvSpPr>
              <a:spLocks/>
            </p:cNvSpPr>
            <p:nvPr/>
          </p:nvSpPr>
          <p:spPr bwMode="auto">
            <a:xfrm>
              <a:off x="10101095" y="3310467"/>
              <a:ext cx="442596" cy="432717"/>
            </a:xfrm>
            <a:custGeom>
              <a:avLst/>
              <a:gdLst>
                <a:gd name="T0" fmla="*/ 303 w 448"/>
                <a:gd name="T1" fmla="*/ 135 h 438"/>
                <a:gd name="T2" fmla="*/ 315 w 448"/>
                <a:gd name="T3" fmla="*/ 118 h 438"/>
                <a:gd name="T4" fmla="*/ 334 w 448"/>
                <a:gd name="T5" fmla="*/ 109 h 438"/>
                <a:gd name="T6" fmla="*/ 339 w 448"/>
                <a:gd name="T7" fmla="*/ 99 h 438"/>
                <a:gd name="T8" fmla="*/ 346 w 448"/>
                <a:gd name="T9" fmla="*/ 95 h 438"/>
                <a:gd name="T10" fmla="*/ 351 w 448"/>
                <a:gd name="T11" fmla="*/ 99 h 438"/>
                <a:gd name="T12" fmla="*/ 374 w 448"/>
                <a:gd name="T13" fmla="*/ 92 h 438"/>
                <a:gd name="T14" fmla="*/ 391 w 448"/>
                <a:gd name="T15" fmla="*/ 78 h 438"/>
                <a:gd name="T16" fmla="*/ 426 w 448"/>
                <a:gd name="T17" fmla="*/ 78 h 438"/>
                <a:gd name="T18" fmla="*/ 433 w 448"/>
                <a:gd name="T19" fmla="*/ 85 h 438"/>
                <a:gd name="T20" fmla="*/ 440 w 448"/>
                <a:gd name="T21" fmla="*/ 95 h 438"/>
                <a:gd name="T22" fmla="*/ 445 w 448"/>
                <a:gd name="T23" fmla="*/ 128 h 438"/>
                <a:gd name="T24" fmla="*/ 388 w 448"/>
                <a:gd name="T25" fmla="*/ 106 h 438"/>
                <a:gd name="T26" fmla="*/ 386 w 448"/>
                <a:gd name="T27" fmla="*/ 130 h 438"/>
                <a:gd name="T28" fmla="*/ 386 w 448"/>
                <a:gd name="T29" fmla="*/ 142 h 438"/>
                <a:gd name="T30" fmla="*/ 374 w 448"/>
                <a:gd name="T31" fmla="*/ 168 h 438"/>
                <a:gd name="T32" fmla="*/ 365 w 448"/>
                <a:gd name="T33" fmla="*/ 180 h 438"/>
                <a:gd name="T34" fmla="*/ 353 w 448"/>
                <a:gd name="T35" fmla="*/ 196 h 438"/>
                <a:gd name="T36" fmla="*/ 334 w 448"/>
                <a:gd name="T37" fmla="*/ 208 h 438"/>
                <a:gd name="T38" fmla="*/ 327 w 448"/>
                <a:gd name="T39" fmla="*/ 229 h 438"/>
                <a:gd name="T40" fmla="*/ 303 w 448"/>
                <a:gd name="T41" fmla="*/ 246 h 438"/>
                <a:gd name="T42" fmla="*/ 282 w 448"/>
                <a:gd name="T43" fmla="*/ 234 h 438"/>
                <a:gd name="T44" fmla="*/ 280 w 448"/>
                <a:gd name="T45" fmla="*/ 253 h 438"/>
                <a:gd name="T46" fmla="*/ 272 w 448"/>
                <a:gd name="T47" fmla="*/ 272 h 438"/>
                <a:gd name="T48" fmla="*/ 265 w 448"/>
                <a:gd name="T49" fmla="*/ 291 h 438"/>
                <a:gd name="T50" fmla="*/ 244 w 448"/>
                <a:gd name="T51" fmla="*/ 343 h 438"/>
                <a:gd name="T52" fmla="*/ 246 w 448"/>
                <a:gd name="T53" fmla="*/ 364 h 438"/>
                <a:gd name="T54" fmla="*/ 244 w 448"/>
                <a:gd name="T55" fmla="*/ 376 h 438"/>
                <a:gd name="T56" fmla="*/ 225 w 448"/>
                <a:gd name="T57" fmla="*/ 390 h 438"/>
                <a:gd name="T58" fmla="*/ 202 w 448"/>
                <a:gd name="T59" fmla="*/ 402 h 438"/>
                <a:gd name="T60" fmla="*/ 194 w 448"/>
                <a:gd name="T61" fmla="*/ 398 h 438"/>
                <a:gd name="T62" fmla="*/ 190 w 448"/>
                <a:gd name="T63" fmla="*/ 407 h 438"/>
                <a:gd name="T64" fmla="*/ 159 w 448"/>
                <a:gd name="T65" fmla="*/ 426 h 438"/>
                <a:gd name="T66" fmla="*/ 145 w 448"/>
                <a:gd name="T67" fmla="*/ 419 h 438"/>
                <a:gd name="T68" fmla="*/ 131 w 448"/>
                <a:gd name="T69" fmla="*/ 428 h 438"/>
                <a:gd name="T70" fmla="*/ 105 w 448"/>
                <a:gd name="T71" fmla="*/ 433 h 438"/>
                <a:gd name="T72" fmla="*/ 93 w 448"/>
                <a:gd name="T73" fmla="*/ 426 h 438"/>
                <a:gd name="T74" fmla="*/ 83 w 448"/>
                <a:gd name="T75" fmla="*/ 414 h 438"/>
                <a:gd name="T76" fmla="*/ 81 w 448"/>
                <a:gd name="T77" fmla="*/ 405 h 438"/>
                <a:gd name="T78" fmla="*/ 60 w 448"/>
                <a:gd name="T79" fmla="*/ 400 h 438"/>
                <a:gd name="T80" fmla="*/ 43 w 448"/>
                <a:gd name="T81" fmla="*/ 390 h 438"/>
                <a:gd name="T82" fmla="*/ 26 w 448"/>
                <a:gd name="T83" fmla="*/ 367 h 438"/>
                <a:gd name="T84" fmla="*/ 12 w 448"/>
                <a:gd name="T85" fmla="*/ 353 h 438"/>
                <a:gd name="T86" fmla="*/ 3 w 448"/>
                <a:gd name="T87" fmla="*/ 331 h 438"/>
                <a:gd name="T88" fmla="*/ 5 w 448"/>
                <a:gd name="T89" fmla="*/ 322 h 438"/>
                <a:gd name="T90" fmla="*/ 8 w 448"/>
                <a:gd name="T91" fmla="*/ 305 h 438"/>
                <a:gd name="T92" fmla="*/ 36 w 448"/>
                <a:gd name="T93" fmla="*/ 272 h 438"/>
                <a:gd name="T94" fmla="*/ 34 w 448"/>
                <a:gd name="T95" fmla="*/ 239 h 438"/>
                <a:gd name="T96" fmla="*/ 57 w 448"/>
                <a:gd name="T97" fmla="*/ 232 h 438"/>
                <a:gd name="T98" fmla="*/ 62 w 448"/>
                <a:gd name="T99" fmla="*/ 229 h 438"/>
                <a:gd name="T100" fmla="*/ 62 w 448"/>
                <a:gd name="T101" fmla="*/ 215 h 438"/>
                <a:gd name="T102" fmla="*/ 74 w 448"/>
                <a:gd name="T103" fmla="*/ 187 h 438"/>
                <a:gd name="T104" fmla="*/ 95 w 448"/>
                <a:gd name="T105" fmla="*/ 170 h 438"/>
                <a:gd name="T106" fmla="*/ 123 w 448"/>
                <a:gd name="T107" fmla="*/ 149 h 438"/>
                <a:gd name="T108" fmla="*/ 140 w 448"/>
                <a:gd name="T109" fmla="*/ 114 h 438"/>
                <a:gd name="T110" fmla="*/ 142 w 448"/>
                <a:gd name="T111" fmla="*/ 92 h 438"/>
                <a:gd name="T112" fmla="*/ 145 w 448"/>
                <a:gd name="T113" fmla="*/ 71 h 438"/>
                <a:gd name="T114" fmla="*/ 149 w 448"/>
                <a:gd name="T115" fmla="*/ 35 h 438"/>
                <a:gd name="T116" fmla="*/ 140 w 448"/>
                <a:gd name="T117" fmla="*/ 7 h 438"/>
                <a:gd name="T118" fmla="*/ 152 w 448"/>
                <a:gd name="T119" fmla="*/ 2 h 438"/>
                <a:gd name="T120" fmla="*/ 197 w 448"/>
                <a:gd name="T121" fmla="*/ 10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8" h="438">
                  <a:moveTo>
                    <a:pt x="272" y="95"/>
                  </a:moveTo>
                  <a:lnTo>
                    <a:pt x="282" y="156"/>
                  </a:lnTo>
                  <a:lnTo>
                    <a:pt x="284" y="158"/>
                  </a:lnTo>
                  <a:lnTo>
                    <a:pt x="284" y="158"/>
                  </a:lnTo>
                  <a:lnTo>
                    <a:pt x="284" y="156"/>
                  </a:lnTo>
                  <a:lnTo>
                    <a:pt x="287" y="156"/>
                  </a:lnTo>
                  <a:lnTo>
                    <a:pt x="294" y="144"/>
                  </a:lnTo>
                  <a:lnTo>
                    <a:pt x="296" y="144"/>
                  </a:lnTo>
                  <a:lnTo>
                    <a:pt x="298" y="142"/>
                  </a:lnTo>
                  <a:lnTo>
                    <a:pt x="301" y="142"/>
                  </a:lnTo>
                  <a:lnTo>
                    <a:pt x="301" y="142"/>
                  </a:lnTo>
                  <a:lnTo>
                    <a:pt x="301" y="140"/>
                  </a:lnTo>
                  <a:lnTo>
                    <a:pt x="301" y="137"/>
                  </a:lnTo>
                  <a:lnTo>
                    <a:pt x="303" y="135"/>
                  </a:lnTo>
                  <a:lnTo>
                    <a:pt x="306" y="132"/>
                  </a:lnTo>
                  <a:lnTo>
                    <a:pt x="308" y="130"/>
                  </a:lnTo>
                  <a:lnTo>
                    <a:pt x="308" y="130"/>
                  </a:lnTo>
                  <a:lnTo>
                    <a:pt x="310" y="130"/>
                  </a:lnTo>
                  <a:lnTo>
                    <a:pt x="310" y="128"/>
                  </a:lnTo>
                  <a:lnTo>
                    <a:pt x="313" y="125"/>
                  </a:lnTo>
                  <a:lnTo>
                    <a:pt x="313" y="125"/>
                  </a:lnTo>
                  <a:lnTo>
                    <a:pt x="313" y="125"/>
                  </a:lnTo>
                  <a:lnTo>
                    <a:pt x="313" y="125"/>
                  </a:lnTo>
                  <a:lnTo>
                    <a:pt x="313" y="123"/>
                  </a:lnTo>
                  <a:lnTo>
                    <a:pt x="313" y="121"/>
                  </a:lnTo>
                  <a:lnTo>
                    <a:pt x="313" y="121"/>
                  </a:lnTo>
                  <a:lnTo>
                    <a:pt x="313" y="118"/>
                  </a:lnTo>
                  <a:lnTo>
                    <a:pt x="315" y="118"/>
                  </a:lnTo>
                  <a:lnTo>
                    <a:pt x="317" y="116"/>
                  </a:lnTo>
                  <a:lnTo>
                    <a:pt x="317" y="116"/>
                  </a:lnTo>
                  <a:lnTo>
                    <a:pt x="320" y="116"/>
                  </a:lnTo>
                  <a:lnTo>
                    <a:pt x="320" y="116"/>
                  </a:lnTo>
                  <a:lnTo>
                    <a:pt x="322" y="116"/>
                  </a:lnTo>
                  <a:lnTo>
                    <a:pt x="325" y="118"/>
                  </a:lnTo>
                  <a:lnTo>
                    <a:pt x="325" y="118"/>
                  </a:lnTo>
                  <a:lnTo>
                    <a:pt x="327" y="118"/>
                  </a:lnTo>
                  <a:lnTo>
                    <a:pt x="327" y="118"/>
                  </a:lnTo>
                  <a:lnTo>
                    <a:pt x="329" y="118"/>
                  </a:lnTo>
                  <a:lnTo>
                    <a:pt x="329" y="118"/>
                  </a:lnTo>
                  <a:lnTo>
                    <a:pt x="329" y="116"/>
                  </a:lnTo>
                  <a:lnTo>
                    <a:pt x="329" y="116"/>
                  </a:lnTo>
                  <a:lnTo>
                    <a:pt x="334" y="109"/>
                  </a:lnTo>
                  <a:lnTo>
                    <a:pt x="334" y="106"/>
                  </a:lnTo>
                  <a:lnTo>
                    <a:pt x="336" y="104"/>
                  </a:lnTo>
                  <a:lnTo>
                    <a:pt x="336" y="104"/>
                  </a:lnTo>
                  <a:lnTo>
                    <a:pt x="336" y="104"/>
                  </a:lnTo>
                  <a:lnTo>
                    <a:pt x="336" y="104"/>
                  </a:lnTo>
                  <a:lnTo>
                    <a:pt x="336" y="102"/>
                  </a:lnTo>
                  <a:lnTo>
                    <a:pt x="336" y="102"/>
                  </a:lnTo>
                  <a:lnTo>
                    <a:pt x="339" y="102"/>
                  </a:lnTo>
                  <a:lnTo>
                    <a:pt x="339" y="102"/>
                  </a:lnTo>
                  <a:lnTo>
                    <a:pt x="339" y="102"/>
                  </a:lnTo>
                  <a:lnTo>
                    <a:pt x="339" y="102"/>
                  </a:lnTo>
                  <a:lnTo>
                    <a:pt x="339" y="99"/>
                  </a:lnTo>
                  <a:lnTo>
                    <a:pt x="339" y="99"/>
                  </a:lnTo>
                  <a:lnTo>
                    <a:pt x="339" y="99"/>
                  </a:lnTo>
                  <a:lnTo>
                    <a:pt x="339" y="99"/>
                  </a:lnTo>
                  <a:lnTo>
                    <a:pt x="339" y="97"/>
                  </a:lnTo>
                  <a:lnTo>
                    <a:pt x="341" y="95"/>
                  </a:lnTo>
                  <a:lnTo>
                    <a:pt x="341" y="95"/>
                  </a:lnTo>
                  <a:lnTo>
                    <a:pt x="341" y="92"/>
                  </a:lnTo>
                  <a:lnTo>
                    <a:pt x="341" y="92"/>
                  </a:lnTo>
                  <a:lnTo>
                    <a:pt x="341" y="92"/>
                  </a:lnTo>
                  <a:lnTo>
                    <a:pt x="341" y="92"/>
                  </a:lnTo>
                  <a:lnTo>
                    <a:pt x="341" y="92"/>
                  </a:lnTo>
                  <a:lnTo>
                    <a:pt x="343" y="92"/>
                  </a:lnTo>
                  <a:lnTo>
                    <a:pt x="343" y="92"/>
                  </a:lnTo>
                  <a:lnTo>
                    <a:pt x="343" y="95"/>
                  </a:lnTo>
                  <a:lnTo>
                    <a:pt x="346" y="95"/>
                  </a:lnTo>
                  <a:lnTo>
                    <a:pt x="346" y="95"/>
                  </a:lnTo>
                  <a:lnTo>
                    <a:pt x="346" y="95"/>
                  </a:lnTo>
                  <a:lnTo>
                    <a:pt x="346" y="95"/>
                  </a:lnTo>
                  <a:lnTo>
                    <a:pt x="343" y="97"/>
                  </a:lnTo>
                  <a:lnTo>
                    <a:pt x="343" y="97"/>
                  </a:lnTo>
                  <a:lnTo>
                    <a:pt x="343" y="97"/>
                  </a:lnTo>
                  <a:lnTo>
                    <a:pt x="343" y="97"/>
                  </a:lnTo>
                  <a:lnTo>
                    <a:pt x="343" y="97"/>
                  </a:lnTo>
                  <a:lnTo>
                    <a:pt x="343" y="97"/>
                  </a:lnTo>
                  <a:lnTo>
                    <a:pt x="343" y="99"/>
                  </a:lnTo>
                  <a:lnTo>
                    <a:pt x="343" y="99"/>
                  </a:lnTo>
                  <a:lnTo>
                    <a:pt x="346" y="99"/>
                  </a:lnTo>
                  <a:lnTo>
                    <a:pt x="346" y="99"/>
                  </a:lnTo>
                  <a:lnTo>
                    <a:pt x="346" y="99"/>
                  </a:lnTo>
                  <a:lnTo>
                    <a:pt x="351" y="99"/>
                  </a:lnTo>
                  <a:lnTo>
                    <a:pt x="351" y="102"/>
                  </a:lnTo>
                  <a:lnTo>
                    <a:pt x="351" y="102"/>
                  </a:lnTo>
                  <a:lnTo>
                    <a:pt x="353" y="102"/>
                  </a:lnTo>
                  <a:lnTo>
                    <a:pt x="355" y="102"/>
                  </a:lnTo>
                  <a:lnTo>
                    <a:pt x="362" y="102"/>
                  </a:lnTo>
                  <a:lnTo>
                    <a:pt x="362" y="102"/>
                  </a:lnTo>
                  <a:lnTo>
                    <a:pt x="367" y="99"/>
                  </a:lnTo>
                  <a:lnTo>
                    <a:pt x="372" y="99"/>
                  </a:lnTo>
                  <a:lnTo>
                    <a:pt x="377" y="97"/>
                  </a:lnTo>
                  <a:lnTo>
                    <a:pt x="377" y="95"/>
                  </a:lnTo>
                  <a:lnTo>
                    <a:pt x="374" y="95"/>
                  </a:lnTo>
                  <a:lnTo>
                    <a:pt x="374" y="95"/>
                  </a:lnTo>
                  <a:lnTo>
                    <a:pt x="374" y="92"/>
                  </a:lnTo>
                  <a:lnTo>
                    <a:pt x="374" y="92"/>
                  </a:lnTo>
                  <a:lnTo>
                    <a:pt x="377" y="92"/>
                  </a:lnTo>
                  <a:lnTo>
                    <a:pt x="377" y="90"/>
                  </a:lnTo>
                  <a:lnTo>
                    <a:pt x="374" y="87"/>
                  </a:lnTo>
                  <a:lnTo>
                    <a:pt x="374" y="87"/>
                  </a:lnTo>
                  <a:lnTo>
                    <a:pt x="377" y="87"/>
                  </a:lnTo>
                  <a:lnTo>
                    <a:pt x="379" y="87"/>
                  </a:lnTo>
                  <a:lnTo>
                    <a:pt x="379" y="85"/>
                  </a:lnTo>
                  <a:lnTo>
                    <a:pt x="381" y="85"/>
                  </a:lnTo>
                  <a:lnTo>
                    <a:pt x="384" y="83"/>
                  </a:lnTo>
                  <a:lnTo>
                    <a:pt x="386" y="83"/>
                  </a:lnTo>
                  <a:lnTo>
                    <a:pt x="388" y="83"/>
                  </a:lnTo>
                  <a:lnTo>
                    <a:pt x="388" y="83"/>
                  </a:lnTo>
                  <a:lnTo>
                    <a:pt x="391" y="80"/>
                  </a:lnTo>
                  <a:lnTo>
                    <a:pt x="391" y="78"/>
                  </a:lnTo>
                  <a:lnTo>
                    <a:pt x="393" y="76"/>
                  </a:lnTo>
                  <a:lnTo>
                    <a:pt x="393" y="73"/>
                  </a:lnTo>
                  <a:lnTo>
                    <a:pt x="395" y="73"/>
                  </a:lnTo>
                  <a:lnTo>
                    <a:pt x="395" y="73"/>
                  </a:lnTo>
                  <a:lnTo>
                    <a:pt x="400" y="73"/>
                  </a:lnTo>
                  <a:lnTo>
                    <a:pt x="405" y="73"/>
                  </a:lnTo>
                  <a:lnTo>
                    <a:pt x="414" y="80"/>
                  </a:lnTo>
                  <a:lnTo>
                    <a:pt x="417" y="80"/>
                  </a:lnTo>
                  <a:lnTo>
                    <a:pt x="419" y="80"/>
                  </a:lnTo>
                  <a:lnTo>
                    <a:pt x="421" y="80"/>
                  </a:lnTo>
                  <a:lnTo>
                    <a:pt x="421" y="80"/>
                  </a:lnTo>
                  <a:lnTo>
                    <a:pt x="424" y="80"/>
                  </a:lnTo>
                  <a:lnTo>
                    <a:pt x="426" y="80"/>
                  </a:lnTo>
                  <a:lnTo>
                    <a:pt x="426" y="78"/>
                  </a:lnTo>
                  <a:lnTo>
                    <a:pt x="426" y="78"/>
                  </a:lnTo>
                  <a:lnTo>
                    <a:pt x="429" y="78"/>
                  </a:lnTo>
                  <a:lnTo>
                    <a:pt x="429" y="78"/>
                  </a:lnTo>
                  <a:lnTo>
                    <a:pt x="431" y="78"/>
                  </a:lnTo>
                  <a:lnTo>
                    <a:pt x="433" y="80"/>
                  </a:lnTo>
                  <a:lnTo>
                    <a:pt x="433" y="80"/>
                  </a:lnTo>
                  <a:lnTo>
                    <a:pt x="431" y="83"/>
                  </a:lnTo>
                  <a:lnTo>
                    <a:pt x="429" y="85"/>
                  </a:lnTo>
                  <a:lnTo>
                    <a:pt x="429" y="85"/>
                  </a:lnTo>
                  <a:lnTo>
                    <a:pt x="431" y="90"/>
                  </a:lnTo>
                  <a:lnTo>
                    <a:pt x="433" y="90"/>
                  </a:lnTo>
                  <a:lnTo>
                    <a:pt x="433" y="87"/>
                  </a:lnTo>
                  <a:lnTo>
                    <a:pt x="433" y="87"/>
                  </a:lnTo>
                  <a:lnTo>
                    <a:pt x="433" y="85"/>
                  </a:lnTo>
                  <a:lnTo>
                    <a:pt x="433" y="85"/>
                  </a:lnTo>
                  <a:lnTo>
                    <a:pt x="436" y="87"/>
                  </a:lnTo>
                  <a:lnTo>
                    <a:pt x="436" y="87"/>
                  </a:lnTo>
                  <a:lnTo>
                    <a:pt x="433" y="90"/>
                  </a:lnTo>
                  <a:lnTo>
                    <a:pt x="433" y="90"/>
                  </a:lnTo>
                  <a:lnTo>
                    <a:pt x="436" y="92"/>
                  </a:lnTo>
                  <a:lnTo>
                    <a:pt x="438" y="90"/>
                  </a:lnTo>
                  <a:lnTo>
                    <a:pt x="438" y="90"/>
                  </a:lnTo>
                  <a:lnTo>
                    <a:pt x="440" y="90"/>
                  </a:lnTo>
                  <a:lnTo>
                    <a:pt x="440" y="90"/>
                  </a:lnTo>
                  <a:lnTo>
                    <a:pt x="440" y="90"/>
                  </a:lnTo>
                  <a:lnTo>
                    <a:pt x="438" y="92"/>
                  </a:lnTo>
                  <a:lnTo>
                    <a:pt x="438" y="95"/>
                  </a:lnTo>
                  <a:lnTo>
                    <a:pt x="440" y="95"/>
                  </a:lnTo>
                  <a:lnTo>
                    <a:pt x="438" y="97"/>
                  </a:lnTo>
                  <a:lnTo>
                    <a:pt x="440" y="97"/>
                  </a:lnTo>
                  <a:lnTo>
                    <a:pt x="445" y="99"/>
                  </a:lnTo>
                  <a:lnTo>
                    <a:pt x="445" y="102"/>
                  </a:lnTo>
                  <a:lnTo>
                    <a:pt x="445" y="102"/>
                  </a:lnTo>
                  <a:lnTo>
                    <a:pt x="445" y="106"/>
                  </a:lnTo>
                  <a:lnTo>
                    <a:pt x="445" y="106"/>
                  </a:lnTo>
                  <a:lnTo>
                    <a:pt x="448" y="109"/>
                  </a:lnTo>
                  <a:lnTo>
                    <a:pt x="448" y="109"/>
                  </a:lnTo>
                  <a:lnTo>
                    <a:pt x="448" y="111"/>
                  </a:lnTo>
                  <a:lnTo>
                    <a:pt x="448" y="111"/>
                  </a:lnTo>
                  <a:lnTo>
                    <a:pt x="448" y="116"/>
                  </a:lnTo>
                  <a:lnTo>
                    <a:pt x="445" y="121"/>
                  </a:lnTo>
                  <a:lnTo>
                    <a:pt x="445" y="128"/>
                  </a:lnTo>
                  <a:lnTo>
                    <a:pt x="443" y="130"/>
                  </a:lnTo>
                  <a:lnTo>
                    <a:pt x="443" y="132"/>
                  </a:lnTo>
                  <a:lnTo>
                    <a:pt x="443" y="135"/>
                  </a:lnTo>
                  <a:lnTo>
                    <a:pt x="443" y="132"/>
                  </a:lnTo>
                  <a:lnTo>
                    <a:pt x="440" y="132"/>
                  </a:lnTo>
                  <a:lnTo>
                    <a:pt x="436" y="130"/>
                  </a:lnTo>
                  <a:lnTo>
                    <a:pt x="429" y="128"/>
                  </a:lnTo>
                  <a:lnTo>
                    <a:pt x="421" y="123"/>
                  </a:lnTo>
                  <a:lnTo>
                    <a:pt x="417" y="121"/>
                  </a:lnTo>
                  <a:lnTo>
                    <a:pt x="410" y="116"/>
                  </a:lnTo>
                  <a:lnTo>
                    <a:pt x="403" y="114"/>
                  </a:lnTo>
                  <a:lnTo>
                    <a:pt x="398" y="111"/>
                  </a:lnTo>
                  <a:lnTo>
                    <a:pt x="391" y="106"/>
                  </a:lnTo>
                  <a:lnTo>
                    <a:pt x="388" y="106"/>
                  </a:lnTo>
                  <a:lnTo>
                    <a:pt x="388" y="106"/>
                  </a:lnTo>
                  <a:lnTo>
                    <a:pt x="386" y="109"/>
                  </a:lnTo>
                  <a:lnTo>
                    <a:pt x="386" y="111"/>
                  </a:lnTo>
                  <a:lnTo>
                    <a:pt x="386" y="111"/>
                  </a:lnTo>
                  <a:lnTo>
                    <a:pt x="386" y="114"/>
                  </a:lnTo>
                  <a:lnTo>
                    <a:pt x="388" y="116"/>
                  </a:lnTo>
                  <a:lnTo>
                    <a:pt x="388" y="118"/>
                  </a:lnTo>
                  <a:lnTo>
                    <a:pt x="388" y="121"/>
                  </a:lnTo>
                  <a:lnTo>
                    <a:pt x="388" y="121"/>
                  </a:lnTo>
                  <a:lnTo>
                    <a:pt x="388" y="121"/>
                  </a:lnTo>
                  <a:lnTo>
                    <a:pt x="388" y="125"/>
                  </a:lnTo>
                  <a:lnTo>
                    <a:pt x="386" y="128"/>
                  </a:lnTo>
                  <a:lnTo>
                    <a:pt x="386" y="130"/>
                  </a:lnTo>
                  <a:lnTo>
                    <a:pt x="386" y="130"/>
                  </a:lnTo>
                  <a:lnTo>
                    <a:pt x="386" y="130"/>
                  </a:lnTo>
                  <a:lnTo>
                    <a:pt x="386" y="130"/>
                  </a:lnTo>
                  <a:lnTo>
                    <a:pt x="386" y="132"/>
                  </a:lnTo>
                  <a:lnTo>
                    <a:pt x="386" y="132"/>
                  </a:lnTo>
                  <a:lnTo>
                    <a:pt x="386" y="132"/>
                  </a:lnTo>
                  <a:lnTo>
                    <a:pt x="386" y="135"/>
                  </a:lnTo>
                  <a:lnTo>
                    <a:pt x="386" y="135"/>
                  </a:lnTo>
                  <a:lnTo>
                    <a:pt x="386" y="137"/>
                  </a:lnTo>
                  <a:lnTo>
                    <a:pt x="386" y="137"/>
                  </a:lnTo>
                  <a:lnTo>
                    <a:pt x="386" y="140"/>
                  </a:lnTo>
                  <a:lnTo>
                    <a:pt x="386" y="140"/>
                  </a:lnTo>
                  <a:lnTo>
                    <a:pt x="386" y="140"/>
                  </a:lnTo>
                  <a:lnTo>
                    <a:pt x="386" y="142"/>
                  </a:lnTo>
                  <a:lnTo>
                    <a:pt x="386" y="142"/>
                  </a:lnTo>
                  <a:lnTo>
                    <a:pt x="386" y="142"/>
                  </a:lnTo>
                  <a:lnTo>
                    <a:pt x="386" y="142"/>
                  </a:lnTo>
                  <a:lnTo>
                    <a:pt x="386" y="144"/>
                  </a:lnTo>
                  <a:lnTo>
                    <a:pt x="384" y="149"/>
                  </a:lnTo>
                  <a:lnTo>
                    <a:pt x="381" y="151"/>
                  </a:lnTo>
                  <a:lnTo>
                    <a:pt x="379" y="156"/>
                  </a:lnTo>
                  <a:lnTo>
                    <a:pt x="377" y="161"/>
                  </a:lnTo>
                  <a:lnTo>
                    <a:pt x="377" y="161"/>
                  </a:lnTo>
                  <a:lnTo>
                    <a:pt x="377" y="161"/>
                  </a:lnTo>
                  <a:lnTo>
                    <a:pt x="377" y="161"/>
                  </a:lnTo>
                  <a:lnTo>
                    <a:pt x="377" y="161"/>
                  </a:lnTo>
                  <a:lnTo>
                    <a:pt x="377" y="163"/>
                  </a:lnTo>
                  <a:lnTo>
                    <a:pt x="377" y="163"/>
                  </a:lnTo>
                  <a:lnTo>
                    <a:pt x="374" y="168"/>
                  </a:lnTo>
                  <a:lnTo>
                    <a:pt x="374" y="168"/>
                  </a:lnTo>
                  <a:lnTo>
                    <a:pt x="374" y="168"/>
                  </a:lnTo>
                  <a:lnTo>
                    <a:pt x="372" y="170"/>
                  </a:lnTo>
                  <a:lnTo>
                    <a:pt x="372" y="170"/>
                  </a:lnTo>
                  <a:lnTo>
                    <a:pt x="372" y="170"/>
                  </a:lnTo>
                  <a:lnTo>
                    <a:pt x="369" y="170"/>
                  </a:lnTo>
                  <a:lnTo>
                    <a:pt x="369" y="173"/>
                  </a:lnTo>
                  <a:lnTo>
                    <a:pt x="369" y="175"/>
                  </a:lnTo>
                  <a:lnTo>
                    <a:pt x="369" y="175"/>
                  </a:lnTo>
                  <a:lnTo>
                    <a:pt x="369" y="175"/>
                  </a:lnTo>
                  <a:lnTo>
                    <a:pt x="367" y="177"/>
                  </a:lnTo>
                  <a:lnTo>
                    <a:pt x="365" y="177"/>
                  </a:lnTo>
                  <a:lnTo>
                    <a:pt x="365" y="177"/>
                  </a:lnTo>
                  <a:lnTo>
                    <a:pt x="365" y="180"/>
                  </a:lnTo>
                  <a:lnTo>
                    <a:pt x="365" y="177"/>
                  </a:lnTo>
                  <a:lnTo>
                    <a:pt x="362" y="177"/>
                  </a:lnTo>
                  <a:lnTo>
                    <a:pt x="362" y="177"/>
                  </a:lnTo>
                  <a:lnTo>
                    <a:pt x="362" y="177"/>
                  </a:lnTo>
                  <a:lnTo>
                    <a:pt x="362" y="177"/>
                  </a:lnTo>
                  <a:lnTo>
                    <a:pt x="362" y="177"/>
                  </a:lnTo>
                  <a:lnTo>
                    <a:pt x="362" y="177"/>
                  </a:lnTo>
                  <a:lnTo>
                    <a:pt x="360" y="177"/>
                  </a:lnTo>
                  <a:lnTo>
                    <a:pt x="360" y="182"/>
                  </a:lnTo>
                  <a:lnTo>
                    <a:pt x="358" y="187"/>
                  </a:lnTo>
                  <a:lnTo>
                    <a:pt x="355" y="192"/>
                  </a:lnTo>
                  <a:lnTo>
                    <a:pt x="353" y="196"/>
                  </a:lnTo>
                  <a:lnTo>
                    <a:pt x="353" y="196"/>
                  </a:lnTo>
                  <a:lnTo>
                    <a:pt x="353" y="196"/>
                  </a:lnTo>
                  <a:lnTo>
                    <a:pt x="351" y="196"/>
                  </a:lnTo>
                  <a:lnTo>
                    <a:pt x="348" y="196"/>
                  </a:lnTo>
                  <a:lnTo>
                    <a:pt x="343" y="194"/>
                  </a:lnTo>
                  <a:lnTo>
                    <a:pt x="339" y="192"/>
                  </a:lnTo>
                  <a:lnTo>
                    <a:pt x="339" y="192"/>
                  </a:lnTo>
                  <a:lnTo>
                    <a:pt x="339" y="194"/>
                  </a:lnTo>
                  <a:lnTo>
                    <a:pt x="336" y="199"/>
                  </a:lnTo>
                  <a:lnTo>
                    <a:pt x="334" y="201"/>
                  </a:lnTo>
                  <a:lnTo>
                    <a:pt x="334" y="201"/>
                  </a:lnTo>
                  <a:lnTo>
                    <a:pt x="334" y="201"/>
                  </a:lnTo>
                  <a:lnTo>
                    <a:pt x="334" y="203"/>
                  </a:lnTo>
                  <a:lnTo>
                    <a:pt x="334" y="203"/>
                  </a:lnTo>
                  <a:lnTo>
                    <a:pt x="334" y="206"/>
                  </a:lnTo>
                  <a:lnTo>
                    <a:pt x="334" y="208"/>
                  </a:lnTo>
                  <a:lnTo>
                    <a:pt x="332" y="208"/>
                  </a:lnTo>
                  <a:lnTo>
                    <a:pt x="334" y="215"/>
                  </a:lnTo>
                  <a:lnTo>
                    <a:pt x="334" y="215"/>
                  </a:lnTo>
                  <a:lnTo>
                    <a:pt x="332" y="215"/>
                  </a:lnTo>
                  <a:lnTo>
                    <a:pt x="332" y="218"/>
                  </a:lnTo>
                  <a:lnTo>
                    <a:pt x="332" y="218"/>
                  </a:lnTo>
                  <a:lnTo>
                    <a:pt x="329" y="220"/>
                  </a:lnTo>
                  <a:lnTo>
                    <a:pt x="329" y="220"/>
                  </a:lnTo>
                  <a:lnTo>
                    <a:pt x="329" y="222"/>
                  </a:lnTo>
                  <a:lnTo>
                    <a:pt x="329" y="222"/>
                  </a:lnTo>
                  <a:lnTo>
                    <a:pt x="329" y="225"/>
                  </a:lnTo>
                  <a:lnTo>
                    <a:pt x="327" y="227"/>
                  </a:lnTo>
                  <a:lnTo>
                    <a:pt x="327" y="229"/>
                  </a:lnTo>
                  <a:lnTo>
                    <a:pt x="327" y="229"/>
                  </a:lnTo>
                  <a:lnTo>
                    <a:pt x="327" y="229"/>
                  </a:lnTo>
                  <a:lnTo>
                    <a:pt x="327" y="229"/>
                  </a:lnTo>
                  <a:lnTo>
                    <a:pt x="327" y="234"/>
                  </a:lnTo>
                  <a:lnTo>
                    <a:pt x="327" y="234"/>
                  </a:lnTo>
                  <a:lnTo>
                    <a:pt x="327" y="237"/>
                  </a:lnTo>
                  <a:lnTo>
                    <a:pt x="325" y="239"/>
                  </a:lnTo>
                  <a:lnTo>
                    <a:pt x="325" y="244"/>
                  </a:lnTo>
                  <a:lnTo>
                    <a:pt x="320" y="248"/>
                  </a:lnTo>
                  <a:lnTo>
                    <a:pt x="320" y="248"/>
                  </a:lnTo>
                  <a:lnTo>
                    <a:pt x="320" y="248"/>
                  </a:lnTo>
                  <a:lnTo>
                    <a:pt x="320" y="248"/>
                  </a:lnTo>
                  <a:lnTo>
                    <a:pt x="313" y="248"/>
                  </a:lnTo>
                  <a:lnTo>
                    <a:pt x="308" y="248"/>
                  </a:lnTo>
                  <a:lnTo>
                    <a:pt x="303" y="246"/>
                  </a:lnTo>
                  <a:lnTo>
                    <a:pt x="298" y="246"/>
                  </a:lnTo>
                  <a:lnTo>
                    <a:pt x="298" y="246"/>
                  </a:lnTo>
                  <a:lnTo>
                    <a:pt x="298" y="246"/>
                  </a:lnTo>
                  <a:lnTo>
                    <a:pt x="298" y="246"/>
                  </a:lnTo>
                  <a:lnTo>
                    <a:pt x="298" y="244"/>
                  </a:lnTo>
                  <a:lnTo>
                    <a:pt x="298" y="244"/>
                  </a:lnTo>
                  <a:lnTo>
                    <a:pt x="298" y="244"/>
                  </a:lnTo>
                  <a:lnTo>
                    <a:pt x="298" y="244"/>
                  </a:lnTo>
                  <a:lnTo>
                    <a:pt x="298" y="244"/>
                  </a:lnTo>
                  <a:lnTo>
                    <a:pt x="291" y="237"/>
                  </a:lnTo>
                  <a:lnTo>
                    <a:pt x="291" y="237"/>
                  </a:lnTo>
                  <a:lnTo>
                    <a:pt x="291" y="237"/>
                  </a:lnTo>
                  <a:lnTo>
                    <a:pt x="291" y="237"/>
                  </a:lnTo>
                  <a:lnTo>
                    <a:pt x="282" y="234"/>
                  </a:lnTo>
                  <a:lnTo>
                    <a:pt x="282" y="234"/>
                  </a:lnTo>
                  <a:lnTo>
                    <a:pt x="282" y="237"/>
                  </a:lnTo>
                  <a:lnTo>
                    <a:pt x="282" y="237"/>
                  </a:lnTo>
                  <a:lnTo>
                    <a:pt x="282" y="239"/>
                  </a:lnTo>
                  <a:lnTo>
                    <a:pt x="282" y="239"/>
                  </a:lnTo>
                  <a:lnTo>
                    <a:pt x="282" y="241"/>
                  </a:lnTo>
                  <a:lnTo>
                    <a:pt x="282" y="241"/>
                  </a:lnTo>
                  <a:lnTo>
                    <a:pt x="282" y="241"/>
                  </a:lnTo>
                  <a:lnTo>
                    <a:pt x="282" y="244"/>
                  </a:lnTo>
                  <a:lnTo>
                    <a:pt x="282" y="244"/>
                  </a:lnTo>
                  <a:lnTo>
                    <a:pt x="280" y="246"/>
                  </a:lnTo>
                  <a:lnTo>
                    <a:pt x="280" y="248"/>
                  </a:lnTo>
                  <a:lnTo>
                    <a:pt x="280" y="248"/>
                  </a:lnTo>
                  <a:lnTo>
                    <a:pt x="280" y="253"/>
                  </a:lnTo>
                  <a:lnTo>
                    <a:pt x="280" y="256"/>
                  </a:lnTo>
                  <a:lnTo>
                    <a:pt x="280" y="256"/>
                  </a:lnTo>
                  <a:lnTo>
                    <a:pt x="280" y="258"/>
                  </a:lnTo>
                  <a:lnTo>
                    <a:pt x="280" y="260"/>
                  </a:lnTo>
                  <a:lnTo>
                    <a:pt x="280" y="263"/>
                  </a:lnTo>
                  <a:lnTo>
                    <a:pt x="277" y="265"/>
                  </a:lnTo>
                  <a:lnTo>
                    <a:pt x="277" y="265"/>
                  </a:lnTo>
                  <a:lnTo>
                    <a:pt x="275" y="265"/>
                  </a:lnTo>
                  <a:lnTo>
                    <a:pt x="275" y="265"/>
                  </a:lnTo>
                  <a:lnTo>
                    <a:pt x="275" y="267"/>
                  </a:lnTo>
                  <a:lnTo>
                    <a:pt x="275" y="267"/>
                  </a:lnTo>
                  <a:lnTo>
                    <a:pt x="275" y="270"/>
                  </a:lnTo>
                  <a:lnTo>
                    <a:pt x="275" y="270"/>
                  </a:lnTo>
                  <a:lnTo>
                    <a:pt x="272" y="272"/>
                  </a:lnTo>
                  <a:lnTo>
                    <a:pt x="272" y="272"/>
                  </a:lnTo>
                  <a:lnTo>
                    <a:pt x="275" y="274"/>
                  </a:lnTo>
                  <a:lnTo>
                    <a:pt x="275" y="274"/>
                  </a:lnTo>
                  <a:lnTo>
                    <a:pt x="275" y="274"/>
                  </a:lnTo>
                  <a:lnTo>
                    <a:pt x="275" y="277"/>
                  </a:lnTo>
                  <a:lnTo>
                    <a:pt x="275" y="277"/>
                  </a:lnTo>
                  <a:lnTo>
                    <a:pt x="275" y="277"/>
                  </a:lnTo>
                  <a:lnTo>
                    <a:pt x="272" y="279"/>
                  </a:lnTo>
                  <a:lnTo>
                    <a:pt x="270" y="282"/>
                  </a:lnTo>
                  <a:lnTo>
                    <a:pt x="270" y="282"/>
                  </a:lnTo>
                  <a:lnTo>
                    <a:pt x="268" y="286"/>
                  </a:lnTo>
                  <a:lnTo>
                    <a:pt x="265" y="291"/>
                  </a:lnTo>
                  <a:lnTo>
                    <a:pt x="265" y="291"/>
                  </a:lnTo>
                  <a:lnTo>
                    <a:pt x="265" y="291"/>
                  </a:lnTo>
                  <a:lnTo>
                    <a:pt x="265" y="293"/>
                  </a:lnTo>
                  <a:lnTo>
                    <a:pt x="265" y="293"/>
                  </a:lnTo>
                  <a:lnTo>
                    <a:pt x="265" y="293"/>
                  </a:lnTo>
                  <a:lnTo>
                    <a:pt x="265" y="303"/>
                  </a:lnTo>
                  <a:lnTo>
                    <a:pt x="263" y="308"/>
                  </a:lnTo>
                  <a:lnTo>
                    <a:pt x="261" y="312"/>
                  </a:lnTo>
                  <a:lnTo>
                    <a:pt x="258" y="317"/>
                  </a:lnTo>
                  <a:lnTo>
                    <a:pt x="254" y="324"/>
                  </a:lnTo>
                  <a:lnTo>
                    <a:pt x="251" y="329"/>
                  </a:lnTo>
                  <a:lnTo>
                    <a:pt x="249" y="334"/>
                  </a:lnTo>
                  <a:lnTo>
                    <a:pt x="244" y="341"/>
                  </a:lnTo>
                  <a:lnTo>
                    <a:pt x="244" y="341"/>
                  </a:lnTo>
                  <a:lnTo>
                    <a:pt x="244" y="343"/>
                  </a:lnTo>
                  <a:lnTo>
                    <a:pt x="244" y="343"/>
                  </a:lnTo>
                  <a:lnTo>
                    <a:pt x="242" y="350"/>
                  </a:lnTo>
                  <a:lnTo>
                    <a:pt x="239" y="357"/>
                  </a:lnTo>
                  <a:lnTo>
                    <a:pt x="239" y="357"/>
                  </a:lnTo>
                  <a:lnTo>
                    <a:pt x="239" y="360"/>
                  </a:lnTo>
                  <a:lnTo>
                    <a:pt x="239" y="360"/>
                  </a:lnTo>
                  <a:lnTo>
                    <a:pt x="239" y="360"/>
                  </a:lnTo>
                  <a:lnTo>
                    <a:pt x="242" y="360"/>
                  </a:lnTo>
                  <a:lnTo>
                    <a:pt x="242" y="360"/>
                  </a:lnTo>
                  <a:lnTo>
                    <a:pt x="246" y="362"/>
                  </a:lnTo>
                  <a:lnTo>
                    <a:pt x="246" y="362"/>
                  </a:lnTo>
                  <a:lnTo>
                    <a:pt x="246" y="362"/>
                  </a:lnTo>
                  <a:lnTo>
                    <a:pt x="246" y="364"/>
                  </a:lnTo>
                  <a:lnTo>
                    <a:pt x="246" y="364"/>
                  </a:lnTo>
                  <a:lnTo>
                    <a:pt x="246" y="364"/>
                  </a:lnTo>
                  <a:lnTo>
                    <a:pt x="246" y="367"/>
                  </a:lnTo>
                  <a:lnTo>
                    <a:pt x="244" y="367"/>
                  </a:lnTo>
                  <a:lnTo>
                    <a:pt x="242" y="369"/>
                  </a:lnTo>
                  <a:lnTo>
                    <a:pt x="242" y="369"/>
                  </a:lnTo>
                  <a:lnTo>
                    <a:pt x="242" y="369"/>
                  </a:lnTo>
                  <a:lnTo>
                    <a:pt x="242" y="371"/>
                  </a:lnTo>
                  <a:lnTo>
                    <a:pt x="239" y="371"/>
                  </a:lnTo>
                  <a:lnTo>
                    <a:pt x="239" y="374"/>
                  </a:lnTo>
                  <a:lnTo>
                    <a:pt x="239" y="374"/>
                  </a:lnTo>
                  <a:lnTo>
                    <a:pt x="242" y="374"/>
                  </a:lnTo>
                  <a:lnTo>
                    <a:pt x="242" y="374"/>
                  </a:lnTo>
                  <a:lnTo>
                    <a:pt x="242" y="374"/>
                  </a:lnTo>
                  <a:lnTo>
                    <a:pt x="242" y="376"/>
                  </a:lnTo>
                  <a:lnTo>
                    <a:pt x="244" y="376"/>
                  </a:lnTo>
                  <a:lnTo>
                    <a:pt x="244" y="376"/>
                  </a:lnTo>
                  <a:lnTo>
                    <a:pt x="244" y="379"/>
                  </a:lnTo>
                  <a:lnTo>
                    <a:pt x="242" y="379"/>
                  </a:lnTo>
                  <a:lnTo>
                    <a:pt x="232" y="388"/>
                  </a:lnTo>
                  <a:lnTo>
                    <a:pt x="230" y="390"/>
                  </a:lnTo>
                  <a:lnTo>
                    <a:pt x="230" y="390"/>
                  </a:lnTo>
                  <a:lnTo>
                    <a:pt x="228" y="390"/>
                  </a:lnTo>
                  <a:lnTo>
                    <a:pt x="228" y="390"/>
                  </a:lnTo>
                  <a:lnTo>
                    <a:pt x="228" y="390"/>
                  </a:lnTo>
                  <a:lnTo>
                    <a:pt x="228" y="390"/>
                  </a:lnTo>
                  <a:lnTo>
                    <a:pt x="228" y="390"/>
                  </a:lnTo>
                  <a:lnTo>
                    <a:pt x="225" y="390"/>
                  </a:lnTo>
                  <a:lnTo>
                    <a:pt x="225" y="390"/>
                  </a:lnTo>
                  <a:lnTo>
                    <a:pt x="225" y="390"/>
                  </a:lnTo>
                  <a:lnTo>
                    <a:pt x="225" y="388"/>
                  </a:lnTo>
                  <a:lnTo>
                    <a:pt x="225" y="388"/>
                  </a:lnTo>
                  <a:lnTo>
                    <a:pt x="225" y="388"/>
                  </a:lnTo>
                  <a:lnTo>
                    <a:pt x="225" y="388"/>
                  </a:lnTo>
                  <a:lnTo>
                    <a:pt x="223" y="388"/>
                  </a:lnTo>
                  <a:lnTo>
                    <a:pt x="223" y="388"/>
                  </a:lnTo>
                  <a:lnTo>
                    <a:pt x="220" y="388"/>
                  </a:lnTo>
                  <a:lnTo>
                    <a:pt x="218" y="388"/>
                  </a:lnTo>
                  <a:lnTo>
                    <a:pt x="216" y="390"/>
                  </a:lnTo>
                  <a:lnTo>
                    <a:pt x="211" y="395"/>
                  </a:lnTo>
                  <a:lnTo>
                    <a:pt x="206" y="398"/>
                  </a:lnTo>
                  <a:lnTo>
                    <a:pt x="202" y="402"/>
                  </a:lnTo>
                  <a:lnTo>
                    <a:pt x="202" y="402"/>
                  </a:lnTo>
                  <a:lnTo>
                    <a:pt x="202" y="402"/>
                  </a:lnTo>
                  <a:lnTo>
                    <a:pt x="202" y="402"/>
                  </a:lnTo>
                  <a:lnTo>
                    <a:pt x="202" y="402"/>
                  </a:lnTo>
                  <a:lnTo>
                    <a:pt x="202" y="402"/>
                  </a:lnTo>
                  <a:lnTo>
                    <a:pt x="199" y="402"/>
                  </a:lnTo>
                  <a:lnTo>
                    <a:pt x="199" y="400"/>
                  </a:lnTo>
                  <a:lnTo>
                    <a:pt x="199" y="400"/>
                  </a:lnTo>
                  <a:lnTo>
                    <a:pt x="199" y="400"/>
                  </a:lnTo>
                  <a:lnTo>
                    <a:pt x="197" y="400"/>
                  </a:lnTo>
                  <a:lnTo>
                    <a:pt x="197" y="400"/>
                  </a:lnTo>
                  <a:lnTo>
                    <a:pt x="197" y="400"/>
                  </a:lnTo>
                  <a:lnTo>
                    <a:pt x="197" y="400"/>
                  </a:lnTo>
                  <a:lnTo>
                    <a:pt x="197" y="398"/>
                  </a:lnTo>
                  <a:lnTo>
                    <a:pt x="194" y="398"/>
                  </a:lnTo>
                  <a:lnTo>
                    <a:pt x="194" y="398"/>
                  </a:lnTo>
                  <a:lnTo>
                    <a:pt x="192" y="398"/>
                  </a:lnTo>
                  <a:lnTo>
                    <a:pt x="192" y="398"/>
                  </a:lnTo>
                  <a:lnTo>
                    <a:pt x="190" y="398"/>
                  </a:lnTo>
                  <a:lnTo>
                    <a:pt x="190" y="400"/>
                  </a:lnTo>
                  <a:lnTo>
                    <a:pt x="190" y="400"/>
                  </a:lnTo>
                  <a:lnTo>
                    <a:pt x="187" y="400"/>
                  </a:lnTo>
                  <a:lnTo>
                    <a:pt x="187" y="402"/>
                  </a:lnTo>
                  <a:lnTo>
                    <a:pt x="187" y="402"/>
                  </a:lnTo>
                  <a:lnTo>
                    <a:pt x="187" y="402"/>
                  </a:lnTo>
                  <a:lnTo>
                    <a:pt x="187" y="402"/>
                  </a:lnTo>
                  <a:lnTo>
                    <a:pt x="187" y="405"/>
                  </a:lnTo>
                  <a:lnTo>
                    <a:pt x="187" y="405"/>
                  </a:lnTo>
                  <a:lnTo>
                    <a:pt x="190" y="407"/>
                  </a:lnTo>
                  <a:lnTo>
                    <a:pt x="190" y="407"/>
                  </a:lnTo>
                  <a:lnTo>
                    <a:pt x="190" y="409"/>
                  </a:lnTo>
                  <a:lnTo>
                    <a:pt x="190" y="409"/>
                  </a:lnTo>
                  <a:lnTo>
                    <a:pt x="190" y="412"/>
                  </a:lnTo>
                  <a:lnTo>
                    <a:pt x="190" y="412"/>
                  </a:lnTo>
                  <a:lnTo>
                    <a:pt x="183" y="416"/>
                  </a:lnTo>
                  <a:lnTo>
                    <a:pt x="183" y="416"/>
                  </a:lnTo>
                  <a:lnTo>
                    <a:pt x="183" y="416"/>
                  </a:lnTo>
                  <a:lnTo>
                    <a:pt x="180" y="416"/>
                  </a:lnTo>
                  <a:lnTo>
                    <a:pt x="180" y="416"/>
                  </a:lnTo>
                  <a:lnTo>
                    <a:pt x="178" y="416"/>
                  </a:lnTo>
                  <a:lnTo>
                    <a:pt x="175" y="419"/>
                  </a:lnTo>
                  <a:lnTo>
                    <a:pt x="175" y="419"/>
                  </a:lnTo>
                  <a:lnTo>
                    <a:pt x="166" y="421"/>
                  </a:lnTo>
                  <a:lnTo>
                    <a:pt x="159" y="426"/>
                  </a:lnTo>
                  <a:lnTo>
                    <a:pt x="157" y="428"/>
                  </a:lnTo>
                  <a:lnTo>
                    <a:pt x="157" y="426"/>
                  </a:lnTo>
                  <a:lnTo>
                    <a:pt x="157" y="426"/>
                  </a:lnTo>
                  <a:lnTo>
                    <a:pt x="157" y="426"/>
                  </a:lnTo>
                  <a:lnTo>
                    <a:pt x="157" y="426"/>
                  </a:lnTo>
                  <a:lnTo>
                    <a:pt x="157" y="426"/>
                  </a:lnTo>
                  <a:lnTo>
                    <a:pt x="154" y="426"/>
                  </a:lnTo>
                  <a:lnTo>
                    <a:pt x="154" y="424"/>
                  </a:lnTo>
                  <a:lnTo>
                    <a:pt x="149" y="421"/>
                  </a:lnTo>
                  <a:lnTo>
                    <a:pt x="147" y="421"/>
                  </a:lnTo>
                  <a:lnTo>
                    <a:pt x="147" y="421"/>
                  </a:lnTo>
                  <a:lnTo>
                    <a:pt x="145" y="419"/>
                  </a:lnTo>
                  <a:lnTo>
                    <a:pt x="145" y="419"/>
                  </a:lnTo>
                  <a:lnTo>
                    <a:pt x="145" y="419"/>
                  </a:lnTo>
                  <a:lnTo>
                    <a:pt x="142" y="419"/>
                  </a:lnTo>
                  <a:lnTo>
                    <a:pt x="142" y="419"/>
                  </a:lnTo>
                  <a:lnTo>
                    <a:pt x="140" y="419"/>
                  </a:lnTo>
                  <a:lnTo>
                    <a:pt x="140" y="419"/>
                  </a:lnTo>
                  <a:lnTo>
                    <a:pt x="140" y="421"/>
                  </a:lnTo>
                  <a:lnTo>
                    <a:pt x="140" y="421"/>
                  </a:lnTo>
                  <a:lnTo>
                    <a:pt x="140" y="424"/>
                  </a:lnTo>
                  <a:lnTo>
                    <a:pt x="140" y="424"/>
                  </a:lnTo>
                  <a:lnTo>
                    <a:pt x="138" y="426"/>
                  </a:lnTo>
                  <a:lnTo>
                    <a:pt x="138" y="426"/>
                  </a:lnTo>
                  <a:lnTo>
                    <a:pt x="138" y="428"/>
                  </a:lnTo>
                  <a:lnTo>
                    <a:pt x="133" y="428"/>
                  </a:lnTo>
                  <a:lnTo>
                    <a:pt x="131" y="428"/>
                  </a:lnTo>
                  <a:lnTo>
                    <a:pt x="131" y="428"/>
                  </a:lnTo>
                  <a:lnTo>
                    <a:pt x="131" y="431"/>
                  </a:lnTo>
                  <a:lnTo>
                    <a:pt x="126" y="435"/>
                  </a:lnTo>
                  <a:lnTo>
                    <a:pt x="126" y="438"/>
                  </a:lnTo>
                  <a:lnTo>
                    <a:pt x="126" y="438"/>
                  </a:lnTo>
                  <a:lnTo>
                    <a:pt x="123" y="438"/>
                  </a:lnTo>
                  <a:lnTo>
                    <a:pt x="116" y="438"/>
                  </a:lnTo>
                  <a:lnTo>
                    <a:pt x="116" y="438"/>
                  </a:lnTo>
                  <a:lnTo>
                    <a:pt x="112" y="438"/>
                  </a:lnTo>
                  <a:lnTo>
                    <a:pt x="109" y="435"/>
                  </a:lnTo>
                  <a:lnTo>
                    <a:pt x="109" y="435"/>
                  </a:lnTo>
                  <a:lnTo>
                    <a:pt x="107" y="435"/>
                  </a:lnTo>
                  <a:lnTo>
                    <a:pt x="105" y="433"/>
                  </a:lnTo>
                  <a:lnTo>
                    <a:pt x="105" y="433"/>
                  </a:lnTo>
                  <a:lnTo>
                    <a:pt x="105" y="433"/>
                  </a:lnTo>
                  <a:lnTo>
                    <a:pt x="105" y="431"/>
                  </a:lnTo>
                  <a:lnTo>
                    <a:pt x="105" y="431"/>
                  </a:lnTo>
                  <a:lnTo>
                    <a:pt x="102" y="431"/>
                  </a:lnTo>
                  <a:lnTo>
                    <a:pt x="100" y="431"/>
                  </a:lnTo>
                  <a:lnTo>
                    <a:pt x="100" y="431"/>
                  </a:lnTo>
                  <a:lnTo>
                    <a:pt x="97" y="433"/>
                  </a:lnTo>
                  <a:lnTo>
                    <a:pt x="97" y="431"/>
                  </a:lnTo>
                  <a:lnTo>
                    <a:pt x="95" y="431"/>
                  </a:lnTo>
                  <a:lnTo>
                    <a:pt x="95" y="431"/>
                  </a:lnTo>
                  <a:lnTo>
                    <a:pt x="95" y="431"/>
                  </a:lnTo>
                  <a:lnTo>
                    <a:pt x="95" y="431"/>
                  </a:lnTo>
                  <a:lnTo>
                    <a:pt x="93" y="428"/>
                  </a:lnTo>
                  <a:lnTo>
                    <a:pt x="93" y="428"/>
                  </a:lnTo>
                  <a:lnTo>
                    <a:pt x="93" y="426"/>
                  </a:lnTo>
                  <a:lnTo>
                    <a:pt x="90" y="426"/>
                  </a:lnTo>
                  <a:lnTo>
                    <a:pt x="86" y="424"/>
                  </a:lnTo>
                  <a:lnTo>
                    <a:pt x="86" y="424"/>
                  </a:lnTo>
                  <a:lnTo>
                    <a:pt x="86" y="424"/>
                  </a:lnTo>
                  <a:lnTo>
                    <a:pt x="86" y="421"/>
                  </a:lnTo>
                  <a:lnTo>
                    <a:pt x="86" y="421"/>
                  </a:lnTo>
                  <a:lnTo>
                    <a:pt x="83" y="421"/>
                  </a:lnTo>
                  <a:lnTo>
                    <a:pt x="83" y="419"/>
                  </a:lnTo>
                  <a:lnTo>
                    <a:pt x="83" y="416"/>
                  </a:lnTo>
                  <a:lnTo>
                    <a:pt x="83" y="416"/>
                  </a:lnTo>
                  <a:lnTo>
                    <a:pt x="83" y="416"/>
                  </a:lnTo>
                  <a:lnTo>
                    <a:pt x="83" y="416"/>
                  </a:lnTo>
                  <a:lnTo>
                    <a:pt x="83" y="414"/>
                  </a:lnTo>
                  <a:lnTo>
                    <a:pt x="83" y="414"/>
                  </a:lnTo>
                  <a:lnTo>
                    <a:pt x="83" y="414"/>
                  </a:lnTo>
                  <a:lnTo>
                    <a:pt x="79" y="412"/>
                  </a:lnTo>
                  <a:lnTo>
                    <a:pt x="79" y="412"/>
                  </a:lnTo>
                  <a:lnTo>
                    <a:pt x="79" y="412"/>
                  </a:lnTo>
                  <a:lnTo>
                    <a:pt x="79" y="412"/>
                  </a:lnTo>
                  <a:lnTo>
                    <a:pt x="79" y="409"/>
                  </a:lnTo>
                  <a:lnTo>
                    <a:pt x="79" y="409"/>
                  </a:lnTo>
                  <a:lnTo>
                    <a:pt x="81" y="407"/>
                  </a:lnTo>
                  <a:lnTo>
                    <a:pt x="81" y="407"/>
                  </a:lnTo>
                  <a:lnTo>
                    <a:pt x="81" y="407"/>
                  </a:lnTo>
                  <a:lnTo>
                    <a:pt x="81" y="407"/>
                  </a:lnTo>
                  <a:lnTo>
                    <a:pt x="81" y="407"/>
                  </a:lnTo>
                  <a:lnTo>
                    <a:pt x="81" y="405"/>
                  </a:lnTo>
                  <a:lnTo>
                    <a:pt x="81" y="405"/>
                  </a:lnTo>
                  <a:lnTo>
                    <a:pt x="79" y="405"/>
                  </a:lnTo>
                  <a:lnTo>
                    <a:pt x="79" y="405"/>
                  </a:lnTo>
                  <a:lnTo>
                    <a:pt x="79" y="402"/>
                  </a:lnTo>
                  <a:lnTo>
                    <a:pt x="76" y="402"/>
                  </a:lnTo>
                  <a:lnTo>
                    <a:pt x="76" y="402"/>
                  </a:lnTo>
                  <a:lnTo>
                    <a:pt x="71" y="405"/>
                  </a:lnTo>
                  <a:lnTo>
                    <a:pt x="71" y="405"/>
                  </a:lnTo>
                  <a:lnTo>
                    <a:pt x="62" y="402"/>
                  </a:lnTo>
                  <a:lnTo>
                    <a:pt x="62" y="402"/>
                  </a:lnTo>
                  <a:lnTo>
                    <a:pt x="60" y="402"/>
                  </a:lnTo>
                  <a:lnTo>
                    <a:pt x="60" y="400"/>
                  </a:lnTo>
                  <a:lnTo>
                    <a:pt x="60" y="400"/>
                  </a:lnTo>
                  <a:lnTo>
                    <a:pt x="60" y="400"/>
                  </a:lnTo>
                  <a:lnTo>
                    <a:pt x="60" y="400"/>
                  </a:lnTo>
                  <a:lnTo>
                    <a:pt x="60" y="398"/>
                  </a:lnTo>
                  <a:lnTo>
                    <a:pt x="60" y="398"/>
                  </a:lnTo>
                  <a:lnTo>
                    <a:pt x="55" y="395"/>
                  </a:lnTo>
                  <a:lnTo>
                    <a:pt x="55" y="395"/>
                  </a:lnTo>
                  <a:lnTo>
                    <a:pt x="55" y="395"/>
                  </a:lnTo>
                  <a:lnTo>
                    <a:pt x="52" y="395"/>
                  </a:lnTo>
                  <a:lnTo>
                    <a:pt x="52" y="395"/>
                  </a:lnTo>
                  <a:lnTo>
                    <a:pt x="50" y="393"/>
                  </a:lnTo>
                  <a:lnTo>
                    <a:pt x="50" y="393"/>
                  </a:lnTo>
                  <a:lnTo>
                    <a:pt x="50" y="393"/>
                  </a:lnTo>
                  <a:lnTo>
                    <a:pt x="48" y="393"/>
                  </a:lnTo>
                  <a:lnTo>
                    <a:pt x="43" y="390"/>
                  </a:lnTo>
                  <a:lnTo>
                    <a:pt x="43" y="390"/>
                  </a:lnTo>
                  <a:lnTo>
                    <a:pt x="43" y="390"/>
                  </a:lnTo>
                  <a:lnTo>
                    <a:pt x="43" y="388"/>
                  </a:lnTo>
                  <a:lnTo>
                    <a:pt x="41" y="386"/>
                  </a:lnTo>
                  <a:lnTo>
                    <a:pt x="41" y="383"/>
                  </a:lnTo>
                  <a:lnTo>
                    <a:pt x="41" y="383"/>
                  </a:lnTo>
                  <a:lnTo>
                    <a:pt x="38" y="383"/>
                  </a:lnTo>
                  <a:lnTo>
                    <a:pt x="38" y="381"/>
                  </a:lnTo>
                  <a:lnTo>
                    <a:pt x="29" y="376"/>
                  </a:lnTo>
                  <a:lnTo>
                    <a:pt x="29" y="374"/>
                  </a:lnTo>
                  <a:lnTo>
                    <a:pt x="29" y="374"/>
                  </a:lnTo>
                  <a:lnTo>
                    <a:pt x="29" y="374"/>
                  </a:lnTo>
                  <a:lnTo>
                    <a:pt x="29" y="369"/>
                  </a:lnTo>
                  <a:lnTo>
                    <a:pt x="26" y="369"/>
                  </a:lnTo>
                  <a:lnTo>
                    <a:pt x="26" y="367"/>
                  </a:lnTo>
                  <a:lnTo>
                    <a:pt x="26" y="367"/>
                  </a:lnTo>
                  <a:lnTo>
                    <a:pt x="26" y="367"/>
                  </a:lnTo>
                  <a:lnTo>
                    <a:pt x="24" y="367"/>
                  </a:lnTo>
                  <a:lnTo>
                    <a:pt x="19" y="364"/>
                  </a:lnTo>
                  <a:lnTo>
                    <a:pt x="19" y="362"/>
                  </a:lnTo>
                  <a:lnTo>
                    <a:pt x="19" y="362"/>
                  </a:lnTo>
                  <a:lnTo>
                    <a:pt x="19" y="362"/>
                  </a:lnTo>
                  <a:lnTo>
                    <a:pt x="19" y="360"/>
                  </a:lnTo>
                  <a:lnTo>
                    <a:pt x="22" y="360"/>
                  </a:lnTo>
                  <a:lnTo>
                    <a:pt x="22" y="360"/>
                  </a:lnTo>
                  <a:lnTo>
                    <a:pt x="19" y="357"/>
                  </a:lnTo>
                  <a:lnTo>
                    <a:pt x="19" y="357"/>
                  </a:lnTo>
                  <a:lnTo>
                    <a:pt x="19" y="357"/>
                  </a:lnTo>
                  <a:lnTo>
                    <a:pt x="19" y="357"/>
                  </a:lnTo>
                  <a:lnTo>
                    <a:pt x="12" y="353"/>
                  </a:lnTo>
                  <a:lnTo>
                    <a:pt x="12" y="353"/>
                  </a:lnTo>
                  <a:lnTo>
                    <a:pt x="12" y="350"/>
                  </a:lnTo>
                  <a:lnTo>
                    <a:pt x="10" y="348"/>
                  </a:lnTo>
                  <a:lnTo>
                    <a:pt x="10" y="348"/>
                  </a:lnTo>
                  <a:lnTo>
                    <a:pt x="0" y="338"/>
                  </a:lnTo>
                  <a:lnTo>
                    <a:pt x="0" y="338"/>
                  </a:lnTo>
                  <a:lnTo>
                    <a:pt x="0" y="336"/>
                  </a:lnTo>
                  <a:lnTo>
                    <a:pt x="0" y="336"/>
                  </a:lnTo>
                  <a:lnTo>
                    <a:pt x="0" y="336"/>
                  </a:lnTo>
                  <a:lnTo>
                    <a:pt x="0" y="336"/>
                  </a:lnTo>
                  <a:lnTo>
                    <a:pt x="0" y="336"/>
                  </a:lnTo>
                  <a:lnTo>
                    <a:pt x="3" y="334"/>
                  </a:lnTo>
                  <a:lnTo>
                    <a:pt x="3" y="334"/>
                  </a:lnTo>
                  <a:lnTo>
                    <a:pt x="3" y="331"/>
                  </a:lnTo>
                  <a:lnTo>
                    <a:pt x="3" y="331"/>
                  </a:lnTo>
                  <a:lnTo>
                    <a:pt x="3" y="331"/>
                  </a:lnTo>
                  <a:lnTo>
                    <a:pt x="3" y="329"/>
                  </a:lnTo>
                  <a:lnTo>
                    <a:pt x="3" y="329"/>
                  </a:lnTo>
                  <a:lnTo>
                    <a:pt x="3" y="329"/>
                  </a:lnTo>
                  <a:lnTo>
                    <a:pt x="3" y="327"/>
                  </a:lnTo>
                  <a:lnTo>
                    <a:pt x="3" y="327"/>
                  </a:lnTo>
                  <a:lnTo>
                    <a:pt x="5" y="327"/>
                  </a:lnTo>
                  <a:lnTo>
                    <a:pt x="5" y="327"/>
                  </a:lnTo>
                  <a:lnTo>
                    <a:pt x="5" y="327"/>
                  </a:lnTo>
                  <a:lnTo>
                    <a:pt x="5" y="327"/>
                  </a:lnTo>
                  <a:lnTo>
                    <a:pt x="5" y="324"/>
                  </a:lnTo>
                  <a:lnTo>
                    <a:pt x="5" y="324"/>
                  </a:lnTo>
                  <a:lnTo>
                    <a:pt x="5" y="322"/>
                  </a:lnTo>
                  <a:lnTo>
                    <a:pt x="5" y="319"/>
                  </a:lnTo>
                  <a:lnTo>
                    <a:pt x="5" y="319"/>
                  </a:lnTo>
                  <a:lnTo>
                    <a:pt x="3" y="317"/>
                  </a:lnTo>
                  <a:lnTo>
                    <a:pt x="3" y="317"/>
                  </a:lnTo>
                  <a:lnTo>
                    <a:pt x="0" y="312"/>
                  </a:lnTo>
                  <a:lnTo>
                    <a:pt x="0" y="312"/>
                  </a:lnTo>
                  <a:lnTo>
                    <a:pt x="0" y="312"/>
                  </a:lnTo>
                  <a:lnTo>
                    <a:pt x="0" y="310"/>
                  </a:lnTo>
                  <a:lnTo>
                    <a:pt x="0" y="308"/>
                  </a:lnTo>
                  <a:lnTo>
                    <a:pt x="0" y="305"/>
                  </a:lnTo>
                  <a:lnTo>
                    <a:pt x="0" y="305"/>
                  </a:lnTo>
                  <a:lnTo>
                    <a:pt x="0" y="305"/>
                  </a:lnTo>
                  <a:lnTo>
                    <a:pt x="3" y="308"/>
                  </a:lnTo>
                  <a:lnTo>
                    <a:pt x="8" y="305"/>
                  </a:lnTo>
                  <a:lnTo>
                    <a:pt x="15" y="300"/>
                  </a:lnTo>
                  <a:lnTo>
                    <a:pt x="22" y="300"/>
                  </a:lnTo>
                  <a:lnTo>
                    <a:pt x="24" y="298"/>
                  </a:lnTo>
                  <a:lnTo>
                    <a:pt x="26" y="296"/>
                  </a:lnTo>
                  <a:lnTo>
                    <a:pt x="26" y="293"/>
                  </a:lnTo>
                  <a:lnTo>
                    <a:pt x="26" y="282"/>
                  </a:lnTo>
                  <a:lnTo>
                    <a:pt x="26" y="279"/>
                  </a:lnTo>
                  <a:lnTo>
                    <a:pt x="29" y="279"/>
                  </a:lnTo>
                  <a:lnTo>
                    <a:pt x="34" y="279"/>
                  </a:lnTo>
                  <a:lnTo>
                    <a:pt x="36" y="277"/>
                  </a:lnTo>
                  <a:lnTo>
                    <a:pt x="36" y="274"/>
                  </a:lnTo>
                  <a:lnTo>
                    <a:pt x="36" y="274"/>
                  </a:lnTo>
                  <a:lnTo>
                    <a:pt x="36" y="272"/>
                  </a:lnTo>
                  <a:lnTo>
                    <a:pt x="36" y="272"/>
                  </a:lnTo>
                  <a:lnTo>
                    <a:pt x="34" y="270"/>
                  </a:lnTo>
                  <a:lnTo>
                    <a:pt x="34" y="267"/>
                  </a:lnTo>
                  <a:lnTo>
                    <a:pt x="34" y="265"/>
                  </a:lnTo>
                  <a:lnTo>
                    <a:pt x="34" y="263"/>
                  </a:lnTo>
                  <a:lnTo>
                    <a:pt x="31" y="260"/>
                  </a:lnTo>
                  <a:lnTo>
                    <a:pt x="31" y="260"/>
                  </a:lnTo>
                  <a:lnTo>
                    <a:pt x="29" y="258"/>
                  </a:lnTo>
                  <a:lnTo>
                    <a:pt x="29" y="256"/>
                  </a:lnTo>
                  <a:lnTo>
                    <a:pt x="31" y="253"/>
                  </a:lnTo>
                  <a:lnTo>
                    <a:pt x="34" y="251"/>
                  </a:lnTo>
                  <a:lnTo>
                    <a:pt x="34" y="248"/>
                  </a:lnTo>
                  <a:lnTo>
                    <a:pt x="34" y="246"/>
                  </a:lnTo>
                  <a:lnTo>
                    <a:pt x="34" y="244"/>
                  </a:lnTo>
                  <a:lnTo>
                    <a:pt x="34" y="239"/>
                  </a:lnTo>
                  <a:lnTo>
                    <a:pt x="36" y="237"/>
                  </a:lnTo>
                  <a:lnTo>
                    <a:pt x="38" y="229"/>
                  </a:lnTo>
                  <a:lnTo>
                    <a:pt x="41" y="225"/>
                  </a:lnTo>
                  <a:lnTo>
                    <a:pt x="43" y="222"/>
                  </a:lnTo>
                  <a:lnTo>
                    <a:pt x="45" y="222"/>
                  </a:lnTo>
                  <a:lnTo>
                    <a:pt x="48" y="222"/>
                  </a:lnTo>
                  <a:lnTo>
                    <a:pt x="48" y="225"/>
                  </a:lnTo>
                  <a:lnTo>
                    <a:pt x="52" y="225"/>
                  </a:lnTo>
                  <a:lnTo>
                    <a:pt x="52" y="227"/>
                  </a:lnTo>
                  <a:lnTo>
                    <a:pt x="55" y="229"/>
                  </a:lnTo>
                  <a:lnTo>
                    <a:pt x="55" y="229"/>
                  </a:lnTo>
                  <a:lnTo>
                    <a:pt x="55" y="232"/>
                  </a:lnTo>
                  <a:lnTo>
                    <a:pt x="57" y="232"/>
                  </a:lnTo>
                  <a:lnTo>
                    <a:pt x="57" y="232"/>
                  </a:lnTo>
                  <a:lnTo>
                    <a:pt x="57" y="232"/>
                  </a:lnTo>
                  <a:lnTo>
                    <a:pt x="55" y="234"/>
                  </a:lnTo>
                  <a:lnTo>
                    <a:pt x="55" y="234"/>
                  </a:lnTo>
                  <a:lnTo>
                    <a:pt x="55" y="234"/>
                  </a:lnTo>
                  <a:lnTo>
                    <a:pt x="55" y="237"/>
                  </a:lnTo>
                  <a:lnTo>
                    <a:pt x="55" y="237"/>
                  </a:lnTo>
                  <a:lnTo>
                    <a:pt x="55" y="237"/>
                  </a:lnTo>
                  <a:lnTo>
                    <a:pt x="55" y="239"/>
                  </a:lnTo>
                  <a:lnTo>
                    <a:pt x="57" y="239"/>
                  </a:lnTo>
                  <a:lnTo>
                    <a:pt x="60" y="237"/>
                  </a:lnTo>
                  <a:lnTo>
                    <a:pt x="62" y="234"/>
                  </a:lnTo>
                  <a:lnTo>
                    <a:pt x="62" y="234"/>
                  </a:lnTo>
                  <a:lnTo>
                    <a:pt x="62" y="229"/>
                  </a:lnTo>
                  <a:lnTo>
                    <a:pt x="62" y="229"/>
                  </a:lnTo>
                  <a:lnTo>
                    <a:pt x="64" y="227"/>
                  </a:lnTo>
                  <a:lnTo>
                    <a:pt x="64" y="227"/>
                  </a:lnTo>
                  <a:lnTo>
                    <a:pt x="67" y="229"/>
                  </a:lnTo>
                  <a:lnTo>
                    <a:pt x="67" y="229"/>
                  </a:lnTo>
                  <a:lnTo>
                    <a:pt x="69" y="229"/>
                  </a:lnTo>
                  <a:lnTo>
                    <a:pt x="69" y="227"/>
                  </a:lnTo>
                  <a:lnTo>
                    <a:pt x="69" y="227"/>
                  </a:lnTo>
                  <a:lnTo>
                    <a:pt x="67" y="225"/>
                  </a:lnTo>
                  <a:lnTo>
                    <a:pt x="67" y="220"/>
                  </a:lnTo>
                  <a:lnTo>
                    <a:pt x="67" y="218"/>
                  </a:lnTo>
                  <a:lnTo>
                    <a:pt x="64" y="218"/>
                  </a:lnTo>
                  <a:lnTo>
                    <a:pt x="64" y="218"/>
                  </a:lnTo>
                  <a:lnTo>
                    <a:pt x="64" y="215"/>
                  </a:lnTo>
                  <a:lnTo>
                    <a:pt x="62" y="215"/>
                  </a:lnTo>
                  <a:lnTo>
                    <a:pt x="62" y="215"/>
                  </a:lnTo>
                  <a:lnTo>
                    <a:pt x="62" y="213"/>
                  </a:lnTo>
                  <a:lnTo>
                    <a:pt x="62" y="213"/>
                  </a:lnTo>
                  <a:lnTo>
                    <a:pt x="62" y="213"/>
                  </a:lnTo>
                  <a:lnTo>
                    <a:pt x="67" y="211"/>
                  </a:lnTo>
                  <a:lnTo>
                    <a:pt x="67" y="208"/>
                  </a:lnTo>
                  <a:lnTo>
                    <a:pt x="67" y="206"/>
                  </a:lnTo>
                  <a:lnTo>
                    <a:pt x="67" y="201"/>
                  </a:lnTo>
                  <a:lnTo>
                    <a:pt x="67" y="199"/>
                  </a:lnTo>
                  <a:lnTo>
                    <a:pt x="67" y="199"/>
                  </a:lnTo>
                  <a:lnTo>
                    <a:pt x="69" y="192"/>
                  </a:lnTo>
                  <a:lnTo>
                    <a:pt x="71" y="187"/>
                  </a:lnTo>
                  <a:lnTo>
                    <a:pt x="71" y="187"/>
                  </a:lnTo>
                  <a:lnTo>
                    <a:pt x="74" y="187"/>
                  </a:lnTo>
                  <a:lnTo>
                    <a:pt x="76" y="185"/>
                  </a:lnTo>
                  <a:lnTo>
                    <a:pt x="79" y="185"/>
                  </a:lnTo>
                  <a:lnTo>
                    <a:pt x="79" y="185"/>
                  </a:lnTo>
                  <a:lnTo>
                    <a:pt x="79" y="185"/>
                  </a:lnTo>
                  <a:lnTo>
                    <a:pt x="79" y="185"/>
                  </a:lnTo>
                  <a:lnTo>
                    <a:pt x="81" y="185"/>
                  </a:lnTo>
                  <a:lnTo>
                    <a:pt x="81" y="182"/>
                  </a:lnTo>
                  <a:lnTo>
                    <a:pt x="81" y="177"/>
                  </a:lnTo>
                  <a:lnTo>
                    <a:pt x="81" y="175"/>
                  </a:lnTo>
                  <a:lnTo>
                    <a:pt x="88" y="168"/>
                  </a:lnTo>
                  <a:lnTo>
                    <a:pt x="88" y="168"/>
                  </a:lnTo>
                  <a:lnTo>
                    <a:pt x="93" y="166"/>
                  </a:lnTo>
                  <a:lnTo>
                    <a:pt x="95" y="168"/>
                  </a:lnTo>
                  <a:lnTo>
                    <a:pt x="95" y="170"/>
                  </a:lnTo>
                  <a:lnTo>
                    <a:pt x="97" y="170"/>
                  </a:lnTo>
                  <a:lnTo>
                    <a:pt x="100" y="173"/>
                  </a:lnTo>
                  <a:lnTo>
                    <a:pt x="102" y="173"/>
                  </a:lnTo>
                  <a:lnTo>
                    <a:pt x="105" y="168"/>
                  </a:lnTo>
                  <a:lnTo>
                    <a:pt x="107" y="168"/>
                  </a:lnTo>
                  <a:lnTo>
                    <a:pt x="109" y="166"/>
                  </a:lnTo>
                  <a:lnTo>
                    <a:pt x="109" y="166"/>
                  </a:lnTo>
                  <a:lnTo>
                    <a:pt x="112" y="163"/>
                  </a:lnTo>
                  <a:lnTo>
                    <a:pt x="114" y="163"/>
                  </a:lnTo>
                  <a:lnTo>
                    <a:pt x="116" y="158"/>
                  </a:lnTo>
                  <a:lnTo>
                    <a:pt x="116" y="158"/>
                  </a:lnTo>
                  <a:lnTo>
                    <a:pt x="121" y="156"/>
                  </a:lnTo>
                  <a:lnTo>
                    <a:pt x="121" y="154"/>
                  </a:lnTo>
                  <a:lnTo>
                    <a:pt x="123" y="149"/>
                  </a:lnTo>
                  <a:lnTo>
                    <a:pt x="126" y="144"/>
                  </a:lnTo>
                  <a:lnTo>
                    <a:pt x="135" y="135"/>
                  </a:lnTo>
                  <a:lnTo>
                    <a:pt x="140" y="130"/>
                  </a:lnTo>
                  <a:lnTo>
                    <a:pt x="140" y="130"/>
                  </a:lnTo>
                  <a:lnTo>
                    <a:pt x="142" y="125"/>
                  </a:lnTo>
                  <a:lnTo>
                    <a:pt x="142" y="125"/>
                  </a:lnTo>
                  <a:lnTo>
                    <a:pt x="140" y="123"/>
                  </a:lnTo>
                  <a:lnTo>
                    <a:pt x="140" y="123"/>
                  </a:lnTo>
                  <a:lnTo>
                    <a:pt x="140" y="123"/>
                  </a:lnTo>
                  <a:lnTo>
                    <a:pt x="142" y="121"/>
                  </a:lnTo>
                  <a:lnTo>
                    <a:pt x="142" y="118"/>
                  </a:lnTo>
                  <a:lnTo>
                    <a:pt x="142" y="116"/>
                  </a:lnTo>
                  <a:lnTo>
                    <a:pt x="140" y="116"/>
                  </a:lnTo>
                  <a:lnTo>
                    <a:pt x="140" y="114"/>
                  </a:lnTo>
                  <a:lnTo>
                    <a:pt x="138" y="114"/>
                  </a:lnTo>
                  <a:lnTo>
                    <a:pt x="138" y="111"/>
                  </a:lnTo>
                  <a:lnTo>
                    <a:pt x="140" y="111"/>
                  </a:lnTo>
                  <a:lnTo>
                    <a:pt x="140" y="109"/>
                  </a:lnTo>
                  <a:lnTo>
                    <a:pt x="140" y="106"/>
                  </a:lnTo>
                  <a:lnTo>
                    <a:pt x="140" y="104"/>
                  </a:lnTo>
                  <a:lnTo>
                    <a:pt x="142" y="104"/>
                  </a:lnTo>
                  <a:lnTo>
                    <a:pt x="142" y="102"/>
                  </a:lnTo>
                  <a:lnTo>
                    <a:pt x="142" y="99"/>
                  </a:lnTo>
                  <a:lnTo>
                    <a:pt x="142" y="99"/>
                  </a:lnTo>
                  <a:lnTo>
                    <a:pt x="142" y="97"/>
                  </a:lnTo>
                  <a:lnTo>
                    <a:pt x="142" y="97"/>
                  </a:lnTo>
                  <a:lnTo>
                    <a:pt x="142" y="95"/>
                  </a:lnTo>
                  <a:lnTo>
                    <a:pt x="142" y="92"/>
                  </a:lnTo>
                  <a:lnTo>
                    <a:pt x="142" y="92"/>
                  </a:lnTo>
                  <a:lnTo>
                    <a:pt x="145" y="95"/>
                  </a:lnTo>
                  <a:lnTo>
                    <a:pt x="145" y="92"/>
                  </a:lnTo>
                  <a:lnTo>
                    <a:pt x="145" y="92"/>
                  </a:lnTo>
                  <a:lnTo>
                    <a:pt x="145" y="90"/>
                  </a:lnTo>
                  <a:lnTo>
                    <a:pt x="145" y="90"/>
                  </a:lnTo>
                  <a:lnTo>
                    <a:pt x="145" y="90"/>
                  </a:lnTo>
                  <a:lnTo>
                    <a:pt x="145" y="87"/>
                  </a:lnTo>
                  <a:lnTo>
                    <a:pt x="145" y="85"/>
                  </a:lnTo>
                  <a:lnTo>
                    <a:pt x="145" y="83"/>
                  </a:lnTo>
                  <a:lnTo>
                    <a:pt x="145" y="80"/>
                  </a:lnTo>
                  <a:lnTo>
                    <a:pt x="145" y="76"/>
                  </a:lnTo>
                  <a:lnTo>
                    <a:pt x="145" y="73"/>
                  </a:lnTo>
                  <a:lnTo>
                    <a:pt x="145" y="71"/>
                  </a:lnTo>
                  <a:lnTo>
                    <a:pt x="147" y="66"/>
                  </a:lnTo>
                  <a:lnTo>
                    <a:pt x="147" y="64"/>
                  </a:lnTo>
                  <a:lnTo>
                    <a:pt x="147" y="59"/>
                  </a:lnTo>
                  <a:lnTo>
                    <a:pt x="147" y="57"/>
                  </a:lnTo>
                  <a:lnTo>
                    <a:pt x="147" y="50"/>
                  </a:lnTo>
                  <a:lnTo>
                    <a:pt x="149" y="50"/>
                  </a:lnTo>
                  <a:lnTo>
                    <a:pt x="152" y="47"/>
                  </a:lnTo>
                  <a:lnTo>
                    <a:pt x="152" y="47"/>
                  </a:lnTo>
                  <a:lnTo>
                    <a:pt x="152" y="43"/>
                  </a:lnTo>
                  <a:lnTo>
                    <a:pt x="152" y="43"/>
                  </a:lnTo>
                  <a:lnTo>
                    <a:pt x="152" y="40"/>
                  </a:lnTo>
                  <a:lnTo>
                    <a:pt x="149" y="38"/>
                  </a:lnTo>
                  <a:lnTo>
                    <a:pt x="149" y="35"/>
                  </a:lnTo>
                  <a:lnTo>
                    <a:pt x="149" y="35"/>
                  </a:lnTo>
                  <a:lnTo>
                    <a:pt x="149" y="35"/>
                  </a:lnTo>
                  <a:lnTo>
                    <a:pt x="149" y="35"/>
                  </a:lnTo>
                  <a:lnTo>
                    <a:pt x="149" y="33"/>
                  </a:lnTo>
                  <a:lnTo>
                    <a:pt x="149" y="33"/>
                  </a:lnTo>
                  <a:lnTo>
                    <a:pt x="147" y="33"/>
                  </a:lnTo>
                  <a:lnTo>
                    <a:pt x="147" y="31"/>
                  </a:lnTo>
                  <a:lnTo>
                    <a:pt x="149" y="26"/>
                  </a:lnTo>
                  <a:lnTo>
                    <a:pt x="149" y="24"/>
                  </a:lnTo>
                  <a:lnTo>
                    <a:pt x="147" y="21"/>
                  </a:lnTo>
                  <a:lnTo>
                    <a:pt x="147" y="19"/>
                  </a:lnTo>
                  <a:lnTo>
                    <a:pt x="145" y="16"/>
                  </a:lnTo>
                  <a:lnTo>
                    <a:pt x="140" y="12"/>
                  </a:lnTo>
                  <a:lnTo>
                    <a:pt x="140" y="9"/>
                  </a:lnTo>
                  <a:lnTo>
                    <a:pt x="140" y="7"/>
                  </a:lnTo>
                  <a:lnTo>
                    <a:pt x="142" y="7"/>
                  </a:lnTo>
                  <a:lnTo>
                    <a:pt x="142" y="5"/>
                  </a:lnTo>
                  <a:lnTo>
                    <a:pt x="147" y="5"/>
                  </a:lnTo>
                  <a:lnTo>
                    <a:pt x="147" y="5"/>
                  </a:lnTo>
                  <a:lnTo>
                    <a:pt x="152" y="2"/>
                  </a:lnTo>
                  <a:lnTo>
                    <a:pt x="152" y="0"/>
                  </a:lnTo>
                  <a:lnTo>
                    <a:pt x="152" y="0"/>
                  </a:lnTo>
                  <a:lnTo>
                    <a:pt x="152" y="0"/>
                  </a:lnTo>
                  <a:lnTo>
                    <a:pt x="152" y="0"/>
                  </a:lnTo>
                  <a:lnTo>
                    <a:pt x="152" y="0"/>
                  </a:lnTo>
                  <a:lnTo>
                    <a:pt x="152" y="2"/>
                  </a:lnTo>
                  <a:lnTo>
                    <a:pt x="152" y="2"/>
                  </a:lnTo>
                  <a:lnTo>
                    <a:pt x="152" y="2"/>
                  </a:lnTo>
                  <a:lnTo>
                    <a:pt x="152" y="2"/>
                  </a:lnTo>
                  <a:lnTo>
                    <a:pt x="154" y="12"/>
                  </a:lnTo>
                  <a:lnTo>
                    <a:pt x="157" y="21"/>
                  </a:lnTo>
                  <a:lnTo>
                    <a:pt x="159" y="31"/>
                  </a:lnTo>
                  <a:lnTo>
                    <a:pt x="159" y="40"/>
                  </a:lnTo>
                  <a:lnTo>
                    <a:pt x="161" y="50"/>
                  </a:lnTo>
                  <a:lnTo>
                    <a:pt x="164" y="59"/>
                  </a:lnTo>
                  <a:lnTo>
                    <a:pt x="166" y="69"/>
                  </a:lnTo>
                  <a:lnTo>
                    <a:pt x="166" y="80"/>
                  </a:lnTo>
                  <a:lnTo>
                    <a:pt x="168" y="87"/>
                  </a:lnTo>
                  <a:lnTo>
                    <a:pt x="171" y="97"/>
                  </a:lnTo>
                  <a:lnTo>
                    <a:pt x="171" y="104"/>
                  </a:lnTo>
                  <a:lnTo>
                    <a:pt x="173" y="114"/>
                  </a:lnTo>
                  <a:lnTo>
                    <a:pt x="185" y="111"/>
                  </a:lnTo>
                  <a:lnTo>
                    <a:pt x="197" y="109"/>
                  </a:lnTo>
                  <a:lnTo>
                    <a:pt x="211" y="106"/>
                  </a:lnTo>
                  <a:lnTo>
                    <a:pt x="223" y="104"/>
                  </a:lnTo>
                  <a:lnTo>
                    <a:pt x="235" y="102"/>
                  </a:lnTo>
                  <a:lnTo>
                    <a:pt x="246" y="99"/>
                  </a:lnTo>
                  <a:lnTo>
                    <a:pt x="261" y="97"/>
                  </a:lnTo>
                  <a:lnTo>
                    <a:pt x="272" y="95"/>
                  </a:lnTo>
                  <a:lnTo>
                    <a:pt x="272" y="95"/>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 name="Freeform 7">
              <a:extLst>
                <a:ext uri="{FF2B5EF4-FFF2-40B4-BE49-F238E27FC236}">
                  <a16:creationId xmlns:a16="http://schemas.microsoft.com/office/drawing/2014/main" xmlns="" id="{DC289F49-CA27-49C6-84C6-FA340CD5108D}"/>
                </a:ext>
              </a:extLst>
            </p:cNvPr>
            <p:cNvSpPr>
              <a:spLocks noEditPoints="1"/>
            </p:cNvSpPr>
            <p:nvPr/>
          </p:nvSpPr>
          <p:spPr bwMode="auto">
            <a:xfrm>
              <a:off x="9047954" y="2665343"/>
              <a:ext cx="541390" cy="544354"/>
            </a:xfrm>
            <a:custGeom>
              <a:avLst/>
              <a:gdLst>
                <a:gd name="T0" fmla="*/ 194 w 548"/>
                <a:gd name="T1" fmla="*/ 26 h 551"/>
                <a:gd name="T2" fmla="*/ 198 w 548"/>
                <a:gd name="T3" fmla="*/ 14 h 551"/>
                <a:gd name="T4" fmla="*/ 161 w 548"/>
                <a:gd name="T5" fmla="*/ 19 h 551"/>
                <a:gd name="T6" fmla="*/ 482 w 548"/>
                <a:gd name="T7" fmla="*/ 246 h 551"/>
                <a:gd name="T8" fmla="*/ 456 w 548"/>
                <a:gd name="T9" fmla="*/ 281 h 551"/>
                <a:gd name="T10" fmla="*/ 456 w 548"/>
                <a:gd name="T11" fmla="*/ 260 h 551"/>
                <a:gd name="T12" fmla="*/ 480 w 548"/>
                <a:gd name="T13" fmla="*/ 227 h 551"/>
                <a:gd name="T14" fmla="*/ 473 w 548"/>
                <a:gd name="T15" fmla="*/ 203 h 551"/>
                <a:gd name="T16" fmla="*/ 473 w 548"/>
                <a:gd name="T17" fmla="*/ 177 h 551"/>
                <a:gd name="T18" fmla="*/ 456 w 548"/>
                <a:gd name="T19" fmla="*/ 182 h 551"/>
                <a:gd name="T20" fmla="*/ 461 w 548"/>
                <a:gd name="T21" fmla="*/ 165 h 551"/>
                <a:gd name="T22" fmla="*/ 459 w 548"/>
                <a:gd name="T23" fmla="*/ 146 h 551"/>
                <a:gd name="T24" fmla="*/ 449 w 548"/>
                <a:gd name="T25" fmla="*/ 137 h 551"/>
                <a:gd name="T26" fmla="*/ 435 w 548"/>
                <a:gd name="T27" fmla="*/ 135 h 551"/>
                <a:gd name="T28" fmla="*/ 428 w 548"/>
                <a:gd name="T29" fmla="*/ 118 h 551"/>
                <a:gd name="T30" fmla="*/ 409 w 548"/>
                <a:gd name="T31" fmla="*/ 113 h 551"/>
                <a:gd name="T32" fmla="*/ 392 w 548"/>
                <a:gd name="T33" fmla="*/ 111 h 551"/>
                <a:gd name="T34" fmla="*/ 376 w 548"/>
                <a:gd name="T35" fmla="*/ 111 h 551"/>
                <a:gd name="T36" fmla="*/ 359 w 548"/>
                <a:gd name="T37" fmla="*/ 111 h 551"/>
                <a:gd name="T38" fmla="*/ 281 w 548"/>
                <a:gd name="T39" fmla="*/ 92 h 551"/>
                <a:gd name="T40" fmla="*/ 234 w 548"/>
                <a:gd name="T41" fmla="*/ 68 h 551"/>
                <a:gd name="T42" fmla="*/ 220 w 548"/>
                <a:gd name="T43" fmla="*/ 64 h 551"/>
                <a:gd name="T44" fmla="*/ 182 w 548"/>
                <a:gd name="T45" fmla="*/ 47 h 551"/>
                <a:gd name="T46" fmla="*/ 168 w 548"/>
                <a:gd name="T47" fmla="*/ 56 h 551"/>
                <a:gd name="T48" fmla="*/ 179 w 548"/>
                <a:gd name="T49" fmla="*/ 23 h 551"/>
                <a:gd name="T50" fmla="*/ 168 w 548"/>
                <a:gd name="T51" fmla="*/ 19 h 551"/>
                <a:gd name="T52" fmla="*/ 153 w 548"/>
                <a:gd name="T53" fmla="*/ 26 h 551"/>
                <a:gd name="T54" fmla="*/ 142 w 548"/>
                <a:gd name="T55" fmla="*/ 33 h 551"/>
                <a:gd name="T56" fmla="*/ 66 w 548"/>
                <a:gd name="T57" fmla="*/ 54 h 551"/>
                <a:gd name="T58" fmla="*/ 54 w 548"/>
                <a:gd name="T59" fmla="*/ 59 h 551"/>
                <a:gd name="T60" fmla="*/ 47 w 548"/>
                <a:gd name="T61" fmla="*/ 90 h 551"/>
                <a:gd name="T62" fmla="*/ 40 w 548"/>
                <a:gd name="T63" fmla="*/ 139 h 551"/>
                <a:gd name="T64" fmla="*/ 19 w 548"/>
                <a:gd name="T65" fmla="*/ 153 h 551"/>
                <a:gd name="T66" fmla="*/ 14 w 548"/>
                <a:gd name="T67" fmla="*/ 198 h 551"/>
                <a:gd name="T68" fmla="*/ 14 w 548"/>
                <a:gd name="T69" fmla="*/ 234 h 551"/>
                <a:gd name="T70" fmla="*/ 19 w 548"/>
                <a:gd name="T71" fmla="*/ 274 h 551"/>
                <a:gd name="T72" fmla="*/ 52 w 548"/>
                <a:gd name="T73" fmla="*/ 312 h 551"/>
                <a:gd name="T74" fmla="*/ 125 w 548"/>
                <a:gd name="T75" fmla="*/ 371 h 551"/>
                <a:gd name="T76" fmla="*/ 153 w 548"/>
                <a:gd name="T77" fmla="*/ 383 h 551"/>
                <a:gd name="T78" fmla="*/ 168 w 548"/>
                <a:gd name="T79" fmla="*/ 404 h 551"/>
                <a:gd name="T80" fmla="*/ 170 w 548"/>
                <a:gd name="T81" fmla="*/ 438 h 551"/>
                <a:gd name="T82" fmla="*/ 179 w 548"/>
                <a:gd name="T83" fmla="*/ 478 h 551"/>
                <a:gd name="T84" fmla="*/ 196 w 548"/>
                <a:gd name="T85" fmla="*/ 530 h 551"/>
                <a:gd name="T86" fmla="*/ 236 w 548"/>
                <a:gd name="T87" fmla="*/ 551 h 551"/>
                <a:gd name="T88" fmla="*/ 286 w 548"/>
                <a:gd name="T89" fmla="*/ 549 h 551"/>
                <a:gd name="T90" fmla="*/ 499 w 548"/>
                <a:gd name="T91" fmla="*/ 518 h 551"/>
                <a:gd name="T92" fmla="*/ 492 w 548"/>
                <a:gd name="T93" fmla="*/ 473 h 551"/>
                <a:gd name="T94" fmla="*/ 485 w 548"/>
                <a:gd name="T95" fmla="*/ 442 h 551"/>
                <a:gd name="T96" fmla="*/ 494 w 548"/>
                <a:gd name="T97" fmla="*/ 378 h 551"/>
                <a:gd name="T98" fmla="*/ 492 w 548"/>
                <a:gd name="T99" fmla="*/ 343 h 551"/>
                <a:gd name="T100" fmla="*/ 501 w 548"/>
                <a:gd name="T101" fmla="*/ 298 h 551"/>
                <a:gd name="T102" fmla="*/ 182 w 548"/>
                <a:gd name="T103" fmla="*/ 21 h 551"/>
                <a:gd name="T104" fmla="*/ 210 w 548"/>
                <a:gd name="T105" fmla="*/ 2 h 551"/>
                <a:gd name="T106" fmla="*/ 546 w 548"/>
                <a:gd name="T107" fmla="*/ 165 h 551"/>
                <a:gd name="T108" fmla="*/ 548 w 548"/>
                <a:gd name="T109" fmla="*/ 175 h 551"/>
                <a:gd name="T110" fmla="*/ 530 w 548"/>
                <a:gd name="T111" fmla="*/ 184 h 551"/>
                <a:gd name="T112" fmla="*/ 515 w 548"/>
                <a:gd name="T113" fmla="*/ 201 h 551"/>
                <a:gd name="T114" fmla="*/ 508 w 548"/>
                <a:gd name="T115" fmla="*/ 239 h 551"/>
                <a:gd name="T116" fmla="*/ 530 w 548"/>
                <a:gd name="T117" fmla="*/ 210 h 551"/>
                <a:gd name="T118" fmla="*/ 532 w 548"/>
                <a:gd name="T119" fmla="*/ 198 h 551"/>
                <a:gd name="T120" fmla="*/ 539 w 548"/>
                <a:gd name="T121" fmla="*/ 18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8" h="551">
                  <a:moveTo>
                    <a:pt x="177" y="38"/>
                  </a:moveTo>
                  <a:lnTo>
                    <a:pt x="179" y="40"/>
                  </a:lnTo>
                  <a:lnTo>
                    <a:pt x="179" y="42"/>
                  </a:lnTo>
                  <a:lnTo>
                    <a:pt x="184" y="38"/>
                  </a:lnTo>
                  <a:lnTo>
                    <a:pt x="189" y="38"/>
                  </a:lnTo>
                  <a:lnTo>
                    <a:pt x="189" y="35"/>
                  </a:lnTo>
                  <a:lnTo>
                    <a:pt x="189" y="35"/>
                  </a:lnTo>
                  <a:lnTo>
                    <a:pt x="189" y="33"/>
                  </a:lnTo>
                  <a:lnTo>
                    <a:pt x="191" y="30"/>
                  </a:lnTo>
                  <a:lnTo>
                    <a:pt x="194" y="30"/>
                  </a:lnTo>
                  <a:lnTo>
                    <a:pt x="196" y="30"/>
                  </a:lnTo>
                  <a:lnTo>
                    <a:pt x="196" y="28"/>
                  </a:lnTo>
                  <a:lnTo>
                    <a:pt x="196" y="28"/>
                  </a:lnTo>
                  <a:lnTo>
                    <a:pt x="194" y="26"/>
                  </a:lnTo>
                  <a:lnTo>
                    <a:pt x="194" y="26"/>
                  </a:lnTo>
                  <a:lnTo>
                    <a:pt x="189" y="28"/>
                  </a:lnTo>
                  <a:lnTo>
                    <a:pt x="187" y="30"/>
                  </a:lnTo>
                  <a:lnTo>
                    <a:pt x="187" y="33"/>
                  </a:lnTo>
                  <a:lnTo>
                    <a:pt x="179" y="35"/>
                  </a:lnTo>
                  <a:lnTo>
                    <a:pt x="177" y="38"/>
                  </a:lnTo>
                  <a:close/>
                  <a:moveTo>
                    <a:pt x="194" y="21"/>
                  </a:moveTo>
                  <a:lnTo>
                    <a:pt x="196" y="21"/>
                  </a:lnTo>
                  <a:lnTo>
                    <a:pt x="198" y="21"/>
                  </a:lnTo>
                  <a:lnTo>
                    <a:pt x="198" y="21"/>
                  </a:lnTo>
                  <a:lnTo>
                    <a:pt x="198" y="19"/>
                  </a:lnTo>
                  <a:lnTo>
                    <a:pt x="198" y="19"/>
                  </a:lnTo>
                  <a:lnTo>
                    <a:pt x="198" y="16"/>
                  </a:lnTo>
                  <a:lnTo>
                    <a:pt x="201" y="16"/>
                  </a:lnTo>
                  <a:lnTo>
                    <a:pt x="201" y="14"/>
                  </a:lnTo>
                  <a:lnTo>
                    <a:pt x="198" y="14"/>
                  </a:lnTo>
                  <a:lnTo>
                    <a:pt x="196" y="16"/>
                  </a:lnTo>
                  <a:lnTo>
                    <a:pt x="191" y="16"/>
                  </a:lnTo>
                  <a:lnTo>
                    <a:pt x="189" y="19"/>
                  </a:lnTo>
                  <a:lnTo>
                    <a:pt x="189" y="21"/>
                  </a:lnTo>
                  <a:lnTo>
                    <a:pt x="189" y="21"/>
                  </a:lnTo>
                  <a:lnTo>
                    <a:pt x="194" y="21"/>
                  </a:lnTo>
                  <a:close/>
                  <a:moveTo>
                    <a:pt x="161" y="19"/>
                  </a:moveTo>
                  <a:lnTo>
                    <a:pt x="163" y="16"/>
                  </a:lnTo>
                  <a:lnTo>
                    <a:pt x="163" y="16"/>
                  </a:lnTo>
                  <a:lnTo>
                    <a:pt x="165" y="14"/>
                  </a:lnTo>
                  <a:lnTo>
                    <a:pt x="163" y="11"/>
                  </a:lnTo>
                  <a:lnTo>
                    <a:pt x="163" y="14"/>
                  </a:lnTo>
                  <a:lnTo>
                    <a:pt x="161" y="16"/>
                  </a:lnTo>
                  <a:lnTo>
                    <a:pt x="161" y="16"/>
                  </a:lnTo>
                  <a:lnTo>
                    <a:pt x="161" y="19"/>
                  </a:lnTo>
                  <a:close/>
                  <a:moveTo>
                    <a:pt x="513" y="243"/>
                  </a:moveTo>
                  <a:lnTo>
                    <a:pt x="511" y="243"/>
                  </a:lnTo>
                  <a:lnTo>
                    <a:pt x="508" y="241"/>
                  </a:lnTo>
                  <a:lnTo>
                    <a:pt x="504" y="236"/>
                  </a:lnTo>
                  <a:lnTo>
                    <a:pt x="501" y="236"/>
                  </a:lnTo>
                  <a:lnTo>
                    <a:pt x="499" y="236"/>
                  </a:lnTo>
                  <a:lnTo>
                    <a:pt x="499" y="239"/>
                  </a:lnTo>
                  <a:lnTo>
                    <a:pt x="496" y="239"/>
                  </a:lnTo>
                  <a:lnTo>
                    <a:pt x="492" y="241"/>
                  </a:lnTo>
                  <a:lnTo>
                    <a:pt x="492" y="243"/>
                  </a:lnTo>
                  <a:lnTo>
                    <a:pt x="492" y="241"/>
                  </a:lnTo>
                  <a:lnTo>
                    <a:pt x="489" y="241"/>
                  </a:lnTo>
                  <a:lnTo>
                    <a:pt x="487" y="243"/>
                  </a:lnTo>
                  <a:lnTo>
                    <a:pt x="485" y="243"/>
                  </a:lnTo>
                  <a:lnTo>
                    <a:pt x="482" y="246"/>
                  </a:lnTo>
                  <a:lnTo>
                    <a:pt x="480" y="253"/>
                  </a:lnTo>
                  <a:lnTo>
                    <a:pt x="477" y="258"/>
                  </a:lnTo>
                  <a:lnTo>
                    <a:pt x="480" y="260"/>
                  </a:lnTo>
                  <a:lnTo>
                    <a:pt x="477" y="262"/>
                  </a:lnTo>
                  <a:lnTo>
                    <a:pt x="477" y="265"/>
                  </a:lnTo>
                  <a:lnTo>
                    <a:pt x="477" y="265"/>
                  </a:lnTo>
                  <a:lnTo>
                    <a:pt x="475" y="267"/>
                  </a:lnTo>
                  <a:lnTo>
                    <a:pt x="470" y="269"/>
                  </a:lnTo>
                  <a:lnTo>
                    <a:pt x="466" y="274"/>
                  </a:lnTo>
                  <a:lnTo>
                    <a:pt x="463" y="274"/>
                  </a:lnTo>
                  <a:lnTo>
                    <a:pt x="463" y="277"/>
                  </a:lnTo>
                  <a:lnTo>
                    <a:pt x="463" y="281"/>
                  </a:lnTo>
                  <a:lnTo>
                    <a:pt x="461" y="281"/>
                  </a:lnTo>
                  <a:lnTo>
                    <a:pt x="459" y="281"/>
                  </a:lnTo>
                  <a:lnTo>
                    <a:pt x="456" y="281"/>
                  </a:lnTo>
                  <a:lnTo>
                    <a:pt x="454" y="281"/>
                  </a:lnTo>
                  <a:lnTo>
                    <a:pt x="454" y="279"/>
                  </a:lnTo>
                  <a:lnTo>
                    <a:pt x="451" y="279"/>
                  </a:lnTo>
                  <a:lnTo>
                    <a:pt x="451" y="277"/>
                  </a:lnTo>
                  <a:lnTo>
                    <a:pt x="454" y="274"/>
                  </a:lnTo>
                  <a:lnTo>
                    <a:pt x="454" y="272"/>
                  </a:lnTo>
                  <a:lnTo>
                    <a:pt x="454" y="269"/>
                  </a:lnTo>
                  <a:lnTo>
                    <a:pt x="454" y="269"/>
                  </a:lnTo>
                  <a:lnTo>
                    <a:pt x="454" y="267"/>
                  </a:lnTo>
                  <a:lnTo>
                    <a:pt x="456" y="267"/>
                  </a:lnTo>
                  <a:lnTo>
                    <a:pt x="456" y="267"/>
                  </a:lnTo>
                  <a:lnTo>
                    <a:pt x="454" y="265"/>
                  </a:lnTo>
                  <a:lnTo>
                    <a:pt x="454" y="265"/>
                  </a:lnTo>
                  <a:lnTo>
                    <a:pt x="454" y="260"/>
                  </a:lnTo>
                  <a:lnTo>
                    <a:pt x="456" y="260"/>
                  </a:lnTo>
                  <a:lnTo>
                    <a:pt x="456" y="258"/>
                  </a:lnTo>
                  <a:lnTo>
                    <a:pt x="459" y="255"/>
                  </a:lnTo>
                  <a:lnTo>
                    <a:pt x="459" y="255"/>
                  </a:lnTo>
                  <a:lnTo>
                    <a:pt x="459" y="253"/>
                  </a:lnTo>
                  <a:lnTo>
                    <a:pt x="459" y="253"/>
                  </a:lnTo>
                  <a:lnTo>
                    <a:pt x="459" y="251"/>
                  </a:lnTo>
                  <a:lnTo>
                    <a:pt x="461" y="251"/>
                  </a:lnTo>
                  <a:lnTo>
                    <a:pt x="461" y="248"/>
                  </a:lnTo>
                  <a:lnTo>
                    <a:pt x="466" y="241"/>
                  </a:lnTo>
                  <a:lnTo>
                    <a:pt x="466" y="239"/>
                  </a:lnTo>
                  <a:lnTo>
                    <a:pt x="466" y="236"/>
                  </a:lnTo>
                  <a:lnTo>
                    <a:pt x="466" y="232"/>
                  </a:lnTo>
                  <a:lnTo>
                    <a:pt x="470" y="229"/>
                  </a:lnTo>
                  <a:lnTo>
                    <a:pt x="477" y="227"/>
                  </a:lnTo>
                  <a:lnTo>
                    <a:pt x="480" y="227"/>
                  </a:lnTo>
                  <a:lnTo>
                    <a:pt x="482" y="225"/>
                  </a:lnTo>
                  <a:lnTo>
                    <a:pt x="482" y="222"/>
                  </a:lnTo>
                  <a:lnTo>
                    <a:pt x="482" y="220"/>
                  </a:lnTo>
                  <a:lnTo>
                    <a:pt x="482" y="217"/>
                  </a:lnTo>
                  <a:lnTo>
                    <a:pt x="482" y="217"/>
                  </a:lnTo>
                  <a:lnTo>
                    <a:pt x="482" y="215"/>
                  </a:lnTo>
                  <a:lnTo>
                    <a:pt x="485" y="213"/>
                  </a:lnTo>
                  <a:lnTo>
                    <a:pt x="485" y="210"/>
                  </a:lnTo>
                  <a:lnTo>
                    <a:pt x="480" y="210"/>
                  </a:lnTo>
                  <a:lnTo>
                    <a:pt x="477" y="208"/>
                  </a:lnTo>
                  <a:lnTo>
                    <a:pt x="477" y="208"/>
                  </a:lnTo>
                  <a:lnTo>
                    <a:pt x="477" y="208"/>
                  </a:lnTo>
                  <a:lnTo>
                    <a:pt x="475" y="206"/>
                  </a:lnTo>
                  <a:lnTo>
                    <a:pt x="475" y="203"/>
                  </a:lnTo>
                  <a:lnTo>
                    <a:pt x="473" y="203"/>
                  </a:lnTo>
                  <a:lnTo>
                    <a:pt x="473" y="201"/>
                  </a:lnTo>
                  <a:lnTo>
                    <a:pt x="470" y="201"/>
                  </a:lnTo>
                  <a:lnTo>
                    <a:pt x="470" y="196"/>
                  </a:lnTo>
                  <a:lnTo>
                    <a:pt x="473" y="196"/>
                  </a:lnTo>
                  <a:lnTo>
                    <a:pt x="473" y="191"/>
                  </a:lnTo>
                  <a:lnTo>
                    <a:pt x="475" y="184"/>
                  </a:lnTo>
                  <a:lnTo>
                    <a:pt x="475" y="184"/>
                  </a:lnTo>
                  <a:lnTo>
                    <a:pt x="477" y="182"/>
                  </a:lnTo>
                  <a:lnTo>
                    <a:pt x="477" y="182"/>
                  </a:lnTo>
                  <a:lnTo>
                    <a:pt x="477" y="182"/>
                  </a:lnTo>
                  <a:lnTo>
                    <a:pt x="477" y="180"/>
                  </a:lnTo>
                  <a:lnTo>
                    <a:pt x="475" y="180"/>
                  </a:lnTo>
                  <a:lnTo>
                    <a:pt x="475" y="180"/>
                  </a:lnTo>
                  <a:lnTo>
                    <a:pt x="475" y="177"/>
                  </a:lnTo>
                  <a:lnTo>
                    <a:pt x="473" y="177"/>
                  </a:lnTo>
                  <a:lnTo>
                    <a:pt x="473" y="177"/>
                  </a:lnTo>
                  <a:lnTo>
                    <a:pt x="473" y="177"/>
                  </a:lnTo>
                  <a:lnTo>
                    <a:pt x="466" y="182"/>
                  </a:lnTo>
                  <a:lnTo>
                    <a:pt x="466" y="182"/>
                  </a:lnTo>
                  <a:lnTo>
                    <a:pt x="466" y="182"/>
                  </a:lnTo>
                  <a:lnTo>
                    <a:pt x="463" y="182"/>
                  </a:lnTo>
                  <a:lnTo>
                    <a:pt x="461" y="182"/>
                  </a:lnTo>
                  <a:lnTo>
                    <a:pt x="461" y="182"/>
                  </a:lnTo>
                  <a:lnTo>
                    <a:pt x="461" y="182"/>
                  </a:lnTo>
                  <a:lnTo>
                    <a:pt x="461" y="182"/>
                  </a:lnTo>
                  <a:lnTo>
                    <a:pt x="459" y="184"/>
                  </a:lnTo>
                  <a:lnTo>
                    <a:pt x="459" y="184"/>
                  </a:lnTo>
                  <a:lnTo>
                    <a:pt x="456" y="182"/>
                  </a:lnTo>
                  <a:lnTo>
                    <a:pt x="456" y="182"/>
                  </a:lnTo>
                  <a:lnTo>
                    <a:pt x="456" y="182"/>
                  </a:lnTo>
                  <a:lnTo>
                    <a:pt x="456" y="180"/>
                  </a:lnTo>
                  <a:lnTo>
                    <a:pt x="456" y="177"/>
                  </a:lnTo>
                  <a:lnTo>
                    <a:pt x="456" y="177"/>
                  </a:lnTo>
                  <a:lnTo>
                    <a:pt x="456" y="175"/>
                  </a:lnTo>
                  <a:lnTo>
                    <a:pt x="456" y="175"/>
                  </a:lnTo>
                  <a:lnTo>
                    <a:pt x="456" y="172"/>
                  </a:lnTo>
                  <a:lnTo>
                    <a:pt x="456" y="172"/>
                  </a:lnTo>
                  <a:lnTo>
                    <a:pt x="456" y="172"/>
                  </a:lnTo>
                  <a:lnTo>
                    <a:pt x="459" y="170"/>
                  </a:lnTo>
                  <a:lnTo>
                    <a:pt x="461" y="170"/>
                  </a:lnTo>
                  <a:lnTo>
                    <a:pt x="461" y="168"/>
                  </a:lnTo>
                  <a:lnTo>
                    <a:pt x="461" y="168"/>
                  </a:lnTo>
                  <a:lnTo>
                    <a:pt x="461" y="165"/>
                  </a:lnTo>
                  <a:lnTo>
                    <a:pt x="461" y="165"/>
                  </a:lnTo>
                  <a:lnTo>
                    <a:pt x="461" y="165"/>
                  </a:lnTo>
                  <a:lnTo>
                    <a:pt x="461" y="165"/>
                  </a:lnTo>
                  <a:lnTo>
                    <a:pt x="461" y="161"/>
                  </a:lnTo>
                  <a:lnTo>
                    <a:pt x="459" y="158"/>
                  </a:lnTo>
                  <a:lnTo>
                    <a:pt x="459" y="158"/>
                  </a:lnTo>
                  <a:lnTo>
                    <a:pt x="459" y="156"/>
                  </a:lnTo>
                  <a:lnTo>
                    <a:pt x="461" y="156"/>
                  </a:lnTo>
                  <a:lnTo>
                    <a:pt x="461" y="156"/>
                  </a:lnTo>
                  <a:lnTo>
                    <a:pt x="461" y="156"/>
                  </a:lnTo>
                  <a:lnTo>
                    <a:pt x="461" y="156"/>
                  </a:lnTo>
                  <a:lnTo>
                    <a:pt x="461" y="153"/>
                  </a:lnTo>
                  <a:lnTo>
                    <a:pt x="461" y="153"/>
                  </a:lnTo>
                  <a:lnTo>
                    <a:pt x="461" y="151"/>
                  </a:lnTo>
                  <a:lnTo>
                    <a:pt x="461" y="151"/>
                  </a:lnTo>
                  <a:lnTo>
                    <a:pt x="459" y="149"/>
                  </a:lnTo>
                  <a:lnTo>
                    <a:pt x="459" y="146"/>
                  </a:lnTo>
                  <a:lnTo>
                    <a:pt x="459" y="146"/>
                  </a:lnTo>
                  <a:lnTo>
                    <a:pt x="459" y="146"/>
                  </a:lnTo>
                  <a:lnTo>
                    <a:pt x="459" y="144"/>
                  </a:lnTo>
                  <a:lnTo>
                    <a:pt x="459" y="144"/>
                  </a:lnTo>
                  <a:lnTo>
                    <a:pt x="459" y="144"/>
                  </a:lnTo>
                  <a:lnTo>
                    <a:pt x="459" y="144"/>
                  </a:lnTo>
                  <a:lnTo>
                    <a:pt x="459" y="144"/>
                  </a:lnTo>
                  <a:lnTo>
                    <a:pt x="459" y="142"/>
                  </a:lnTo>
                  <a:lnTo>
                    <a:pt x="456" y="142"/>
                  </a:lnTo>
                  <a:lnTo>
                    <a:pt x="456" y="139"/>
                  </a:lnTo>
                  <a:lnTo>
                    <a:pt x="454" y="139"/>
                  </a:lnTo>
                  <a:lnTo>
                    <a:pt x="451" y="139"/>
                  </a:lnTo>
                  <a:lnTo>
                    <a:pt x="451" y="137"/>
                  </a:lnTo>
                  <a:lnTo>
                    <a:pt x="451" y="137"/>
                  </a:lnTo>
                  <a:lnTo>
                    <a:pt x="449" y="137"/>
                  </a:lnTo>
                  <a:lnTo>
                    <a:pt x="449" y="137"/>
                  </a:lnTo>
                  <a:lnTo>
                    <a:pt x="449" y="135"/>
                  </a:lnTo>
                  <a:lnTo>
                    <a:pt x="449" y="135"/>
                  </a:lnTo>
                  <a:lnTo>
                    <a:pt x="444" y="135"/>
                  </a:lnTo>
                  <a:lnTo>
                    <a:pt x="442" y="135"/>
                  </a:lnTo>
                  <a:lnTo>
                    <a:pt x="442" y="135"/>
                  </a:lnTo>
                  <a:lnTo>
                    <a:pt x="442" y="135"/>
                  </a:lnTo>
                  <a:lnTo>
                    <a:pt x="442" y="135"/>
                  </a:lnTo>
                  <a:lnTo>
                    <a:pt x="440" y="132"/>
                  </a:lnTo>
                  <a:lnTo>
                    <a:pt x="440" y="132"/>
                  </a:lnTo>
                  <a:lnTo>
                    <a:pt x="440" y="132"/>
                  </a:lnTo>
                  <a:lnTo>
                    <a:pt x="440" y="132"/>
                  </a:lnTo>
                  <a:lnTo>
                    <a:pt x="437" y="135"/>
                  </a:lnTo>
                  <a:lnTo>
                    <a:pt x="435" y="135"/>
                  </a:lnTo>
                  <a:lnTo>
                    <a:pt x="435" y="135"/>
                  </a:lnTo>
                  <a:lnTo>
                    <a:pt x="433" y="135"/>
                  </a:lnTo>
                  <a:lnTo>
                    <a:pt x="433" y="132"/>
                  </a:lnTo>
                  <a:lnTo>
                    <a:pt x="430" y="132"/>
                  </a:lnTo>
                  <a:lnTo>
                    <a:pt x="430" y="132"/>
                  </a:lnTo>
                  <a:lnTo>
                    <a:pt x="428" y="132"/>
                  </a:lnTo>
                  <a:lnTo>
                    <a:pt x="428" y="130"/>
                  </a:lnTo>
                  <a:lnTo>
                    <a:pt x="428" y="130"/>
                  </a:lnTo>
                  <a:lnTo>
                    <a:pt x="428" y="130"/>
                  </a:lnTo>
                  <a:lnTo>
                    <a:pt x="428" y="127"/>
                  </a:lnTo>
                  <a:lnTo>
                    <a:pt x="430" y="125"/>
                  </a:lnTo>
                  <a:lnTo>
                    <a:pt x="430" y="125"/>
                  </a:lnTo>
                  <a:lnTo>
                    <a:pt x="430" y="125"/>
                  </a:lnTo>
                  <a:lnTo>
                    <a:pt x="430" y="123"/>
                  </a:lnTo>
                  <a:lnTo>
                    <a:pt x="430" y="123"/>
                  </a:lnTo>
                  <a:lnTo>
                    <a:pt x="428" y="118"/>
                  </a:lnTo>
                  <a:lnTo>
                    <a:pt x="428" y="118"/>
                  </a:lnTo>
                  <a:lnTo>
                    <a:pt x="425" y="116"/>
                  </a:lnTo>
                  <a:lnTo>
                    <a:pt x="425" y="116"/>
                  </a:lnTo>
                  <a:lnTo>
                    <a:pt x="423" y="116"/>
                  </a:lnTo>
                  <a:lnTo>
                    <a:pt x="421" y="116"/>
                  </a:lnTo>
                  <a:lnTo>
                    <a:pt x="421" y="113"/>
                  </a:lnTo>
                  <a:lnTo>
                    <a:pt x="421" y="113"/>
                  </a:lnTo>
                  <a:lnTo>
                    <a:pt x="418" y="116"/>
                  </a:lnTo>
                  <a:lnTo>
                    <a:pt x="418" y="116"/>
                  </a:lnTo>
                  <a:lnTo>
                    <a:pt x="418" y="116"/>
                  </a:lnTo>
                  <a:lnTo>
                    <a:pt x="416" y="116"/>
                  </a:lnTo>
                  <a:lnTo>
                    <a:pt x="414" y="113"/>
                  </a:lnTo>
                  <a:lnTo>
                    <a:pt x="414" y="113"/>
                  </a:lnTo>
                  <a:lnTo>
                    <a:pt x="411" y="113"/>
                  </a:lnTo>
                  <a:lnTo>
                    <a:pt x="409" y="113"/>
                  </a:lnTo>
                  <a:lnTo>
                    <a:pt x="409" y="113"/>
                  </a:lnTo>
                  <a:lnTo>
                    <a:pt x="407" y="113"/>
                  </a:lnTo>
                  <a:lnTo>
                    <a:pt x="404" y="111"/>
                  </a:lnTo>
                  <a:lnTo>
                    <a:pt x="404" y="111"/>
                  </a:lnTo>
                  <a:lnTo>
                    <a:pt x="404" y="111"/>
                  </a:lnTo>
                  <a:lnTo>
                    <a:pt x="402" y="113"/>
                  </a:lnTo>
                  <a:lnTo>
                    <a:pt x="399" y="113"/>
                  </a:lnTo>
                  <a:lnTo>
                    <a:pt x="399" y="113"/>
                  </a:lnTo>
                  <a:lnTo>
                    <a:pt x="397" y="111"/>
                  </a:lnTo>
                  <a:lnTo>
                    <a:pt x="395" y="111"/>
                  </a:lnTo>
                  <a:lnTo>
                    <a:pt x="395" y="111"/>
                  </a:lnTo>
                  <a:lnTo>
                    <a:pt x="395" y="111"/>
                  </a:lnTo>
                  <a:lnTo>
                    <a:pt x="395" y="111"/>
                  </a:lnTo>
                  <a:lnTo>
                    <a:pt x="392" y="111"/>
                  </a:lnTo>
                  <a:lnTo>
                    <a:pt x="392" y="111"/>
                  </a:lnTo>
                  <a:lnTo>
                    <a:pt x="390" y="111"/>
                  </a:lnTo>
                  <a:lnTo>
                    <a:pt x="390" y="109"/>
                  </a:lnTo>
                  <a:lnTo>
                    <a:pt x="388" y="109"/>
                  </a:lnTo>
                  <a:lnTo>
                    <a:pt x="388" y="111"/>
                  </a:lnTo>
                  <a:lnTo>
                    <a:pt x="388" y="111"/>
                  </a:lnTo>
                  <a:lnTo>
                    <a:pt x="385" y="111"/>
                  </a:lnTo>
                  <a:lnTo>
                    <a:pt x="385" y="111"/>
                  </a:lnTo>
                  <a:lnTo>
                    <a:pt x="385" y="111"/>
                  </a:lnTo>
                  <a:lnTo>
                    <a:pt x="385" y="111"/>
                  </a:lnTo>
                  <a:lnTo>
                    <a:pt x="383" y="111"/>
                  </a:lnTo>
                  <a:lnTo>
                    <a:pt x="383" y="111"/>
                  </a:lnTo>
                  <a:lnTo>
                    <a:pt x="381" y="113"/>
                  </a:lnTo>
                  <a:lnTo>
                    <a:pt x="381" y="113"/>
                  </a:lnTo>
                  <a:lnTo>
                    <a:pt x="381" y="113"/>
                  </a:lnTo>
                  <a:lnTo>
                    <a:pt x="376" y="111"/>
                  </a:lnTo>
                  <a:lnTo>
                    <a:pt x="373" y="111"/>
                  </a:lnTo>
                  <a:lnTo>
                    <a:pt x="373" y="111"/>
                  </a:lnTo>
                  <a:lnTo>
                    <a:pt x="371" y="111"/>
                  </a:lnTo>
                  <a:lnTo>
                    <a:pt x="371" y="111"/>
                  </a:lnTo>
                  <a:lnTo>
                    <a:pt x="371" y="111"/>
                  </a:lnTo>
                  <a:lnTo>
                    <a:pt x="369" y="111"/>
                  </a:lnTo>
                  <a:lnTo>
                    <a:pt x="369" y="111"/>
                  </a:lnTo>
                  <a:lnTo>
                    <a:pt x="366" y="111"/>
                  </a:lnTo>
                  <a:lnTo>
                    <a:pt x="366" y="111"/>
                  </a:lnTo>
                  <a:lnTo>
                    <a:pt x="366" y="111"/>
                  </a:lnTo>
                  <a:lnTo>
                    <a:pt x="364" y="111"/>
                  </a:lnTo>
                  <a:lnTo>
                    <a:pt x="364" y="111"/>
                  </a:lnTo>
                  <a:lnTo>
                    <a:pt x="362" y="111"/>
                  </a:lnTo>
                  <a:lnTo>
                    <a:pt x="362" y="111"/>
                  </a:lnTo>
                  <a:lnTo>
                    <a:pt x="359" y="111"/>
                  </a:lnTo>
                  <a:lnTo>
                    <a:pt x="354" y="109"/>
                  </a:lnTo>
                  <a:lnTo>
                    <a:pt x="347" y="106"/>
                  </a:lnTo>
                  <a:lnTo>
                    <a:pt x="343" y="104"/>
                  </a:lnTo>
                  <a:lnTo>
                    <a:pt x="338" y="101"/>
                  </a:lnTo>
                  <a:lnTo>
                    <a:pt x="336" y="101"/>
                  </a:lnTo>
                  <a:lnTo>
                    <a:pt x="331" y="99"/>
                  </a:lnTo>
                  <a:lnTo>
                    <a:pt x="331" y="99"/>
                  </a:lnTo>
                  <a:lnTo>
                    <a:pt x="328" y="99"/>
                  </a:lnTo>
                  <a:lnTo>
                    <a:pt x="324" y="99"/>
                  </a:lnTo>
                  <a:lnTo>
                    <a:pt x="319" y="97"/>
                  </a:lnTo>
                  <a:lnTo>
                    <a:pt x="312" y="97"/>
                  </a:lnTo>
                  <a:lnTo>
                    <a:pt x="305" y="97"/>
                  </a:lnTo>
                  <a:lnTo>
                    <a:pt x="298" y="94"/>
                  </a:lnTo>
                  <a:lnTo>
                    <a:pt x="288" y="94"/>
                  </a:lnTo>
                  <a:lnTo>
                    <a:pt x="281" y="92"/>
                  </a:lnTo>
                  <a:lnTo>
                    <a:pt x="274" y="90"/>
                  </a:lnTo>
                  <a:lnTo>
                    <a:pt x="265" y="90"/>
                  </a:lnTo>
                  <a:lnTo>
                    <a:pt x="260" y="87"/>
                  </a:lnTo>
                  <a:lnTo>
                    <a:pt x="253" y="87"/>
                  </a:lnTo>
                  <a:lnTo>
                    <a:pt x="250" y="87"/>
                  </a:lnTo>
                  <a:lnTo>
                    <a:pt x="246" y="87"/>
                  </a:lnTo>
                  <a:lnTo>
                    <a:pt x="246" y="87"/>
                  </a:lnTo>
                  <a:lnTo>
                    <a:pt x="243" y="85"/>
                  </a:lnTo>
                  <a:lnTo>
                    <a:pt x="243" y="85"/>
                  </a:lnTo>
                  <a:lnTo>
                    <a:pt x="243" y="85"/>
                  </a:lnTo>
                  <a:lnTo>
                    <a:pt x="241" y="82"/>
                  </a:lnTo>
                  <a:lnTo>
                    <a:pt x="239" y="80"/>
                  </a:lnTo>
                  <a:lnTo>
                    <a:pt x="236" y="75"/>
                  </a:lnTo>
                  <a:lnTo>
                    <a:pt x="236" y="71"/>
                  </a:lnTo>
                  <a:lnTo>
                    <a:pt x="234" y="68"/>
                  </a:lnTo>
                  <a:lnTo>
                    <a:pt x="234" y="68"/>
                  </a:lnTo>
                  <a:lnTo>
                    <a:pt x="231" y="66"/>
                  </a:lnTo>
                  <a:lnTo>
                    <a:pt x="231" y="66"/>
                  </a:lnTo>
                  <a:lnTo>
                    <a:pt x="229" y="66"/>
                  </a:lnTo>
                  <a:lnTo>
                    <a:pt x="229" y="66"/>
                  </a:lnTo>
                  <a:lnTo>
                    <a:pt x="227" y="66"/>
                  </a:lnTo>
                  <a:lnTo>
                    <a:pt x="227" y="66"/>
                  </a:lnTo>
                  <a:lnTo>
                    <a:pt x="227" y="64"/>
                  </a:lnTo>
                  <a:lnTo>
                    <a:pt x="224" y="64"/>
                  </a:lnTo>
                  <a:lnTo>
                    <a:pt x="224" y="64"/>
                  </a:lnTo>
                  <a:lnTo>
                    <a:pt x="222" y="64"/>
                  </a:lnTo>
                  <a:lnTo>
                    <a:pt x="222" y="61"/>
                  </a:lnTo>
                  <a:lnTo>
                    <a:pt x="222" y="61"/>
                  </a:lnTo>
                  <a:lnTo>
                    <a:pt x="220" y="61"/>
                  </a:lnTo>
                  <a:lnTo>
                    <a:pt x="220" y="64"/>
                  </a:lnTo>
                  <a:lnTo>
                    <a:pt x="217" y="64"/>
                  </a:lnTo>
                  <a:lnTo>
                    <a:pt x="217" y="64"/>
                  </a:lnTo>
                  <a:lnTo>
                    <a:pt x="217" y="64"/>
                  </a:lnTo>
                  <a:lnTo>
                    <a:pt x="215" y="64"/>
                  </a:lnTo>
                  <a:lnTo>
                    <a:pt x="215" y="64"/>
                  </a:lnTo>
                  <a:lnTo>
                    <a:pt x="215" y="61"/>
                  </a:lnTo>
                  <a:lnTo>
                    <a:pt x="215" y="59"/>
                  </a:lnTo>
                  <a:lnTo>
                    <a:pt x="215" y="59"/>
                  </a:lnTo>
                  <a:lnTo>
                    <a:pt x="213" y="61"/>
                  </a:lnTo>
                  <a:lnTo>
                    <a:pt x="210" y="61"/>
                  </a:lnTo>
                  <a:lnTo>
                    <a:pt x="208" y="59"/>
                  </a:lnTo>
                  <a:lnTo>
                    <a:pt x="201" y="56"/>
                  </a:lnTo>
                  <a:lnTo>
                    <a:pt x="191" y="54"/>
                  </a:lnTo>
                  <a:lnTo>
                    <a:pt x="184" y="49"/>
                  </a:lnTo>
                  <a:lnTo>
                    <a:pt x="182" y="47"/>
                  </a:lnTo>
                  <a:lnTo>
                    <a:pt x="184" y="47"/>
                  </a:lnTo>
                  <a:lnTo>
                    <a:pt x="184" y="49"/>
                  </a:lnTo>
                  <a:lnTo>
                    <a:pt x="184" y="49"/>
                  </a:lnTo>
                  <a:lnTo>
                    <a:pt x="184" y="49"/>
                  </a:lnTo>
                  <a:lnTo>
                    <a:pt x="182" y="49"/>
                  </a:lnTo>
                  <a:lnTo>
                    <a:pt x="182" y="52"/>
                  </a:lnTo>
                  <a:lnTo>
                    <a:pt x="182" y="52"/>
                  </a:lnTo>
                  <a:lnTo>
                    <a:pt x="184" y="52"/>
                  </a:lnTo>
                  <a:lnTo>
                    <a:pt x="184" y="54"/>
                  </a:lnTo>
                  <a:lnTo>
                    <a:pt x="182" y="56"/>
                  </a:lnTo>
                  <a:lnTo>
                    <a:pt x="170" y="61"/>
                  </a:lnTo>
                  <a:lnTo>
                    <a:pt x="168" y="61"/>
                  </a:lnTo>
                  <a:lnTo>
                    <a:pt x="165" y="61"/>
                  </a:lnTo>
                  <a:lnTo>
                    <a:pt x="168" y="59"/>
                  </a:lnTo>
                  <a:lnTo>
                    <a:pt x="168" y="56"/>
                  </a:lnTo>
                  <a:lnTo>
                    <a:pt x="172" y="49"/>
                  </a:lnTo>
                  <a:lnTo>
                    <a:pt x="172" y="47"/>
                  </a:lnTo>
                  <a:lnTo>
                    <a:pt x="172" y="47"/>
                  </a:lnTo>
                  <a:lnTo>
                    <a:pt x="172" y="45"/>
                  </a:lnTo>
                  <a:lnTo>
                    <a:pt x="172" y="45"/>
                  </a:lnTo>
                  <a:lnTo>
                    <a:pt x="172" y="42"/>
                  </a:lnTo>
                  <a:lnTo>
                    <a:pt x="172" y="40"/>
                  </a:lnTo>
                  <a:lnTo>
                    <a:pt x="172" y="38"/>
                  </a:lnTo>
                  <a:lnTo>
                    <a:pt x="175" y="35"/>
                  </a:lnTo>
                  <a:lnTo>
                    <a:pt x="175" y="35"/>
                  </a:lnTo>
                  <a:lnTo>
                    <a:pt x="177" y="28"/>
                  </a:lnTo>
                  <a:lnTo>
                    <a:pt x="179" y="28"/>
                  </a:lnTo>
                  <a:lnTo>
                    <a:pt x="179" y="26"/>
                  </a:lnTo>
                  <a:lnTo>
                    <a:pt x="177" y="26"/>
                  </a:lnTo>
                  <a:lnTo>
                    <a:pt x="179" y="23"/>
                  </a:lnTo>
                  <a:lnTo>
                    <a:pt x="179" y="23"/>
                  </a:lnTo>
                  <a:lnTo>
                    <a:pt x="179" y="23"/>
                  </a:lnTo>
                  <a:lnTo>
                    <a:pt x="177" y="21"/>
                  </a:lnTo>
                  <a:lnTo>
                    <a:pt x="177" y="19"/>
                  </a:lnTo>
                  <a:lnTo>
                    <a:pt x="177" y="19"/>
                  </a:lnTo>
                  <a:lnTo>
                    <a:pt x="175" y="19"/>
                  </a:lnTo>
                  <a:lnTo>
                    <a:pt x="172" y="19"/>
                  </a:lnTo>
                  <a:lnTo>
                    <a:pt x="172" y="19"/>
                  </a:lnTo>
                  <a:lnTo>
                    <a:pt x="172" y="16"/>
                  </a:lnTo>
                  <a:lnTo>
                    <a:pt x="172" y="16"/>
                  </a:lnTo>
                  <a:lnTo>
                    <a:pt x="172" y="16"/>
                  </a:lnTo>
                  <a:lnTo>
                    <a:pt x="170" y="16"/>
                  </a:lnTo>
                  <a:lnTo>
                    <a:pt x="170" y="16"/>
                  </a:lnTo>
                  <a:lnTo>
                    <a:pt x="168" y="16"/>
                  </a:lnTo>
                  <a:lnTo>
                    <a:pt x="168" y="19"/>
                  </a:lnTo>
                  <a:lnTo>
                    <a:pt x="168" y="19"/>
                  </a:lnTo>
                  <a:lnTo>
                    <a:pt x="168" y="19"/>
                  </a:lnTo>
                  <a:lnTo>
                    <a:pt x="168" y="19"/>
                  </a:lnTo>
                  <a:lnTo>
                    <a:pt x="165" y="21"/>
                  </a:lnTo>
                  <a:lnTo>
                    <a:pt x="165" y="21"/>
                  </a:lnTo>
                  <a:lnTo>
                    <a:pt x="163" y="21"/>
                  </a:lnTo>
                  <a:lnTo>
                    <a:pt x="163" y="19"/>
                  </a:lnTo>
                  <a:lnTo>
                    <a:pt x="161" y="19"/>
                  </a:lnTo>
                  <a:lnTo>
                    <a:pt x="161" y="21"/>
                  </a:lnTo>
                  <a:lnTo>
                    <a:pt x="161" y="21"/>
                  </a:lnTo>
                  <a:lnTo>
                    <a:pt x="161" y="21"/>
                  </a:lnTo>
                  <a:lnTo>
                    <a:pt x="161" y="21"/>
                  </a:lnTo>
                  <a:lnTo>
                    <a:pt x="156" y="23"/>
                  </a:lnTo>
                  <a:lnTo>
                    <a:pt x="156" y="23"/>
                  </a:lnTo>
                  <a:lnTo>
                    <a:pt x="153" y="26"/>
                  </a:lnTo>
                  <a:lnTo>
                    <a:pt x="153" y="26"/>
                  </a:lnTo>
                  <a:lnTo>
                    <a:pt x="153" y="26"/>
                  </a:lnTo>
                  <a:lnTo>
                    <a:pt x="153" y="26"/>
                  </a:lnTo>
                  <a:lnTo>
                    <a:pt x="151" y="28"/>
                  </a:lnTo>
                  <a:lnTo>
                    <a:pt x="151" y="28"/>
                  </a:lnTo>
                  <a:lnTo>
                    <a:pt x="151" y="28"/>
                  </a:lnTo>
                  <a:lnTo>
                    <a:pt x="149" y="30"/>
                  </a:lnTo>
                  <a:lnTo>
                    <a:pt x="149" y="30"/>
                  </a:lnTo>
                  <a:lnTo>
                    <a:pt x="146" y="30"/>
                  </a:lnTo>
                  <a:lnTo>
                    <a:pt x="146" y="30"/>
                  </a:lnTo>
                  <a:lnTo>
                    <a:pt x="146" y="30"/>
                  </a:lnTo>
                  <a:lnTo>
                    <a:pt x="146" y="30"/>
                  </a:lnTo>
                  <a:lnTo>
                    <a:pt x="146" y="28"/>
                  </a:lnTo>
                  <a:lnTo>
                    <a:pt x="144" y="30"/>
                  </a:lnTo>
                  <a:lnTo>
                    <a:pt x="142" y="33"/>
                  </a:lnTo>
                  <a:lnTo>
                    <a:pt x="142" y="30"/>
                  </a:lnTo>
                  <a:lnTo>
                    <a:pt x="142" y="28"/>
                  </a:lnTo>
                  <a:lnTo>
                    <a:pt x="139" y="30"/>
                  </a:lnTo>
                  <a:lnTo>
                    <a:pt x="135" y="33"/>
                  </a:lnTo>
                  <a:lnTo>
                    <a:pt x="127" y="38"/>
                  </a:lnTo>
                  <a:lnTo>
                    <a:pt x="125" y="42"/>
                  </a:lnTo>
                  <a:lnTo>
                    <a:pt x="123" y="42"/>
                  </a:lnTo>
                  <a:lnTo>
                    <a:pt x="116" y="45"/>
                  </a:lnTo>
                  <a:lnTo>
                    <a:pt x="108" y="47"/>
                  </a:lnTo>
                  <a:lnTo>
                    <a:pt x="90" y="54"/>
                  </a:lnTo>
                  <a:lnTo>
                    <a:pt x="78" y="56"/>
                  </a:lnTo>
                  <a:lnTo>
                    <a:pt x="75" y="56"/>
                  </a:lnTo>
                  <a:lnTo>
                    <a:pt x="68" y="54"/>
                  </a:lnTo>
                  <a:lnTo>
                    <a:pt x="68" y="54"/>
                  </a:lnTo>
                  <a:lnTo>
                    <a:pt x="66" y="54"/>
                  </a:lnTo>
                  <a:lnTo>
                    <a:pt x="64" y="52"/>
                  </a:lnTo>
                  <a:lnTo>
                    <a:pt x="61" y="49"/>
                  </a:lnTo>
                  <a:lnTo>
                    <a:pt x="61" y="49"/>
                  </a:lnTo>
                  <a:lnTo>
                    <a:pt x="61" y="49"/>
                  </a:lnTo>
                  <a:lnTo>
                    <a:pt x="59" y="52"/>
                  </a:lnTo>
                  <a:lnTo>
                    <a:pt x="59" y="52"/>
                  </a:lnTo>
                  <a:lnTo>
                    <a:pt x="56" y="54"/>
                  </a:lnTo>
                  <a:lnTo>
                    <a:pt x="56" y="54"/>
                  </a:lnTo>
                  <a:lnTo>
                    <a:pt x="56" y="54"/>
                  </a:lnTo>
                  <a:lnTo>
                    <a:pt x="56" y="54"/>
                  </a:lnTo>
                  <a:lnTo>
                    <a:pt x="54" y="56"/>
                  </a:lnTo>
                  <a:lnTo>
                    <a:pt x="54" y="56"/>
                  </a:lnTo>
                  <a:lnTo>
                    <a:pt x="54" y="56"/>
                  </a:lnTo>
                  <a:lnTo>
                    <a:pt x="54" y="56"/>
                  </a:lnTo>
                  <a:lnTo>
                    <a:pt x="54" y="59"/>
                  </a:lnTo>
                  <a:lnTo>
                    <a:pt x="54" y="61"/>
                  </a:lnTo>
                  <a:lnTo>
                    <a:pt x="54" y="61"/>
                  </a:lnTo>
                  <a:lnTo>
                    <a:pt x="54" y="61"/>
                  </a:lnTo>
                  <a:lnTo>
                    <a:pt x="52" y="61"/>
                  </a:lnTo>
                  <a:lnTo>
                    <a:pt x="52" y="64"/>
                  </a:lnTo>
                  <a:lnTo>
                    <a:pt x="52" y="64"/>
                  </a:lnTo>
                  <a:lnTo>
                    <a:pt x="49" y="64"/>
                  </a:lnTo>
                  <a:lnTo>
                    <a:pt x="47" y="64"/>
                  </a:lnTo>
                  <a:lnTo>
                    <a:pt x="47" y="64"/>
                  </a:lnTo>
                  <a:lnTo>
                    <a:pt x="47" y="64"/>
                  </a:lnTo>
                  <a:lnTo>
                    <a:pt x="47" y="64"/>
                  </a:lnTo>
                  <a:lnTo>
                    <a:pt x="47" y="66"/>
                  </a:lnTo>
                  <a:lnTo>
                    <a:pt x="47" y="73"/>
                  </a:lnTo>
                  <a:lnTo>
                    <a:pt x="47" y="80"/>
                  </a:lnTo>
                  <a:lnTo>
                    <a:pt x="47" y="90"/>
                  </a:lnTo>
                  <a:lnTo>
                    <a:pt x="49" y="97"/>
                  </a:lnTo>
                  <a:lnTo>
                    <a:pt x="49" y="104"/>
                  </a:lnTo>
                  <a:lnTo>
                    <a:pt x="49" y="111"/>
                  </a:lnTo>
                  <a:lnTo>
                    <a:pt x="49" y="118"/>
                  </a:lnTo>
                  <a:lnTo>
                    <a:pt x="49" y="127"/>
                  </a:lnTo>
                  <a:lnTo>
                    <a:pt x="49" y="127"/>
                  </a:lnTo>
                  <a:lnTo>
                    <a:pt x="52" y="132"/>
                  </a:lnTo>
                  <a:lnTo>
                    <a:pt x="49" y="132"/>
                  </a:lnTo>
                  <a:lnTo>
                    <a:pt x="47" y="135"/>
                  </a:lnTo>
                  <a:lnTo>
                    <a:pt x="47" y="135"/>
                  </a:lnTo>
                  <a:lnTo>
                    <a:pt x="47" y="137"/>
                  </a:lnTo>
                  <a:lnTo>
                    <a:pt x="45" y="139"/>
                  </a:lnTo>
                  <a:lnTo>
                    <a:pt x="45" y="139"/>
                  </a:lnTo>
                  <a:lnTo>
                    <a:pt x="42" y="139"/>
                  </a:lnTo>
                  <a:lnTo>
                    <a:pt x="40" y="139"/>
                  </a:lnTo>
                  <a:lnTo>
                    <a:pt x="40" y="139"/>
                  </a:lnTo>
                  <a:lnTo>
                    <a:pt x="38" y="139"/>
                  </a:lnTo>
                  <a:lnTo>
                    <a:pt x="35" y="144"/>
                  </a:lnTo>
                  <a:lnTo>
                    <a:pt x="35" y="144"/>
                  </a:lnTo>
                  <a:lnTo>
                    <a:pt x="30" y="144"/>
                  </a:lnTo>
                  <a:lnTo>
                    <a:pt x="30" y="144"/>
                  </a:lnTo>
                  <a:lnTo>
                    <a:pt x="30" y="146"/>
                  </a:lnTo>
                  <a:lnTo>
                    <a:pt x="28" y="146"/>
                  </a:lnTo>
                  <a:lnTo>
                    <a:pt x="28" y="146"/>
                  </a:lnTo>
                  <a:lnTo>
                    <a:pt x="28" y="146"/>
                  </a:lnTo>
                  <a:lnTo>
                    <a:pt x="28" y="149"/>
                  </a:lnTo>
                  <a:lnTo>
                    <a:pt x="28" y="149"/>
                  </a:lnTo>
                  <a:lnTo>
                    <a:pt x="26" y="149"/>
                  </a:lnTo>
                  <a:lnTo>
                    <a:pt x="23" y="149"/>
                  </a:lnTo>
                  <a:lnTo>
                    <a:pt x="19" y="153"/>
                  </a:lnTo>
                  <a:lnTo>
                    <a:pt x="19" y="153"/>
                  </a:lnTo>
                  <a:lnTo>
                    <a:pt x="16" y="156"/>
                  </a:lnTo>
                  <a:lnTo>
                    <a:pt x="14" y="158"/>
                  </a:lnTo>
                  <a:lnTo>
                    <a:pt x="9" y="165"/>
                  </a:lnTo>
                  <a:lnTo>
                    <a:pt x="9" y="168"/>
                  </a:lnTo>
                  <a:lnTo>
                    <a:pt x="7" y="172"/>
                  </a:lnTo>
                  <a:lnTo>
                    <a:pt x="0" y="180"/>
                  </a:lnTo>
                  <a:lnTo>
                    <a:pt x="0" y="182"/>
                  </a:lnTo>
                  <a:lnTo>
                    <a:pt x="0" y="184"/>
                  </a:lnTo>
                  <a:lnTo>
                    <a:pt x="0" y="191"/>
                  </a:lnTo>
                  <a:lnTo>
                    <a:pt x="2" y="196"/>
                  </a:lnTo>
                  <a:lnTo>
                    <a:pt x="4" y="196"/>
                  </a:lnTo>
                  <a:lnTo>
                    <a:pt x="9" y="196"/>
                  </a:lnTo>
                  <a:lnTo>
                    <a:pt x="14" y="198"/>
                  </a:lnTo>
                  <a:lnTo>
                    <a:pt x="14" y="198"/>
                  </a:lnTo>
                  <a:lnTo>
                    <a:pt x="16" y="203"/>
                  </a:lnTo>
                  <a:lnTo>
                    <a:pt x="16" y="206"/>
                  </a:lnTo>
                  <a:lnTo>
                    <a:pt x="19" y="208"/>
                  </a:lnTo>
                  <a:lnTo>
                    <a:pt x="21" y="210"/>
                  </a:lnTo>
                  <a:lnTo>
                    <a:pt x="21" y="210"/>
                  </a:lnTo>
                  <a:lnTo>
                    <a:pt x="23" y="213"/>
                  </a:lnTo>
                  <a:lnTo>
                    <a:pt x="23" y="215"/>
                  </a:lnTo>
                  <a:lnTo>
                    <a:pt x="21" y="220"/>
                  </a:lnTo>
                  <a:lnTo>
                    <a:pt x="19" y="222"/>
                  </a:lnTo>
                  <a:lnTo>
                    <a:pt x="19" y="225"/>
                  </a:lnTo>
                  <a:lnTo>
                    <a:pt x="19" y="227"/>
                  </a:lnTo>
                  <a:lnTo>
                    <a:pt x="16" y="227"/>
                  </a:lnTo>
                  <a:lnTo>
                    <a:pt x="16" y="229"/>
                  </a:lnTo>
                  <a:lnTo>
                    <a:pt x="14" y="232"/>
                  </a:lnTo>
                  <a:lnTo>
                    <a:pt x="14" y="234"/>
                  </a:lnTo>
                  <a:lnTo>
                    <a:pt x="16" y="239"/>
                  </a:lnTo>
                  <a:lnTo>
                    <a:pt x="14" y="241"/>
                  </a:lnTo>
                  <a:lnTo>
                    <a:pt x="14" y="243"/>
                  </a:lnTo>
                  <a:lnTo>
                    <a:pt x="14" y="243"/>
                  </a:lnTo>
                  <a:lnTo>
                    <a:pt x="16" y="248"/>
                  </a:lnTo>
                  <a:lnTo>
                    <a:pt x="16" y="251"/>
                  </a:lnTo>
                  <a:lnTo>
                    <a:pt x="16" y="253"/>
                  </a:lnTo>
                  <a:lnTo>
                    <a:pt x="16" y="253"/>
                  </a:lnTo>
                  <a:lnTo>
                    <a:pt x="14" y="255"/>
                  </a:lnTo>
                  <a:lnTo>
                    <a:pt x="14" y="255"/>
                  </a:lnTo>
                  <a:lnTo>
                    <a:pt x="14" y="258"/>
                  </a:lnTo>
                  <a:lnTo>
                    <a:pt x="16" y="265"/>
                  </a:lnTo>
                  <a:lnTo>
                    <a:pt x="16" y="269"/>
                  </a:lnTo>
                  <a:lnTo>
                    <a:pt x="19" y="274"/>
                  </a:lnTo>
                  <a:lnTo>
                    <a:pt x="19" y="274"/>
                  </a:lnTo>
                  <a:lnTo>
                    <a:pt x="16" y="277"/>
                  </a:lnTo>
                  <a:lnTo>
                    <a:pt x="16" y="279"/>
                  </a:lnTo>
                  <a:lnTo>
                    <a:pt x="16" y="281"/>
                  </a:lnTo>
                  <a:lnTo>
                    <a:pt x="16" y="284"/>
                  </a:lnTo>
                  <a:lnTo>
                    <a:pt x="16" y="286"/>
                  </a:lnTo>
                  <a:lnTo>
                    <a:pt x="14" y="296"/>
                  </a:lnTo>
                  <a:lnTo>
                    <a:pt x="16" y="298"/>
                  </a:lnTo>
                  <a:lnTo>
                    <a:pt x="21" y="300"/>
                  </a:lnTo>
                  <a:lnTo>
                    <a:pt x="28" y="305"/>
                  </a:lnTo>
                  <a:lnTo>
                    <a:pt x="30" y="307"/>
                  </a:lnTo>
                  <a:lnTo>
                    <a:pt x="30" y="307"/>
                  </a:lnTo>
                  <a:lnTo>
                    <a:pt x="33" y="310"/>
                  </a:lnTo>
                  <a:lnTo>
                    <a:pt x="33" y="310"/>
                  </a:lnTo>
                  <a:lnTo>
                    <a:pt x="38" y="312"/>
                  </a:lnTo>
                  <a:lnTo>
                    <a:pt x="52" y="312"/>
                  </a:lnTo>
                  <a:lnTo>
                    <a:pt x="54" y="314"/>
                  </a:lnTo>
                  <a:lnTo>
                    <a:pt x="56" y="317"/>
                  </a:lnTo>
                  <a:lnTo>
                    <a:pt x="61" y="319"/>
                  </a:lnTo>
                  <a:lnTo>
                    <a:pt x="64" y="324"/>
                  </a:lnTo>
                  <a:lnTo>
                    <a:pt x="64" y="326"/>
                  </a:lnTo>
                  <a:lnTo>
                    <a:pt x="66" y="326"/>
                  </a:lnTo>
                  <a:lnTo>
                    <a:pt x="66" y="326"/>
                  </a:lnTo>
                  <a:lnTo>
                    <a:pt x="78" y="329"/>
                  </a:lnTo>
                  <a:lnTo>
                    <a:pt x="82" y="329"/>
                  </a:lnTo>
                  <a:lnTo>
                    <a:pt x="97" y="340"/>
                  </a:lnTo>
                  <a:lnTo>
                    <a:pt x="101" y="345"/>
                  </a:lnTo>
                  <a:lnTo>
                    <a:pt x="108" y="357"/>
                  </a:lnTo>
                  <a:lnTo>
                    <a:pt x="111" y="359"/>
                  </a:lnTo>
                  <a:lnTo>
                    <a:pt x="113" y="362"/>
                  </a:lnTo>
                  <a:lnTo>
                    <a:pt x="125" y="371"/>
                  </a:lnTo>
                  <a:lnTo>
                    <a:pt x="127" y="371"/>
                  </a:lnTo>
                  <a:lnTo>
                    <a:pt x="127" y="371"/>
                  </a:lnTo>
                  <a:lnTo>
                    <a:pt x="137" y="371"/>
                  </a:lnTo>
                  <a:lnTo>
                    <a:pt x="137" y="371"/>
                  </a:lnTo>
                  <a:lnTo>
                    <a:pt x="144" y="374"/>
                  </a:lnTo>
                  <a:lnTo>
                    <a:pt x="144" y="374"/>
                  </a:lnTo>
                  <a:lnTo>
                    <a:pt x="144" y="374"/>
                  </a:lnTo>
                  <a:lnTo>
                    <a:pt x="149" y="374"/>
                  </a:lnTo>
                  <a:lnTo>
                    <a:pt x="149" y="376"/>
                  </a:lnTo>
                  <a:lnTo>
                    <a:pt x="149" y="376"/>
                  </a:lnTo>
                  <a:lnTo>
                    <a:pt x="151" y="376"/>
                  </a:lnTo>
                  <a:lnTo>
                    <a:pt x="151" y="376"/>
                  </a:lnTo>
                  <a:lnTo>
                    <a:pt x="151" y="378"/>
                  </a:lnTo>
                  <a:lnTo>
                    <a:pt x="151" y="381"/>
                  </a:lnTo>
                  <a:lnTo>
                    <a:pt x="153" y="383"/>
                  </a:lnTo>
                  <a:lnTo>
                    <a:pt x="153" y="383"/>
                  </a:lnTo>
                  <a:lnTo>
                    <a:pt x="158" y="385"/>
                  </a:lnTo>
                  <a:lnTo>
                    <a:pt x="161" y="385"/>
                  </a:lnTo>
                  <a:lnTo>
                    <a:pt x="161" y="385"/>
                  </a:lnTo>
                  <a:lnTo>
                    <a:pt x="161" y="388"/>
                  </a:lnTo>
                  <a:lnTo>
                    <a:pt x="163" y="388"/>
                  </a:lnTo>
                  <a:lnTo>
                    <a:pt x="163" y="393"/>
                  </a:lnTo>
                  <a:lnTo>
                    <a:pt x="163" y="395"/>
                  </a:lnTo>
                  <a:lnTo>
                    <a:pt x="163" y="397"/>
                  </a:lnTo>
                  <a:lnTo>
                    <a:pt x="163" y="400"/>
                  </a:lnTo>
                  <a:lnTo>
                    <a:pt x="163" y="400"/>
                  </a:lnTo>
                  <a:lnTo>
                    <a:pt x="163" y="402"/>
                  </a:lnTo>
                  <a:lnTo>
                    <a:pt x="165" y="402"/>
                  </a:lnTo>
                  <a:lnTo>
                    <a:pt x="165" y="402"/>
                  </a:lnTo>
                  <a:lnTo>
                    <a:pt x="168" y="404"/>
                  </a:lnTo>
                  <a:lnTo>
                    <a:pt x="168" y="404"/>
                  </a:lnTo>
                  <a:lnTo>
                    <a:pt x="168" y="407"/>
                  </a:lnTo>
                  <a:lnTo>
                    <a:pt x="168" y="409"/>
                  </a:lnTo>
                  <a:lnTo>
                    <a:pt x="168" y="416"/>
                  </a:lnTo>
                  <a:lnTo>
                    <a:pt x="168" y="419"/>
                  </a:lnTo>
                  <a:lnTo>
                    <a:pt x="168" y="421"/>
                  </a:lnTo>
                  <a:lnTo>
                    <a:pt x="168" y="421"/>
                  </a:lnTo>
                  <a:lnTo>
                    <a:pt x="168" y="426"/>
                  </a:lnTo>
                  <a:lnTo>
                    <a:pt x="168" y="428"/>
                  </a:lnTo>
                  <a:lnTo>
                    <a:pt x="170" y="430"/>
                  </a:lnTo>
                  <a:lnTo>
                    <a:pt x="170" y="433"/>
                  </a:lnTo>
                  <a:lnTo>
                    <a:pt x="170" y="433"/>
                  </a:lnTo>
                  <a:lnTo>
                    <a:pt x="170" y="438"/>
                  </a:lnTo>
                  <a:lnTo>
                    <a:pt x="170" y="438"/>
                  </a:lnTo>
                  <a:lnTo>
                    <a:pt x="170" y="438"/>
                  </a:lnTo>
                  <a:lnTo>
                    <a:pt x="170" y="440"/>
                  </a:lnTo>
                  <a:lnTo>
                    <a:pt x="170" y="442"/>
                  </a:lnTo>
                  <a:lnTo>
                    <a:pt x="170" y="442"/>
                  </a:lnTo>
                  <a:lnTo>
                    <a:pt x="172" y="445"/>
                  </a:lnTo>
                  <a:lnTo>
                    <a:pt x="172" y="447"/>
                  </a:lnTo>
                  <a:lnTo>
                    <a:pt x="172" y="447"/>
                  </a:lnTo>
                  <a:lnTo>
                    <a:pt x="172" y="452"/>
                  </a:lnTo>
                  <a:lnTo>
                    <a:pt x="175" y="452"/>
                  </a:lnTo>
                  <a:lnTo>
                    <a:pt x="175" y="452"/>
                  </a:lnTo>
                  <a:lnTo>
                    <a:pt x="184" y="454"/>
                  </a:lnTo>
                  <a:lnTo>
                    <a:pt x="187" y="456"/>
                  </a:lnTo>
                  <a:lnTo>
                    <a:pt x="187" y="461"/>
                  </a:lnTo>
                  <a:lnTo>
                    <a:pt x="184" y="466"/>
                  </a:lnTo>
                  <a:lnTo>
                    <a:pt x="182" y="473"/>
                  </a:lnTo>
                  <a:lnTo>
                    <a:pt x="179" y="478"/>
                  </a:lnTo>
                  <a:lnTo>
                    <a:pt x="182" y="485"/>
                  </a:lnTo>
                  <a:lnTo>
                    <a:pt x="182" y="490"/>
                  </a:lnTo>
                  <a:lnTo>
                    <a:pt x="182" y="494"/>
                  </a:lnTo>
                  <a:lnTo>
                    <a:pt x="182" y="497"/>
                  </a:lnTo>
                  <a:lnTo>
                    <a:pt x="184" y="497"/>
                  </a:lnTo>
                  <a:lnTo>
                    <a:pt x="184" y="504"/>
                  </a:lnTo>
                  <a:lnTo>
                    <a:pt x="184" y="506"/>
                  </a:lnTo>
                  <a:lnTo>
                    <a:pt x="187" y="506"/>
                  </a:lnTo>
                  <a:lnTo>
                    <a:pt x="189" y="511"/>
                  </a:lnTo>
                  <a:lnTo>
                    <a:pt x="189" y="511"/>
                  </a:lnTo>
                  <a:lnTo>
                    <a:pt x="191" y="513"/>
                  </a:lnTo>
                  <a:lnTo>
                    <a:pt x="191" y="520"/>
                  </a:lnTo>
                  <a:lnTo>
                    <a:pt x="191" y="520"/>
                  </a:lnTo>
                  <a:lnTo>
                    <a:pt x="196" y="527"/>
                  </a:lnTo>
                  <a:lnTo>
                    <a:pt x="196" y="530"/>
                  </a:lnTo>
                  <a:lnTo>
                    <a:pt x="198" y="530"/>
                  </a:lnTo>
                  <a:lnTo>
                    <a:pt x="203" y="532"/>
                  </a:lnTo>
                  <a:lnTo>
                    <a:pt x="220" y="532"/>
                  </a:lnTo>
                  <a:lnTo>
                    <a:pt x="224" y="535"/>
                  </a:lnTo>
                  <a:lnTo>
                    <a:pt x="227" y="535"/>
                  </a:lnTo>
                  <a:lnTo>
                    <a:pt x="229" y="535"/>
                  </a:lnTo>
                  <a:lnTo>
                    <a:pt x="229" y="537"/>
                  </a:lnTo>
                  <a:lnTo>
                    <a:pt x="231" y="542"/>
                  </a:lnTo>
                  <a:lnTo>
                    <a:pt x="234" y="544"/>
                  </a:lnTo>
                  <a:lnTo>
                    <a:pt x="236" y="546"/>
                  </a:lnTo>
                  <a:lnTo>
                    <a:pt x="236" y="549"/>
                  </a:lnTo>
                  <a:lnTo>
                    <a:pt x="236" y="549"/>
                  </a:lnTo>
                  <a:lnTo>
                    <a:pt x="236" y="551"/>
                  </a:lnTo>
                  <a:lnTo>
                    <a:pt x="236" y="551"/>
                  </a:lnTo>
                  <a:lnTo>
                    <a:pt x="236" y="551"/>
                  </a:lnTo>
                  <a:lnTo>
                    <a:pt x="236" y="551"/>
                  </a:lnTo>
                  <a:lnTo>
                    <a:pt x="236" y="551"/>
                  </a:lnTo>
                  <a:lnTo>
                    <a:pt x="236" y="551"/>
                  </a:lnTo>
                  <a:lnTo>
                    <a:pt x="236" y="551"/>
                  </a:lnTo>
                  <a:lnTo>
                    <a:pt x="236" y="551"/>
                  </a:lnTo>
                  <a:lnTo>
                    <a:pt x="236" y="551"/>
                  </a:lnTo>
                  <a:lnTo>
                    <a:pt x="236" y="551"/>
                  </a:lnTo>
                  <a:lnTo>
                    <a:pt x="236" y="551"/>
                  </a:lnTo>
                  <a:lnTo>
                    <a:pt x="236" y="551"/>
                  </a:lnTo>
                  <a:lnTo>
                    <a:pt x="236" y="551"/>
                  </a:lnTo>
                  <a:lnTo>
                    <a:pt x="236" y="551"/>
                  </a:lnTo>
                  <a:lnTo>
                    <a:pt x="236" y="551"/>
                  </a:lnTo>
                  <a:lnTo>
                    <a:pt x="253" y="551"/>
                  </a:lnTo>
                  <a:lnTo>
                    <a:pt x="269" y="549"/>
                  </a:lnTo>
                  <a:lnTo>
                    <a:pt x="286" y="549"/>
                  </a:lnTo>
                  <a:lnTo>
                    <a:pt x="302" y="546"/>
                  </a:lnTo>
                  <a:lnTo>
                    <a:pt x="319" y="546"/>
                  </a:lnTo>
                  <a:lnTo>
                    <a:pt x="336" y="544"/>
                  </a:lnTo>
                  <a:lnTo>
                    <a:pt x="352" y="542"/>
                  </a:lnTo>
                  <a:lnTo>
                    <a:pt x="369" y="542"/>
                  </a:lnTo>
                  <a:lnTo>
                    <a:pt x="385" y="539"/>
                  </a:lnTo>
                  <a:lnTo>
                    <a:pt x="402" y="539"/>
                  </a:lnTo>
                  <a:lnTo>
                    <a:pt x="418" y="537"/>
                  </a:lnTo>
                  <a:lnTo>
                    <a:pt x="435" y="535"/>
                  </a:lnTo>
                  <a:lnTo>
                    <a:pt x="451" y="535"/>
                  </a:lnTo>
                  <a:lnTo>
                    <a:pt x="468" y="532"/>
                  </a:lnTo>
                  <a:lnTo>
                    <a:pt x="485" y="530"/>
                  </a:lnTo>
                  <a:lnTo>
                    <a:pt x="501" y="530"/>
                  </a:lnTo>
                  <a:lnTo>
                    <a:pt x="499" y="520"/>
                  </a:lnTo>
                  <a:lnTo>
                    <a:pt x="499" y="518"/>
                  </a:lnTo>
                  <a:lnTo>
                    <a:pt x="501" y="516"/>
                  </a:lnTo>
                  <a:lnTo>
                    <a:pt x="501" y="516"/>
                  </a:lnTo>
                  <a:lnTo>
                    <a:pt x="499" y="513"/>
                  </a:lnTo>
                  <a:lnTo>
                    <a:pt x="499" y="511"/>
                  </a:lnTo>
                  <a:lnTo>
                    <a:pt x="499" y="511"/>
                  </a:lnTo>
                  <a:lnTo>
                    <a:pt x="499" y="509"/>
                  </a:lnTo>
                  <a:lnTo>
                    <a:pt x="499" y="506"/>
                  </a:lnTo>
                  <a:lnTo>
                    <a:pt x="501" y="504"/>
                  </a:lnTo>
                  <a:lnTo>
                    <a:pt x="501" y="494"/>
                  </a:lnTo>
                  <a:lnTo>
                    <a:pt x="501" y="492"/>
                  </a:lnTo>
                  <a:lnTo>
                    <a:pt x="499" y="490"/>
                  </a:lnTo>
                  <a:lnTo>
                    <a:pt x="494" y="485"/>
                  </a:lnTo>
                  <a:lnTo>
                    <a:pt x="494" y="482"/>
                  </a:lnTo>
                  <a:lnTo>
                    <a:pt x="494" y="482"/>
                  </a:lnTo>
                  <a:lnTo>
                    <a:pt x="492" y="473"/>
                  </a:lnTo>
                  <a:lnTo>
                    <a:pt x="492" y="471"/>
                  </a:lnTo>
                  <a:lnTo>
                    <a:pt x="489" y="468"/>
                  </a:lnTo>
                  <a:lnTo>
                    <a:pt x="487" y="466"/>
                  </a:lnTo>
                  <a:lnTo>
                    <a:pt x="485" y="466"/>
                  </a:lnTo>
                  <a:lnTo>
                    <a:pt x="485" y="464"/>
                  </a:lnTo>
                  <a:lnTo>
                    <a:pt x="487" y="459"/>
                  </a:lnTo>
                  <a:lnTo>
                    <a:pt x="487" y="456"/>
                  </a:lnTo>
                  <a:lnTo>
                    <a:pt x="487" y="456"/>
                  </a:lnTo>
                  <a:lnTo>
                    <a:pt x="487" y="456"/>
                  </a:lnTo>
                  <a:lnTo>
                    <a:pt x="485" y="454"/>
                  </a:lnTo>
                  <a:lnTo>
                    <a:pt x="485" y="452"/>
                  </a:lnTo>
                  <a:lnTo>
                    <a:pt x="485" y="449"/>
                  </a:lnTo>
                  <a:lnTo>
                    <a:pt x="485" y="449"/>
                  </a:lnTo>
                  <a:lnTo>
                    <a:pt x="485" y="447"/>
                  </a:lnTo>
                  <a:lnTo>
                    <a:pt x="485" y="442"/>
                  </a:lnTo>
                  <a:lnTo>
                    <a:pt x="482" y="442"/>
                  </a:lnTo>
                  <a:lnTo>
                    <a:pt x="482" y="440"/>
                  </a:lnTo>
                  <a:lnTo>
                    <a:pt x="482" y="435"/>
                  </a:lnTo>
                  <a:lnTo>
                    <a:pt x="482" y="426"/>
                  </a:lnTo>
                  <a:lnTo>
                    <a:pt x="482" y="423"/>
                  </a:lnTo>
                  <a:lnTo>
                    <a:pt x="487" y="411"/>
                  </a:lnTo>
                  <a:lnTo>
                    <a:pt x="489" y="404"/>
                  </a:lnTo>
                  <a:lnTo>
                    <a:pt x="487" y="402"/>
                  </a:lnTo>
                  <a:lnTo>
                    <a:pt x="487" y="400"/>
                  </a:lnTo>
                  <a:lnTo>
                    <a:pt x="489" y="397"/>
                  </a:lnTo>
                  <a:lnTo>
                    <a:pt x="492" y="385"/>
                  </a:lnTo>
                  <a:lnTo>
                    <a:pt x="494" y="381"/>
                  </a:lnTo>
                  <a:lnTo>
                    <a:pt x="494" y="378"/>
                  </a:lnTo>
                  <a:lnTo>
                    <a:pt x="494" y="378"/>
                  </a:lnTo>
                  <a:lnTo>
                    <a:pt x="494" y="378"/>
                  </a:lnTo>
                  <a:lnTo>
                    <a:pt x="494" y="376"/>
                  </a:lnTo>
                  <a:lnTo>
                    <a:pt x="494" y="376"/>
                  </a:lnTo>
                  <a:lnTo>
                    <a:pt x="494" y="374"/>
                  </a:lnTo>
                  <a:lnTo>
                    <a:pt x="494" y="374"/>
                  </a:lnTo>
                  <a:lnTo>
                    <a:pt x="494" y="371"/>
                  </a:lnTo>
                  <a:lnTo>
                    <a:pt x="492" y="369"/>
                  </a:lnTo>
                  <a:lnTo>
                    <a:pt x="492" y="369"/>
                  </a:lnTo>
                  <a:lnTo>
                    <a:pt x="489" y="367"/>
                  </a:lnTo>
                  <a:lnTo>
                    <a:pt x="489" y="364"/>
                  </a:lnTo>
                  <a:lnTo>
                    <a:pt x="489" y="355"/>
                  </a:lnTo>
                  <a:lnTo>
                    <a:pt x="489" y="352"/>
                  </a:lnTo>
                  <a:lnTo>
                    <a:pt x="492" y="350"/>
                  </a:lnTo>
                  <a:lnTo>
                    <a:pt x="492" y="350"/>
                  </a:lnTo>
                  <a:lnTo>
                    <a:pt x="492" y="345"/>
                  </a:lnTo>
                  <a:lnTo>
                    <a:pt x="492" y="343"/>
                  </a:lnTo>
                  <a:lnTo>
                    <a:pt x="494" y="331"/>
                  </a:lnTo>
                  <a:lnTo>
                    <a:pt x="496" y="331"/>
                  </a:lnTo>
                  <a:lnTo>
                    <a:pt x="496" y="329"/>
                  </a:lnTo>
                  <a:lnTo>
                    <a:pt x="504" y="326"/>
                  </a:lnTo>
                  <a:lnTo>
                    <a:pt x="504" y="324"/>
                  </a:lnTo>
                  <a:lnTo>
                    <a:pt x="506" y="322"/>
                  </a:lnTo>
                  <a:lnTo>
                    <a:pt x="506" y="319"/>
                  </a:lnTo>
                  <a:lnTo>
                    <a:pt x="506" y="317"/>
                  </a:lnTo>
                  <a:lnTo>
                    <a:pt x="506" y="314"/>
                  </a:lnTo>
                  <a:lnTo>
                    <a:pt x="501" y="310"/>
                  </a:lnTo>
                  <a:lnTo>
                    <a:pt x="501" y="305"/>
                  </a:lnTo>
                  <a:lnTo>
                    <a:pt x="501" y="305"/>
                  </a:lnTo>
                  <a:lnTo>
                    <a:pt x="501" y="303"/>
                  </a:lnTo>
                  <a:lnTo>
                    <a:pt x="501" y="300"/>
                  </a:lnTo>
                  <a:lnTo>
                    <a:pt x="501" y="298"/>
                  </a:lnTo>
                  <a:lnTo>
                    <a:pt x="501" y="296"/>
                  </a:lnTo>
                  <a:lnTo>
                    <a:pt x="501" y="293"/>
                  </a:lnTo>
                  <a:lnTo>
                    <a:pt x="504" y="279"/>
                  </a:lnTo>
                  <a:lnTo>
                    <a:pt x="504" y="274"/>
                  </a:lnTo>
                  <a:lnTo>
                    <a:pt x="506" y="269"/>
                  </a:lnTo>
                  <a:lnTo>
                    <a:pt x="511" y="262"/>
                  </a:lnTo>
                  <a:lnTo>
                    <a:pt x="511" y="260"/>
                  </a:lnTo>
                  <a:lnTo>
                    <a:pt x="511" y="258"/>
                  </a:lnTo>
                  <a:lnTo>
                    <a:pt x="513" y="258"/>
                  </a:lnTo>
                  <a:lnTo>
                    <a:pt x="513" y="258"/>
                  </a:lnTo>
                  <a:lnTo>
                    <a:pt x="513" y="255"/>
                  </a:lnTo>
                  <a:lnTo>
                    <a:pt x="513" y="246"/>
                  </a:lnTo>
                  <a:lnTo>
                    <a:pt x="513" y="243"/>
                  </a:lnTo>
                  <a:lnTo>
                    <a:pt x="513" y="243"/>
                  </a:lnTo>
                  <a:close/>
                  <a:moveTo>
                    <a:pt x="182" y="21"/>
                  </a:moveTo>
                  <a:lnTo>
                    <a:pt x="184" y="21"/>
                  </a:lnTo>
                  <a:lnTo>
                    <a:pt x="184" y="21"/>
                  </a:lnTo>
                  <a:lnTo>
                    <a:pt x="184" y="19"/>
                  </a:lnTo>
                  <a:lnTo>
                    <a:pt x="184" y="16"/>
                  </a:lnTo>
                  <a:lnTo>
                    <a:pt x="182" y="16"/>
                  </a:lnTo>
                  <a:lnTo>
                    <a:pt x="182" y="16"/>
                  </a:lnTo>
                  <a:lnTo>
                    <a:pt x="179" y="16"/>
                  </a:lnTo>
                  <a:lnTo>
                    <a:pt x="179" y="16"/>
                  </a:lnTo>
                  <a:lnTo>
                    <a:pt x="179" y="16"/>
                  </a:lnTo>
                  <a:lnTo>
                    <a:pt x="179" y="19"/>
                  </a:lnTo>
                  <a:lnTo>
                    <a:pt x="179" y="19"/>
                  </a:lnTo>
                  <a:lnTo>
                    <a:pt x="182" y="21"/>
                  </a:lnTo>
                  <a:lnTo>
                    <a:pt x="182" y="21"/>
                  </a:lnTo>
                  <a:close/>
                  <a:moveTo>
                    <a:pt x="210" y="4"/>
                  </a:moveTo>
                  <a:lnTo>
                    <a:pt x="210" y="2"/>
                  </a:lnTo>
                  <a:lnTo>
                    <a:pt x="210" y="2"/>
                  </a:lnTo>
                  <a:lnTo>
                    <a:pt x="210" y="0"/>
                  </a:lnTo>
                  <a:lnTo>
                    <a:pt x="210" y="0"/>
                  </a:lnTo>
                  <a:lnTo>
                    <a:pt x="210" y="0"/>
                  </a:lnTo>
                  <a:lnTo>
                    <a:pt x="208" y="0"/>
                  </a:lnTo>
                  <a:lnTo>
                    <a:pt x="205" y="2"/>
                  </a:lnTo>
                  <a:lnTo>
                    <a:pt x="205" y="7"/>
                  </a:lnTo>
                  <a:lnTo>
                    <a:pt x="205" y="9"/>
                  </a:lnTo>
                  <a:lnTo>
                    <a:pt x="208" y="7"/>
                  </a:lnTo>
                  <a:lnTo>
                    <a:pt x="210" y="4"/>
                  </a:lnTo>
                  <a:close/>
                  <a:moveTo>
                    <a:pt x="548" y="172"/>
                  </a:moveTo>
                  <a:lnTo>
                    <a:pt x="548" y="172"/>
                  </a:lnTo>
                  <a:lnTo>
                    <a:pt x="548" y="170"/>
                  </a:lnTo>
                  <a:lnTo>
                    <a:pt x="548" y="168"/>
                  </a:lnTo>
                  <a:lnTo>
                    <a:pt x="546" y="165"/>
                  </a:lnTo>
                  <a:lnTo>
                    <a:pt x="546" y="165"/>
                  </a:lnTo>
                  <a:lnTo>
                    <a:pt x="544" y="168"/>
                  </a:lnTo>
                  <a:lnTo>
                    <a:pt x="541" y="168"/>
                  </a:lnTo>
                  <a:lnTo>
                    <a:pt x="541" y="165"/>
                  </a:lnTo>
                  <a:lnTo>
                    <a:pt x="539" y="165"/>
                  </a:lnTo>
                  <a:lnTo>
                    <a:pt x="539" y="165"/>
                  </a:lnTo>
                  <a:lnTo>
                    <a:pt x="539" y="168"/>
                  </a:lnTo>
                  <a:lnTo>
                    <a:pt x="539" y="170"/>
                  </a:lnTo>
                  <a:lnTo>
                    <a:pt x="539" y="172"/>
                  </a:lnTo>
                  <a:lnTo>
                    <a:pt x="539" y="175"/>
                  </a:lnTo>
                  <a:lnTo>
                    <a:pt x="539" y="175"/>
                  </a:lnTo>
                  <a:lnTo>
                    <a:pt x="539" y="175"/>
                  </a:lnTo>
                  <a:lnTo>
                    <a:pt x="541" y="175"/>
                  </a:lnTo>
                  <a:lnTo>
                    <a:pt x="541" y="175"/>
                  </a:lnTo>
                  <a:lnTo>
                    <a:pt x="548" y="175"/>
                  </a:lnTo>
                  <a:lnTo>
                    <a:pt x="548" y="175"/>
                  </a:lnTo>
                  <a:lnTo>
                    <a:pt x="548" y="172"/>
                  </a:lnTo>
                  <a:close/>
                  <a:moveTo>
                    <a:pt x="539" y="187"/>
                  </a:moveTo>
                  <a:lnTo>
                    <a:pt x="537" y="184"/>
                  </a:lnTo>
                  <a:lnTo>
                    <a:pt x="539" y="184"/>
                  </a:lnTo>
                  <a:lnTo>
                    <a:pt x="539" y="182"/>
                  </a:lnTo>
                  <a:lnTo>
                    <a:pt x="537" y="182"/>
                  </a:lnTo>
                  <a:lnTo>
                    <a:pt x="534" y="182"/>
                  </a:lnTo>
                  <a:lnTo>
                    <a:pt x="532" y="182"/>
                  </a:lnTo>
                  <a:lnTo>
                    <a:pt x="532" y="182"/>
                  </a:lnTo>
                  <a:lnTo>
                    <a:pt x="530" y="182"/>
                  </a:lnTo>
                  <a:lnTo>
                    <a:pt x="530" y="182"/>
                  </a:lnTo>
                  <a:lnTo>
                    <a:pt x="530" y="182"/>
                  </a:lnTo>
                  <a:lnTo>
                    <a:pt x="530" y="184"/>
                  </a:lnTo>
                  <a:lnTo>
                    <a:pt x="530" y="184"/>
                  </a:lnTo>
                  <a:lnTo>
                    <a:pt x="530" y="187"/>
                  </a:lnTo>
                  <a:lnTo>
                    <a:pt x="527" y="187"/>
                  </a:lnTo>
                  <a:lnTo>
                    <a:pt x="527" y="187"/>
                  </a:lnTo>
                  <a:lnTo>
                    <a:pt x="527" y="187"/>
                  </a:lnTo>
                  <a:lnTo>
                    <a:pt x="527" y="191"/>
                  </a:lnTo>
                  <a:lnTo>
                    <a:pt x="525" y="194"/>
                  </a:lnTo>
                  <a:lnTo>
                    <a:pt x="525" y="196"/>
                  </a:lnTo>
                  <a:lnTo>
                    <a:pt x="522" y="196"/>
                  </a:lnTo>
                  <a:lnTo>
                    <a:pt x="522" y="198"/>
                  </a:lnTo>
                  <a:lnTo>
                    <a:pt x="522" y="198"/>
                  </a:lnTo>
                  <a:lnTo>
                    <a:pt x="520" y="198"/>
                  </a:lnTo>
                  <a:lnTo>
                    <a:pt x="518" y="198"/>
                  </a:lnTo>
                  <a:lnTo>
                    <a:pt x="518" y="198"/>
                  </a:lnTo>
                  <a:lnTo>
                    <a:pt x="515" y="201"/>
                  </a:lnTo>
                  <a:lnTo>
                    <a:pt x="515" y="201"/>
                  </a:lnTo>
                  <a:lnTo>
                    <a:pt x="515" y="203"/>
                  </a:lnTo>
                  <a:lnTo>
                    <a:pt x="515" y="208"/>
                  </a:lnTo>
                  <a:lnTo>
                    <a:pt x="515" y="210"/>
                  </a:lnTo>
                  <a:lnTo>
                    <a:pt x="513" y="210"/>
                  </a:lnTo>
                  <a:lnTo>
                    <a:pt x="513" y="213"/>
                  </a:lnTo>
                  <a:lnTo>
                    <a:pt x="513" y="213"/>
                  </a:lnTo>
                  <a:lnTo>
                    <a:pt x="513" y="213"/>
                  </a:lnTo>
                  <a:lnTo>
                    <a:pt x="513" y="215"/>
                  </a:lnTo>
                  <a:lnTo>
                    <a:pt x="513" y="215"/>
                  </a:lnTo>
                  <a:lnTo>
                    <a:pt x="513" y="215"/>
                  </a:lnTo>
                  <a:lnTo>
                    <a:pt x="508" y="222"/>
                  </a:lnTo>
                  <a:lnTo>
                    <a:pt x="506" y="225"/>
                  </a:lnTo>
                  <a:lnTo>
                    <a:pt x="506" y="232"/>
                  </a:lnTo>
                  <a:lnTo>
                    <a:pt x="506" y="236"/>
                  </a:lnTo>
                  <a:lnTo>
                    <a:pt x="508" y="239"/>
                  </a:lnTo>
                  <a:lnTo>
                    <a:pt x="513" y="243"/>
                  </a:lnTo>
                  <a:lnTo>
                    <a:pt x="515" y="241"/>
                  </a:lnTo>
                  <a:lnTo>
                    <a:pt x="518" y="241"/>
                  </a:lnTo>
                  <a:lnTo>
                    <a:pt x="522" y="234"/>
                  </a:lnTo>
                  <a:lnTo>
                    <a:pt x="522" y="234"/>
                  </a:lnTo>
                  <a:lnTo>
                    <a:pt x="522" y="232"/>
                  </a:lnTo>
                  <a:lnTo>
                    <a:pt x="522" y="229"/>
                  </a:lnTo>
                  <a:lnTo>
                    <a:pt x="522" y="229"/>
                  </a:lnTo>
                  <a:lnTo>
                    <a:pt x="525" y="227"/>
                  </a:lnTo>
                  <a:lnTo>
                    <a:pt x="525" y="227"/>
                  </a:lnTo>
                  <a:lnTo>
                    <a:pt x="522" y="225"/>
                  </a:lnTo>
                  <a:lnTo>
                    <a:pt x="525" y="220"/>
                  </a:lnTo>
                  <a:lnTo>
                    <a:pt x="527" y="215"/>
                  </a:lnTo>
                  <a:lnTo>
                    <a:pt x="527" y="210"/>
                  </a:lnTo>
                  <a:lnTo>
                    <a:pt x="530" y="210"/>
                  </a:lnTo>
                  <a:lnTo>
                    <a:pt x="530" y="210"/>
                  </a:lnTo>
                  <a:lnTo>
                    <a:pt x="530" y="210"/>
                  </a:lnTo>
                  <a:lnTo>
                    <a:pt x="532" y="210"/>
                  </a:lnTo>
                  <a:lnTo>
                    <a:pt x="532" y="210"/>
                  </a:lnTo>
                  <a:lnTo>
                    <a:pt x="532" y="210"/>
                  </a:lnTo>
                  <a:lnTo>
                    <a:pt x="532" y="208"/>
                  </a:lnTo>
                  <a:lnTo>
                    <a:pt x="532" y="208"/>
                  </a:lnTo>
                  <a:lnTo>
                    <a:pt x="532" y="206"/>
                  </a:lnTo>
                  <a:lnTo>
                    <a:pt x="532" y="206"/>
                  </a:lnTo>
                  <a:lnTo>
                    <a:pt x="534" y="206"/>
                  </a:lnTo>
                  <a:lnTo>
                    <a:pt x="534" y="206"/>
                  </a:lnTo>
                  <a:lnTo>
                    <a:pt x="534" y="203"/>
                  </a:lnTo>
                  <a:lnTo>
                    <a:pt x="532" y="201"/>
                  </a:lnTo>
                  <a:lnTo>
                    <a:pt x="530" y="198"/>
                  </a:lnTo>
                  <a:lnTo>
                    <a:pt x="532" y="198"/>
                  </a:lnTo>
                  <a:lnTo>
                    <a:pt x="532" y="198"/>
                  </a:lnTo>
                  <a:lnTo>
                    <a:pt x="534" y="201"/>
                  </a:lnTo>
                  <a:lnTo>
                    <a:pt x="534" y="198"/>
                  </a:lnTo>
                  <a:lnTo>
                    <a:pt x="534" y="196"/>
                  </a:lnTo>
                  <a:lnTo>
                    <a:pt x="532" y="196"/>
                  </a:lnTo>
                  <a:lnTo>
                    <a:pt x="532" y="194"/>
                  </a:lnTo>
                  <a:lnTo>
                    <a:pt x="534" y="191"/>
                  </a:lnTo>
                  <a:lnTo>
                    <a:pt x="534" y="189"/>
                  </a:lnTo>
                  <a:lnTo>
                    <a:pt x="532" y="189"/>
                  </a:lnTo>
                  <a:lnTo>
                    <a:pt x="532" y="189"/>
                  </a:lnTo>
                  <a:lnTo>
                    <a:pt x="534" y="189"/>
                  </a:lnTo>
                  <a:lnTo>
                    <a:pt x="534" y="189"/>
                  </a:lnTo>
                  <a:lnTo>
                    <a:pt x="539" y="191"/>
                  </a:lnTo>
                  <a:lnTo>
                    <a:pt x="539" y="187"/>
                  </a:lnTo>
                  <a:lnTo>
                    <a:pt x="539" y="187"/>
                  </a:lnTo>
                  <a:lnTo>
                    <a:pt x="539" y="187"/>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 name="Freeform 8">
              <a:extLst>
                <a:ext uri="{FF2B5EF4-FFF2-40B4-BE49-F238E27FC236}">
                  <a16:creationId xmlns:a16="http://schemas.microsoft.com/office/drawing/2014/main" xmlns="" id="{E78CDBD9-8FBA-40C0-9114-6C89CE7A780D}"/>
                </a:ext>
              </a:extLst>
            </p:cNvPr>
            <p:cNvSpPr>
              <a:spLocks noEditPoints="1"/>
            </p:cNvSpPr>
            <p:nvPr/>
          </p:nvSpPr>
          <p:spPr bwMode="auto">
            <a:xfrm>
              <a:off x="6282717" y="2272144"/>
              <a:ext cx="670810" cy="441608"/>
            </a:xfrm>
            <a:custGeom>
              <a:avLst/>
              <a:gdLst>
                <a:gd name="T0" fmla="*/ 171 w 679"/>
                <a:gd name="T1" fmla="*/ 66 h 447"/>
                <a:gd name="T2" fmla="*/ 159 w 679"/>
                <a:gd name="T3" fmla="*/ 43 h 447"/>
                <a:gd name="T4" fmla="*/ 173 w 679"/>
                <a:gd name="T5" fmla="*/ 40 h 447"/>
                <a:gd name="T6" fmla="*/ 173 w 679"/>
                <a:gd name="T7" fmla="*/ 109 h 447"/>
                <a:gd name="T8" fmla="*/ 173 w 679"/>
                <a:gd name="T9" fmla="*/ 31 h 447"/>
                <a:gd name="T10" fmla="*/ 166 w 679"/>
                <a:gd name="T11" fmla="*/ 50 h 447"/>
                <a:gd name="T12" fmla="*/ 173 w 679"/>
                <a:gd name="T13" fmla="*/ 90 h 447"/>
                <a:gd name="T14" fmla="*/ 192 w 679"/>
                <a:gd name="T15" fmla="*/ 128 h 447"/>
                <a:gd name="T16" fmla="*/ 187 w 679"/>
                <a:gd name="T17" fmla="*/ 118 h 447"/>
                <a:gd name="T18" fmla="*/ 190 w 679"/>
                <a:gd name="T19" fmla="*/ 88 h 447"/>
                <a:gd name="T20" fmla="*/ 190 w 679"/>
                <a:gd name="T21" fmla="*/ 40 h 447"/>
                <a:gd name="T22" fmla="*/ 187 w 679"/>
                <a:gd name="T23" fmla="*/ 50 h 447"/>
                <a:gd name="T24" fmla="*/ 185 w 679"/>
                <a:gd name="T25" fmla="*/ 199 h 447"/>
                <a:gd name="T26" fmla="*/ 173 w 679"/>
                <a:gd name="T27" fmla="*/ 201 h 447"/>
                <a:gd name="T28" fmla="*/ 180 w 679"/>
                <a:gd name="T29" fmla="*/ 168 h 447"/>
                <a:gd name="T30" fmla="*/ 147 w 679"/>
                <a:gd name="T31" fmla="*/ 220 h 447"/>
                <a:gd name="T32" fmla="*/ 133 w 679"/>
                <a:gd name="T33" fmla="*/ 208 h 447"/>
                <a:gd name="T34" fmla="*/ 24 w 679"/>
                <a:gd name="T35" fmla="*/ 270 h 447"/>
                <a:gd name="T36" fmla="*/ 161 w 679"/>
                <a:gd name="T37" fmla="*/ 31 h 447"/>
                <a:gd name="T38" fmla="*/ 154 w 679"/>
                <a:gd name="T39" fmla="*/ 64 h 447"/>
                <a:gd name="T40" fmla="*/ 632 w 679"/>
                <a:gd name="T41" fmla="*/ 88 h 447"/>
                <a:gd name="T42" fmla="*/ 192 w 679"/>
                <a:gd name="T43" fmla="*/ 7 h 447"/>
                <a:gd name="T44" fmla="*/ 192 w 679"/>
                <a:gd name="T45" fmla="*/ 38 h 447"/>
                <a:gd name="T46" fmla="*/ 199 w 679"/>
                <a:gd name="T47" fmla="*/ 54 h 447"/>
                <a:gd name="T48" fmla="*/ 183 w 679"/>
                <a:gd name="T49" fmla="*/ 64 h 447"/>
                <a:gd name="T50" fmla="*/ 199 w 679"/>
                <a:gd name="T51" fmla="*/ 83 h 447"/>
                <a:gd name="T52" fmla="*/ 202 w 679"/>
                <a:gd name="T53" fmla="*/ 121 h 447"/>
                <a:gd name="T54" fmla="*/ 211 w 679"/>
                <a:gd name="T55" fmla="*/ 125 h 447"/>
                <a:gd name="T56" fmla="*/ 192 w 679"/>
                <a:gd name="T57" fmla="*/ 149 h 447"/>
                <a:gd name="T58" fmla="*/ 187 w 679"/>
                <a:gd name="T59" fmla="*/ 175 h 447"/>
                <a:gd name="T60" fmla="*/ 171 w 679"/>
                <a:gd name="T61" fmla="*/ 206 h 447"/>
                <a:gd name="T62" fmla="*/ 133 w 679"/>
                <a:gd name="T63" fmla="*/ 218 h 447"/>
                <a:gd name="T64" fmla="*/ 128 w 679"/>
                <a:gd name="T65" fmla="*/ 215 h 447"/>
                <a:gd name="T66" fmla="*/ 147 w 679"/>
                <a:gd name="T67" fmla="*/ 189 h 447"/>
                <a:gd name="T68" fmla="*/ 149 w 679"/>
                <a:gd name="T69" fmla="*/ 206 h 447"/>
                <a:gd name="T70" fmla="*/ 166 w 679"/>
                <a:gd name="T71" fmla="*/ 206 h 447"/>
                <a:gd name="T72" fmla="*/ 166 w 679"/>
                <a:gd name="T73" fmla="*/ 170 h 447"/>
                <a:gd name="T74" fmla="*/ 183 w 679"/>
                <a:gd name="T75" fmla="*/ 156 h 447"/>
                <a:gd name="T76" fmla="*/ 176 w 679"/>
                <a:gd name="T77" fmla="*/ 142 h 447"/>
                <a:gd name="T78" fmla="*/ 145 w 679"/>
                <a:gd name="T79" fmla="*/ 185 h 447"/>
                <a:gd name="T80" fmla="*/ 154 w 679"/>
                <a:gd name="T81" fmla="*/ 137 h 447"/>
                <a:gd name="T82" fmla="*/ 171 w 679"/>
                <a:gd name="T83" fmla="*/ 137 h 447"/>
                <a:gd name="T84" fmla="*/ 159 w 679"/>
                <a:gd name="T85" fmla="*/ 107 h 447"/>
                <a:gd name="T86" fmla="*/ 142 w 679"/>
                <a:gd name="T87" fmla="*/ 102 h 447"/>
                <a:gd name="T88" fmla="*/ 81 w 679"/>
                <a:gd name="T89" fmla="*/ 83 h 447"/>
                <a:gd name="T90" fmla="*/ 8 w 679"/>
                <a:gd name="T91" fmla="*/ 57 h 447"/>
                <a:gd name="T92" fmla="*/ 17 w 679"/>
                <a:gd name="T93" fmla="*/ 118 h 447"/>
                <a:gd name="T94" fmla="*/ 17 w 679"/>
                <a:gd name="T95" fmla="*/ 218 h 447"/>
                <a:gd name="T96" fmla="*/ 38 w 679"/>
                <a:gd name="T97" fmla="*/ 218 h 447"/>
                <a:gd name="T98" fmla="*/ 19 w 679"/>
                <a:gd name="T99" fmla="*/ 225 h 447"/>
                <a:gd name="T100" fmla="*/ 43 w 679"/>
                <a:gd name="T101" fmla="*/ 258 h 447"/>
                <a:gd name="T102" fmla="*/ 26 w 679"/>
                <a:gd name="T103" fmla="*/ 277 h 447"/>
                <a:gd name="T104" fmla="*/ 19 w 679"/>
                <a:gd name="T105" fmla="*/ 256 h 447"/>
                <a:gd name="T106" fmla="*/ 17 w 679"/>
                <a:gd name="T107" fmla="*/ 296 h 447"/>
                <a:gd name="T108" fmla="*/ 74 w 679"/>
                <a:gd name="T109" fmla="*/ 324 h 447"/>
                <a:gd name="T110" fmla="*/ 112 w 679"/>
                <a:gd name="T111" fmla="*/ 372 h 447"/>
                <a:gd name="T112" fmla="*/ 190 w 679"/>
                <a:gd name="T113" fmla="*/ 405 h 447"/>
                <a:gd name="T114" fmla="*/ 284 w 679"/>
                <a:gd name="T115" fmla="*/ 426 h 447"/>
                <a:gd name="T116" fmla="*/ 393 w 679"/>
                <a:gd name="T117" fmla="*/ 419 h 447"/>
                <a:gd name="T118" fmla="*/ 639 w 679"/>
                <a:gd name="T119" fmla="*/ 447 h 447"/>
                <a:gd name="T120" fmla="*/ 663 w 679"/>
                <a:gd name="T121" fmla="*/ 206 h 447"/>
                <a:gd name="T122" fmla="*/ 147 w 679"/>
                <a:gd name="T123" fmla="*/ 3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9" h="447">
                  <a:moveTo>
                    <a:pt x="176" y="59"/>
                  </a:moveTo>
                  <a:lnTo>
                    <a:pt x="173" y="59"/>
                  </a:lnTo>
                  <a:lnTo>
                    <a:pt x="173" y="59"/>
                  </a:lnTo>
                  <a:lnTo>
                    <a:pt x="171" y="59"/>
                  </a:lnTo>
                  <a:lnTo>
                    <a:pt x="171" y="59"/>
                  </a:lnTo>
                  <a:lnTo>
                    <a:pt x="173" y="59"/>
                  </a:lnTo>
                  <a:lnTo>
                    <a:pt x="173" y="62"/>
                  </a:lnTo>
                  <a:lnTo>
                    <a:pt x="173" y="62"/>
                  </a:lnTo>
                  <a:lnTo>
                    <a:pt x="173" y="62"/>
                  </a:lnTo>
                  <a:lnTo>
                    <a:pt x="173" y="64"/>
                  </a:lnTo>
                  <a:lnTo>
                    <a:pt x="173" y="64"/>
                  </a:lnTo>
                  <a:lnTo>
                    <a:pt x="173" y="64"/>
                  </a:lnTo>
                  <a:lnTo>
                    <a:pt x="173" y="62"/>
                  </a:lnTo>
                  <a:lnTo>
                    <a:pt x="176" y="62"/>
                  </a:lnTo>
                  <a:lnTo>
                    <a:pt x="176" y="62"/>
                  </a:lnTo>
                  <a:lnTo>
                    <a:pt x="176" y="59"/>
                  </a:lnTo>
                  <a:lnTo>
                    <a:pt x="176" y="59"/>
                  </a:lnTo>
                  <a:lnTo>
                    <a:pt x="176" y="59"/>
                  </a:lnTo>
                  <a:lnTo>
                    <a:pt x="176" y="59"/>
                  </a:lnTo>
                  <a:lnTo>
                    <a:pt x="176" y="59"/>
                  </a:lnTo>
                  <a:close/>
                  <a:moveTo>
                    <a:pt x="171" y="71"/>
                  </a:moveTo>
                  <a:lnTo>
                    <a:pt x="171" y="69"/>
                  </a:lnTo>
                  <a:lnTo>
                    <a:pt x="173" y="69"/>
                  </a:lnTo>
                  <a:lnTo>
                    <a:pt x="173" y="66"/>
                  </a:lnTo>
                  <a:lnTo>
                    <a:pt x="173" y="64"/>
                  </a:lnTo>
                  <a:lnTo>
                    <a:pt x="171" y="66"/>
                  </a:lnTo>
                  <a:lnTo>
                    <a:pt x="171" y="64"/>
                  </a:lnTo>
                  <a:lnTo>
                    <a:pt x="168" y="64"/>
                  </a:lnTo>
                  <a:lnTo>
                    <a:pt x="168" y="62"/>
                  </a:lnTo>
                  <a:lnTo>
                    <a:pt x="171" y="57"/>
                  </a:lnTo>
                  <a:lnTo>
                    <a:pt x="171" y="54"/>
                  </a:lnTo>
                  <a:lnTo>
                    <a:pt x="171" y="52"/>
                  </a:lnTo>
                  <a:lnTo>
                    <a:pt x="168" y="52"/>
                  </a:lnTo>
                  <a:lnTo>
                    <a:pt x="166" y="54"/>
                  </a:lnTo>
                  <a:lnTo>
                    <a:pt x="166" y="54"/>
                  </a:lnTo>
                  <a:lnTo>
                    <a:pt x="166" y="54"/>
                  </a:lnTo>
                  <a:lnTo>
                    <a:pt x="166" y="57"/>
                  </a:lnTo>
                  <a:lnTo>
                    <a:pt x="166" y="57"/>
                  </a:lnTo>
                  <a:lnTo>
                    <a:pt x="164" y="59"/>
                  </a:lnTo>
                  <a:lnTo>
                    <a:pt x="164" y="59"/>
                  </a:lnTo>
                  <a:lnTo>
                    <a:pt x="161" y="62"/>
                  </a:lnTo>
                  <a:lnTo>
                    <a:pt x="161" y="64"/>
                  </a:lnTo>
                  <a:lnTo>
                    <a:pt x="164" y="64"/>
                  </a:lnTo>
                  <a:lnTo>
                    <a:pt x="166" y="66"/>
                  </a:lnTo>
                  <a:lnTo>
                    <a:pt x="166" y="66"/>
                  </a:lnTo>
                  <a:lnTo>
                    <a:pt x="166" y="69"/>
                  </a:lnTo>
                  <a:lnTo>
                    <a:pt x="171" y="71"/>
                  </a:lnTo>
                  <a:close/>
                  <a:moveTo>
                    <a:pt x="164" y="38"/>
                  </a:moveTo>
                  <a:lnTo>
                    <a:pt x="161" y="40"/>
                  </a:lnTo>
                  <a:lnTo>
                    <a:pt x="159" y="40"/>
                  </a:lnTo>
                  <a:lnTo>
                    <a:pt x="159" y="40"/>
                  </a:lnTo>
                  <a:lnTo>
                    <a:pt x="159" y="43"/>
                  </a:lnTo>
                  <a:lnTo>
                    <a:pt x="159" y="43"/>
                  </a:lnTo>
                  <a:lnTo>
                    <a:pt x="159" y="45"/>
                  </a:lnTo>
                  <a:lnTo>
                    <a:pt x="161" y="47"/>
                  </a:lnTo>
                  <a:lnTo>
                    <a:pt x="161" y="45"/>
                  </a:lnTo>
                  <a:lnTo>
                    <a:pt x="161" y="45"/>
                  </a:lnTo>
                  <a:lnTo>
                    <a:pt x="161" y="43"/>
                  </a:lnTo>
                  <a:lnTo>
                    <a:pt x="164" y="43"/>
                  </a:lnTo>
                  <a:lnTo>
                    <a:pt x="164" y="43"/>
                  </a:lnTo>
                  <a:lnTo>
                    <a:pt x="166" y="45"/>
                  </a:lnTo>
                  <a:lnTo>
                    <a:pt x="166" y="45"/>
                  </a:lnTo>
                  <a:lnTo>
                    <a:pt x="166" y="47"/>
                  </a:lnTo>
                  <a:lnTo>
                    <a:pt x="166" y="47"/>
                  </a:lnTo>
                  <a:lnTo>
                    <a:pt x="166" y="50"/>
                  </a:lnTo>
                  <a:lnTo>
                    <a:pt x="168" y="50"/>
                  </a:lnTo>
                  <a:lnTo>
                    <a:pt x="171" y="50"/>
                  </a:lnTo>
                  <a:lnTo>
                    <a:pt x="173" y="47"/>
                  </a:lnTo>
                  <a:lnTo>
                    <a:pt x="168" y="40"/>
                  </a:lnTo>
                  <a:lnTo>
                    <a:pt x="171" y="40"/>
                  </a:lnTo>
                  <a:lnTo>
                    <a:pt x="171" y="40"/>
                  </a:lnTo>
                  <a:lnTo>
                    <a:pt x="171" y="38"/>
                  </a:lnTo>
                  <a:lnTo>
                    <a:pt x="171" y="38"/>
                  </a:lnTo>
                  <a:lnTo>
                    <a:pt x="171" y="36"/>
                  </a:lnTo>
                  <a:lnTo>
                    <a:pt x="171" y="36"/>
                  </a:lnTo>
                  <a:lnTo>
                    <a:pt x="173" y="38"/>
                  </a:lnTo>
                  <a:lnTo>
                    <a:pt x="173" y="38"/>
                  </a:lnTo>
                  <a:lnTo>
                    <a:pt x="173" y="40"/>
                  </a:lnTo>
                  <a:lnTo>
                    <a:pt x="173" y="43"/>
                  </a:lnTo>
                  <a:lnTo>
                    <a:pt x="173" y="47"/>
                  </a:lnTo>
                  <a:lnTo>
                    <a:pt x="176" y="47"/>
                  </a:lnTo>
                  <a:lnTo>
                    <a:pt x="176" y="47"/>
                  </a:lnTo>
                  <a:lnTo>
                    <a:pt x="178" y="47"/>
                  </a:lnTo>
                  <a:lnTo>
                    <a:pt x="178" y="47"/>
                  </a:lnTo>
                  <a:lnTo>
                    <a:pt x="178" y="47"/>
                  </a:lnTo>
                  <a:lnTo>
                    <a:pt x="178" y="47"/>
                  </a:lnTo>
                  <a:lnTo>
                    <a:pt x="183" y="45"/>
                  </a:lnTo>
                  <a:lnTo>
                    <a:pt x="183" y="45"/>
                  </a:lnTo>
                  <a:lnTo>
                    <a:pt x="183" y="43"/>
                  </a:lnTo>
                  <a:lnTo>
                    <a:pt x="176" y="36"/>
                  </a:lnTo>
                  <a:lnTo>
                    <a:pt x="171" y="36"/>
                  </a:lnTo>
                  <a:lnTo>
                    <a:pt x="171" y="36"/>
                  </a:lnTo>
                  <a:lnTo>
                    <a:pt x="168" y="36"/>
                  </a:lnTo>
                  <a:lnTo>
                    <a:pt x="164" y="38"/>
                  </a:lnTo>
                  <a:lnTo>
                    <a:pt x="164" y="38"/>
                  </a:lnTo>
                  <a:close/>
                  <a:moveTo>
                    <a:pt x="168" y="114"/>
                  </a:moveTo>
                  <a:lnTo>
                    <a:pt x="171" y="116"/>
                  </a:lnTo>
                  <a:lnTo>
                    <a:pt x="171" y="118"/>
                  </a:lnTo>
                  <a:lnTo>
                    <a:pt x="171" y="121"/>
                  </a:lnTo>
                  <a:lnTo>
                    <a:pt x="173" y="121"/>
                  </a:lnTo>
                  <a:lnTo>
                    <a:pt x="173" y="118"/>
                  </a:lnTo>
                  <a:lnTo>
                    <a:pt x="176" y="116"/>
                  </a:lnTo>
                  <a:lnTo>
                    <a:pt x="173" y="114"/>
                  </a:lnTo>
                  <a:lnTo>
                    <a:pt x="173" y="109"/>
                  </a:lnTo>
                  <a:lnTo>
                    <a:pt x="173" y="109"/>
                  </a:lnTo>
                  <a:lnTo>
                    <a:pt x="173" y="109"/>
                  </a:lnTo>
                  <a:lnTo>
                    <a:pt x="171" y="109"/>
                  </a:lnTo>
                  <a:lnTo>
                    <a:pt x="173" y="111"/>
                  </a:lnTo>
                  <a:lnTo>
                    <a:pt x="173" y="114"/>
                  </a:lnTo>
                  <a:lnTo>
                    <a:pt x="173" y="116"/>
                  </a:lnTo>
                  <a:lnTo>
                    <a:pt x="171" y="116"/>
                  </a:lnTo>
                  <a:lnTo>
                    <a:pt x="171" y="114"/>
                  </a:lnTo>
                  <a:lnTo>
                    <a:pt x="171" y="111"/>
                  </a:lnTo>
                  <a:lnTo>
                    <a:pt x="171" y="111"/>
                  </a:lnTo>
                  <a:lnTo>
                    <a:pt x="171" y="111"/>
                  </a:lnTo>
                  <a:lnTo>
                    <a:pt x="171" y="111"/>
                  </a:lnTo>
                  <a:lnTo>
                    <a:pt x="168" y="114"/>
                  </a:lnTo>
                  <a:close/>
                  <a:moveTo>
                    <a:pt x="171" y="28"/>
                  </a:moveTo>
                  <a:lnTo>
                    <a:pt x="171" y="28"/>
                  </a:lnTo>
                  <a:lnTo>
                    <a:pt x="171" y="31"/>
                  </a:lnTo>
                  <a:lnTo>
                    <a:pt x="171" y="31"/>
                  </a:lnTo>
                  <a:lnTo>
                    <a:pt x="171" y="31"/>
                  </a:lnTo>
                  <a:lnTo>
                    <a:pt x="171" y="31"/>
                  </a:lnTo>
                  <a:lnTo>
                    <a:pt x="171" y="31"/>
                  </a:lnTo>
                  <a:lnTo>
                    <a:pt x="173" y="31"/>
                  </a:lnTo>
                  <a:lnTo>
                    <a:pt x="171" y="31"/>
                  </a:lnTo>
                  <a:lnTo>
                    <a:pt x="173" y="31"/>
                  </a:lnTo>
                  <a:lnTo>
                    <a:pt x="173" y="31"/>
                  </a:lnTo>
                  <a:lnTo>
                    <a:pt x="173" y="31"/>
                  </a:lnTo>
                  <a:lnTo>
                    <a:pt x="173" y="31"/>
                  </a:lnTo>
                  <a:lnTo>
                    <a:pt x="173" y="31"/>
                  </a:lnTo>
                  <a:lnTo>
                    <a:pt x="171" y="28"/>
                  </a:lnTo>
                  <a:lnTo>
                    <a:pt x="173" y="28"/>
                  </a:lnTo>
                  <a:lnTo>
                    <a:pt x="173" y="28"/>
                  </a:lnTo>
                  <a:lnTo>
                    <a:pt x="173" y="28"/>
                  </a:lnTo>
                  <a:lnTo>
                    <a:pt x="173" y="28"/>
                  </a:lnTo>
                  <a:lnTo>
                    <a:pt x="173" y="28"/>
                  </a:lnTo>
                  <a:lnTo>
                    <a:pt x="171" y="28"/>
                  </a:lnTo>
                  <a:lnTo>
                    <a:pt x="171" y="28"/>
                  </a:lnTo>
                  <a:lnTo>
                    <a:pt x="171" y="28"/>
                  </a:lnTo>
                  <a:lnTo>
                    <a:pt x="171" y="28"/>
                  </a:lnTo>
                  <a:lnTo>
                    <a:pt x="171" y="28"/>
                  </a:lnTo>
                  <a:close/>
                  <a:moveTo>
                    <a:pt x="161" y="52"/>
                  </a:moveTo>
                  <a:lnTo>
                    <a:pt x="161" y="52"/>
                  </a:lnTo>
                  <a:lnTo>
                    <a:pt x="164" y="52"/>
                  </a:lnTo>
                  <a:lnTo>
                    <a:pt x="164" y="52"/>
                  </a:lnTo>
                  <a:lnTo>
                    <a:pt x="164" y="52"/>
                  </a:lnTo>
                  <a:lnTo>
                    <a:pt x="164" y="52"/>
                  </a:lnTo>
                  <a:lnTo>
                    <a:pt x="164" y="52"/>
                  </a:lnTo>
                  <a:lnTo>
                    <a:pt x="166" y="52"/>
                  </a:lnTo>
                  <a:lnTo>
                    <a:pt x="166" y="52"/>
                  </a:lnTo>
                  <a:lnTo>
                    <a:pt x="166" y="52"/>
                  </a:lnTo>
                  <a:lnTo>
                    <a:pt x="166" y="52"/>
                  </a:lnTo>
                  <a:lnTo>
                    <a:pt x="166" y="52"/>
                  </a:lnTo>
                  <a:lnTo>
                    <a:pt x="166" y="50"/>
                  </a:lnTo>
                  <a:lnTo>
                    <a:pt x="166" y="50"/>
                  </a:lnTo>
                  <a:lnTo>
                    <a:pt x="166" y="50"/>
                  </a:lnTo>
                  <a:lnTo>
                    <a:pt x="166" y="50"/>
                  </a:lnTo>
                  <a:lnTo>
                    <a:pt x="166" y="50"/>
                  </a:lnTo>
                  <a:lnTo>
                    <a:pt x="166" y="50"/>
                  </a:lnTo>
                  <a:lnTo>
                    <a:pt x="166" y="50"/>
                  </a:lnTo>
                  <a:lnTo>
                    <a:pt x="164" y="50"/>
                  </a:lnTo>
                  <a:lnTo>
                    <a:pt x="166" y="50"/>
                  </a:lnTo>
                  <a:lnTo>
                    <a:pt x="166" y="50"/>
                  </a:lnTo>
                  <a:lnTo>
                    <a:pt x="164" y="47"/>
                  </a:lnTo>
                  <a:lnTo>
                    <a:pt x="164" y="47"/>
                  </a:lnTo>
                  <a:lnTo>
                    <a:pt x="159" y="47"/>
                  </a:lnTo>
                  <a:lnTo>
                    <a:pt x="159" y="47"/>
                  </a:lnTo>
                  <a:lnTo>
                    <a:pt x="159" y="47"/>
                  </a:lnTo>
                  <a:lnTo>
                    <a:pt x="159" y="47"/>
                  </a:lnTo>
                  <a:lnTo>
                    <a:pt x="159" y="50"/>
                  </a:lnTo>
                  <a:lnTo>
                    <a:pt x="159" y="50"/>
                  </a:lnTo>
                  <a:lnTo>
                    <a:pt x="161" y="50"/>
                  </a:lnTo>
                  <a:lnTo>
                    <a:pt x="161" y="50"/>
                  </a:lnTo>
                  <a:lnTo>
                    <a:pt x="161" y="52"/>
                  </a:lnTo>
                  <a:close/>
                  <a:moveTo>
                    <a:pt x="190" y="76"/>
                  </a:moveTo>
                  <a:lnTo>
                    <a:pt x="190" y="76"/>
                  </a:lnTo>
                  <a:lnTo>
                    <a:pt x="187" y="78"/>
                  </a:lnTo>
                  <a:lnTo>
                    <a:pt x="187" y="78"/>
                  </a:lnTo>
                  <a:lnTo>
                    <a:pt x="185" y="78"/>
                  </a:lnTo>
                  <a:lnTo>
                    <a:pt x="183" y="81"/>
                  </a:lnTo>
                  <a:lnTo>
                    <a:pt x="173" y="90"/>
                  </a:lnTo>
                  <a:lnTo>
                    <a:pt x="173" y="92"/>
                  </a:lnTo>
                  <a:lnTo>
                    <a:pt x="173" y="97"/>
                  </a:lnTo>
                  <a:lnTo>
                    <a:pt x="173" y="97"/>
                  </a:lnTo>
                  <a:lnTo>
                    <a:pt x="173" y="99"/>
                  </a:lnTo>
                  <a:lnTo>
                    <a:pt x="176" y="99"/>
                  </a:lnTo>
                  <a:lnTo>
                    <a:pt x="176" y="99"/>
                  </a:lnTo>
                  <a:lnTo>
                    <a:pt x="176" y="99"/>
                  </a:lnTo>
                  <a:lnTo>
                    <a:pt x="178" y="104"/>
                  </a:lnTo>
                  <a:lnTo>
                    <a:pt x="180" y="104"/>
                  </a:lnTo>
                  <a:lnTo>
                    <a:pt x="183" y="104"/>
                  </a:lnTo>
                  <a:lnTo>
                    <a:pt x="183" y="104"/>
                  </a:lnTo>
                  <a:lnTo>
                    <a:pt x="183" y="107"/>
                  </a:lnTo>
                  <a:lnTo>
                    <a:pt x="180" y="114"/>
                  </a:lnTo>
                  <a:lnTo>
                    <a:pt x="180" y="116"/>
                  </a:lnTo>
                  <a:lnTo>
                    <a:pt x="183" y="118"/>
                  </a:lnTo>
                  <a:lnTo>
                    <a:pt x="180" y="121"/>
                  </a:lnTo>
                  <a:lnTo>
                    <a:pt x="183" y="123"/>
                  </a:lnTo>
                  <a:lnTo>
                    <a:pt x="183" y="125"/>
                  </a:lnTo>
                  <a:lnTo>
                    <a:pt x="185" y="125"/>
                  </a:lnTo>
                  <a:lnTo>
                    <a:pt x="185" y="128"/>
                  </a:lnTo>
                  <a:lnTo>
                    <a:pt x="185" y="128"/>
                  </a:lnTo>
                  <a:lnTo>
                    <a:pt x="187" y="128"/>
                  </a:lnTo>
                  <a:lnTo>
                    <a:pt x="187" y="128"/>
                  </a:lnTo>
                  <a:lnTo>
                    <a:pt x="190" y="125"/>
                  </a:lnTo>
                  <a:lnTo>
                    <a:pt x="190" y="125"/>
                  </a:lnTo>
                  <a:lnTo>
                    <a:pt x="192" y="128"/>
                  </a:lnTo>
                  <a:lnTo>
                    <a:pt x="192" y="130"/>
                  </a:lnTo>
                  <a:lnTo>
                    <a:pt x="192" y="133"/>
                  </a:lnTo>
                  <a:lnTo>
                    <a:pt x="192" y="135"/>
                  </a:lnTo>
                  <a:lnTo>
                    <a:pt x="192" y="137"/>
                  </a:lnTo>
                  <a:lnTo>
                    <a:pt x="192" y="137"/>
                  </a:lnTo>
                  <a:lnTo>
                    <a:pt x="194" y="135"/>
                  </a:lnTo>
                  <a:lnTo>
                    <a:pt x="197" y="137"/>
                  </a:lnTo>
                  <a:lnTo>
                    <a:pt x="194" y="137"/>
                  </a:lnTo>
                  <a:lnTo>
                    <a:pt x="194" y="137"/>
                  </a:lnTo>
                  <a:lnTo>
                    <a:pt x="197" y="137"/>
                  </a:lnTo>
                  <a:lnTo>
                    <a:pt x="197" y="137"/>
                  </a:lnTo>
                  <a:lnTo>
                    <a:pt x="197" y="137"/>
                  </a:lnTo>
                  <a:lnTo>
                    <a:pt x="197" y="137"/>
                  </a:lnTo>
                  <a:lnTo>
                    <a:pt x="199" y="135"/>
                  </a:lnTo>
                  <a:lnTo>
                    <a:pt x="199" y="133"/>
                  </a:lnTo>
                  <a:lnTo>
                    <a:pt x="202" y="133"/>
                  </a:lnTo>
                  <a:lnTo>
                    <a:pt x="202" y="133"/>
                  </a:lnTo>
                  <a:lnTo>
                    <a:pt x="199" y="130"/>
                  </a:lnTo>
                  <a:lnTo>
                    <a:pt x="199" y="128"/>
                  </a:lnTo>
                  <a:lnTo>
                    <a:pt x="199" y="125"/>
                  </a:lnTo>
                  <a:lnTo>
                    <a:pt x="194" y="118"/>
                  </a:lnTo>
                  <a:lnTo>
                    <a:pt x="192" y="118"/>
                  </a:lnTo>
                  <a:lnTo>
                    <a:pt x="192" y="116"/>
                  </a:lnTo>
                  <a:lnTo>
                    <a:pt x="190" y="114"/>
                  </a:lnTo>
                  <a:lnTo>
                    <a:pt x="187" y="116"/>
                  </a:lnTo>
                  <a:lnTo>
                    <a:pt x="187" y="118"/>
                  </a:lnTo>
                  <a:lnTo>
                    <a:pt x="190" y="121"/>
                  </a:lnTo>
                  <a:lnTo>
                    <a:pt x="187" y="123"/>
                  </a:lnTo>
                  <a:lnTo>
                    <a:pt x="185" y="123"/>
                  </a:lnTo>
                  <a:lnTo>
                    <a:pt x="185" y="121"/>
                  </a:lnTo>
                  <a:lnTo>
                    <a:pt x="185" y="116"/>
                  </a:lnTo>
                  <a:lnTo>
                    <a:pt x="187" y="109"/>
                  </a:lnTo>
                  <a:lnTo>
                    <a:pt x="187" y="104"/>
                  </a:lnTo>
                  <a:lnTo>
                    <a:pt x="187" y="102"/>
                  </a:lnTo>
                  <a:lnTo>
                    <a:pt x="185" y="99"/>
                  </a:lnTo>
                  <a:lnTo>
                    <a:pt x="183" y="97"/>
                  </a:lnTo>
                  <a:lnTo>
                    <a:pt x="183" y="97"/>
                  </a:lnTo>
                  <a:lnTo>
                    <a:pt x="180" y="95"/>
                  </a:lnTo>
                  <a:lnTo>
                    <a:pt x="180" y="95"/>
                  </a:lnTo>
                  <a:lnTo>
                    <a:pt x="178" y="95"/>
                  </a:lnTo>
                  <a:lnTo>
                    <a:pt x="176" y="95"/>
                  </a:lnTo>
                  <a:lnTo>
                    <a:pt x="176" y="92"/>
                  </a:lnTo>
                  <a:lnTo>
                    <a:pt x="180" y="95"/>
                  </a:lnTo>
                  <a:lnTo>
                    <a:pt x="183" y="92"/>
                  </a:lnTo>
                  <a:lnTo>
                    <a:pt x="183" y="92"/>
                  </a:lnTo>
                  <a:lnTo>
                    <a:pt x="183" y="90"/>
                  </a:lnTo>
                  <a:lnTo>
                    <a:pt x="183" y="88"/>
                  </a:lnTo>
                  <a:lnTo>
                    <a:pt x="185" y="92"/>
                  </a:lnTo>
                  <a:lnTo>
                    <a:pt x="185" y="90"/>
                  </a:lnTo>
                  <a:lnTo>
                    <a:pt x="187" y="88"/>
                  </a:lnTo>
                  <a:lnTo>
                    <a:pt x="187" y="88"/>
                  </a:lnTo>
                  <a:lnTo>
                    <a:pt x="190" y="88"/>
                  </a:lnTo>
                  <a:lnTo>
                    <a:pt x="190" y="90"/>
                  </a:lnTo>
                  <a:lnTo>
                    <a:pt x="192" y="90"/>
                  </a:lnTo>
                  <a:lnTo>
                    <a:pt x="192" y="90"/>
                  </a:lnTo>
                  <a:lnTo>
                    <a:pt x="194" y="90"/>
                  </a:lnTo>
                  <a:lnTo>
                    <a:pt x="194" y="88"/>
                  </a:lnTo>
                  <a:lnTo>
                    <a:pt x="190" y="83"/>
                  </a:lnTo>
                  <a:lnTo>
                    <a:pt x="190" y="81"/>
                  </a:lnTo>
                  <a:lnTo>
                    <a:pt x="190" y="78"/>
                  </a:lnTo>
                  <a:lnTo>
                    <a:pt x="190" y="78"/>
                  </a:lnTo>
                  <a:lnTo>
                    <a:pt x="190" y="78"/>
                  </a:lnTo>
                  <a:lnTo>
                    <a:pt x="190" y="76"/>
                  </a:lnTo>
                  <a:close/>
                  <a:moveTo>
                    <a:pt x="194" y="40"/>
                  </a:moveTo>
                  <a:lnTo>
                    <a:pt x="194" y="40"/>
                  </a:lnTo>
                  <a:lnTo>
                    <a:pt x="192" y="40"/>
                  </a:lnTo>
                  <a:lnTo>
                    <a:pt x="192" y="40"/>
                  </a:lnTo>
                  <a:lnTo>
                    <a:pt x="192" y="40"/>
                  </a:lnTo>
                  <a:lnTo>
                    <a:pt x="194" y="43"/>
                  </a:lnTo>
                  <a:lnTo>
                    <a:pt x="197" y="43"/>
                  </a:lnTo>
                  <a:lnTo>
                    <a:pt x="197" y="40"/>
                  </a:lnTo>
                  <a:lnTo>
                    <a:pt x="197" y="40"/>
                  </a:lnTo>
                  <a:lnTo>
                    <a:pt x="194" y="38"/>
                  </a:lnTo>
                  <a:lnTo>
                    <a:pt x="194" y="40"/>
                  </a:lnTo>
                  <a:lnTo>
                    <a:pt x="194" y="40"/>
                  </a:lnTo>
                  <a:lnTo>
                    <a:pt x="194" y="40"/>
                  </a:lnTo>
                  <a:lnTo>
                    <a:pt x="194" y="40"/>
                  </a:lnTo>
                  <a:close/>
                  <a:moveTo>
                    <a:pt x="190" y="40"/>
                  </a:moveTo>
                  <a:lnTo>
                    <a:pt x="190" y="36"/>
                  </a:lnTo>
                  <a:lnTo>
                    <a:pt x="187" y="36"/>
                  </a:lnTo>
                  <a:lnTo>
                    <a:pt x="187" y="36"/>
                  </a:lnTo>
                  <a:lnTo>
                    <a:pt x="187" y="38"/>
                  </a:lnTo>
                  <a:lnTo>
                    <a:pt x="187" y="38"/>
                  </a:lnTo>
                  <a:lnTo>
                    <a:pt x="190" y="43"/>
                  </a:lnTo>
                  <a:lnTo>
                    <a:pt x="190" y="45"/>
                  </a:lnTo>
                  <a:lnTo>
                    <a:pt x="192" y="45"/>
                  </a:lnTo>
                  <a:lnTo>
                    <a:pt x="192" y="47"/>
                  </a:lnTo>
                  <a:lnTo>
                    <a:pt x="194" y="47"/>
                  </a:lnTo>
                  <a:lnTo>
                    <a:pt x="194" y="47"/>
                  </a:lnTo>
                  <a:lnTo>
                    <a:pt x="194" y="47"/>
                  </a:lnTo>
                  <a:lnTo>
                    <a:pt x="194" y="45"/>
                  </a:lnTo>
                  <a:lnTo>
                    <a:pt x="194" y="43"/>
                  </a:lnTo>
                  <a:lnTo>
                    <a:pt x="194" y="43"/>
                  </a:lnTo>
                  <a:lnTo>
                    <a:pt x="192" y="43"/>
                  </a:lnTo>
                  <a:lnTo>
                    <a:pt x="192" y="40"/>
                  </a:lnTo>
                  <a:lnTo>
                    <a:pt x="190" y="40"/>
                  </a:lnTo>
                  <a:close/>
                  <a:moveTo>
                    <a:pt x="187" y="50"/>
                  </a:moveTo>
                  <a:lnTo>
                    <a:pt x="187" y="50"/>
                  </a:lnTo>
                  <a:lnTo>
                    <a:pt x="190" y="52"/>
                  </a:lnTo>
                  <a:lnTo>
                    <a:pt x="190" y="50"/>
                  </a:lnTo>
                  <a:lnTo>
                    <a:pt x="190" y="50"/>
                  </a:lnTo>
                  <a:lnTo>
                    <a:pt x="190" y="50"/>
                  </a:lnTo>
                  <a:lnTo>
                    <a:pt x="187" y="50"/>
                  </a:lnTo>
                  <a:lnTo>
                    <a:pt x="187" y="50"/>
                  </a:lnTo>
                  <a:close/>
                  <a:moveTo>
                    <a:pt x="185" y="52"/>
                  </a:moveTo>
                  <a:lnTo>
                    <a:pt x="185" y="52"/>
                  </a:lnTo>
                  <a:lnTo>
                    <a:pt x="185" y="50"/>
                  </a:lnTo>
                  <a:lnTo>
                    <a:pt x="183" y="50"/>
                  </a:lnTo>
                  <a:lnTo>
                    <a:pt x="183" y="52"/>
                  </a:lnTo>
                  <a:lnTo>
                    <a:pt x="183" y="54"/>
                  </a:lnTo>
                  <a:lnTo>
                    <a:pt x="183" y="57"/>
                  </a:lnTo>
                  <a:lnTo>
                    <a:pt x="183" y="57"/>
                  </a:lnTo>
                  <a:lnTo>
                    <a:pt x="185" y="59"/>
                  </a:lnTo>
                  <a:lnTo>
                    <a:pt x="185" y="59"/>
                  </a:lnTo>
                  <a:lnTo>
                    <a:pt x="185" y="57"/>
                  </a:lnTo>
                  <a:lnTo>
                    <a:pt x="185" y="57"/>
                  </a:lnTo>
                  <a:lnTo>
                    <a:pt x="187" y="57"/>
                  </a:lnTo>
                  <a:lnTo>
                    <a:pt x="187" y="54"/>
                  </a:lnTo>
                  <a:lnTo>
                    <a:pt x="187" y="54"/>
                  </a:lnTo>
                  <a:lnTo>
                    <a:pt x="185" y="52"/>
                  </a:lnTo>
                  <a:lnTo>
                    <a:pt x="185" y="52"/>
                  </a:lnTo>
                  <a:close/>
                  <a:moveTo>
                    <a:pt x="178" y="199"/>
                  </a:moveTo>
                  <a:lnTo>
                    <a:pt x="176" y="199"/>
                  </a:lnTo>
                  <a:lnTo>
                    <a:pt x="176" y="199"/>
                  </a:lnTo>
                  <a:lnTo>
                    <a:pt x="176" y="201"/>
                  </a:lnTo>
                  <a:lnTo>
                    <a:pt x="176" y="204"/>
                  </a:lnTo>
                  <a:lnTo>
                    <a:pt x="178" y="201"/>
                  </a:lnTo>
                  <a:lnTo>
                    <a:pt x="180" y="199"/>
                  </a:lnTo>
                  <a:lnTo>
                    <a:pt x="185" y="199"/>
                  </a:lnTo>
                  <a:lnTo>
                    <a:pt x="185" y="199"/>
                  </a:lnTo>
                  <a:lnTo>
                    <a:pt x="185" y="196"/>
                  </a:lnTo>
                  <a:lnTo>
                    <a:pt x="183" y="196"/>
                  </a:lnTo>
                  <a:lnTo>
                    <a:pt x="180" y="194"/>
                  </a:lnTo>
                  <a:lnTo>
                    <a:pt x="180" y="192"/>
                  </a:lnTo>
                  <a:lnTo>
                    <a:pt x="180" y="192"/>
                  </a:lnTo>
                  <a:lnTo>
                    <a:pt x="180" y="189"/>
                  </a:lnTo>
                  <a:lnTo>
                    <a:pt x="180" y="187"/>
                  </a:lnTo>
                  <a:lnTo>
                    <a:pt x="180" y="187"/>
                  </a:lnTo>
                  <a:lnTo>
                    <a:pt x="180" y="187"/>
                  </a:lnTo>
                  <a:lnTo>
                    <a:pt x="180" y="185"/>
                  </a:lnTo>
                  <a:lnTo>
                    <a:pt x="180" y="185"/>
                  </a:lnTo>
                  <a:lnTo>
                    <a:pt x="180" y="185"/>
                  </a:lnTo>
                  <a:lnTo>
                    <a:pt x="178" y="185"/>
                  </a:lnTo>
                  <a:lnTo>
                    <a:pt x="176" y="187"/>
                  </a:lnTo>
                  <a:lnTo>
                    <a:pt x="176" y="187"/>
                  </a:lnTo>
                  <a:lnTo>
                    <a:pt x="173" y="196"/>
                  </a:lnTo>
                  <a:lnTo>
                    <a:pt x="171" y="196"/>
                  </a:lnTo>
                  <a:lnTo>
                    <a:pt x="171" y="199"/>
                  </a:lnTo>
                  <a:lnTo>
                    <a:pt x="171" y="199"/>
                  </a:lnTo>
                  <a:lnTo>
                    <a:pt x="171" y="201"/>
                  </a:lnTo>
                  <a:lnTo>
                    <a:pt x="171" y="201"/>
                  </a:lnTo>
                  <a:lnTo>
                    <a:pt x="171" y="201"/>
                  </a:lnTo>
                  <a:lnTo>
                    <a:pt x="173" y="204"/>
                  </a:lnTo>
                  <a:lnTo>
                    <a:pt x="173" y="201"/>
                  </a:lnTo>
                  <a:lnTo>
                    <a:pt x="173" y="201"/>
                  </a:lnTo>
                  <a:lnTo>
                    <a:pt x="173" y="201"/>
                  </a:lnTo>
                  <a:lnTo>
                    <a:pt x="176" y="199"/>
                  </a:lnTo>
                  <a:lnTo>
                    <a:pt x="176" y="196"/>
                  </a:lnTo>
                  <a:lnTo>
                    <a:pt x="176" y="196"/>
                  </a:lnTo>
                  <a:lnTo>
                    <a:pt x="178" y="196"/>
                  </a:lnTo>
                  <a:lnTo>
                    <a:pt x="178" y="196"/>
                  </a:lnTo>
                  <a:lnTo>
                    <a:pt x="178" y="196"/>
                  </a:lnTo>
                  <a:lnTo>
                    <a:pt x="180" y="196"/>
                  </a:lnTo>
                  <a:lnTo>
                    <a:pt x="178" y="196"/>
                  </a:lnTo>
                  <a:lnTo>
                    <a:pt x="178" y="199"/>
                  </a:lnTo>
                  <a:close/>
                  <a:moveTo>
                    <a:pt x="173" y="170"/>
                  </a:moveTo>
                  <a:lnTo>
                    <a:pt x="173" y="170"/>
                  </a:lnTo>
                  <a:lnTo>
                    <a:pt x="173" y="170"/>
                  </a:lnTo>
                  <a:lnTo>
                    <a:pt x="176" y="170"/>
                  </a:lnTo>
                  <a:lnTo>
                    <a:pt x="176" y="173"/>
                  </a:lnTo>
                  <a:lnTo>
                    <a:pt x="178" y="175"/>
                  </a:lnTo>
                  <a:lnTo>
                    <a:pt x="180" y="173"/>
                  </a:lnTo>
                  <a:lnTo>
                    <a:pt x="180" y="173"/>
                  </a:lnTo>
                  <a:lnTo>
                    <a:pt x="180" y="173"/>
                  </a:lnTo>
                  <a:lnTo>
                    <a:pt x="180" y="173"/>
                  </a:lnTo>
                  <a:lnTo>
                    <a:pt x="180" y="170"/>
                  </a:lnTo>
                  <a:lnTo>
                    <a:pt x="180" y="170"/>
                  </a:lnTo>
                  <a:lnTo>
                    <a:pt x="180" y="170"/>
                  </a:lnTo>
                  <a:lnTo>
                    <a:pt x="180" y="168"/>
                  </a:lnTo>
                  <a:lnTo>
                    <a:pt x="178" y="168"/>
                  </a:lnTo>
                  <a:lnTo>
                    <a:pt x="180" y="168"/>
                  </a:lnTo>
                  <a:lnTo>
                    <a:pt x="180" y="168"/>
                  </a:lnTo>
                  <a:lnTo>
                    <a:pt x="180" y="166"/>
                  </a:lnTo>
                  <a:lnTo>
                    <a:pt x="180" y="166"/>
                  </a:lnTo>
                  <a:lnTo>
                    <a:pt x="180" y="163"/>
                  </a:lnTo>
                  <a:lnTo>
                    <a:pt x="180" y="159"/>
                  </a:lnTo>
                  <a:lnTo>
                    <a:pt x="180" y="159"/>
                  </a:lnTo>
                  <a:lnTo>
                    <a:pt x="180" y="159"/>
                  </a:lnTo>
                  <a:lnTo>
                    <a:pt x="178" y="156"/>
                  </a:lnTo>
                  <a:lnTo>
                    <a:pt x="178" y="156"/>
                  </a:lnTo>
                  <a:lnTo>
                    <a:pt x="178" y="156"/>
                  </a:lnTo>
                  <a:lnTo>
                    <a:pt x="176" y="159"/>
                  </a:lnTo>
                  <a:lnTo>
                    <a:pt x="176" y="159"/>
                  </a:lnTo>
                  <a:lnTo>
                    <a:pt x="176" y="161"/>
                  </a:lnTo>
                  <a:lnTo>
                    <a:pt x="173" y="161"/>
                  </a:lnTo>
                  <a:lnTo>
                    <a:pt x="173" y="163"/>
                  </a:lnTo>
                  <a:lnTo>
                    <a:pt x="173" y="163"/>
                  </a:lnTo>
                  <a:lnTo>
                    <a:pt x="173" y="166"/>
                  </a:lnTo>
                  <a:lnTo>
                    <a:pt x="173" y="166"/>
                  </a:lnTo>
                  <a:lnTo>
                    <a:pt x="173" y="168"/>
                  </a:lnTo>
                  <a:lnTo>
                    <a:pt x="173" y="170"/>
                  </a:lnTo>
                  <a:close/>
                  <a:moveTo>
                    <a:pt x="152" y="215"/>
                  </a:moveTo>
                  <a:lnTo>
                    <a:pt x="149" y="215"/>
                  </a:lnTo>
                  <a:lnTo>
                    <a:pt x="149" y="218"/>
                  </a:lnTo>
                  <a:lnTo>
                    <a:pt x="149" y="218"/>
                  </a:lnTo>
                  <a:lnTo>
                    <a:pt x="147" y="218"/>
                  </a:lnTo>
                  <a:lnTo>
                    <a:pt x="147" y="218"/>
                  </a:lnTo>
                  <a:lnTo>
                    <a:pt x="147" y="220"/>
                  </a:lnTo>
                  <a:lnTo>
                    <a:pt x="147" y="220"/>
                  </a:lnTo>
                  <a:lnTo>
                    <a:pt x="147" y="223"/>
                  </a:lnTo>
                  <a:lnTo>
                    <a:pt x="149" y="223"/>
                  </a:lnTo>
                  <a:lnTo>
                    <a:pt x="149" y="223"/>
                  </a:lnTo>
                  <a:lnTo>
                    <a:pt x="149" y="223"/>
                  </a:lnTo>
                  <a:lnTo>
                    <a:pt x="152" y="223"/>
                  </a:lnTo>
                  <a:lnTo>
                    <a:pt x="152" y="223"/>
                  </a:lnTo>
                  <a:lnTo>
                    <a:pt x="154" y="220"/>
                  </a:lnTo>
                  <a:lnTo>
                    <a:pt x="154" y="218"/>
                  </a:lnTo>
                  <a:lnTo>
                    <a:pt x="154" y="218"/>
                  </a:lnTo>
                  <a:lnTo>
                    <a:pt x="152" y="218"/>
                  </a:lnTo>
                  <a:lnTo>
                    <a:pt x="152" y="215"/>
                  </a:lnTo>
                  <a:close/>
                  <a:moveTo>
                    <a:pt x="140" y="204"/>
                  </a:moveTo>
                  <a:lnTo>
                    <a:pt x="140" y="201"/>
                  </a:lnTo>
                  <a:lnTo>
                    <a:pt x="140" y="201"/>
                  </a:lnTo>
                  <a:lnTo>
                    <a:pt x="142" y="201"/>
                  </a:lnTo>
                  <a:lnTo>
                    <a:pt x="140" y="201"/>
                  </a:lnTo>
                  <a:lnTo>
                    <a:pt x="140" y="201"/>
                  </a:lnTo>
                  <a:lnTo>
                    <a:pt x="138" y="201"/>
                  </a:lnTo>
                  <a:lnTo>
                    <a:pt x="138" y="201"/>
                  </a:lnTo>
                  <a:lnTo>
                    <a:pt x="135" y="201"/>
                  </a:lnTo>
                  <a:lnTo>
                    <a:pt x="135" y="201"/>
                  </a:lnTo>
                  <a:lnTo>
                    <a:pt x="135" y="204"/>
                  </a:lnTo>
                  <a:lnTo>
                    <a:pt x="133" y="206"/>
                  </a:lnTo>
                  <a:lnTo>
                    <a:pt x="133" y="206"/>
                  </a:lnTo>
                  <a:lnTo>
                    <a:pt x="133" y="208"/>
                  </a:lnTo>
                  <a:lnTo>
                    <a:pt x="135" y="211"/>
                  </a:lnTo>
                  <a:lnTo>
                    <a:pt x="135" y="211"/>
                  </a:lnTo>
                  <a:lnTo>
                    <a:pt x="135" y="211"/>
                  </a:lnTo>
                  <a:lnTo>
                    <a:pt x="135" y="213"/>
                  </a:lnTo>
                  <a:lnTo>
                    <a:pt x="135" y="213"/>
                  </a:lnTo>
                  <a:lnTo>
                    <a:pt x="135" y="215"/>
                  </a:lnTo>
                  <a:lnTo>
                    <a:pt x="138" y="213"/>
                  </a:lnTo>
                  <a:lnTo>
                    <a:pt x="140" y="213"/>
                  </a:lnTo>
                  <a:lnTo>
                    <a:pt x="140" y="211"/>
                  </a:lnTo>
                  <a:lnTo>
                    <a:pt x="140" y="208"/>
                  </a:lnTo>
                  <a:lnTo>
                    <a:pt x="140" y="208"/>
                  </a:lnTo>
                  <a:lnTo>
                    <a:pt x="138" y="206"/>
                  </a:lnTo>
                  <a:lnTo>
                    <a:pt x="138" y="204"/>
                  </a:lnTo>
                  <a:lnTo>
                    <a:pt x="140" y="204"/>
                  </a:lnTo>
                  <a:close/>
                  <a:moveTo>
                    <a:pt x="22" y="275"/>
                  </a:moveTo>
                  <a:lnTo>
                    <a:pt x="22" y="275"/>
                  </a:lnTo>
                  <a:lnTo>
                    <a:pt x="22" y="277"/>
                  </a:lnTo>
                  <a:lnTo>
                    <a:pt x="24" y="282"/>
                  </a:lnTo>
                  <a:lnTo>
                    <a:pt x="24" y="279"/>
                  </a:lnTo>
                  <a:lnTo>
                    <a:pt x="24" y="279"/>
                  </a:lnTo>
                  <a:lnTo>
                    <a:pt x="26" y="277"/>
                  </a:lnTo>
                  <a:lnTo>
                    <a:pt x="26" y="275"/>
                  </a:lnTo>
                  <a:lnTo>
                    <a:pt x="24" y="272"/>
                  </a:lnTo>
                  <a:lnTo>
                    <a:pt x="24" y="272"/>
                  </a:lnTo>
                  <a:lnTo>
                    <a:pt x="24" y="272"/>
                  </a:lnTo>
                  <a:lnTo>
                    <a:pt x="24" y="270"/>
                  </a:lnTo>
                  <a:lnTo>
                    <a:pt x="24" y="270"/>
                  </a:lnTo>
                  <a:lnTo>
                    <a:pt x="22" y="272"/>
                  </a:lnTo>
                  <a:lnTo>
                    <a:pt x="22" y="272"/>
                  </a:lnTo>
                  <a:lnTo>
                    <a:pt x="22" y="275"/>
                  </a:lnTo>
                  <a:lnTo>
                    <a:pt x="22" y="275"/>
                  </a:lnTo>
                  <a:close/>
                  <a:moveTo>
                    <a:pt x="147" y="38"/>
                  </a:moveTo>
                  <a:lnTo>
                    <a:pt x="149" y="38"/>
                  </a:lnTo>
                  <a:lnTo>
                    <a:pt x="149" y="40"/>
                  </a:lnTo>
                  <a:lnTo>
                    <a:pt x="152" y="40"/>
                  </a:lnTo>
                  <a:lnTo>
                    <a:pt x="152" y="40"/>
                  </a:lnTo>
                  <a:lnTo>
                    <a:pt x="152" y="40"/>
                  </a:lnTo>
                  <a:lnTo>
                    <a:pt x="152" y="40"/>
                  </a:lnTo>
                  <a:lnTo>
                    <a:pt x="152" y="40"/>
                  </a:lnTo>
                  <a:lnTo>
                    <a:pt x="149" y="38"/>
                  </a:lnTo>
                  <a:lnTo>
                    <a:pt x="149" y="38"/>
                  </a:lnTo>
                  <a:lnTo>
                    <a:pt x="149" y="38"/>
                  </a:lnTo>
                  <a:lnTo>
                    <a:pt x="147" y="38"/>
                  </a:lnTo>
                  <a:lnTo>
                    <a:pt x="147" y="38"/>
                  </a:lnTo>
                  <a:close/>
                  <a:moveTo>
                    <a:pt x="159" y="36"/>
                  </a:moveTo>
                  <a:lnTo>
                    <a:pt x="159" y="36"/>
                  </a:lnTo>
                  <a:lnTo>
                    <a:pt x="159" y="36"/>
                  </a:lnTo>
                  <a:lnTo>
                    <a:pt x="161" y="36"/>
                  </a:lnTo>
                  <a:lnTo>
                    <a:pt x="161" y="36"/>
                  </a:lnTo>
                  <a:lnTo>
                    <a:pt x="161" y="36"/>
                  </a:lnTo>
                  <a:lnTo>
                    <a:pt x="161" y="33"/>
                  </a:lnTo>
                  <a:lnTo>
                    <a:pt x="161" y="31"/>
                  </a:lnTo>
                  <a:lnTo>
                    <a:pt x="159" y="31"/>
                  </a:lnTo>
                  <a:lnTo>
                    <a:pt x="159" y="33"/>
                  </a:lnTo>
                  <a:lnTo>
                    <a:pt x="157" y="33"/>
                  </a:lnTo>
                  <a:lnTo>
                    <a:pt x="157" y="33"/>
                  </a:lnTo>
                  <a:lnTo>
                    <a:pt x="159" y="36"/>
                  </a:lnTo>
                  <a:lnTo>
                    <a:pt x="159" y="36"/>
                  </a:lnTo>
                  <a:close/>
                  <a:moveTo>
                    <a:pt x="149" y="43"/>
                  </a:moveTo>
                  <a:lnTo>
                    <a:pt x="147" y="43"/>
                  </a:lnTo>
                  <a:lnTo>
                    <a:pt x="145" y="43"/>
                  </a:lnTo>
                  <a:lnTo>
                    <a:pt x="145" y="45"/>
                  </a:lnTo>
                  <a:lnTo>
                    <a:pt x="145" y="45"/>
                  </a:lnTo>
                  <a:lnTo>
                    <a:pt x="145" y="50"/>
                  </a:lnTo>
                  <a:lnTo>
                    <a:pt x="145" y="54"/>
                  </a:lnTo>
                  <a:lnTo>
                    <a:pt x="145" y="54"/>
                  </a:lnTo>
                  <a:lnTo>
                    <a:pt x="145" y="57"/>
                  </a:lnTo>
                  <a:lnTo>
                    <a:pt x="147" y="57"/>
                  </a:lnTo>
                  <a:lnTo>
                    <a:pt x="147" y="57"/>
                  </a:lnTo>
                  <a:lnTo>
                    <a:pt x="149" y="59"/>
                  </a:lnTo>
                  <a:lnTo>
                    <a:pt x="149" y="59"/>
                  </a:lnTo>
                  <a:lnTo>
                    <a:pt x="152" y="59"/>
                  </a:lnTo>
                  <a:lnTo>
                    <a:pt x="152" y="59"/>
                  </a:lnTo>
                  <a:lnTo>
                    <a:pt x="152" y="59"/>
                  </a:lnTo>
                  <a:lnTo>
                    <a:pt x="154" y="62"/>
                  </a:lnTo>
                  <a:lnTo>
                    <a:pt x="154" y="62"/>
                  </a:lnTo>
                  <a:lnTo>
                    <a:pt x="154" y="62"/>
                  </a:lnTo>
                  <a:lnTo>
                    <a:pt x="154" y="64"/>
                  </a:lnTo>
                  <a:lnTo>
                    <a:pt x="157" y="64"/>
                  </a:lnTo>
                  <a:lnTo>
                    <a:pt x="157" y="64"/>
                  </a:lnTo>
                  <a:lnTo>
                    <a:pt x="159" y="64"/>
                  </a:lnTo>
                  <a:lnTo>
                    <a:pt x="159" y="64"/>
                  </a:lnTo>
                  <a:lnTo>
                    <a:pt x="159" y="64"/>
                  </a:lnTo>
                  <a:lnTo>
                    <a:pt x="159" y="62"/>
                  </a:lnTo>
                  <a:lnTo>
                    <a:pt x="157" y="62"/>
                  </a:lnTo>
                  <a:lnTo>
                    <a:pt x="157" y="62"/>
                  </a:lnTo>
                  <a:lnTo>
                    <a:pt x="157" y="57"/>
                  </a:lnTo>
                  <a:lnTo>
                    <a:pt x="157" y="57"/>
                  </a:lnTo>
                  <a:lnTo>
                    <a:pt x="157" y="57"/>
                  </a:lnTo>
                  <a:lnTo>
                    <a:pt x="157" y="57"/>
                  </a:lnTo>
                  <a:lnTo>
                    <a:pt x="159" y="57"/>
                  </a:lnTo>
                  <a:lnTo>
                    <a:pt x="159" y="57"/>
                  </a:lnTo>
                  <a:lnTo>
                    <a:pt x="159" y="54"/>
                  </a:lnTo>
                  <a:lnTo>
                    <a:pt x="161" y="54"/>
                  </a:lnTo>
                  <a:lnTo>
                    <a:pt x="159" y="52"/>
                  </a:lnTo>
                  <a:lnTo>
                    <a:pt x="157" y="50"/>
                  </a:lnTo>
                  <a:lnTo>
                    <a:pt x="154" y="47"/>
                  </a:lnTo>
                  <a:lnTo>
                    <a:pt x="154" y="47"/>
                  </a:lnTo>
                  <a:lnTo>
                    <a:pt x="152" y="45"/>
                  </a:lnTo>
                  <a:lnTo>
                    <a:pt x="152" y="43"/>
                  </a:lnTo>
                  <a:lnTo>
                    <a:pt x="149" y="43"/>
                  </a:lnTo>
                  <a:close/>
                  <a:moveTo>
                    <a:pt x="670" y="92"/>
                  </a:moveTo>
                  <a:lnTo>
                    <a:pt x="651" y="90"/>
                  </a:lnTo>
                  <a:lnTo>
                    <a:pt x="632" y="88"/>
                  </a:lnTo>
                  <a:lnTo>
                    <a:pt x="613" y="83"/>
                  </a:lnTo>
                  <a:lnTo>
                    <a:pt x="594" y="81"/>
                  </a:lnTo>
                  <a:lnTo>
                    <a:pt x="575" y="78"/>
                  </a:lnTo>
                  <a:lnTo>
                    <a:pt x="556" y="73"/>
                  </a:lnTo>
                  <a:lnTo>
                    <a:pt x="537" y="71"/>
                  </a:lnTo>
                  <a:lnTo>
                    <a:pt x="518" y="69"/>
                  </a:lnTo>
                  <a:lnTo>
                    <a:pt x="500" y="64"/>
                  </a:lnTo>
                  <a:lnTo>
                    <a:pt x="481" y="62"/>
                  </a:lnTo>
                  <a:lnTo>
                    <a:pt x="462" y="57"/>
                  </a:lnTo>
                  <a:lnTo>
                    <a:pt x="443" y="54"/>
                  </a:lnTo>
                  <a:lnTo>
                    <a:pt x="424" y="52"/>
                  </a:lnTo>
                  <a:lnTo>
                    <a:pt x="405" y="47"/>
                  </a:lnTo>
                  <a:lnTo>
                    <a:pt x="386" y="45"/>
                  </a:lnTo>
                  <a:lnTo>
                    <a:pt x="367" y="40"/>
                  </a:lnTo>
                  <a:lnTo>
                    <a:pt x="348" y="38"/>
                  </a:lnTo>
                  <a:lnTo>
                    <a:pt x="329" y="33"/>
                  </a:lnTo>
                  <a:lnTo>
                    <a:pt x="313" y="28"/>
                  </a:lnTo>
                  <a:lnTo>
                    <a:pt x="294" y="26"/>
                  </a:lnTo>
                  <a:lnTo>
                    <a:pt x="275" y="21"/>
                  </a:lnTo>
                  <a:lnTo>
                    <a:pt x="256" y="19"/>
                  </a:lnTo>
                  <a:lnTo>
                    <a:pt x="237" y="14"/>
                  </a:lnTo>
                  <a:lnTo>
                    <a:pt x="218" y="12"/>
                  </a:lnTo>
                  <a:lnTo>
                    <a:pt x="199" y="7"/>
                  </a:lnTo>
                  <a:lnTo>
                    <a:pt x="190" y="5"/>
                  </a:lnTo>
                  <a:lnTo>
                    <a:pt x="190" y="5"/>
                  </a:lnTo>
                  <a:lnTo>
                    <a:pt x="192" y="7"/>
                  </a:lnTo>
                  <a:lnTo>
                    <a:pt x="192" y="9"/>
                  </a:lnTo>
                  <a:lnTo>
                    <a:pt x="187" y="7"/>
                  </a:lnTo>
                  <a:lnTo>
                    <a:pt x="185" y="7"/>
                  </a:lnTo>
                  <a:lnTo>
                    <a:pt x="185" y="9"/>
                  </a:lnTo>
                  <a:lnTo>
                    <a:pt x="185" y="12"/>
                  </a:lnTo>
                  <a:lnTo>
                    <a:pt x="190" y="12"/>
                  </a:lnTo>
                  <a:lnTo>
                    <a:pt x="190" y="14"/>
                  </a:lnTo>
                  <a:lnTo>
                    <a:pt x="190" y="14"/>
                  </a:lnTo>
                  <a:lnTo>
                    <a:pt x="187" y="14"/>
                  </a:lnTo>
                  <a:lnTo>
                    <a:pt x="187" y="17"/>
                  </a:lnTo>
                  <a:lnTo>
                    <a:pt x="187" y="17"/>
                  </a:lnTo>
                  <a:lnTo>
                    <a:pt x="187" y="19"/>
                  </a:lnTo>
                  <a:lnTo>
                    <a:pt x="187" y="19"/>
                  </a:lnTo>
                  <a:lnTo>
                    <a:pt x="190" y="24"/>
                  </a:lnTo>
                  <a:lnTo>
                    <a:pt x="192" y="26"/>
                  </a:lnTo>
                  <a:lnTo>
                    <a:pt x="192" y="26"/>
                  </a:lnTo>
                  <a:lnTo>
                    <a:pt x="190" y="31"/>
                  </a:lnTo>
                  <a:lnTo>
                    <a:pt x="192" y="28"/>
                  </a:lnTo>
                  <a:lnTo>
                    <a:pt x="192" y="28"/>
                  </a:lnTo>
                  <a:lnTo>
                    <a:pt x="194" y="31"/>
                  </a:lnTo>
                  <a:lnTo>
                    <a:pt x="194" y="33"/>
                  </a:lnTo>
                  <a:lnTo>
                    <a:pt x="194" y="33"/>
                  </a:lnTo>
                  <a:lnTo>
                    <a:pt x="192" y="36"/>
                  </a:lnTo>
                  <a:lnTo>
                    <a:pt x="192" y="36"/>
                  </a:lnTo>
                  <a:lnTo>
                    <a:pt x="192" y="38"/>
                  </a:lnTo>
                  <a:lnTo>
                    <a:pt x="192" y="38"/>
                  </a:lnTo>
                  <a:lnTo>
                    <a:pt x="192" y="38"/>
                  </a:lnTo>
                  <a:lnTo>
                    <a:pt x="194" y="38"/>
                  </a:lnTo>
                  <a:lnTo>
                    <a:pt x="197" y="36"/>
                  </a:lnTo>
                  <a:lnTo>
                    <a:pt x="199" y="33"/>
                  </a:lnTo>
                  <a:lnTo>
                    <a:pt x="202" y="33"/>
                  </a:lnTo>
                  <a:lnTo>
                    <a:pt x="202" y="33"/>
                  </a:lnTo>
                  <a:lnTo>
                    <a:pt x="204" y="36"/>
                  </a:lnTo>
                  <a:lnTo>
                    <a:pt x="206" y="38"/>
                  </a:lnTo>
                  <a:lnTo>
                    <a:pt x="206" y="38"/>
                  </a:lnTo>
                  <a:lnTo>
                    <a:pt x="204" y="43"/>
                  </a:lnTo>
                  <a:lnTo>
                    <a:pt x="204" y="45"/>
                  </a:lnTo>
                  <a:lnTo>
                    <a:pt x="204" y="45"/>
                  </a:lnTo>
                  <a:lnTo>
                    <a:pt x="204" y="45"/>
                  </a:lnTo>
                  <a:lnTo>
                    <a:pt x="204" y="50"/>
                  </a:lnTo>
                  <a:lnTo>
                    <a:pt x="204" y="50"/>
                  </a:lnTo>
                  <a:lnTo>
                    <a:pt x="206" y="52"/>
                  </a:lnTo>
                  <a:lnTo>
                    <a:pt x="206" y="52"/>
                  </a:lnTo>
                  <a:lnTo>
                    <a:pt x="206" y="52"/>
                  </a:lnTo>
                  <a:lnTo>
                    <a:pt x="206" y="52"/>
                  </a:lnTo>
                  <a:lnTo>
                    <a:pt x="209" y="57"/>
                  </a:lnTo>
                  <a:lnTo>
                    <a:pt x="209" y="59"/>
                  </a:lnTo>
                  <a:lnTo>
                    <a:pt x="206" y="59"/>
                  </a:lnTo>
                  <a:lnTo>
                    <a:pt x="204" y="62"/>
                  </a:lnTo>
                  <a:lnTo>
                    <a:pt x="204" y="59"/>
                  </a:lnTo>
                  <a:lnTo>
                    <a:pt x="202" y="57"/>
                  </a:lnTo>
                  <a:lnTo>
                    <a:pt x="199" y="54"/>
                  </a:lnTo>
                  <a:lnTo>
                    <a:pt x="197" y="54"/>
                  </a:lnTo>
                  <a:lnTo>
                    <a:pt x="197" y="57"/>
                  </a:lnTo>
                  <a:lnTo>
                    <a:pt x="202" y="59"/>
                  </a:lnTo>
                  <a:lnTo>
                    <a:pt x="202" y="62"/>
                  </a:lnTo>
                  <a:lnTo>
                    <a:pt x="202" y="64"/>
                  </a:lnTo>
                  <a:lnTo>
                    <a:pt x="202" y="66"/>
                  </a:lnTo>
                  <a:lnTo>
                    <a:pt x="202" y="69"/>
                  </a:lnTo>
                  <a:lnTo>
                    <a:pt x="202" y="69"/>
                  </a:lnTo>
                  <a:lnTo>
                    <a:pt x="202" y="71"/>
                  </a:lnTo>
                  <a:lnTo>
                    <a:pt x="202" y="71"/>
                  </a:lnTo>
                  <a:lnTo>
                    <a:pt x="202" y="71"/>
                  </a:lnTo>
                  <a:lnTo>
                    <a:pt x="199" y="73"/>
                  </a:lnTo>
                  <a:lnTo>
                    <a:pt x="199" y="71"/>
                  </a:lnTo>
                  <a:lnTo>
                    <a:pt x="197" y="71"/>
                  </a:lnTo>
                  <a:lnTo>
                    <a:pt x="197" y="69"/>
                  </a:lnTo>
                  <a:lnTo>
                    <a:pt x="194" y="66"/>
                  </a:lnTo>
                  <a:lnTo>
                    <a:pt x="192" y="66"/>
                  </a:lnTo>
                  <a:lnTo>
                    <a:pt x="192" y="71"/>
                  </a:lnTo>
                  <a:lnTo>
                    <a:pt x="192" y="69"/>
                  </a:lnTo>
                  <a:lnTo>
                    <a:pt x="190" y="64"/>
                  </a:lnTo>
                  <a:lnTo>
                    <a:pt x="190" y="62"/>
                  </a:lnTo>
                  <a:lnTo>
                    <a:pt x="187" y="64"/>
                  </a:lnTo>
                  <a:lnTo>
                    <a:pt x="185" y="64"/>
                  </a:lnTo>
                  <a:lnTo>
                    <a:pt x="185" y="64"/>
                  </a:lnTo>
                  <a:lnTo>
                    <a:pt x="183" y="64"/>
                  </a:lnTo>
                  <a:lnTo>
                    <a:pt x="183" y="64"/>
                  </a:lnTo>
                  <a:lnTo>
                    <a:pt x="183" y="66"/>
                  </a:lnTo>
                  <a:lnTo>
                    <a:pt x="185" y="66"/>
                  </a:lnTo>
                  <a:lnTo>
                    <a:pt x="185" y="66"/>
                  </a:lnTo>
                  <a:lnTo>
                    <a:pt x="185" y="69"/>
                  </a:lnTo>
                  <a:lnTo>
                    <a:pt x="185" y="71"/>
                  </a:lnTo>
                  <a:lnTo>
                    <a:pt x="183" y="71"/>
                  </a:lnTo>
                  <a:lnTo>
                    <a:pt x="183" y="71"/>
                  </a:lnTo>
                  <a:lnTo>
                    <a:pt x="183" y="73"/>
                  </a:lnTo>
                  <a:lnTo>
                    <a:pt x="185" y="73"/>
                  </a:lnTo>
                  <a:lnTo>
                    <a:pt x="185" y="76"/>
                  </a:lnTo>
                  <a:lnTo>
                    <a:pt x="187" y="76"/>
                  </a:lnTo>
                  <a:lnTo>
                    <a:pt x="187" y="76"/>
                  </a:lnTo>
                  <a:lnTo>
                    <a:pt x="190" y="73"/>
                  </a:lnTo>
                  <a:lnTo>
                    <a:pt x="192" y="73"/>
                  </a:lnTo>
                  <a:lnTo>
                    <a:pt x="192" y="73"/>
                  </a:lnTo>
                  <a:lnTo>
                    <a:pt x="192" y="73"/>
                  </a:lnTo>
                  <a:lnTo>
                    <a:pt x="194" y="73"/>
                  </a:lnTo>
                  <a:lnTo>
                    <a:pt x="194" y="73"/>
                  </a:lnTo>
                  <a:lnTo>
                    <a:pt x="192" y="76"/>
                  </a:lnTo>
                  <a:lnTo>
                    <a:pt x="192" y="76"/>
                  </a:lnTo>
                  <a:lnTo>
                    <a:pt x="194" y="78"/>
                  </a:lnTo>
                  <a:lnTo>
                    <a:pt x="194" y="81"/>
                  </a:lnTo>
                  <a:lnTo>
                    <a:pt x="194" y="81"/>
                  </a:lnTo>
                  <a:lnTo>
                    <a:pt x="197" y="83"/>
                  </a:lnTo>
                  <a:lnTo>
                    <a:pt x="199" y="83"/>
                  </a:lnTo>
                  <a:lnTo>
                    <a:pt x="199" y="83"/>
                  </a:lnTo>
                  <a:lnTo>
                    <a:pt x="202" y="85"/>
                  </a:lnTo>
                  <a:lnTo>
                    <a:pt x="204" y="88"/>
                  </a:lnTo>
                  <a:lnTo>
                    <a:pt x="206" y="90"/>
                  </a:lnTo>
                  <a:lnTo>
                    <a:pt x="206" y="92"/>
                  </a:lnTo>
                  <a:lnTo>
                    <a:pt x="206" y="92"/>
                  </a:lnTo>
                  <a:lnTo>
                    <a:pt x="206" y="95"/>
                  </a:lnTo>
                  <a:lnTo>
                    <a:pt x="206" y="95"/>
                  </a:lnTo>
                  <a:lnTo>
                    <a:pt x="204" y="97"/>
                  </a:lnTo>
                  <a:lnTo>
                    <a:pt x="204" y="97"/>
                  </a:lnTo>
                  <a:lnTo>
                    <a:pt x="204" y="99"/>
                  </a:lnTo>
                  <a:lnTo>
                    <a:pt x="204" y="99"/>
                  </a:lnTo>
                  <a:lnTo>
                    <a:pt x="202" y="97"/>
                  </a:lnTo>
                  <a:lnTo>
                    <a:pt x="202" y="97"/>
                  </a:lnTo>
                  <a:lnTo>
                    <a:pt x="202" y="95"/>
                  </a:lnTo>
                  <a:lnTo>
                    <a:pt x="199" y="95"/>
                  </a:lnTo>
                  <a:lnTo>
                    <a:pt x="197" y="95"/>
                  </a:lnTo>
                  <a:lnTo>
                    <a:pt x="194" y="95"/>
                  </a:lnTo>
                  <a:lnTo>
                    <a:pt x="192" y="97"/>
                  </a:lnTo>
                  <a:lnTo>
                    <a:pt x="192" y="99"/>
                  </a:lnTo>
                  <a:lnTo>
                    <a:pt x="190" y="102"/>
                  </a:lnTo>
                  <a:lnTo>
                    <a:pt x="190" y="104"/>
                  </a:lnTo>
                  <a:lnTo>
                    <a:pt x="192" y="107"/>
                  </a:lnTo>
                  <a:lnTo>
                    <a:pt x="192" y="109"/>
                  </a:lnTo>
                  <a:lnTo>
                    <a:pt x="199" y="116"/>
                  </a:lnTo>
                  <a:lnTo>
                    <a:pt x="199" y="116"/>
                  </a:lnTo>
                  <a:lnTo>
                    <a:pt x="202" y="121"/>
                  </a:lnTo>
                  <a:lnTo>
                    <a:pt x="202" y="121"/>
                  </a:lnTo>
                  <a:lnTo>
                    <a:pt x="204" y="121"/>
                  </a:lnTo>
                  <a:lnTo>
                    <a:pt x="202" y="116"/>
                  </a:lnTo>
                  <a:lnTo>
                    <a:pt x="202" y="116"/>
                  </a:lnTo>
                  <a:lnTo>
                    <a:pt x="199" y="114"/>
                  </a:lnTo>
                  <a:lnTo>
                    <a:pt x="199" y="114"/>
                  </a:lnTo>
                  <a:lnTo>
                    <a:pt x="197" y="111"/>
                  </a:lnTo>
                  <a:lnTo>
                    <a:pt x="197" y="109"/>
                  </a:lnTo>
                  <a:lnTo>
                    <a:pt x="197" y="109"/>
                  </a:lnTo>
                  <a:lnTo>
                    <a:pt x="194" y="107"/>
                  </a:lnTo>
                  <a:lnTo>
                    <a:pt x="194" y="104"/>
                  </a:lnTo>
                  <a:lnTo>
                    <a:pt x="197" y="102"/>
                  </a:lnTo>
                  <a:lnTo>
                    <a:pt x="199" y="102"/>
                  </a:lnTo>
                  <a:lnTo>
                    <a:pt x="199" y="99"/>
                  </a:lnTo>
                  <a:lnTo>
                    <a:pt x="199" y="99"/>
                  </a:lnTo>
                  <a:lnTo>
                    <a:pt x="199" y="99"/>
                  </a:lnTo>
                  <a:lnTo>
                    <a:pt x="202" y="99"/>
                  </a:lnTo>
                  <a:lnTo>
                    <a:pt x="202" y="99"/>
                  </a:lnTo>
                  <a:lnTo>
                    <a:pt x="202" y="99"/>
                  </a:lnTo>
                  <a:lnTo>
                    <a:pt x="204" y="102"/>
                  </a:lnTo>
                  <a:lnTo>
                    <a:pt x="204" y="104"/>
                  </a:lnTo>
                  <a:lnTo>
                    <a:pt x="204" y="109"/>
                  </a:lnTo>
                  <a:lnTo>
                    <a:pt x="204" y="114"/>
                  </a:lnTo>
                  <a:lnTo>
                    <a:pt x="204" y="116"/>
                  </a:lnTo>
                  <a:lnTo>
                    <a:pt x="206" y="121"/>
                  </a:lnTo>
                  <a:lnTo>
                    <a:pt x="211" y="125"/>
                  </a:lnTo>
                  <a:lnTo>
                    <a:pt x="213" y="125"/>
                  </a:lnTo>
                  <a:lnTo>
                    <a:pt x="216" y="125"/>
                  </a:lnTo>
                  <a:lnTo>
                    <a:pt x="216" y="125"/>
                  </a:lnTo>
                  <a:lnTo>
                    <a:pt x="216" y="125"/>
                  </a:lnTo>
                  <a:lnTo>
                    <a:pt x="216" y="128"/>
                  </a:lnTo>
                  <a:lnTo>
                    <a:pt x="216" y="128"/>
                  </a:lnTo>
                  <a:lnTo>
                    <a:pt x="216" y="128"/>
                  </a:lnTo>
                  <a:lnTo>
                    <a:pt x="213" y="128"/>
                  </a:lnTo>
                  <a:lnTo>
                    <a:pt x="213" y="130"/>
                  </a:lnTo>
                  <a:lnTo>
                    <a:pt x="213" y="130"/>
                  </a:lnTo>
                  <a:lnTo>
                    <a:pt x="211" y="133"/>
                  </a:lnTo>
                  <a:lnTo>
                    <a:pt x="211" y="133"/>
                  </a:lnTo>
                  <a:lnTo>
                    <a:pt x="206" y="133"/>
                  </a:lnTo>
                  <a:lnTo>
                    <a:pt x="206" y="133"/>
                  </a:lnTo>
                  <a:lnTo>
                    <a:pt x="206" y="133"/>
                  </a:lnTo>
                  <a:lnTo>
                    <a:pt x="204" y="135"/>
                  </a:lnTo>
                  <a:lnTo>
                    <a:pt x="204" y="135"/>
                  </a:lnTo>
                  <a:lnTo>
                    <a:pt x="202" y="135"/>
                  </a:lnTo>
                  <a:lnTo>
                    <a:pt x="202" y="137"/>
                  </a:lnTo>
                  <a:lnTo>
                    <a:pt x="202" y="137"/>
                  </a:lnTo>
                  <a:lnTo>
                    <a:pt x="199" y="140"/>
                  </a:lnTo>
                  <a:lnTo>
                    <a:pt x="199" y="142"/>
                  </a:lnTo>
                  <a:lnTo>
                    <a:pt x="197" y="144"/>
                  </a:lnTo>
                  <a:lnTo>
                    <a:pt x="194" y="144"/>
                  </a:lnTo>
                  <a:lnTo>
                    <a:pt x="194" y="147"/>
                  </a:lnTo>
                  <a:lnTo>
                    <a:pt x="192" y="149"/>
                  </a:lnTo>
                  <a:lnTo>
                    <a:pt x="192" y="149"/>
                  </a:lnTo>
                  <a:lnTo>
                    <a:pt x="192" y="152"/>
                  </a:lnTo>
                  <a:lnTo>
                    <a:pt x="192" y="154"/>
                  </a:lnTo>
                  <a:lnTo>
                    <a:pt x="192" y="156"/>
                  </a:lnTo>
                  <a:lnTo>
                    <a:pt x="192" y="156"/>
                  </a:lnTo>
                  <a:lnTo>
                    <a:pt x="192" y="159"/>
                  </a:lnTo>
                  <a:lnTo>
                    <a:pt x="192" y="161"/>
                  </a:lnTo>
                  <a:lnTo>
                    <a:pt x="190" y="163"/>
                  </a:lnTo>
                  <a:lnTo>
                    <a:pt x="190" y="163"/>
                  </a:lnTo>
                  <a:lnTo>
                    <a:pt x="190" y="163"/>
                  </a:lnTo>
                  <a:lnTo>
                    <a:pt x="187" y="166"/>
                  </a:lnTo>
                  <a:lnTo>
                    <a:pt x="187" y="166"/>
                  </a:lnTo>
                  <a:lnTo>
                    <a:pt x="187" y="166"/>
                  </a:lnTo>
                  <a:lnTo>
                    <a:pt x="187" y="166"/>
                  </a:lnTo>
                  <a:lnTo>
                    <a:pt x="187" y="168"/>
                  </a:lnTo>
                  <a:lnTo>
                    <a:pt x="187" y="168"/>
                  </a:lnTo>
                  <a:lnTo>
                    <a:pt x="192" y="170"/>
                  </a:lnTo>
                  <a:lnTo>
                    <a:pt x="192" y="173"/>
                  </a:lnTo>
                  <a:lnTo>
                    <a:pt x="192" y="175"/>
                  </a:lnTo>
                  <a:lnTo>
                    <a:pt x="192" y="175"/>
                  </a:lnTo>
                  <a:lnTo>
                    <a:pt x="192" y="178"/>
                  </a:lnTo>
                  <a:lnTo>
                    <a:pt x="190" y="178"/>
                  </a:lnTo>
                  <a:lnTo>
                    <a:pt x="190" y="175"/>
                  </a:lnTo>
                  <a:lnTo>
                    <a:pt x="190" y="173"/>
                  </a:lnTo>
                  <a:lnTo>
                    <a:pt x="187" y="173"/>
                  </a:lnTo>
                  <a:lnTo>
                    <a:pt x="187" y="175"/>
                  </a:lnTo>
                  <a:lnTo>
                    <a:pt x="187" y="175"/>
                  </a:lnTo>
                  <a:lnTo>
                    <a:pt x="187" y="178"/>
                  </a:lnTo>
                  <a:lnTo>
                    <a:pt x="187" y="182"/>
                  </a:lnTo>
                  <a:lnTo>
                    <a:pt x="187" y="185"/>
                  </a:lnTo>
                  <a:lnTo>
                    <a:pt x="187" y="185"/>
                  </a:lnTo>
                  <a:lnTo>
                    <a:pt x="187" y="187"/>
                  </a:lnTo>
                  <a:lnTo>
                    <a:pt x="187" y="192"/>
                  </a:lnTo>
                  <a:lnTo>
                    <a:pt x="187" y="194"/>
                  </a:lnTo>
                  <a:lnTo>
                    <a:pt x="190" y="196"/>
                  </a:lnTo>
                  <a:lnTo>
                    <a:pt x="190" y="199"/>
                  </a:lnTo>
                  <a:lnTo>
                    <a:pt x="190" y="201"/>
                  </a:lnTo>
                  <a:lnTo>
                    <a:pt x="187" y="204"/>
                  </a:lnTo>
                  <a:lnTo>
                    <a:pt x="187" y="204"/>
                  </a:lnTo>
                  <a:lnTo>
                    <a:pt x="185" y="204"/>
                  </a:lnTo>
                  <a:lnTo>
                    <a:pt x="183" y="204"/>
                  </a:lnTo>
                  <a:lnTo>
                    <a:pt x="180" y="206"/>
                  </a:lnTo>
                  <a:lnTo>
                    <a:pt x="178" y="206"/>
                  </a:lnTo>
                  <a:lnTo>
                    <a:pt x="178" y="206"/>
                  </a:lnTo>
                  <a:lnTo>
                    <a:pt x="178" y="208"/>
                  </a:lnTo>
                  <a:lnTo>
                    <a:pt x="178" y="208"/>
                  </a:lnTo>
                  <a:lnTo>
                    <a:pt x="180" y="211"/>
                  </a:lnTo>
                  <a:lnTo>
                    <a:pt x="178" y="211"/>
                  </a:lnTo>
                  <a:lnTo>
                    <a:pt x="178" y="211"/>
                  </a:lnTo>
                  <a:lnTo>
                    <a:pt x="176" y="211"/>
                  </a:lnTo>
                  <a:lnTo>
                    <a:pt x="173" y="208"/>
                  </a:lnTo>
                  <a:lnTo>
                    <a:pt x="171" y="206"/>
                  </a:lnTo>
                  <a:lnTo>
                    <a:pt x="168" y="204"/>
                  </a:lnTo>
                  <a:lnTo>
                    <a:pt x="168" y="208"/>
                  </a:lnTo>
                  <a:lnTo>
                    <a:pt x="166" y="213"/>
                  </a:lnTo>
                  <a:lnTo>
                    <a:pt x="164" y="215"/>
                  </a:lnTo>
                  <a:lnTo>
                    <a:pt x="154" y="223"/>
                  </a:lnTo>
                  <a:lnTo>
                    <a:pt x="152" y="225"/>
                  </a:lnTo>
                  <a:lnTo>
                    <a:pt x="147" y="227"/>
                  </a:lnTo>
                  <a:lnTo>
                    <a:pt x="147" y="225"/>
                  </a:lnTo>
                  <a:lnTo>
                    <a:pt x="147" y="225"/>
                  </a:lnTo>
                  <a:lnTo>
                    <a:pt x="145" y="223"/>
                  </a:lnTo>
                  <a:lnTo>
                    <a:pt x="145" y="223"/>
                  </a:lnTo>
                  <a:lnTo>
                    <a:pt x="142" y="220"/>
                  </a:lnTo>
                  <a:lnTo>
                    <a:pt x="142" y="218"/>
                  </a:lnTo>
                  <a:lnTo>
                    <a:pt x="142" y="218"/>
                  </a:lnTo>
                  <a:lnTo>
                    <a:pt x="140" y="215"/>
                  </a:lnTo>
                  <a:lnTo>
                    <a:pt x="140" y="218"/>
                  </a:lnTo>
                  <a:lnTo>
                    <a:pt x="140" y="218"/>
                  </a:lnTo>
                  <a:lnTo>
                    <a:pt x="140" y="218"/>
                  </a:lnTo>
                  <a:lnTo>
                    <a:pt x="140" y="220"/>
                  </a:lnTo>
                  <a:lnTo>
                    <a:pt x="138" y="220"/>
                  </a:lnTo>
                  <a:lnTo>
                    <a:pt x="135" y="220"/>
                  </a:lnTo>
                  <a:lnTo>
                    <a:pt x="138" y="218"/>
                  </a:lnTo>
                  <a:lnTo>
                    <a:pt x="138" y="218"/>
                  </a:lnTo>
                  <a:lnTo>
                    <a:pt x="138" y="218"/>
                  </a:lnTo>
                  <a:lnTo>
                    <a:pt x="138" y="215"/>
                  </a:lnTo>
                  <a:lnTo>
                    <a:pt x="133" y="218"/>
                  </a:lnTo>
                  <a:lnTo>
                    <a:pt x="133" y="218"/>
                  </a:lnTo>
                  <a:lnTo>
                    <a:pt x="133" y="220"/>
                  </a:lnTo>
                  <a:lnTo>
                    <a:pt x="133" y="223"/>
                  </a:lnTo>
                  <a:lnTo>
                    <a:pt x="133" y="223"/>
                  </a:lnTo>
                  <a:lnTo>
                    <a:pt x="131" y="225"/>
                  </a:lnTo>
                  <a:lnTo>
                    <a:pt x="131" y="225"/>
                  </a:lnTo>
                  <a:lnTo>
                    <a:pt x="131" y="227"/>
                  </a:lnTo>
                  <a:lnTo>
                    <a:pt x="131" y="230"/>
                  </a:lnTo>
                  <a:lnTo>
                    <a:pt x="131" y="227"/>
                  </a:lnTo>
                  <a:lnTo>
                    <a:pt x="131" y="227"/>
                  </a:lnTo>
                  <a:lnTo>
                    <a:pt x="128" y="225"/>
                  </a:lnTo>
                  <a:lnTo>
                    <a:pt x="128" y="223"/>
                  </a:lnTo>
                  <a:lnTo>
                    <a:pt x="131" y="223"/>
                  </a:lnTo>
                  <a:lnTo>
                    <a:pt x="131" y="220"/>
                  </a:lnTo>
                  <a:lnTo>
                    <a:pt x="131" y="220"/>
                  </a:lnTo>
                  <a:lnTo>
                    <a:pt x="131" y="218"/>
                  </a:lnTo>
                  <a:lnTo>
                    <a:pt x="128" y="220"/>
                  </a:lnTo>
                  <a:lnTo>
                    <a:pt x="126" y="223"/>
                  </a:lnTo>
                  <a:lnTo>
                    <a:pt x="123" y="223"/>
                  </a:lnTo>
                  <a:lnTo>
                    <a:pt x="121" y="223"/>
                  </a:lnTo>
                  <a:lnTo>
                    <a:pt x="123" y="223"/>
                  </a:lnTo>
                  <a:lnTo>
                    <a:pt x="126" y="220"/>
                  </a:lnTo>
                  <a:lnTo>
                    <a:pt x="131" y="215"/>
                  </a:lnTo>
                  <a:lnTo>
                    <a:pt x="131" y="213"/>
                  </a:lnTo>
                  <a:lnTo>
                    <a:pt x="131" y="213"/>
                  </a:lnTo>
                  <a:lnTo>
                    <a:pt x="128" y="215"/>
                  </a:lnTo>
                  <a:lnTo>
                    <a:pt x="128" y="215"/>
                  </a:lnTo>
                  <a:lnTo>
                    <a:pt x="126" y="215"/>
                  </a:lnTo>
                  <a:lnTo>
                    <a:pt x="119" y="220"/>
                  </a:lnTo>
                  <a:lnTo>
                    <a:pt x="116" y="220"/>
                  </a:lnTo>
                  <a:lnTo>
                    <a:pt x="119" y="218"/>
                  </a:lnTo>
                  <a:lnTo>
                    <a:pt x="119" y="218"/>
                  </a:lnTo>
                  <a:lnTo>
                    <a:pt x="121" y="218"/>
                  </a:lnTo>
                  <a:lnTo>
                    <a:pt x="123" y="218"/>
                  </a:lnTo>
                  <a:lnTo>
                    <a:pt x="123" y="215"/>
                  </a:lnTo>
                  <a:lnTo>
                    <a:pt x="121" y="215"/>
                  </a:lnTo>
                  <a:lnTo>
                    <a:pt x="119" y="215"/>
                  </a:lnTo>
                  <a:lnTo>
                    <a:pt x="116" y="215"/>
                  </a:lnTo>
                  <a:lnTo>
                    <a:pt x="119" y="213"/>
                  </a:lnTo>
                  <a:lnTo>
                    <a:pt x="121" y="213"/>
                  </a:lnTo>
                  <a:lnTo>
                    <a:pt x="126" y="213"/>
                  </a:lnTo>
                  <a:lnTo>
                    <a:pt x="128" y="211"/>
                  </a:lnTo>
                  <a:lnTo>
                    <a:pt x="131" y="208"/>
                  </a:lnTo>
                  <a:lnTo>
                    <a:pt x="135" y="201"/>
                  </a:lnTo>
                  <a:lnTo>
                    <a:pt x="135" y="201"/>
                  </a:lnTo>
                  <a:lnTo>
                    <a:pt x="138" y="201"/>
                  </a:lnTo>
                  <a:lnTo>
                    <a:pt x="138" y="201"/>
                  </a:lnTo>
                  <a:lnTo>
                    <a:pt x="140" y="199"/>
                  </a:lnTo>
                  <a:lnTo>
                    <a:pt x="142" y="199"/>
                  </a:lnTo>
                  <a:lnTo>
                    <a:pt x="142" y="196"/>
                  </a:lnTo>
                  <a:lnTo>
                    <a:pt x="147" y="192"/>
                  </a:lnTo>
                  <a:lnTo>
                    <a:pt x="147" y="189"/>
                  </a:lnTo>
                  <a:lnTo>
                    <a:pt x="147" y="192"/>
                  </a:lnTo>
                  <a:lnTo>
                    <a:pt x="147" y="192"/>
                  </a:lnTo>
                  <a:lnTo>
                    <a:pt x="147" y="192"/>
                  </a:lnTo>
                  <a:lnTo>
                    <a:pt x="147" y="194"/>
                  </a:lnTo>
                  <a:lnTo>
                    <a:pt x="147" y="194"/>
                  </a:lnTo>
                  <a:lnTo>
                    <a:pt x="147" y="196"/>
                  </a:lnTo>
                  <a:lnTo>
                    <a:pt x="147" y="199"/>
                  </a:lnTo>
                  <a:lnTo>
                    <a:pt x="147" y="201"/>
                  </a:lnTo>
                  <a:lnTo>
                    <a:pt x="145" y="204"/>
                  </a:lnTo>
                  <a:lnTo>
                    <a:pt x="145" y="204"/>
                  </a:lnTo>
                  <a:lnTo>
                    <a:pt x="142" y="206"/>
                  </a:lnTo>
                  <a:lnTo>
                    <a:pt x="142" y="213"/>
                  </a:lnTo>
                  <a:lnTo>
                    <a:pt x="145" y="215"/>
                  </a:lnTo>
                  <a:lnTo>
                    <a:pt x="147" y="215"/>
                  </a:lnTo>
                  <a:lnTo>
                    <a:pt x="147" y="213"/>
                  </a:lnTo>
                  <a:lnTo>
                    <a:pt x="147" y="213"/>
                  </a:lnTo>
                  <a:lnTo>
                    <a:pt x="147" y="213"/>
                  </a:lnTo>
                  <a:lnTo>
                    <a:pt x="147" y="211"/>
                  </a:lnTo>
                  <a:lnTo>
                    <a:pt x="149" y="211"/>
                  </a:lnTo>
                  <a:lnTo>
                    <a:pt x="149" y="211"/>
                  </a:lnTo>
                  <a:lnTo>
                    <a:pt x="149" y="211"/>
                  </a:lnTo>
                  <a:lnTo>
                    <a:pt x="149" y="211"/>
                  </a:lnTo>
                  <a:lnTo>
                    <a:pt x="149" y="211"/>
                  </a:lnTo>
                  <a:lnTo>
                    <a:pt x="149" y="211"/>
                  </a:lnTo>
                  <a:lnTo>
                    <a:pt x="152" y="208"/>
                  </a:lnTo>
                  <a:lnTo>
                    <a:pt x="149" y="206"/>
                  </a:lnTo>
                  <a:lnTo>
                    <a:pt x="149" y="204"/>
                  </a:lnTo>
                  <a:lnTo>
                    <a:pt x="149" y="201"/>
                  </a:lnTo>
                  <a:lnTo>
                    <a:pt x="152" y="201"/>
                  </a:lnTo>
                  <a:lnTo>
                    <a:pt x="152" y="199"/>
                  </a:lnTo>
                  <a:lnTo>
                    <a:pt x="152" y="199"/>
                  </a:lnTo>
                  <a:lnTo>
                    <a:pt x="154" y="196"/>
                  </a:lnTo>
                  <a:lnTo>
                    <a:pt x="154" y="196"/>
                  </a:lnTo>
                  <a:lnTo>
                    <a:pt x="154" y="196"/>
                  </a:lnTo>
                  <a:lnTo>
                    <a:pt x="154" y="196"/>
                  </a:lnTo>
                  <a:lnTo>
                    <a:pt x="157" y="196"/>
                  </a:lnTo>
                  <a:lnTo>
                    <a:pt x="157" y="194"/>
                  </a:lnTo>
                  <a:lnTo>
                    <a:pt x="161" y="194"/>
                  </a:lnTo>
                  <a:lnTo>
                    <a:pt x="161" y="194"/>
                  </a:lnTo>
                  <a:lnTo>
                    <a:pt x="164" y="192"/>
                  </a:lnTo>
                  <a:lnTo>
                    <a:pt x="164" y="194"/>
                  </a:lnTo>
                  <a:lnTo>
                    <a:pt x="161" y="196"/>
                  </a:lnTo>
                  <a:lnTo>
                    <a:pt x="159" y="196"/>
                  </a:lnTo>
                  <a:lnTo>
                    <a:pt x="159" y="199"/>
                  </a:lnTo>
                  <a:lnTo>
                    <a:pt x="157" y="201"/>
                  </a:lnTo>
                  <a:lnTo>
                    <a:pt x="157" y="201"/>
                  </a:lnTo>
                  <a:lnTo>
                    <a:pt x="157" y="204"/>
                  </a:lnTo>
                  <a:lnTo>
                    <a:pt x="157" y="204"/>
                  </a:lnTo>
                  <a:lnTo>
                    <a:pt x="164" y="208"/>
                  </a:lnTo>
                  <a:lnTo>
                    <a:pt x="166" y="208"/>
                  </a:lnTo>
                  <a:lnTo>
                    <a:pt x="166" y="206"/>
                  </a:lnTo>
                  <a:lnTo>
                    <a:pt x="166" y="206"/>
                  </a:lnTo>
                  <a:lnTo>
                    <a:pt x="166" y="201"/>
                  </a:lnTo>
                  <a:lnTo>
                    <a:pt x="166" y="201"/>
                  </a:lnTo>
                  <a:lnTo>
                    <a:pt x="168" y="199"/>
                  </a:lnTo>
                  <a:lnTo>
                    <a:pt x="168" y="199"/>
                  </a:lnTo>
                  <a:lnTo>
                    <a:pt x="171" y="196"/>
                  </a:lnTo>
                  <a:lnTo>
                    <a:pt x="168" y="194"/>
                  </a:lnTo>
                  <a:lnTo>
                    <a:pt x="171" y="192"/>
                  </a:lnTo>
                  <a:lnTo>
                    <a:pt x="171" y="189"/>
                  </a:lnTo>
                  <a:lnTo>
                    <a:pt x="173" y="187"/>
                  </a:lnTo>
                  <a:lnTo>
                    <a:pt x="173" y="185"/>
                  </a:lnTo>
                  <a:lnTo>
                    <a:pt x="176" y="182"/>
                  </a:lnTo>
                  <a:lnTo>
                    <a:pt x="176" y="180"/>
                  </a:lnTo>
                  <a:lnTo>
                    <a:pt x="176" y="180"/>
                  </a:lnTo>
                  <a:lnTo>
                    <a:pt x="173" y="178"/>
                  </a:lnTo>
                  <a:lnTo>
                    <a:pt x="176" y="175"/>
                  </a:lnTo>
                  <a:lnTo>
                    <a:pt x="173" y="173"/>
                  </a:lnTo>
                  <a:lnTo>
                    <a:pt x="171" y="173"/>
                  </a:lnTo>
                  <a:lnTo>
                    <a:pt x="168" y="175"/>
                  </a:lnTo>
                  <a:lnTo>
                    <a:pt x="166" y="175"/>
                  </a:lnTo>
                  <a:lnTo>
                    <a:pt x="161" y="175"/>
                  </a:lnTo>
                  <a:lnTo>
                    <a:pt x="161" y="175"/>
                  </a:lnTo>
                  <a:lnTo>
                    <a:pt x="164" y="175"/>
                  </a:lnTo>
                  <a:lnTo>
                    <a:pt x="166" y="173"/>
                  </a:lnTo>
                  <a:lnTo>
                    <a:pt x="166" y="170"/>
                  </a:lnTo>
                  <a:lnTo>
                    <a:pt x="166" y="170"/>
                  </a:lnTo>
                  <a:lnTo>
                    <a:pt x="166" y="170"/>
                  </a:lnTo>
                  <a:lnTo>
                    <a:pt x="164" y="168"/>
                  </a:lnTo>
                  <a:lnTo>
                    <a:pt x="161" y="168"/>
                  </a:lnTo>
                  <a:lnTo>
                    <a:pt x="161" y="166"/>
                  </a:lnTo>
                  <a:lnTo>
                    <a:pt x="161" y="166"/>
                  </a:lnTo>
                  <a:lnTo>
                    <a:pt x="164" y="163"/>
                  </a:lnTo>
                  <a:lnTo>
                    <a:pt x="164" y="163"/>
                  </a:lnTo>
                  <a:lnTo>
                    <a:pt x="164" y="161"/>
                  </a:lnTo>
                  <a:lnTo>
                    <a:pt x="166" y="168"/>
                  </a:lnTo>
                  <a:lnTo>
                    <a:pt x="168" y="173"/>
                  </a:lnTo>
                  <a:lnTo>
                    <a:pt x="171" y="170"/>
                  </a:lnTo>
                  <a:lnTo>
                    <a:pt x="171" y="170"/>
                  </a:lnTo>
                  <a:lnTo>
                    <a:pt x="171" y="170"/>
                  </a:lnTo>
                  <a:lnTo>
                    <a:pt x="171" y="159"/>
                  </a:lnTo>
                  <a:lnTo>
                    <a:pt x="171" y="156"/>
                  </a:lnTo>
                  <a:lnTo>
                    <a:pt x="168" y="156"/>
                  </a:lnTo>
                  <a:lnTo>
                    <a:pt x="168" y="156"/>
                  </a:lnTo>
                  <a:lnTo>
                    <a:pt x="168" y="154"/>
                  </a:lnTo>
                  <a:lnTo>
                    <a:pt x="168" y="154"/>
                  </a:lnTo>
                  <a:lnTo>
                    <a:pt x="168" y="154"/>
                  </a:lnTo>
                  <a:lnTo>
                    <a:pt x="173" y="159"/>
                  </a:lnTo>
                  <a:lnTo>
                    <a:pt x="176" y="159"/>
                  </a:lnTo>
                  <a:lnTo>
                    <a:pt x="176" y="156"/>
                  </a:lnTo>
                  <a:lnTo>
                    <a:pt x="178" y="156"/>
                  </a:lnTo>
                  <a:lnTo>
                    <a:pt x="178" y="154"/>
                  </a:lnTo>
                  <a:lnTo>
                    <a:pt x="178" y="154"/>
                  </a:lnTo>
                  <a:lnTo>
                    <a:pt x="183" y="156"/>
                  </a:lnTo>
                  <a:lnTo>
                    <a:pt x="183" y="156"/>
                  </a:lnTo>
                  <a:lnTo>
                    <a:pt x="185" y="154"/>
                  </a:lnTo>
                  <a:lnTo>
                    <a:pt x="185" y="154"/>
                  </a:lnTo>
                  <a:lnTo>
                    <a:pt x="185" y="154"/>
                  </a:lnTo>
                  <a:lnTo>
                    <a:pt x="185" y="152"/>
                  </a:lnTo>
                  <a:lnTo>
                    <a:pt x="185" y="152"/>
                  </a:lnTo>
                  <a:lnTo>
                    <a:pt x="185" y="149"/>
                  </a:lnTo>
                  <a:lnTo>
                    <a:pt x="185" y="149"/>
                  </a:lnTo>
                  <a:lnTo>
                    <a:pt x="183" y="149"/>
                  </a:lnTo>
                  <a:lnTo>
                    <a:pt x="185" y="147"/>
                  </a:lnTo>
                  <a:lnTo>
                    <a:pt x="185" y="147"/>
                  </a:lnTo>
                  <a:lnTo>
                    <a:pt x="185" y="144"/>
                  </a:lnTo>
                  <a:lnTo>
                    <a:pt x="183" y="144"/>
                  </a:lnTo>
                  <a:lnTo>
                    <a:pt x="185" y="140"/>
                  </a:lnTo>
                  <a:lnTo>
                    <a:pt x="185" y="137"/>
                  </a:lnTo>
                  <a:lnTo>
                    <a:pt x="185" y="135"/>
                  </a:lnTo>
                  <a:lnTo>
                    <a:pt x="183" y="133"/>
                  </a:lnTo>
                  <a:lnTo>
                    <a:pt x="178" y="128"/>
                  </a:lnTo>
                  <a:lnTo>
                    <a:pt x="178" y="130"/>
                  </a:lnTo>
                  <a:lnTo>
                    <a:pt x="178" y="133"/>
                  </a:lnTo>
                  <a:lnTo>
                    <a:pt x="178" y="135"/>
                  </a:lnTo>
                  <a:lnTo>
                    <a:pt x="178" y="140"/>
                  </a:lnTo>
                  <a:lnTo>
                    <a:pt x="178" y="142"/>
                  </a:lnTo>
                  <a:lnTo>
                    <a:pt x="178" y="144"/>
                  </a:lnTo>
                  <a:lnTo>
                    <a:pt x="176" y="144"/>
                  </a:lnTo>
                  <a:lnTo>
                    <a:pt x="176" y="142"/>
                  </a:lnTo>
                  <a:lnTo>
                    <a:pt x="176" y="142"/>
                  </a:lnTo>
                  <a:lnTo>
                    <a:pt x="176" y="140"/>
                  </a:lnTo>
                  <a:lnTo>
                    <a:pt x="176" y="140"/>
                  </a:lnTo>
                  <a:lnTo>
                    <a:pt x="173" y="140"/>
                  </a:lnTo>
                  <a:lnTo>
                    <a:pt x="173" y="142"/>
                  </a:lnTo>
                  <a:lnTo>
                    <a:pt x="161" y="152"/>
                  </a:lnTo>
                  <a:lnTo>
                    <a:pt x="161" y="152"/>
                  </a:lnTo>
                  <a:lnTo>
                    <a:pt x="159" y="156"/>
                  </a:lnTo>
                  <a:lnTo>
                    <a:pt x="159" y="159"/>
                  </a:lnTo>
                  <a:lnTo>
                    <a:pt x="157" y="159"/>
                  </a:lnTo>
                  <a:lnTo>
                    <a:pt x="154" y="159"/>
                  </a:lnTo>
                  <a:lnTo>
                    <a:pt x="147" y="161"/>
                  </a:lnTo>
                  <a:lnTo>
                    <a:pt x="142" y="163"/>
                  </a:lnTo>
                  <a:lnTo>
                    <a:pt x="140" y="163"/>
                  </a:lnTo>
                  <a:lnTo>
                    <a:pt x="133" y="170"/>
                  </a:lnTo>
                  <a:lnTo>
                    <a:pt x="126" y="178"/>
                  </a:lnTo>
                  <a:lnTo>
                    <a:pt x="126" y="180"/>
                  </a:lnTo>
                  <a:lnTo>
                    <a:pt x="123" y="182"/>
                  </a:lnTo>
                  <a:lnTo>
                    <a:pt x="121" y="182"/>
                  </a:lnTo>
                  <a:lnTo>
                    <a:pt x="121" y="185"/>
                  </a:lnTo>
                  <a:lnTo>
                    <a:pt x="121" y="187"/>
                  </a:lnTo>
                  <a:lnTo>
                    <a:pt x="126" y="189"/>
                  </a:lnTo>
                  <a:lnTo>
                    <a:pt x="133" y="187"/>
                  </a:lnTo>
                  <a:lnTo>
                    <a:pt x="140" y="185"/>
                  </a:lnTo>
                  <a:lnTo>
                    <a:pt x="142" y="185"/>
                  </a:lnTo>
                  <a:lnTo>
                    <a:pt x="145" y="185"/>
                  </a:lnTo>
                  <a:lnTo>
                    <a:pt x="142" y="187"/>
                  </a:lnTo>
                  <a:lnTo>
                    <a:pt x="140" y="187"/>
                  </a:lnTo>
                  <a:lnTo>
                    <a:pt x="123" y="189"/>
                  </a:lnTo>
                  <a:lnTo>
                    <a:pt x="119" y="189"/>
                  </a:lnTo>
                  <a:lnTo>
                    <a:pt x="116" y="187"/>
                  </a:lnTo>
                  <a:lnTo>
                    <a:pt x="116" y="185"/>
                  </a:lnTo>
                  <a:lnTo>
                    <a:pt x="119" y="182"/>
                  </a:lnTo>
                  <a:lnTo>
                    <a:pt x="121" y="178"/>
                  </a:lnTo>
                  <a:lnTo>
                    <a:pt x="123" y="175"/>
                  </a:lnTo>
                  <a:lnTo>
                    <a:pt x="126" y="175"/>
                  </a:lnTo>
                  <a:lnTo>
                    <a:pt x="128" y="173"/>
                  </a:lnTo>
                  <a:lnTo>
                    <a:pt x="131" y="168"/>
                  </a:lnTo>
                  <a:lnTo>
                    <a:pt x="133" y="166"/>
                  </a:lnTo>
                  <a:lnTo>
                    <a:pt x="142" y="159"/>
                  </a:lnTo>
                  <a:lnTo>
                    <a:pt x="142" y="159"/>
                  </a:lnTo>
                  <a:lnTo>
                    <a:pt x="145" y="159"/>
                  </a:lnTo>
                  <a:lnTo>
                    <a:pt x="145" y="159"/>
                  </a:lnTo>
                  <a:lnTo>
                    <a:pt x="145" y="156"/>
                  </a:lnTo>
                  <a:lnTo>
                    <a:pt x="147" y="154"/>
                  </a:lnTo>
                  <a:lnTo>
                    <a:pt x="149" y="152"/>
                  </a:lnTo>
                  <a:lnTo>
                    <a:pt x="152" y="149"/>
                  </a:lnTo>
                  <a:lnTo>
                    <a:pt x="154" y="149"/>
                  </a:lnTo>
                  <a:lnTo>
                    <a:pt x="152" y="144"/>
                  </a:lnTo>
                  <a:lnTo>
                    <a:pt x="152" y="142"/>
                  </a:lnTo>
                  <a:lnTo>
                    <a:pt x="152" y="140"/>
                  </a:lnTo>
                  <a:lnTo>
                    <a:pt x="154" y="137"/>
                  </a:lnTo>
                  <a:lnTo>
                    <a:pt x="154" y="140"/>
                  </a:lnTo>
                  <a:lnTo>
                    <a:pt x="154" y="142"/>
                  </a:lnTo>
                  <a:lnTo>
                    <a:pt x="154" y="144"/>
                  </a:lnTo>
                  <a:lnTo>
                    <a:pt x="157" y="142"/>
                  </a:lnTo>
                  <a:lnTo>
                    <a:pt x="157" y="142"/>
                  </a:lnTo>
                  <a:lnTo>
                    <a:pt x="157" y="140"/>
                  </a:lnTo>
                  <a:lnTo>
                    <a:pt x="159" y="137"/>
                  </a:lnTo>
                  <a:lnTo>
                    <a:pt x="159" y="142"/>
                  </a:lnTo>
                  <a:lnTo>
                    <a:pt x="157" y="144"/>
                  </a:lnTo>
                  <a:lnTo>
                    <a:pt x="154" y="152"/>
                  </a:lnTo>
                  <a:lnTo>
                    <a:pt x="152" y="154"/>
                  </a:lnTo>
                  <a:lnTo>
                    <a:pt x="152" y="156"/>
                  </a:lnTo>
                  <a:lnTo>
                    <a:pt x="154" y="156"/>
                  </a:lnTo>
                  <a:lnTo>
                    <a:pt x="154" y="156"/>
                  </a:lnTo>
                  <a:lnTo>
                    <a:pt x="157" y="156"/>
                  </a:lnTo>
                  <a:lnTo>
                    <a:pt x="157" y="156"/>
                  </a:lnTo>
                  <a:lnTo>
                    <a:pt x="157" y="154"/>
                  </a:lnTo>
                  <a:lnTo>
                    <a:pt x="159" y="152"/>
                  </a:lnTo>
                  <a:lnTo>
                    <a:pt x="159" y="149"/>
                  </a:lnTo>
                  <a:lnTo>
                    <a:pt x="161" y="147"/>
                  </a:lnTo>
                  <a:lnTo>
                    <a:pt x="164" y="144"/>
                  </a:lnTo>
                  <a:lnTo>
                    <a:pt x="168" y="140"/>
                  </a:lnTo>
                  <a:lnTo>
                    <a:pt x="168" y="140"/>
                  </a:lnTo>
                  <a:lnTo>
                    <a:pt x="171" y="137"/>
                  </a:lnTo>
                  <a:lnTo>
                    <a:pt x="171" y="137"/>
                  </a:lnTo>
                  <a:lnTo>
                    <a:pt x="171" y="137"/>
                  </a:lnTo>
                  <a:lnTo>
                    <a:pt x="176" y="137"/>
                  </a:lnTo>
                  <a:lnTo>
                    <a:pt x="176" y="137"/>
                  </a:lnTo>
                  <a:lnTo>
                    <a:pt x="176" y="135"/>
                  </a:lnTo>
                  <a:lnTo>
                    <a:pt x="171" y="128"/>
                  </a:lnTo>
                  <a:lnTo>
                    <a:pt x="171" y="128"/>
                  </a:lnTo>
                  <a:lnTo>
                    <a:pt x="171" y="125"/>
                  </a:lnTo>
                  <a:lnTo>
                    <a:pt x="171" y="125"/>
                  </a:lnTo>
                  <a:lnTo>
                    <a:pt x="171" y="123"/>
                  </a:lnTo>
                  <a:lnTo>
                    <a:pt x="171" y="123"/>
                  </a:lnTo>
                  <a:lnTo>
                    <a:pt x="168" y="121"/>
                  </a:lnTo>
                  <a:lnTo>
                    <a:pt x="166" y="114"/>
                  </a:lnTo>
                  <a:lnTo>
                    <a:pt x="166" y="114"/>
                  </a:lnTo>
                  <a:lnTo>
                    <a:pt x="166" y="111"/>
                  </a:lnTo>
                  <a:lnTo>
                    <a:pt x="166" y="111"/>
                  </a:lnTo>
                  <a:lnTo>
                    <a:pt x="166" y="109"/>
                  </a:lnTo>
                  <a:lnTo>
                    <a:pt x="166" y="109"/>
                  </a:lnTo>
                  <a:lnTo>
                    <a:pt x="166" y="107"/>
                  </a:lnTo>
                  <a:lnTo>
                    <a:pt x="168" y="107"/>
                  </a:lnTo>
                  <a:lnTo>
                    <a:pt x="171" y="107"/>
                  </a:lnTo>
                  <a:lnTo>
                    <a:pt x="168" y="104"/>
                  </a:lnTo>
                  <a:lnTo>
                    <a:pt x="166" y="102"/>
                  </a:lnTo>
                  <a:lnTo>
                    <a:pt x="164" y="104"/>
                  </a:lnTo>
                  <a:lnTo>
                    <a:pt x="161" y="104"/>
                  </a:lnTo>
                  <a:lnTo>
                    <a:pt x="159" y="104"/>
                  </a:lnTo>
                  <a:lnTo>
                    <a:pt x="159" y="107"/>
                  </a:lnTo>
                  <a:lnTo>
                    <a:pt x="159" y="107"/>
                  </a:lnTo>
                  <a:lnTo>
                    <a:pt x="159" y="109"/>
                  </a:lnTo>
                  <a:lnTo>
                    <a:pt x="161" y="114"/>
                  </a:lnTo>
                  <a:lnTo>
                    <a:pt x="161" y="114"/>
                  </a:lnTo>
                  <a:lnTo>
                    <a:pt x="159" y="118"/>
                  </a:lnTo>
                  <a:lnTo>
                    <a:pt x="159" y="118"/>
                  </a:lnTo>
                  <a:lnTo>
                    <a:pt x="157" y="118"/>
                  </a:lnTo>
                  <a:lnTo>
                    <a:pt x="157" y="118"/>
                  </a:lnTo>
                  <a:lnTo>
                    <a:pt x="159" y="116"/>
                  </a:lnTo>
                  <a:lnTo>
                    <a:pt x="159" y="114"/>
                  </a:lnTo>
                  <a:lnTo>
                    <a:pt x="157" y="111"/>
                  </a:lnTo>
                  <a:lnTo>
                    <a:pt x="157" y="111"/>
                  </a:lnTo>
                  <a:lnTo>
                    <a:pt x="157" y="109"/>
                  </a:lnTo>
                  <a:lnTo>
                    <a:pt x="154" y="109"/>
                  </a:lnTo>
                  <a:lnTo>
                    <a:pt x="154" y="109"/>
                  </a:lnTo>
                  <a:lnTo>
                    <a:pt x="154" y="107"/>
                  </a:lnTo>
                  <a:lnTo>
                    <a:pt x="154" y="107"/>
                  </a:lnTo>
                  <a:lnTo>
                    <a:pt x="152" y="104"/>
                  </a:lnTo>
                  <a:lnTo>
                    <a:pt x="152" y="104"/>
                  </a:lnTo>
                  <a:lnTo>
                    <a:pt x="147" y="104"/>
                  </a:lnTo>
                  <a:lnTo>
                    <a:pt x="147" y="107"/>
                  </a:lnTo>
                  <a:lnTo>
                    <a:pt x="147" y="111"/>
                  </a:lnTo>
                  <a:lnTo>
                    <a:pt x="145" y="111"/>
                  </a:lnTo>
                  <a:lnTo>
                    <a:pt x="145" y="109"/>
                  </a:lnTo>
                  <a:lnTo>
                    <a:pt x="142" y="109"/>
                  </a:lnTo>
                  <a:lnTo>
                    <a:pt x="145" y="104"/>
                  </a:lnTo>
                  <a:lnTo>
                    <a:pt x="142" y="102"/>
                  </a:lnTo>
                  <a:lnTo>
                    <a:pt x="140" y="99"/>
                  </a:lnTo>
                  <a:lnTo>
                    <a:pt x="138" y="97"/>
                  </a:lnTo>
                  <a:lnTo>
                    <a:pt x="135" y="97"/>
                  </a:lnTo>
                  <a:lnTo>
                    <a:pt x="135" y="95"/>
                  </a:lnTo>
                  <a:lnTo>
                    <a:pt x="138" y="95"/>
                  </a:lnTo>
                  <a:lnTo>
                    <a:pt x="138" y="95"/>
                  </a:lnTo>
                  <a:lnTo>
                    <a:pt x="140" y="95"/>
                  </a:lnTo>
                  <a:lnTo>
                    <a:pt x="140" y="92"/>
                  </a:lnTo>
                  <a:lnTo>
                    <a:pt x="135" y="95"/>
                  </a:lnTo>
                  <a:lnTo>
                    <a:pt x="128" y="97"/>
                  </a:lnTo>
                  <a:lnTo>
                    <a:pt x="126" y="97"/>
                  </a:lnTo>
                  <a:lnTo>
                    <a:pt x="112" y="95"/>
                  </a:lnTo>
                  <a:lnTo>
                    <a:pt x="112" y="92"/>
                  </a:lnTo>
                  <a:lnTo>
                    <a:pt x="112" y="92"/>
                  </a:lnTo>
                  <a:lnTo>
                    <a:pt x="112" y="92"/>
                  </a:lnTo>
                  <a:lnTo>
                    <a:pt x="112" y="92"/>
                  </a:lnTo>
                  <a:lnTo>
                    <a:pt x="114" y="92"/>
                  </a:lnTo>
                  <a:lnTo>
                    <a:pt x="107" y="92"/>
                  </a:lnTo>
                  <a:lnTo>
                    <a:pt x="105" y="90"/>
                  </a:lnTo>
                  <a:lnTo>
                    <a:pt x="102" y="88"/>
                  </a:lnTo>
                  <a:lnTo>
                    <a:pt x="97" y="88"/>
                  </a:lnTo>
                  <a:lnTo>
                    <a:pt x="95" y="90"/>
                  </a:lnTo>
                  <a:lnTo>
                    <a:pt x="93" y="88"/>
                  </a:lnTo>
                  <a:lnTo>
                    <a:pt x="90" y="85"/>
                  </a:lnTo>
                  <a:lnTo>
                    <a:pt x="88" y="85"/>
                  </a:lnTo>
                  <a:lnTo>
                    <a:pt x="81" y="83"/>
                  </a:lnTo>
                  <a:lnTo>
                    <a:pt x="69" y="81"/>
                  </a:lnTo>
                  <a:lnTo>
                    <a:pt x="57" y="73"/>
                  </a:lnTo>
                  <a:lnTo>
                    <a:pt x="57" y="73"/>
                  </a:lnTo>
                  <a:lnTo>
                    <a:pt x="55" y="69"/>
                  </a:lnTo>
                  <a:lnTo>
                    <a:pt x="53" y="66"/>
                  </a:lnTo>
                  <a:lnTo>
                    <a:pt x="45" y="64"/>
                  </a:lnTo>
                  <a:lnTo>
                    <a:pt x="45" y="62"/>
                  </a:lnTo>
                  <a:lnTo>
                    <a:pt x="41" y="62"/>
                  </a:lnTo>
                  <a:lnTo>
                    <a:pt x="38" y="62"/>
                  </a:lnTo>
                  <a:lnTo>
                    <a:pt x="38" y="59"/>
                  </a:lnTo>
                  <a:lnTo>
                    <a:pt x="36" y="57"/>
                  </a:lnTo>
                  <a:lnTo>
                    <a:pt x="31" y="54"/>
                  </a:lnTo>
                  <a:lnTo>
                    <a:pt x="29" y="52"/>
                  </a:lnTo>
                  <a:lnTo>
                    <a:pt x="17" y="43"/>
                  </a:lnTo>
                  <a:lnTo>
                    <a:pt x="12" y="40"/>
                  </a:lnTo>
                  <a:lnTo>
                    <a:pt x="8" y="38"/>
                  </a:lnTo>
                  <a:lnTo>
                    <a:pt x="8" y="40"/>
                  </a:lnTo>
                  <a:lnTo>
                    <a:pt x="8" y="43"/>
                  </a:lnTo>
                  <a:lnTo>
                    <a:pt x="10" y="45"/>
                  </a:lnTo>
                  <a:lnTo>
                    <a:pt x="10" y="47"/>
                  </a:lnTo>
                  <a:lnTo>
                    <a:pt x="10" y="47"/>
                  </a:lnTo>
                  <a:lnTo>
                    <a:pt x="10" y="47"/>
                  </a:lnTo>
                  <a:lnTo>
                    <a:pt x="10" y="50"/>
                  </a:lnTo>
                  <a:lnTo>
                    <a:pt x="8" y="52"/>
                  </a:lnTo>
                  <a:lnTo>
                    <a:pt x="8" y="54"/>
                  </a:lnTo>
                  <a:lnTo>
                    <a:pt x="8" y="57"/>
                  </a:lnTo>
                  <a:lnTo>
                    <a:pt x="5" y="57"/>
                  </a:lnTo>
                  <a:lnTo>
                    <a:pt x="5" y="57"/>
                  </a:lnTo>
                  <a:lnTo>
                    <a:pt x="5" y="57"/>
                  </a:lnTo>
                  <a:lnTo>
                    <a:pt x="5" y="59"/>
                  </a:lnTo>
                  <a:lnTo>
                    <a:pt x="5" y="59"/>
                  </a:lnTo>
                  <a:lnTo>
                    <a:pt x="5" y="64"/>
                  </a:lnTo>
                  <a:lnTo>
                    <a:pt x="3" y="64"/>
                  </a:lnTo>
                  <a:lnTo>
                    <a:pt x="3" y="64"/>
                  </a:lnTo>
                  <a:lnTo>
                    <a:pt x="0" y="66"/>
                  </a:lnTo>
                  <a:lnTo>
                    <a:pt x="3" y="73"/>
                  </a:lnTo>
                  <a:lnTo>
                    <a:pt x="3" y="76"/>
                  </a:lnTo>
                  <a:lnTo>
                    <a:pt x="0" y="81"/>
                  </a:lnTo>
                  <a:lnTo>
                    <a:pt x="0" y="85"/>
                  </a:lnTo>
                  <a:lnTo>
                    <a:pt x="3" y="90"/>
                  </a:lnTo>
                  <a:lnTo>
                    <a:pt x="3" y="95"/>
                  </a:lnTo>
                  <a:lnTo>
                    <a:pt x="5" y="99"/>
                  </a:lnTo>
                  <a:lnTo>
                    <a:pt x="5" y="99"/>
                  </a:lnTo>
                  <a:lnTo>
                    <a:pt x="8" y="102"/>
                  </a:lnTo>
                  <a:lnTo>
                    <a:pt x="8" y="102"/>
                  </a:lnTo>
                  <a:lnTo>
                    <a:pt x="10" y="102"/>
                  </a:lnTo>
                  <a:lnTo>
                    <a:pt x="12" y="109"/>
                  </a:lnTo>
                  <a:lnTo>
                    <a:pt x="15" y="111"/>
                  </a:lnTo>
                  <a:lnTo>
                    <a:pt x="15" y="116"/>
                  </a:lnTo>
                  <a:lnTo>
                    <a:pt x="15" y="118"/>
                  </a:lnTo>
                  <a:lnTo>
                    <a:pt x="15" y="118"/>
                  </a:lnTo>
                  <a:lnTo>
                    <a:pt x="17" y="118"/>
                  </a:lnTo>
                  <a:lnTo>
                    <a:pt x="17" y="121"/>
                  </a:lnTo>
                  <a:lnTo>
                    <a:pt x="17" y="123"/>
                  </a:lnTo>
                  <a:lnTo>
                    <a:pt x="19" y="130"/>
                  </a:lnTo>
                  <a:lnTo>
                    <a:pt x="19" y="133"/>
                  </a:lnTo>
                  <a:lnTo>
                    <a:pt x="17" y="142"/>
                  </a:lnTo>
                  <a:lnTo>
                    <a:pt x="17" y="147"/>
                  </a:lnTo>
                  <a:lnTo>
                    <a:pt x="17" y="166"/>
                  </a:lnTo>
                  <a:lnTo>
                    <a:pt x="17" y="166"/>
                  </a:lnTo>
                  <a:lnTo>
                    <a:pt x="19" y="168"/>
                  </a:lnTo>
                  <a:lnTo>
                    <a:pt x="19" y="168"/>
                  </a:lnTo>
                  <a:lnTo>
                    <a:pt x="19" y="168"/>
                  </a:lnTo>
                  <a:lnTo>
                    <a:pt x="17" y="170"/>
                  </a:lnTo>
                  <a:lnTo>
                    <a:pt x="17" y="170"/>
                  </a:lnTo>
                  <a:lnTo>
                    <a:pt x="19" y="173"/>
                  </a:lnTo>
                  <a:lnTo>
                    <a:pt x="19" y="173"/>
                  </a:lnTo>
                  <a:lnTo>
                    <a:pt x="19" y="173"/>
                  </a:lnTo>
                  <a:lnTo>
                    <a:pt x="22" y="178"/>
                  </a:lnTo>
                  <a:lnTo>
                    <a:pt x="22" y="182"/>
                  </a:lnTo>
                  <a:lnTo>
                    <a:pt x="22" y="187"/>
                  </a:lnTo>
                  <a:lnTo>
                    <a:pt x="22" y="196"/>
                  </a:lnTo>
                  <a:lnTo>
                    <a:pt x="22" y="204"/>
                  </a:lnTo>
                  <a:lnTo>
                    <a:pt x="22" y="206"/>
                  </a:lnTo>
                  <a:lnTo>
                    <a:pt x="19" y="213"/>
                  </a:lnTo>
                  <a:lnTo>
                    <a:pt x="17" y="215"/>
                  </a:lnTo>
                  <a:lnTo>
                    <a:pt x="17" y="215"/>
                  </a:lnTo>
                  <a:lnTo>
                    <a:pt x="17" y="218"/>
                  </a:lnTo>
                  <a:lnTo>
                    <a:pt x="17" y="218"/>
                  </a:lnTo>
                  <a:lnTo>
                    <a:pt x="17" y="218"/>
                  </a:lnTo>
                  <a:lnTo>
                    <a:pt x="17" y="218"/>
                  </a:lnTo>
                  <a:lnTo>
                    <a:pt x="22" y="215"/>
                  </a:lnTo>
                  <a:lnTo>
                    <a:pt x="22" y="215"/>
                  </a:lnTo>
                  <a:lnTo>
                    <a:pt x="22" y="215"/>
                  </a:lnTo>
                  <a:lnTo>
                    <a:pt x="22" y="215"/>
                  </a:lnTo>
                  <a:lnTo>
                    <a:pt x="22" y="213"/>
                  </a:lnTo>
                  <a:lnTo>
                    <a:pt x="22" y="213"/>
                  </a:lnTo>
                  <a:lnTo>
                    <a:pt x="22" y="211"/>
                  </a:lnTo>
                  <a:lnTo>
                    <a:pt x="22" y="208"/>
                  </a:lnTo>
                  <a:lnTo>
                    <a:pt x="22" y="208"/>
                  </a:lnTo>
                  <a:lnTo>
                    <a:pt x="22" y="206"/>
                  </a:lnTo>
                  <a:lnTo>
                    <a:pt x="24" y="206"/>
                  </a:lnTo>
                  <a:lnTo>
                    <a:pt x="26" y="206"/>
                  </a:lnTo>
                  <a:lnTo>
                    <a:pt x="29" y="206"/>
                  </a:lnTo>
                  <a:lnTo>
                    <a:pt x="31" y="208"/>
                  </a:lnTo>
                  <a:lnTo>
                    <a:pt x="31" y="211"/>
                  </a:lnTo>
                  <a:lnTo>
                    <a:pt x="34" y="211"/>
                  </a:lnTo>
                  <a:lnTo>
                    <a:pt x="34" y="215"/>
                  </a:lnTo>
                  <a:lnTo>
                    <a:pt x="34" y="215"/>
                  </a:lnTo>
                  <a:lnTo>
                    <a:pt x="36" y="218"/>
                  </a:lnTo>
                  <a:lnTo>
                    <a:pt x="41" y="218"/>
                  </a:lnTo>
                  <a:lnTo>
                    <a:pt x="41" y="218"/>
                  </a:lnTo>
                  <a:lnTo>
                    <a:pt x="41" y="218"/>
                  </a:lnTo>
                  <a:lnTo>
                    <a:pt x="38" y="218"/>
                  </a:lnTo>
                  <a:lnTo>
                    <a:pt x="45" y="220"/>
                  </a:lnTo>
                  <a:lnTo>
                    <a:pt x="48" y="220"/>
                  </a:lnTo>
                  <a:lnTo>
                    <a:pt x="50" y="223"/>
                  </a:lnTo>
                  <a:lnTo>
                    <a:pt x="43" y="223"/>
                  </a:lnTo>
                  <a:lnTo>
                    <a:pt x="36" y="223"/>
                  </a:lnTo>
                  <a:lnTo>
                    <a:pt x="31" y="225"/>
                  </a:lnTo>
                  <a:lnTo>
                    <a:pt x="31" y="225"/>
                  </a:lnTo>
                  <a:lnTo>
                    <a:pt x="29" y="225"/>
                  </a:lnTo>
                  <a:lnTo>
                    <a:pt x="26" y="225"/>
                  </a:lnTo>
                  <a:lnTo>
                    <a:pt x="26" y="227"/>
                  </a:lnTo>
                  <a:lnTo>
                    <a:pt x="26" y="227"/>
                  </a:lnTo>
                  <a:lnTo>
                    <a:pt x="29" y="227"/>
                  </a:lnTo>
                  <a:lnTo>
                    <a:pt x="29" y="230"/>
                  </a:lnTo>
                  <a:lnTo>
                    <a:pt x="29" y="230"/>
                  </a:lnTo>
                  <a:lnTo>
                    <a:pt x="29" y="232"/>
                  </a:lnTo>
                  <a:lnTo>
                    <a:pt x="26" y="232"/>
                  </a:lnTo>
                  <a:lnTo>
                    <a:pt x="26" y="232"/>
                  </a:lnTo>
                  <a:lnTo>
                    <a:pt x="26" y="232"/>
                  </a:lnTo>
                  <a:lnTo>
                    <a:pt x="24" y="230"/>
                  </a:lnTo>
                  <a:lnTo>
                    <a:pt x="24" y="230"/>
                  </a:lnTo>
                  <a:lnTo>
                    <a:pt x="24" y="227"/>
                  </a:lnTo>
                  <a:lnTo>
                    <a:pt x="22" y="225"/>
                  </a:lnTo>
                  <a:lnTo>
                    <a:pt x="22" y="225"/>
                  </a:lnTo>
                  <a:lnTo>
                    <a:pt x="22" y="223"/>
                  </a:lnTo>
                  <a:lnTo>
                    <a:pt x="19" y="223"/>
                  </a:lnTo>
                  <a:lnTo>
                    <a:pt x="19" y="225"/>
                  </a:lnTo>
                  <a:lnTo>
                    <a:pt x="19" y="230"/>
                  </a:lnTo>
                  <a:lnTo>
                    <a:pt x="19" y="234"/>
                  </a:lnTo>
                  <a:lnTo>
                    <a:pt x="19" y="241"/>
                  </a:lnTo>
                  <a:lnTo>
                    <a:pt x="19" y="244"/>
                  </a:lnTo>
                  <a:lnTo>
                    <a:pt x="22" y="244"/>
                  </a:lnTo>
                  <a:lnTo>
                    <a:pt x="24" y="246"/>
                  </a:lnTo>
                  <a:lnTo>
                    <a:pt x="26" y="246"/>
                  </a:lnTo>
                  <a:lnTo>
                    <a:pt x="26" y="246"/>
                  </a:lnTo>
                  <a:lnTo>
                    <a:pt x="26" y="246"/>
                  </a:lnTo>
                  <a:lnTo>
                    <a:pt x="29" y="249"/>
                  </a:lnTo>
                  <a:lnTo>
                    <a:pt x="29" y="249"/>
                  </a:lnTo>
                  <a:lnTo>
                    <a:pt x="29" y="249"/>
                  </a:lnTo>
                  <a:lnTo>
                    <a:pt x="29" y="246"/>
                  </a:lnTo>
                  <a:lnTo>
                    <a:pt x="29" y="246"/>
                  </a:lnTo>
                  <a:lnTo>
                    <a:pt x="34" y="249"/>
                  </a:lnTo>
                  <a:lnTo>
                    <a:pt x="34" y="249"/>
                  </a:lnTo>
                  <a:lnTo>
                    <a:pt x="36" y="246"/>
                  </a:lnTo>
                  <a:lnTo>
                    <a:pt x="36" y="246"/>
                  </a:lnTo>
                  <a:lnTo>
                    <a:pt x="38" y="246"/>
                  </a:lnTo>
                  <a:lnTo>
                    <a:pt x="38" y="246"/>
                  </a:lnTo>
                  <a:lnTo>
                    <a:pt x="41" y="249"/>
                  </a:lnTo>
                  <a:lnTo>
                    <a:pt x="43" y="253"/>
                  </a:lnTo>
                  <a:lnTo>
                    <a:pt x="43" y="253"/>
                  </a:lnTo>
                  <a:lnTo>
                    <a:pt x="45" y="256"/>
                  </a:lnTo>
                  <a:lnTo>
                    <a:pt x="45" y="256"/>
                  </a:lnTo>
                  <a:lnTo>
                    <a:pt x="43" y="258"/>
                  </a:lnTo>
                  <a:lnTo>
                    <a:pt x="41" y="256"/>
                  </a:lnTo>
                  <a:lnTo>
                    <a:pt x="41" y="256"/>
                  </a:lnTo>
                  <a:lnTo>
                    <a:pt x="41" y="253"/>
                  </a:lnTo>
                  <a:lnTo>
                    <a:pt x="41" y="251"/>
                  </a:lnTo>
                  <a:lnTo>
                    <a:pt x="36" y="251"/>
                  </a:lnTo>
                  <a:lnTo>
                    <a:pt x="34" y="253"/>
                  </a:lnTo>
                  <a:lnTo>
                    <a:pt x="31" y="256"/>
                  </a:lnTo>
                  <a:lnTo>
                    <a:pt x="31" y="258"/>
                  </a:lnTo>
                  <a:lnTo>
                    <a:pt x="34" y="263"/>
                  </a:lnTo>
                  <a:lnTo>
                    <a:pt x="31" y="260"/>
                  </a:lnTo>
                  <a:lnTo>
                    <a:pt x="29" y="258"/>
                  </a:lnTo>
                  <a:lnTo>
                    <a:pt x="29" y="258"/>
                  </a:lnTo>
                  <a:lnTo>
                    <a:pt x="29" y="260"/>
                  </a:lnTo>
                  <a:lnTo>
                    <a:pt x="31" y="263"/>
                  </a:lnTo>
                  <a:lnTo>
                    <a:pt x="31" y="267"/>
                  </a:lnTo>
                  <a:lnTo>
                    <a:pt x="31" y="267"/>
                  </a:lnTo>
                  <a:lnTo>
                    <a:pt x="31" y="267"/>
                  </a:lnTo>
                  <a:lnTo>
                    <a:pt x="31" y="270"/>
                  </a:lnTo>
                  <a:lnTo>
                    <a:pt x="31" y="272"/>
                  </a:lnTo>
                  <a:lnTo>
                    <a:pt x="31" y="272"/>
                  </a:lnTo>
                  <a:lnTo>
                    <a:pt x="29" y="272"/>
                  </a:lnTo>
                  <a:lnTo>
                    <a:pt x="26" y="272"/>
                  </a:lnTo>
                  <a:lnTo>
                    <a:pt x="26" y="275"/>
                  </a:lnTo>
                  <a:lnTo>
                    <a:pt x="26" y="275"/>
                  </a:lnTo>
                  <a:lnTo>
                    <a:pt x="26" y="277"/>
                  </a:lnTo>
                  <a:lnTo>
                    <a:pt x="26" y="277"/>
                  </a:lnTo>
                  <a:lnTo>
                    <a:pt x="26" y="277"/>
                  </a:lnTo>
                  <a:lnTo>
                    <a:pt x="29" y="279"/>
                  </a:lnTo>
                  <a:lnTo>
                    <a:pt x="29" y="279"/>
                  </a:lnTo>
                  <a:lnTo>
                    <a:pt x="29" y="279"/>
                  </a:lnTo>
                  <a:lnTo>
                    <a:pt x="29" y="279"/>
                  </a:lnTo>
                  <a:lnTo>
                    <a:pt x="29" y="282"/>
                  </a:lnTo>
                  <a:lnTo>
                    <a:pt x="29" y="282"/>
                  </a:lnTo>
                  <a:lnTo>
                    <a:pt x="31" y="284"/>
                  </a:lnTo>
                  <a:lnTo>
                    <a:pt x="34" y="284"/>
                  </a:lnTo>
                  <a:lnTo>
                    <a:pt x="31" y="286"/>
                  </a:lnTo>
                  <a:lnTo>
                    <a:pt x="31" y="284"/>
                  </a:lnTo>
                  <a:lnTo>
                    <a:pt x="26" y="282"/>
                  </a:lnTo>
                  <a:lnTo>
                    <a:pt x="26" y="282"/>
                  </a:lnTo>
                  <a:lnTo>
                    <a:pt x="26" y="282"/>
                  </a:lnTo>
                  <a:lnTo>
                    <a:pt x="26" y="284"/>
                  </a:lnTo>
                  <a:lnTo>
                    <a:pt x="24" y="286"/>
                  </a:lnTo>
                  <a:lnTo>
                    <a:pt x="22" y="286"/>
                  </a:lnTo>
                  <a:lnTo>
                    <a:pt x="19" y="286"/>
                  </a:lnTo>
                  <a:lnTo>
                    <a:pt x="19" y="284"/>
                  </a:lnTo>
                  <a:lnTo>
                    <a:pt x="17" y="282"/>
                  </a:lnTo>
                  <a:lnTo>
                    <a:pt x="17" y="275"/>
                  </a:lnTo>
                  <a:lnTo>
                    <a:pt x="19" y="272"/>
                  </a:lnTo>
                  <a:lnTo>
                    <a:pt x="22" y="263"/>
                  </a:lnTo>
                  <a:lnTo>
                    <a:pt x="22" y="260"/>
                  </a:lnTo>
                  <a:lnTo>
                    <a:pt x="19" y="258"/>
                  </a:lnTo>
                  <a:lnTo>
                    <a:pt x="19" y="256"/>
                  </a:lnTo>
                  <a:lnTo>
                    <a:pt x="22" y="253"/>
                  </a:lnTo>
                  <a:lnTo>
                    <a:pt x="19" y="256"/>
                  </a:lnTo>
                  <a:lnTo>
                    <a:pt x="17" y="260"/>
                  </a:lnTo>
                  <a:lnTo>
                    <a:pt x="15" y="279"/>
                  </a:lnTo>
                  <a:lnTo>
                    <a:pt x="15" y="284"/>
                  </a:lnTo>
                  <a:lnTo>
                    <a:pt x="12" y="286"/>
                  </a:lnTo>
                  <a:lnTo>
                    <a:pt x="12" y="289"/>
                  </a:lnTo>
                  <a:lnTo>
                    <a:pt x="12" y="291"/>
                  </a:lnTo>
                  <a:lnTo>
                    <a:pt x="10" y="291"/>
                  </a:lnTo>
                  <a:lnTo>
                    <a:pt x="10" y="294"/>
                  </a:lnTo>
                  <a:lnTo>
                    <a:pt x="8" y="296"/>
                  </a:lnTo>
                  <a:lnTo>
                    <a:pt x="8" y="296"/>
                  </a:lnTo>
                  <a:lnTo>
                    <a:pt x="8" y="298"/>
                  </a:lnTo>
                  <a:lnTo>
                    <a:pt x="10" y="298"/>
                  </a:lnTo>
                  <a:lnTo>
                    <a:pt x="12" y="298"/>
                  </a:lnTo>
                  <a:lnTo>
                    <a:pt x="12" y="298"/>
                  </a:lnTo>
                  <a:lnTo>
                    <a:pt x="12" y="298"/>
                  </a:lnTo>
                  <a:lnTo>
                    <a:pt x="12" y="298"/>
                  </a:lnTo>
                  <a:lnTo>
                    <a:pt x="12" y="298"/>
                  </a:lnTo>
                  <a:lnTo>
                    <a:pt x="12" y="298"/>
                  </a:lnTo>
                  <a:lnTo>
                    <a:pt x="12" y="296"/>
                  </a:lnTo>
                  <a:lnTo>
                    <a:pt x="12" y="296"/>
                  </a:lnTo>
                  <a:lnTo>
                    <a:pt x="12" y="296"/>
                  </a:lnTo>
                  <a:lnTo>
                    <a:pt x="15" y="294"/>
                  </a:lnTo>
                  <a:lnTo>
                    <a:pt x="17" y="294"/>
                  </a:lnTo>
                  <a:lnTo>
                    <a:pt x="17" y="296"/>
                  </a:lnTo>
                  <a:lnTo>
                    <a:pt x="19" y="296"/>
                  </a:lnTo>
                  <a:lnTo>
                    <a:pt x="22" y="303"/>
                  </a:lnTo>
                  <a:lnTo>
                    <a:pt x="24" y="303"/>
                  </a:lnTo>
                  <a:lnTo>
                    <a:pt x="26" y="303"/>
                  </a:lnTo>
                  <a:lnTo>
                    <a:pt x="29" y="303"/>
                  </a:lnTo>
                  <a:lnTo>
                    <a:pt x="31" y="303"/>
                  </a:lnTo>
                  <a:lnTo>
                    <a:pt x="34" y="301"/>
                  </a:lnTo>
                  <a:lnTo>
                    <a:pt x="34" y="301"/>
                  </a:lnTo>
                  <a:lnTo>
                    <a:pt x="36" y="303"/>
                  </a:lnTo>
                  <a:lnTo>
                    <a:pt x="36" y="303"/>
                  </a:lnTo>
                  <a:lnTo>
                    <a:pt x="38" y="303"/>
                  </a:lnTo>
                  <a:lnTo>
                    <a:pt x="41" y="301"/>
                  </a:lnTo>
                  <a:lnTo>
                    <a:pt x="43" y="301"/>
                  </a:lnTo>
                  <a:lnTo>
                    <a:pt x="43" y="301"/>
                  </a:lnTo>
                  <a:lnTo>
                    <a:pt x="43" y="303"/>
                  </a:lnTo>
                  <a:lnTo>
                    <a:pt x="45" y="303"/>
                  </a:lnTo>
                  <a:lnTo>
                    <a:pt x="45" y="305"/>
                  </a:lnTo>
                  <a:lnTo>
                    <a:pt x="45" y="305"/>
                  </a:lnTo>
                  <a:lnTo>
                    <a:pt x="50" y="308"/>
                  </a:lnTo>
                  <a:lnTo>
                    <a:pt x="62" y="308"/>
                  </a:lnTo>
                  <a:lnTo>
                    <a:pt x="64" y="308"/>
                  </a:lnTo>
                  <a:lnTo>
                    <a:pt x="64" y="310"/>
                  </a:lnTo>
                  <a:lnTo>
                    <a:pt x="67" y="312"/>
                  </a:lnTo>
                  <a:lnTo>
                    <a:pt x="67" y="315"/>
                  </a:lnTo>
                  <a:lnTo>
                    <a:pt x="67" y="317"/>
                  </a:lnTo>
                  <a:lnTo>
                    <a:pt x="74" y="324"/>
                  </a:lnTo>
                  <a:lnTo>
                    <a:pt x="74" y="324"/>
                  </a:lnTo>
                  <a:lnTo>
                    <a:pt x="76" y="327"/>
                  </a:lnTo>
                  <a:lnTo>
                    <a:pt x="79" y="327"/>
                  </a:lnTo>
                  <a:lnTo>
                    <a:pt x="83" y="324"/>
                  </a:lnTo>
                  <a:lnTo>
                    <a:pt x="86" y="324"/>
                  </a:lnTo>
                  <a:lnTo>
                    <a:pt x="90" y="324"/>
                  </a:lnTo>
                  <a:lnTo>
                    <a:pt x="93" y="327"/>
                  </a:lnTo>
                  <a:lnTo>
                    <a:pt x="93" y="327"/>
                  </a:lnTo>
                  <a:lnTo>
                    <a:pt x="95" y="331"/>
                  </a:lnTo>
                  <a:lnTo>
                    <a:pt x="97" y="331"/>
                  </a:lnTo>
                  <a:lnTo>
                    <a:pt x="100" y="331"/>
                  </a:lnTo>
                  <a:lnTo>
                    <a:pt x="102" y="334"/>
                  </a:lnTo>
                  <a:lnTo>
                    <a:pt x="105" y="336"/>
                  </a:lnTo>
                  <a:lnTo>
                    <a:pt x="107" y="338"/>
                  </a:lnTo>
                  <a:lnTo>
                    <a:pt x="107" y="341"/>
                  </a:lnTo>
                  <a:lnTo>
                    <a:pt x="109" y="343"/>
                  </a:lnTo>
                  <a:lnTo>
                    <a:pt x="109" y="346"/>
                  </a:lnTo>
                  <a:lnTo>
                    <a:pt x="109" y="350"/>
                  </a:lnTo>
                  <a:lnTo>
                    <a:pt x="112" y="353"/>
                  </a:lnTo>
                  <a:lnTo>
                    <a:pt x="112" y="353"/>
                  </a:lnTo>
                  <a:lnTo>
                    <a:pt x="112" y="355"/>
                  </a:lnTo>
                  <a:lnTo>
                    <a:pt x="114" y="357"/>
                  </a:lnTo>
                  <a:lnTo>
                    <a:pt x="112" y="362"/>
                  </a:lnTo>
                  <a:lnTo>
                    <a:pt x="114" y="367"/>
                  </a:lnTo>
                  <a:lnTo>
                    <a:pt x="112" y="369"/>
                  </a:lnTo>
                  <a:lnTo>
                    <a:pt x="112" y="372"/>
                  </a:lnTo>
                  <a:lnTo>
                    <a:pt x="112" y="374"/>
                  </a:lnTo>
                  <a:lnTo>
                    <a:pt x="112" y="379"/>
                  </a:lnTo>
                  <a:lnTo>
                    <a:pt x="112" y="379"/>
                  </a:lnTo>
                  <a:lnTo>
                    <a:pt x="112" y="381"/>
                  </a:lnTo>
                  <a:lnTo>
                    <a:pt x="112" y="383"/>
                  </a:lnTo>
                  <a:lnTo>
                    <a:pt x="112" y="383"/>
                  </a:lnTo>
                  <a:lnTo>
                    <a:pt x="112" y="388"/>
                  </a:lnTo>
                  <a:lnTo>
                    <a:pt x="112" y="393"/>
                  </a:lnTo>
                  <a:lnTo>
                    <a:pt x="112" y="393"/>
                  </a:lnTo>
                  <a:lnTo>
                    <a:pt x="112" y="395"/>
                  </a:lnTo>
                  <a:lnTo>
                    <a:pt x="114" y="398"/>
                  </a:lnTo>
                  <a:lnTo>
                    <a:pt x="116" y="400"/>
                  </a:lnTo>
                  <a:lnTo>
                    <a:pt x="123" y="402"/>
                  </a:lnTo>
                  <a:lnTo>
                    <a:pt x="126" y="402"/>
                  </a:lnTo>
                  <a:lnTo>
                    <a:pt x="128" y="402"/>
                  </a:lnTo>
                  <a:lnTo>
                    <a:pt x="131" y="405"/>
                  </a:lnTo>
                  <a:lnTo>
                    <a:pt x="135" y="407"/>
                  </a:lnTo>
                  <a:lnTo>
                    <a:pt x="138" y="409"/>
                  </a:lnTo>
                  <a:lnTo>
                    <a:pt x="145" y="409"/>
                  </a:lnTo>
                  <a:lnTo>
                    <a:pt x="152" y="414"/>
                  </a:lnTo>
                  <a:lnTo>
                    <a:pt x="152" y="414"/>
                  </a:lnTo>
                  <a:lnTo>
                    <a:pt x="154" y="414"/>
                  </a:lnTo>
                  <a:lnTo>
                    <a:pt x="161" y="412"/>
                  </a:lnTo>
                  <a:lnTo>
                    <a:pt x="178" y="409"/>
                  </a:lnTo>
                  <a:lnTo>
                    <a:pt x="183" y="409"/>
                  </a:lnTo>
                  <a:lnTo>
                    <a:pt x="190" y="405"/>
                  </a:lnTo>
                  <a:lnTo>
                    <a:pt x="194" y="405"/>
                  </a:lnTo>
                  <a:lnTo>
                    <a:pt x="197" y="405"/>
                  </a:lnTo>
                  <a:lnTo>
                    <a:pt x="204" y="407"/>
                  </a:lnTo>
                  <a:lnTo>
                    <a:pt x="216" y="407"/>
                  </a:lnTo>
                  <a:lnTo>
                    <a:pt x="242" y="414"/>
                  </a:lnTo>
                  <a:lnTo>
                    <a:pt x="246" y="417"/>
                  </a:lnTo>
                  <a:lnTo>
                    <a:pt x="249" y="419"/>
                  </a:lnTo>
                  <a:lnTo>
                    <a:pt x="249" y="421"/>
                  </a:lnTo>
                  <a:lnTo>
                    <a:pt x="249" y="424"/>
                  </a:lnTo>
                  <a:lnTo>
                    <a:pt x="249" y="426"/>
                  </a:lnTo>
                  <a:lnTo>
                    <a:pt x="251" y="426"/>
                  </a:lnTo>
                  <a:lnTo>
                    <a:pt x="254" y="426"/>
                  </a:lnTo>
                  <a:lnTo>
                    <a:pt x="261" y="426"/>
                  </a:lnTo>
                  <a:lnTo>
                    <a:pt x="261" y="426"/>
                  </a:lnTo>
                  <a:lnTo>
                    <a:pt x="263" y="426"/>
                  </a:lnTo>
                  <a:lnTo>
                    <a:pt x="265" y="426"/>
                  </a:lnTo>
                  <a:lnTo>
                    <a:pt x="265" y="426"/>
                  </a:lnTo>
                  <a:lnTo>
                    <a:pt x="268" y="426"/>
                  </a:lnTo>
                  <a:lnTo>
                    <a:pt x="270" y="426"/>
                  </a:lnTo>
                  <a:lnTo>
                    <a:pt x="270" y="428"/>
                  </a:lnTo>
                  <a:lnTo>
                    <a:pt x="275" y="428"/>
                  </a:lnTo>
                  <a:lnTo>
                    <a:pt x="277" y="428"/>
                  </a:lnTo>
                  <a:lnTo>
                    <a:pt x="280" y="428"/>
                  </a:lnTo>
                  <a:lnTo>
                    <a:pt x="280" y="428"/>
                  </a:lnTo>
                  <a:lnTo>
                    <a:pt x="284" y="426"/>
                  </a:lnTo>
                  <a:lnTo>
                    <a:pt x="284" y="426"/>
                  </a:lnTo>
                  <a:lnTo>
                    <a:pt x="291" y="426"/>
                  </a:lnTo>
                  <a:lnTo>
                    <a:pt x="296" y="426"/>
                  </a:lnTo>
                  <a:lnTo>
                    <a:pt x="296" y="424"/>
                  </a:lnTo>
                  <a:lnTo>
                    <a:pt x="296" y="424"/>
                  </a:lnTo>
                  <a:lnTo>
                    <a:pt x="299" y="424"/>
                  </a:lnTo>
                  <a:lnTo>
                    <a:pt x="301" y="424"/>
                  </a:lnTo>
                  <a:lnTo>
                    <a:pt x="313" y="428"/>
                  </a:lnTo>
                  <a:lnTo>
                    <a:pt x="315" y="428"/>
                  </a:lnTo>
                  <a:lnTo>
                    <a:pt x="317" y="428"/>
                  </a:lnTo>
                  <a:lnTo>
                    <a:pt x="317" y="428"/>
                  </a:lnTo>
                  <a:lnTo>
                    <a:pt x="322" y="428"/>
                  </a:lnTo>
                  <a:lnTo>
                    <a:pt x="322" y="428"/>
                  </a:lnTo>
                  <a:lnTo>
                    <a:pt x="325" y="428"/>
                  </a:lnTo>
                  <a:lnTo>
                    <a:pt x="329" y="428"/>
                  </a:lnTo>
                  <a:lnTo>
                    <a:pt x="329" y="428"/>
                  </a:lnTo>
                  <a:lnTo>
                    <a:pt x="332" y="428"/>
                  </a:lnTo>
                  <a:lnTo>
                    <a:pt x="334" y="428"/>
                  </a:lnTo>
                  <a:lnTo>
                    <a:pt x="336" y="428"/>
                  </a:lnTo>
                  <a:lnTo>
                    <a:pt x="339" y="428"/>
                  </a:lnTo>
                  <a:lnTo>
                    <a:pt x="341" y="428"/>
                  </a:lnTo>
                  <a:lnTo>
                    <a:pt x="343" y="426"/>
                  </a:lnTo>
                  <a:lnTo>
                    <a:pt x="346" y="424"/>
                  </a:lnTo>
                  <a:lnTo>
                    <a:pt x="351" y="424"/>
                  </a:lnTo>
                  <a:lnTo>
                    <a:pt x="365" y="421"/>
                  </a:lnTo>
                  <a:lnTo>
                    <a:pt x="388" y="421"/>
                  </a:lnTo>
                  <a:lnTo>
                    <a:pt x="393" y="419"/>
                  </a:lnTo>
                  <a:lnTo>
                    <a:pt x="395" y="417"/>
                  </a:lnTo>
                  <a:lnTo>
                    <a:pt x="398" y="417"/>
                  </a:lnTo>
                  <a:lnTo>
                    <a:pt x="400" y="417"/>
                  </a:lnTo>
                  <a:lnTo>
                    <a:pt x="407" y="419"/>
                  </a:lnTo>
                  <a:lnTo>
                    <a:pt x="412" y="419"/>
                  </a:lnTo>
                  <a:lnTo>
                    <a:pt x="419" y="419"/>
                  </a:lnTo>
                  <a:lnTo>
                    <a:pt x="440" y="421"/>
                  </a:lnTo>
                  <a:lnTo>
                    <a:pt x="445" y="421"/>
                  </a:lnTo>
                  <a:lnTo>
                    <a:pt x="450" y="417"/>
                  </a:lnTo>
                  <a:lnTo>
                    <a:pt x="452" y="417"/>
                  </a:lnTo>
                  <a:lnTo>
                    <a:pt x="455" y="419"/>
                  </a:lnTo>
                  <a:lnTo>
                    <a:pt x="466" y="421"/>
                  </a:lnTo>
                  <a:lnTo>
                    <a:pt x="478" y="421"/>
                  </a:lnTo>
                  <a:lnTo>
                    <a:pt x="490" y="424"/>
                  </a:lnTo>
                  <a:lnTo>
                    <a:pt x="502" y="426"/>
                  </a:lnTo>
                  <a:lnTo>
                    <a:pt x="511" y="428"/>
                  </a:lnTo>
                  <a:lnTo>
                    <a:pt x="535" y="431"/>
                  </a:lnTo>
                  <a:lnTo>
                    <a:pt x="547" y="433"/>
                  </a:lnTo>
                  <a:lnTo>
                    <a:pt x="559" y="436"/>
                  </a:lnTo>
                  <a:lnTo>
                    <a:pt x="571" y="438"/>
                  </a:lnTo>
                  <a:lnTo>
                    <a:pt x="582" y="440"/>
                  </a:lnTo>
                  <a:lnTo>
                    <a:pt x="592" y="440"/>
                  </a:lnTo>
                  <a:lnTo>
                    <a:pt x="604" y="443"/>
                  </a:lnTo>
                  <a:lnTo>
                    <a:pt x="615" y="445"/>
                  </a:lnTo>
                  <a:lnTo>
                    <a:pt x="627" y="447"/>
                  </a:lnTo>
                  <a:lnTo>
                    <a:pt x="639" y="447"/>
                  </a:lnTo>
                  <a:lnTo>
                    <a:pt x="639" y="443"/>
                  </a:lnTo>
                  <a:lnTo>
                    <a:pt x="634" y="436"/>
                  </a:lnTo>
                  <a:lnTo>
                    <a:pt x="634" y="436"/>
                  </a:lnTo>
                  <a:lnTo>
                    <a:pt x="637" y="433"/>
                  </a:lnTo>
                  <a:lnTo>
                    <a:pt x="639" y="431"/>
                  </a:lnTo>
                  <a:lnTo>
                    <a:pt x="639" y="428"/>
                  </a:lnTo>
                  <a:lnTo>
                    <a:pt x="639" y="426"/>
                  </a:lnTo>
                  <a:lnTo>
                    <a:pt x="639" y="424"/>
                  </a:lnTo>
                  <a:lnTo>
                    <a:pt x="639" y="417"/>
                  </a:lnTo>
                  <a:lnTo>
                    <a:pt x="637" y="414"/>
                  </a:lnTo>
                  <a:lnTo>
                    <a:pt x="634" y="409"/>
                  </a:lnTo>
                  <a:lnTo>
                    <a:pt x="632" y="402"/>
                  </a:lnTo>
                  <a:lnTo>
                    <a:pt x="632" y="402"/>
                  </a:lnTo>
                  <a:lnTo>
                    <a:pt x="632" y="400"/>
                  </a:lnTo>
                  <a:lnTo>
                    <a:pt x="634" y="395"/>
                  </a:lnTo>
                  <a:lnTo>
                    <a:pt x="634" y="393"/>
                  </a:lnTo>
                  <a:lnTo>
                    <a:pt x="637" y="374"/>
                  </a:lnTo>
                  <a:lnTo>
                    <a:pt x="641" y="355"/>
                  </a:lnTo>
                  <a:lnTo>
                    <a:pt x="644" y="336"/>
                  </a:lnTo>
                  <a:lnTo>
                    <a:pt x="646" y="317"/>
                  </a:lnTo>
                  <a:lnTo>
                    <a:pt x="649" y="298"/>
                  </a:lnTo>
                  <a:lnTo>
                    <a:pt x="651" y="279"/>
                  </a:lnTo>
                  <a:lnTo>
                    <a:pt x="653" y="260"/>
                  </a:lnTo>
                  <a:lnTo>
                    <a:pt x="658" y="241"/>
                  </a:lnTo>
                  <a:lnTo>
                    <a:pt x="660" y="225"/>
                  </a:lnTo>
                  <a:lnTo>
                    <a:pt x="663" y="206"/>
                  </a:lnTo>
                  <a:lnTo>
                    <a:pt x="665" y="187"/>
                  </a:lnTo>
                  <a:lnTo>
                    <a:pt x="667" y="168"/>
                  </a:lnTo>
                  <a:lnTo>
                    <a:pt x="672" y="149"/>
                  </a:lnTo>
                  <a:lnTo>
                    <a:pt x="675" y="130"/>
                  </a:lnTo>
                  <a:lnTo>
                    <a:pt x="677" y="114"/>
                  </a:lnTo>
                  <a:lnTo>
                    <a:pt x="679" y="95"/>
                  </a:lnTo>
                  <a:lnTo>
                    <a:pt x="670" y="92"/>
                  </a:lnTo>
                  <a:close/>
                  <a:moveTo>
                    <a:pt x="166" y="0"/>
                  </a:moveTo>
                  <a:lnTo>
                    <a:pt x="161" y="0"/>
                  </a:lnTo>
                  <a:lnTo>
                    <a:pt x="161" y="0"/>
                  </a:lnTo>
                  <a:lnTo>
                    <a:pt x="161" y="2"/>
                  </a:lnTo>
                  <a:lnTo>
                    <a:pt x="166" y="0"/>
                  </a:lnTo>
                  <a:lnTo>
                    <a:pt x="166" y="0"/>
                  </a:lnTo>
                  <a:close/>
                  <a:moveTo>
                    <a:pt x="145" y="36"/>
                  </a:moveTo>
                  <a:lnTo>
                    <a:pt x="147" y="36"/>
                  </a:lnTo>
                  <a:lnTo>
                    <a:pt x="145" y="36"/>
                  </a:lnTo>
                  <a:lnTo>
                    <a:pt x="145" y="36"/>
                  </a:lnTo>
                  <a:lnTo>
                    <a:pt x="145" y="33"/>
                  </a:lnTo>
                  <a:lnTo>
                    <a:pt x="145" y="36"/>
                  </a:lnTo>
                  <a:lnTo>
                    <a:pt x="147" y="36"/>
                  </a:lnTo>
                  <a:lnTo>
                    <a:pt x="147" y="36"/>
                  </a:lnTo>
                  <a:lnTo>
                    <a:pt x="147" y="36"/>
                  </a:lnTo>
                  <a:lnTo>
                    <a:pt x="147" y="33"/>
                  </a:lnTo>
                  <a:lnTo>
                    <a:pt x="147" y="33"/>
                  </a:lnTo>
                  <a:lnTo>
                    <a:pt x="147" y="33"/>
                  </a:lnTo>
                  <a:lnTo>
                    <a:pt x="147" y="33"/>
                  </a:lnTo>
                  <a:lnTo>
                    <a:pt x="145" y="33"/>
                  </a:lnTo>
                  <a:lnTo>
                    <a:pt x="145" y="33"/>
                  </a:lnTo>
                  <a:lnTo>
                    <a:pt x="145" y="33"/>
                  </a:lnTo>
                  <a:lnTo>
                    <a:pt x="145" y="33"/>
                  </a:lnTo>
                  <a:lnTo>
                    <a:pt x="142" y="31"/>
                  </a:lnTo>
                  <a:lnTo>
                    <a:pt x="142" y="31"/>
                  </a:lnTo>
                  <a:lnTo>
                    <a:pt x="142" y="33"/>
                  </a:lnTo>
                  <a:lnTo>
                    <a:pt x="145" y="36"/>
                  </a:lnTo>
                  <a:close/>
                  <a:moveTo>
                    <a:pt x="190" y="62"/>
                  </a:moveTo>
                  <a:lnTo>
                    <a:pt x="190" y="62"/>
                  </a:lnTo>
                  <a:lnTo>
                    <a:pt x="192" y="62"/>
                  </a:lnTo>
                  <a:lnTo>
                    <a:pt x="194" y="62"/>
                  </a:lnTo>
                  <a:lnTo>
                    <a:pt x="194" y="62"/>
                  </a:lnTo>
                  <a:lnTo>
                    <a:pt x="194" y="62"/>
                  </a:lnTo>
                  <a:lnTo>
                    <a:pt x="194" y="62"/>
                  </a:lnTo>
                  <a:lnTo>
                    <a:pt x="194" y="59"/>
                  </a:lnTo>
                  <a:lnTo>
                    <a:pt x="192" y="57"/>
                  </a:lnTo>
                  <a:lnTo>
                    <a:pt x="190" y="54"/>
                  </a:lnTo>
                  <a:lnTo>
                    <a:pt x="190" y="54"/>
                  </a:lnTo>
                  <a:lnTo>
                    <a:pt x="190" y="54"/>
                  </a:lnTo>
                  <a:lnTo>
                    <a:pt x="190" y="57"/>
                  </a:lnTo>
                  <a:lnTo>
                    <a:pt x="190" y="57"/>
                  </a:lnTo>
                  <a:lnTo>
                    <a:pt x="187" y="59"/>
                  </a:lnTo>
                  <a:lnTo>
                    <a:pt x="190" y="62"/>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 name="Freeform 9">
              <a:extLst>
                <a:ext uri="{FF2B5EF4-FFF2-40B4-BE49-F238E27FC236}">
                  <a16:creationId xmlns:a16="http://schemas.microsoft.com/office/drawing/2014/main" xmlns="" id="{AE25CAAD-643E-4793-B65F-32109A7F6ED7}"/>
                </a:ext>
              </a:extLst>
            </p:cNvPr>
            <p:cNvSpPr>
              <a:spLocks/>
            </p:cNvSpPr>
            <p:nvPr/>
          </p:nvSpPr>
          <p:spPr bwMode="auto">
            <a:xfrm>
              <a:off x="10790676" y="2617922"/>
              <a:ext cx="170914" cy="302309"/>
            </a:xfrm>
            <a:custGeom>
              <a:avLst/>
              <a:gdLst>
                <a:gd name="T0" fmla="*/ 3 w 173"/>
                <a:gd name="T1" fmla="*/ 43 h 306"/>
                <a:gd name="T2" fmla="*/ 3 w 173"/>
                <a:gd name="T3" fmla="*/ 48 h 306"/>
                <a:gd name="T4" fmla="*/ 0 w 173"/>
                <a:gd name="T5" fmla="*/ 52 h 306"/>
                <a:gd name="T6" fmla="*/ 3 w 173"/>
                <a:gd name="T7" fmla="*/ 64 h 306"/>
                <a:gd name="T8" fmla="*/ 5 w 173"/>
                <a:gd name="T9" fmla="*/ 71 h 306"/>
                <a:gd name="T10" fmla="*/ 3 w 173"/>
                <a:gd name="T11" fmla="*/ 74 h 306"/>
                <a:gd name="T12" fmla="*/ 7 w 173"/>
                <a:gd name="T13" fmla="*/ 78 h 306"/>
                <a:gd name="T14" fmla="*/ 3 w 173"/>
                <a:gd name="T15" fmla="*/ 78 h 306"/>
                <a:gd name="T16" fmla="*/ 3 w 173"/>
                <a:gd name="T17" fmla="*/ 88 h 306"/>
                <a:gd name="T18" fmla="*/ 5 w 173"/>
                <a:gd name="T19" fmla="*/ 90 h 306"/>
                <a:gd name="T20" fmla="*/ 10 w 173"/>
                <a:gd name="T21" fmla="*/ 97 h 306"/>
                <a:gd name="T22" fmla="*/ 14 w 173"/>
                <a:gd name="T23" fmla="*/ 107 h 306"/>
                <a:gd name="T24" fmla="*/ 14 w 173"/>
                <a:gd name="T25" fmla="*/ 116 h 306"/>
                <a:gd name="T26" fmla="*/ 17 w 173"/>
                <a:gd name="T27" fmla="*/ 109 h 306"/>
                <a:gd name="T28" fmla="*/ 22 w 173"/>
                <a:gd name="T29" fmla="*/ 121 h 306"/>
                <a:gd name="T30" fmla="*/ 19 w 173"/>
                <a:gd name="T31" fmla="*/ 138 h 306"/>
                <a:gd name="T32" fmla="*/ 22 w 173"/>
                <a:gd name="T33" fmla="*/ 159 h 306"/>
                <a:gd name="T34" fmla="*/ 24 w 173"/>
                <a:gd name="T35" fmla="*/ 161 h 306"/>
                <a:gd name="T36" fmla="*/ 29 w 173"/>
                <a:gd name="T37" fmla="*/ 175 h 306"/>
                <a:gd name="T38" fmla="*/ 31 w 173"/>
                <a:gd name="T39" fmla="*/ 183 h 306"/>
                <a:gd name="T40" fmla="*/ 36 w 173"/>
                <a:gd name="T41" fmla="*/ 190 h 306"/>
                <a:gd name="T42" fmla="*/ 36 w 173"/>
                <a:gd name="T43" fmla="*/ 206 h 306"/>
                <a:gd name="T44" fmla="*/ 38 w 173"/>
                <a:gd name="T45" fmla="*/ 213 h 306"/>
                <a:gd name="T46" fmla="*/ 40 w 173"/>
                <a:gd name="T47" fmla="*/ 211 h 306"/>
                <a:gd name="T48" fmla="*/ 40 w 173"/>
                <a:gd name="T49" fmla="*/ 206 h 306"/>
                <a:gd name="T50" fmla="*/ 43 w 173"/>
                <a:gd name="T51" fmla="*/ 204 h 306"/>
                <a:gd name="T52" fmla="*/ 50 w 173"/>
                <a:gd name="T53" fmla="*/ 209 h 306"/>
                <a:gd name="T54" fmla="*/ 55 w 173"/>
                <a:gd name="T55" fmla="*/ 213 h 306"/>
                <a:gd name="T56" fmla="*/ 57 w 173"/>
                <a:gd name="T57" fmla="*/ 232 h 306"/>
                <a:gd name="T58" fmla="*/ 66 w 173"/>
                <a:gd name="T59" fmla="*/ 275 h 306"/>
                <a:gd name="T60" fmla="*/ 71 w 173"/>
                <a:gd name="T61" fmla="*/ 291 h 306"/>
                <a:gd name="T62" fmla="*/ 76 w 173"/>
                <a:gd name="T63" fmla="*/ 306 h 306"/>
                <a:gd name="T64" fmla="*/ 107 w 173"/>
                <a:gd name="T65" fmla="*/ 299 h 306"/>
                <a:gd name="T66" fmla="*/ 130 w 173"/>
                <a:gd name="T67" fmla="*/ 296 h 306"/>
                <a:gd name="T68" fmla="*/ 149 w 173"/>
                <a:gd name="T69" fmla="*/ 291 h 306"/>
                <a:gd name="T70" fmla="*/ 137 w 173"/>
                <a:gd name="T71" fmla="*/ 280 h 306"/>
                <a:gd name="T72" fmla="*/ 135 w 173"/>
                <a:gd name="T73" fmla="*/ 273 h 306"/>
                <a:gd name="T74" fmla="*/ 140 w 173"/>
                <a:gd name="T75" fmla="*/ 261 h 306"/>
                <a:gd name="T76" fmla="*/ 137 w 173"/>
                <a:gd name="T77" fmla="*/ 239 h 306"/>
                <a:gd name="T78" fmla="*/ 135 w 173"/>
                <a:gd name="T79" fmla="*/ 232 h 306"/>
                <a:gd name="T80" fmla="*/ 135 w 173"/>
                <a:gd name="T81" fmla="*/ 228 h 306"/>
                <a:gd name="T82" fmla="*/ 135 w 173"/>
                <a:gd name="T83" fmla="*/ 220 h 306"/>
                <a:gd name="T84" fmla="*/ 133 w 173"/>
                <a:gd name="T85" fmla="*/ 185 h 306"/>
                <a:gd name="T86" fmla="*/ 133 w 173"/>
                <a:gd name="T87" fmla="*/ 171 h 306"/>
                <a:gd name="T88" fmla="*/ 140 w 173"/>
                <a:gd name="T89" fmla="*/ 157 h 306"/>
                <a:gd name="T90" fmla="*/ 145 w 173"/>
                <a:gd name="T91" fmla="*/ 135 h 306"/>
                <a:gd name="T92" fmla="*/ 142 w 173"/>
                <a:gd name="T93" fmla="*/ 130 h 306"/>
                <a:gd name="T94" fmla="*/ 140 w 173"/>
                <a:gd name="T95" fmla="*/ 97 h 306"/>
                <a:gd name="T96" fmla="*/ 154 w 173"/>
                <a:gd name="T97" fmla="*/ 86 h 306"/>
                <a:gd name="T98" fmla="*/ 166 w 173"/>
                <a:gd name="T99" fmla="*/ 71 h 306"/>
                <a:gd name="T100" fmla="*/ 171 w 173"/>
                <a:gd name="T101" fmla="*/ 59 h 306"/>
                <a:gd name="T102" fmla="*/ 173 w 173"/>
                <a:gd name="T103" fmla="*/ 52 h 306"/>
                <a:gd name="T104" fmla="*/ 166 w 173"/>
                <a:gd name="T105" fmla="*/ 41 h 306"/>
                <a:gd name="T106" fmla="*/ 161 w 173"/>
                <a:gd name="T107" fmla="*/ 31 h 306"/>
                <a:gd name="T108" fmla="*/ 166 w 173"/>
                <a:gd name="T109" fmla="*/ 10 h 306"/>
                <a:gd name="T110" fmla="*/ 166 w 173"/>
                <a:gd name="T111" fmla="*/ 0 h 306"/>
                <a:gd name="T112" fmla="*/ 121 w 173"/>
                <a:gd name="T113" fmla="*/ 12 h 306"/>
                <a:gd name="T114" fmla="*/ 76 w 173"/>
                <a:gd name="T115" fmla="*/ 24 h 306"/>
                <a:gd name="T116" fmla="*/ 24 w 173"/>
                <a:gd name="T117" fmla="*/ 3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306">
                  <a:moveTo>
                    <a:pt x="19" y="38"/>
                  </a:moveTo>
                  <a:lnTo>
                    <a:pt x="14" y="38"/>
                  </a:lnTo>
                  <a:lnTo>
                    <a:pt x="14" y="41"/>
                  </a:lnTo>
                  <a:lnTo>
                    <a:pt x="7" y="41"/>
                  </a:lnTo>
                  <a:lnTo>
                    <a:pt x="3" y="43"/>
                  </a:lnTo>
                  <a:lnTo>
                    <a:pt x="3" y="43"/>
                  </a:lnTo>
                  <a:lnTo>
                    <a:pt x="0" y="43"/>
                  </a:lnTo>
                  <a:lnTo>
                    <a:pt x="3" y="45"/>
                  </a:lnTo>
                  <a:lnTo>
                    <a:pt x="3" y="48"/>
                  </a:lnTo>
                  <a:lnTo>
                    <a:pt x="3" y="48"/>
                  </a:lnTo>
                  <a:lnTo>
                    <a:pt x="3" y="50"/>
                  </a:lnTo>
                  <a:lnTo>
                    <a:pt x="3" y="50"/>
                  </a:lnTo>
                  <a:lnTo>
                    <a:pt x="0" y="50"/>
                  </a:lnTo>
                  <a:lnTo>
                    <a:pt x="0" y="50"/>
                  </a:lnTo>
                  <a:lnTo>
                    <a:pt x="0" y="52"/>
                  </a:lnTo>
                  <a:lnTo>
                    <a:pt x="3" y="55"/>
                  </a:lnTo>
                  <a:lnTo>
                    <a:pt x="3" y="59"/>
                  </a:lnTo>
                  <a:lnTo>
                    <a:pt x="3" y="62"/>
                  </a:lnTo>
                  <a:lnTo>
                    <a:pt x="3" y="64"/>
                  </a:lnTo>
                  <a:lnTo>
                    <a:pt x="3" y="64"/>
                  </a:lnTo>
                  <a:lnTo>
                    <a:pt x="5" y="67"/>
                  </a:lnTo>
                  <a:lnTo>
                    <a:pt x="5" y="67"/>
                  </a:lnTo>
                  <a:lnTo>
                    <a:pt x="5" y="69"/>
                  </a:lnTo>
                  <a:lnTo>
                    <a:pt x="5" y="71"/>
                  </a:lnTo>
                  <a:lnTo>
                    <a:pt x="5" y="71"/>
                  </a:lnTo>
                  <a:lnTo>
                    <a:pt x="5" y="71"/>
                  </a:lnTo>
                  <a:lnTo>
                    <a:pt x="3" y="71"/>
                  </a:lnTo>
                  <a:lnTo>
                    <a:pt x="3" y="74"/>
                  </a:lnTo>
                  <a:lnTo>
                    <a:pt x="3" y="74"/>
                  </a:lnTo>
                  <a:lnTo>
                    <a:pt x="3" y="74"/>
                  </a:lnTo>
                  <a:lnTo>
                    <a:pt x="5" y="76"/>
                  </a:lnTo>
                  <a:lnTo>
                    <a:pt x="5" y="76"/>
                  </a:lnTo>
                  <a:lnTo>
                    <a:pt x="7" y="76"/>
                  </a:lnTo>
                  <a:lnTo>
                    <a:pt x="7" y="78"/>
                  </a:lnTo>
                  <a:lnTo>
                    <a:pt x="7" y="78"/>
                  </a:lnTo>
                  <a:lnTo>
                    <a:pt x="7" y="81"/>
                  </a:lnTo>
                  <a:lnTo>
                    <a:pt x="7" y="81"/>
                  </a:lnTo>
                  <a:lnTo>
                    <a:pt x="5" y="78"/>
                  </a:lnTo>
                  <a:lnTo>
                    <a:pt x="5" y="78"/>
                  </a:lnTo>
                  <a:lnTo>
                    <a:pt x="3" y="78"/>
                  </a:lnTo>
                  <a:lnTo>
                    <a:pt x="3" y="78"/>
                  </a:lnTo>
                  <a:lnTo>
                    <a:pt x="3" y="81"/>
                  </a:lnTo>
                  <a:lnTo>
                    <a:pt x="5" y="83"/>
                  </a:lnTo>
                  <a:lnTo>
                    <a:pt x="5" y="86"/>
                  </a:lnTo>
                  <a:lnTo>
                    <a:pt x="3" y="88"/>
                  </a:lnTo>
                  <a:lnTo>
                    <a:pt x="5" y="88"/>
                  </a:lnTo>
                  <a:lnTo>
                    <a:pt x="5" y="90"/>
                  </a:lnTo>
                  <a:lnTo>
                    <a:pt x="5" y="90"/>
                  </a:lnTo>
                  <a:lnTo>
                    <a:pt x="5" y="90"/>
                  </a:lnTo>
                  <a:lnTo>
                    <a:pt x="5" y="90"/>
                  </a:lnTo>
                  <a:lnTo>
                    <a:pt x="5" y="93"/>
                  </a:lnTo>
                  <a:lnTo>
                    <a:pt x="7" y="95"/>
                  </a:lnTo>
                  <a:lnTo>
                    <a:pt x="7" y="97"/>
                  </a:lnTo>
                  <a:lnTo>
                    <a:pt x="10" y="97"/>
                  </a:lnTo>
                  <a:lnTo>
                    <a:pt x="10" y="97"/>
                  </a:lnTo>
                  <a:lnTo>
                    <a:pt x="12" y="100"/>
                  </a:lnTo>
                  <a:lnTo>
                    <a:pt x="12" y="102"/>
                  </a:lnTo>
                  <a:lnTo>
                    <a:pt x="10" y="104"/>
                  </a:lnTo>
                  <a:lnTo>
                    <a:pt x="12" y="107"/>
                  </a:lnTo>
                  <a:lnTo>
                    <a:pt x="14" y="107"/>
                  </a:lnTo>
                  <a:lnTo>
                    <a:pt x="14" y="109"/>
                  </a:lnTo>
                  <a:lnTo>
                    <a:pt x="12" y="112"/>
                  </a:lnTo>
                  <a:lnTo>
                    <a:pt x="12" y="112"/>
                  </a:lnTo>
                  <a:lnTo>
                    <a:pt x="14" y="114"/>
                  </a:lnTo>
                  <a:lnTo>
                    <a:pt x="14" y="116"/>
                  </a:lnTo>
                  <a:lnTo>
                    <a:pt x="14" y="114"/>
                  </a:lnTo>
                  <a:lnTo>
                    <a:pt x="14" y="112"/>
                  </a:lnTo>
                  <a:lnTo>
                    <a:pt x="14" y="109"/>
                  </a:lnTo>
                  <a:lnTo>
                    <a:pt x="14" y="109"/>
                  </a:lnTo>
                  <a:lnTo>
                    <a:pt x="17" y="109"/>
                  </a:lnTo>
                  <a:lnTo>
                    <a:pt x="17" y="116"/>
                  </a:lnTo>
                  <a:lnTo>
                    <a:pt x="17" y="116"/>
                  </a:lnTo>
                  <a:lnTo>
                    <a:pt x="19" y="116"/>
                  </a:lnTo>
                  <a:lnTo>
                    <a:pt x="19" y="119"/>
                  </a:lnTo>
                  <a:lnTo>
                    <a:pt x="22" y="121"/>
                  </a:lnTo>
                  <a:lnTo>
                    <a:pt x="22" y="126"/>
                  </a:lnTo>
                  <a:lnTo>
                    <a:pt x="22" y="126"/>
                  </a:lnTo>
                  <a:lnTo>
                    <a:pt x="24" y="128"/>
                  </a:lnTo>
                  <a:lnTo>
                    <a:pt x="24" y="130"/>
                  </a:lnTo>
                  <a:lnTo>
                    <a:pt x="19" y="138"/>
                  </a:lnTo>
                  <a:lnTo>
                    <a:pt x="17" y="140"/>
                  </a:lnTo>
                  <a:lnTo>
                    <a:pt x="19" y="142"/>
                  </a:lnTo>
                  <a:lnTo>
                    <a:pt x="19" y="157"/>
                  </a:lnTo>
                  <a:lnTo>
                    <a:pt x="22" y="161"/>
                  </a:lnTo>
                  <a:lnTo>
                    <a:pt x="22" y="159"/>
                  </a:lnTo>
                  <a:lnTo>
                    <a:pt x="22" y="159"/>
                  </a:lnTo>
                  <a:lnTo>
                    <a:pt x="24" y="159"/>
                  </a:lnTo>
                  <a:lnTo>
                    <a:pt x="24" y="159"/>
                  </a:lnTo>
                  <a:lnTo>
                    <a:pt x="24" y="159"/>
                  </a:lnTo>
                  <a:lnTo>
                    <a:pt x="24" y="161"/>
                  </a:lnTo>
                  <a:lnTo>
                    <a:pt x="24" y="164"/>
                  </a:lnTo>
                  <a:lnTo>
                    <a:pt x="26" y="168"/>
                  </a:lnTo>
                  <a:lnTo>
                    <a:pt x="26" y="171"/>
                  </a:lnTo>
                  <a:lnTo>
                    <a:pt x="29" y="173"/>
                  </a:lnTo>
                  <a:lnTo>
                    <a:pt x="29" y="175"/>
                  </a:lnTo>
                  <a:lnTo>
                    <a:pt x="31" y="175"/>
                  </a:lnTo>
                  <a:lnTo>
                    <a:pt x="31" y="178"/>
                  </a:lnTo>
                  <a:lnTo>
                    <a:pt x="31" y="178"/>
                  </a:lnTo>
                  <a:lnTo>
                    <a:pt x="31" y="180"/>
                  </a:lnTo>
                  <a:lnTo>
                    <a:pt x="31" y="183"/>
                  </a:lnTo>
                  <a:lnTo>
                    <a:pt x="31" y="183"/>
                  </a:lnTo>
                  <a:lnTo>
                    <a:pt x="33" y="185"/>
                  </a:lnTo>
                  <a:lnTo>
                    <a:pt x="36" y="185"/>
                  </a:lnTo>
                  <a:lnTo>
                    <a:pt x="36" y="187"/>
                  </a:lnTo>
                  <a:lnTo>
                    <a:pt x="36" y="190"/>
                  </a:lnTo>
                  <a:lnTo>
                    <a:pt x="36" y="190"/>
                  </a:lnTo>
                  <a:lnTo>
                    <a:pt x="36" y="192"/>
                  </a:lnTo>
                  <a:lnTo>
                    <a:pt x="36" y="204"/>
                  </a:lnTo>
                  <a:lnTo>
                    <a:pt x="36" y="204"/>
                  </a:lnTo>
                  <a:lnTo>
                    <a:pt x="36" y="206"/>
                  </a:lnTo>
                  <a:lnTo>
                    <a:pt x="36" y="209"/>
                  </a:lnTo>
                  <a:lnTo>
                    <a:pt x="36" y="211"/>
                  </a:lnTo>
                  <a:lnTo>
                    <a:pt x="36" y="211"/>
                  </a:lnTo>
                  <a:lnTo>
                    <a:pt x="38" y="213"/>
                  </a:lnTo>
                  <a:lnTo>
                    <a:pt x="38" y="213"/>
                  </a:lnTo>
                  <a:lnTo>
                    <a:pt x="38" y="213"/>
                  </a:lnTo>
                  <a:lnTo>
                    <a:pt x="38" y="213"/>
                  </a:lnTo>
                  <a:lnTo>
                    <a:pt x="40" y="211"/>
                  </a:lnTo>
                  <a:lnTo>
                    <a:pt x="40" y="211"/>
                  </a:lnTo>
                  <a:lnTo>
                    <a:pt x="40" y="211"/>
                  </a:lnTo>
                  <a:lnTo>
                    <a:pt x="40" y="211"/>
                  </a:lnTo>
                  <a:lnTo>
                    <a:pt x="40" y="209"/>
                  </a:lnTo>
                  <a:lnTo>
                    <a:pt x="40" y="206"/>
                  </a:lnTo>
                  <a:lnTo>
                    <a:pt x="40" y="206"/>
                  </a:lnTo>
                  <a:lnTo>
                    <a:pt x="40" y="206"/>
                  </a:lnTo>
                  <a:lnTo>
                    <a:pt x="40" y="206"/>
                  </a:lnTo>
                  <a:lnTo>
                    <a:pt x="43" y="204"/>
                  </a:lnTo>
                  <a:lnTo>
                    <a:pt x="43" y="204"/>
                  </a:lnTo>
                  <a:lnTo>
                    <a:pt x="43" y="204"/>
                  </a:lnTo>
                  <a:lnTo>
                    <a:pt x="43" y="204"/>
                  </a:lnTo>
                  <a:lnTo>
                    <a:pt x="45" y="204"/>
                  </a:lnTo>
                  <a:lnTo>
                    <a:pt x="45" y="204"/>
                  </a:lnTo>
                  <a:lnTo>
                    <a:pt x="48" y="204"/>
                  </a:lnTo>
                  <a:lnTo>
                    <a:pt x="48" y="206"/>
                  </a:lnTo>
                  <a:lnTo>
                    <a:pt x="50" y="209"/>
                  </a:lnTo>
                  <a:lnTo>
                    <a:pt x="50" y="211"/>
                  </a:lnTo>
                  <a:lnTo>
                    <a:pt x="52" y="211"/>
                  </a:lnTo>
                  <a:lnTo>
                    <a:pt x="52" y="211"/>
                  </a:lnTo>
                  <a:lnTo>
                    <a:pt x="52" y="211"/>
                  </a:lnTo>
                  <a:lnTo>
                    <a:pt x="55" y="213"/>
                  </a:lnTo>
                  <a:lnTo>
                    <a:pt x="55" y="216"/>
                  </a:lnTo>
                  <a:lnTo>
                    <a:pt x="55" y="218"/>
                  </a:lnTo>
                  <a:lnTo>
                    <a:pt x="55" y="220"/>
                  </a:lnTo>
                  <a:lnTo>
                    <a:pt x="57" y="225"/>
                  </a:lnTo>
                  <a:lnTo>
                    <a:pt x="57" y="232"/>
                  </a:lnTo>
                  <a:lnTo>
                    <a:pt x="59" y="239"/>
                  </a:lnTo>
                  <a:lnTo>
                    <a:pt x="62" y="246"/>
                  </a:lnTo>
                  <a:lnTo>
                    <a:pt x="64" y="261"/>
                  </a:lnTo>
                  <a:lnTo>
                    <a:pt x="66" y="268"/>
                  </a:lnTo>
                  <a:lnTo>
                    <a:pt x="66" y="275"/>
                  </a:lnTo>
                  <a:lnTo>
                    <a:pt x="69" y="280"/>
                  </a:lnTo>
                  <a:lnTo>
                    <a:pt x="69" y="284"/>
                  </a:lnTo>
                  <a:lnTo>
                    <a:pt x="71" y="289"/>
                  </a:lnTo>
                  <a:lnTo>
                    <a:pt x="71" y="291"/>
                  </a:lnTo>
                  <a:lnTo>
                    <a:pt x="71" y="291"/>
                  </a:lnTo>
                  <a:lnTo>
                    <a:pt x="71" y="294"/>
                  </a:lnTo>
                  <a:lnTo>
                    <a:pt x="71" y="296"/>
                  </a:lnTo>
                  <a:lnTo>
                    <a:pt x="71" y="301"/>
                  </a:lnTo>
                  <a:lnTo>
                    <a:pt x="74" y="303"/>
                  </a:lnTo>
                  <a:lnTo>
                    <a:pt x="76" y="306"/>
                  </a:lnTo>
                  <a:lnTo>
                    <a:pt x="90" y="303"/>
                  </a:lnTo>
                  <a:lnTo>
                    <a:pt x="95" y="303"/>
                  </a:lnTo>
                  <a:lnTo>
                    <a:pt x="100" y="301"/>
                  </a:lnTo>
                  <a:lnTo>
                    <a:pt x="102" y="301"/>
                  </a:lnTo>
                  <a:lnTo>
                    <a:pt x="107" y="299"/>
                  </a:lnTo>
                  <a:lnTo>
                    <a:pt x="111" y="299"/>
                  </a:lnTo>
                  <a:lnTo>
                    <a:pt x="116" y="299"/>
                  </a:lnTo>
                  <a:lnTo>
                    <a:pt x="121" y="296"/>
                  </a:lnTo>
                  <a:lnTo>
                    <a:pt x="126" y="296"/>
                  </a:lnTo>
                  <a:lnTo>
                    <a:pt x="130" y="296"/>
                  </a:lnTo>
                  <a:lnTo>
                    <a:pt x="135" y="294"/>
                  </a:lnTo>
                  <a:lnTo>
                    <a:pt x="140" y="294"/>
                  </a:lnTo>
                  <a:lnTo>
                    <a:pt x="145" y="291"/>
                  </a:lnTo>
                  <a:lnTo>
                    <a:pt x="149" y="291"/>
                  </a:lnTo>
                  <a:lnTo>
                    <a:pt x="149" y="291"/>
                  </a:lnTo>
                  <a:lnTo>
                    <a:pt x="147" y="287"/>
                  </a:lnTo>
                  <a:lnTo>
                    <a:pt x="145" y="287"/>
                  </a:lnTo>
                  <a:lnTo>
                    <a:pt x="140" y="282"/>
                  </a:lnTo>
                  <a:lnTo>
                    <a:pt x="137" y="282"/>
                  </a:lnTo>
                  <a:lnTo>
                    <a:pt x="137" y="280"/>
                  </a:lnTo>
                  <a:lnTo>
                    <a:pt x="137" y="280"/>
                  </a:lnTo>
                  <a:lnTo>
                    <a:pt x="135" y="277"/>
                  </a:lnTo>
                  <a:lnTo>
                    <a:pt x="135" y="275"/>
                  </a:lnTo>
                  <a:lnTo>
                    <a:pt x="135" y="275"/>
                  </a:lnTo>
                  <a:lnTo>
                    <a:pt x="135" y="273"/>
                  </a:lnTo>
                  <a:lnTo>
                    <a:pt x="137" y="270"/>
                  </a:lnTo>
                  <a:lnTo>
                    <a:pt x="135" y="265"/>
                  </a:lnTo>
                  <a:lnTo>
                    <a:pt x="135" y="263"/>
                  </a:lnTo>
                  <a:lnTo>
                    <a:pt x="137" y="263"/>
                  </a:lnTo>
                  <a:lnTo>
                    <a:pt x="140" y="261"/>
                  </a:lnTo>
                  <a:lnTo>
                    <a:pt x="140" y="258"/>
                  </a:lnTo>
                  <a:lnTo>
                    <a:pt x="137" y="254"/>
                  </a:lnTo>
                  <a:lnTo>
                    <a:pt x="137" y="246"/>
                  </a:lnTo>
                  <a:lnTo>
                    <a:pt x="137" y="244"/>
                  </a:lnTo>
                  <a:lnTo>
                    <a:pt x="137" y="239"/>
                  </a:lnTo>
                  <a:lnTo>
                    <a:pt x="135" y="239"/>
                  </a:lnTo>
                  <a:lnTo>
                    <a:pt x="135" y="235"/>
                  </a:lnTo>
                  <a:lnTo>
                    <a:pt x="135" y="232"/>
                  </a:lnTo>
                  <a:lnTo>
                    <a:pt x="135" y="232"/>
                  </a:lnTo>
                  <a:lnTo>
                    <a:pt x="135" y="232"/>
                  </a:lnTo>
                  <a:lnTo>
                    <a:pt x="135" y="230"/>
                  </a:lnTo>
                  <a:lnTo>
                    <a:pt x="135" y="230"/>
                  </a:lnTo>
                  <a:lnTo>
                    <a:pt x="135" y="230"/>
                  </a:lnTo>
                  <a:lnTo>
                    <a:pt x="135" y="230"/>
                  </a:lnTo>
                  <a:lnTo>
                    <a:pt x="135" y="228"/>
                  </a:lnTo>
                  <a:lnTo>
                    <a:pt x="135" y="228"/>
                  </a:lnTo>
                  <a:lnTo>
                    <a:pt x="135" y="225"/>
                  </a:lnTo>
                  <a:lnTo>
                    <a:pt x="135" y="225"/>
                  </a:lnTo>
                  <a:lnTo>
                    <a:pt x="137" y="223"/>
                  </a:lnTo>
                  <a:lnTo>
                    <a:pt x="135" y="220"/>
                  </a:lnTo>
                  <a:lnTo>
                    <a:pt x="135" y="216"/>
                  </a:lnTo>
                  <a:lnTo>
                    <a:pt x="130" y="194"/>
                  </a:lnTo>
                  <a:lnTo>
                    <a:pt x="130" y="192"/>
                  </a:lnTo>
                  <a:lnTo>
                    <a:pt x="130" y="190"/>
                  </a:lnTo>
                  <a:lnTo>
                    <a:pt x="133" y="185"/>
                  </a:lnTo>
                  <a:lnTo>
                    <a:pt x="133" y="183"/>
                  </a:lnTo>
                  <a:lnTo>
                    <a:pt x="133" y="180"/>
                  </a:lnTo>
                  <a:lnTo>
                    <a:pt x="133" y="175"/>
                  </a:lnTo>
                  <a:lnTo>
                    <a:pt x="133" y="171"/>
                  </a:lnTo>
                  <a:lnTo>
                    <a:pt x="133" y="171"/>
                  </a:lnTo>
                  <a:lnTo>
                    <a:pt x="135" y="168"/>
                  </a:lnTo>
                  <a:lnTo>
                    <a:pt x="135" y="166"/>
                  </a:lnTo>
                  <a:lnTo>
                    <a:pt x="140" y="161"/>
                  </a:lnTo>
                  <a:lnTo>
                    <a:pt x="140" y="159"/>
                  </a:lnTo>
                  <a:lnTo>
                    <a:pt x="140" y="157"/>
                  </a:lnTo>
                  <a:lnTo>
                    <a:pt x="140" y="154"/>
                  </a:lnTo>
                  <a:lnTo>
                    <a:pt x="140" y="152"/>
                  </a:lnTo>
                  <a:lnTo>
                    <a:pt x="140" y="147"/>
                  </a:lnTo>
                  <a:lnTo>
                    <a:pt x="140" y="145"/>
                  </a:lnTo>
                  <a:lnTo>
                    <a:pt x="145" y="135"/>
                  </a:lnTo>
                  <a:lnTo>
                    <a:pt x="145" y="135"/>
                  </a:lnTo>
                  <a:lnTo>
                    <a:pt x="142" y="135"/>
                  </a:lnTo>
                  <a:lnTo>
                    <a:pt x="142" y="133"/>
                  </a:lnTo>
                  <a:lnTo>
                    <a:pt x="142" y="133"/>
                  </a:lnTo>
                  <a:lnTo>
                    <a:pt x="142" y="130"/>
                  </a:lnTo>
                  <a:lnTo>
                    <a:pt x="145" y="123"/>
                  </a:lnTo>
                  <a:lnTo>
                    <a:pt x="145" y="119"/>
                  </a:lnTo>
                  <a:lnTo>
                    <a:pt x="142" y="114"/>
                  </a:lnTo>
                  <a:lnTo>
                    <a:pt x="140" y="104"/>
                  </a:lnTo>
                  <a:lnTo>
                    <a:pt x="140" y="97"/>
                  </a:lnTo>
                  <a:lnTo>
                    <a:pt x="140" y="93"/>
                  </a:lnTo>
                  <a:lnTo>
                    <a:pt x="142" y="90"/>
                  </a:lnTo>
                  <a:lnTo>
                    <a:pt x="147" y="88"/>
                  </a:lnTo>
                  <a:lnTo>
                    <a:pt x="152" y="88"/>
                  </a:lnTo>
                  <a:lnTo>
                    <a:pt x="154" y="86"/>
                  </a:lnTo>
                  <a:lnTo>
                    <a:pt x="156" y="86"/>
                  </a:lnTo>
                  <a:lnTo>
                    <a:pt x="156" y="81"/>
                  </a:lnTo>
                  <a:lnTo>
                    <a:pt x="159" y="78"/>
                  </a:lnTo>
                  <a:lnTo>
                    <a:pt x="166" y="71"/>
                  </a:lnTo>
                  <a:lnTo>
                    <a:pt x="166" y="71"/>
                  </a:lnTo>
                  <a:lnTo>
                    <a:pt x="168" y="69"/>
                  </a:lnTo>
                  <a:lnTo>
                    <a:pt x="168" y="67"/>
                  </a:lnTo>
                  <a:lnTo>
                    <a:pt x="171" y="64"/>
                  </a:lnTo>
                  <a:lnTo>
                    <a:pt x="173" y="59"/>
                  </a:lnTo>
                  <a:lnTo>
                    <a:pt x="171" y="59"/>
                  </a:lnTo>
                  <a:lnTo>
                    <a:pt x="171" y="57"/>
                  </a:lnTo>
                  <a:lnTo>
                    <a:pt x="171" y="55"/>
                  </a:lnTo>
                  <a:lnTo>
                    <a:pt x="171" y="52"/>
                  </a:lnTo>
                  <a:lnTo>
                    <a:pt x="173" y="52"/>
                  </a:lnTo>
                  <a:lnTo>
                    <a:pt x="173" y="52"/>
                  </a:lnTo>
                  <a:lnTo>
                    <a:pt x="173" y="50"/>
                  </a:lnTo>
                  <a:lnTo>
                    <a:pt x="173" y="50"/>
                  </a:lnTo>
                  <a:lnTo>
                    <a:pt x="173" y="48"/>
                  </a:lnTo>
                  <a:lnTo>
                    <a:pt x="171" y="48"/>
                  </a:lnTo>
                  <a:lnTo>
                    <a:pt x="166" y="41"/>
                  </a:lnTo>
                  <a:lnTo>
                    <a:pt x="166" y="41"/>
                  </a:lnTo>
                  <a:lnTo>
                    <a:pt x="166" y="38"/>
                  </a:lnTo>
                  <a:lnTo>
                    <a:pt x="163" y="36"/>
                  </a:lnTo>
                  <a:lnTo>
                    <a:pt x="161" y="36"/>
                  </a:lnTo>
                  <a:lnTo>
                    <a:pt x="161" y="31"/>
                  </a:lnTo>
                  <a:lnTo>
                    <a:pt x="163" y="26"/>
                  </a:lnTo>
                  <a:lnTo>
                    <a:pt x="166" y="22"/>
                  </a:lnTo>
                  <a:lnTo>
                    <a:pt x="168" y="15"/>
                  </a:lnTo>
                  <a:lnTo>
                    <a:pt x="168" y="12"/>
                  </a:lnTo>
                  <a:lnTo>
                    <a:pt x="166" y="10"/>
                  </a:lnTo>
                  <a:lnTo>
                    <a:pt x="166" y="7"/>
                  </a:lnTo>
                  <a:lnTo>
                    <a:pt x="163" y="5"/>
                  </a:lnTo>
                  <a:lnTo>
                    <a:pt x="163" y="3"/>
                  </a:lnTo>
                  <a:lnTo>
                    <a:pt x="163" y="0"/>
                  </a:lnTo>
                  <a:lnTo>
                    <a:pt x="166" y="0"/>
                  </a:lnTo>
                  <a:lnTo>
                    <a:pt x="156" y="3"/>
                  </a:lnTo>
                  <a:lnTo>
                    <a:pt x="147" y="5"/>
                  </a:lnTo>
                  <a:lnTo>
                    <a:pt x="137" y="7"/>
                  </a:lnTo>
                  <a:lnTo>
                    <a:pt x="130" y="10"/>
                  </a:lnTo>
                  <a:lnTo>
                    <a:pt x="121" y="12"/>
                  </a:lnTo>
                  <a:lnTo>
                    <a:pt x="111" y="15"/>
                  </a:lnTo>
                  <a:lnTo>
                    <a:pt x="104" y="17"/>
                  </a:lnTo>
                  <a:lnTo>
                    <a:pt x="95" y="19"/>
                  </a:lnTo>
                  <a:lnTo>
                    <a:pt x="85" y="22"/>
                  </a:lnTo>
                  <a:lnTo>
                    <a:pt x="76" y="24"/>
                  </a:lnTo>
                  <a:lnTo>
                    <a:pt x="69" y="26"/>
                  </a:lnTo>
                  <a:lnTo>
                    <a:pt x="59" y="29"/>
                  </a:lnTo>
                  <a:lnTo>
                    <a:pt x="40" y="33"/>
                  </a:lnTo>
                  <a:lnTo>
                    <a:pt x="33" y="36"/>
                  </a:lnTo>
                  <a:lnTo>
                    <a:pt x="24" y="36"/>
                  </a:lnTo>
                  <a:lnTo>
                    <a:pt x="24" y="36"/>
                  </a:lnTo>
                  <a:lnTo>
                    <a:pt x="22" y="38"/>
                  </a:lnTo>
                  <a:lnTo>
                    <a:pt x="19" y="38"/>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 name="Freeform 10">
              <a:extLst>
                <a:ext uri="{FF2B5EF4-FFF2-40B4-BE49-F238E27FC236}">
                  <a16:creationId xmlns:a16="http://schemas.microsoft.com/office/drawing/2014/main" xmlns="" id="{62151F9F-8D22-40D2-9892-FCF90EE255D1}"/>
                </a:ext>
              </a:extLst>
            </p:cNvPr>
            <p:cNvSpPr>
              <a:spLocks noEditPoints="1"/>
            </p:cNvSpPr>
            <p:nvPr/>
          </p:nvSpPr>
          <p:spPr bwMode="auto">
            <a:xfrm>
              <a:off x="10028976" y="3415188"/>
              <a:ext cx="785411" cy="432717"/>
            </a:xfrm>
            <a:custGeom>
              <a:avLst/>
              <a:gdLst>
                <a:gd name="T0" fmla="*/ 769 w 795"/>
                <a:gd name="T1" fmla="*/ 192 h 438"/>
                <a:gd name="T2" fmla="*/ 757 w 795"/>
                <a:gd name="T3" fmla="*/ 128 h 438"/>
                <a:gd name="T4" fmla="*/ 752 w 795"/>
                <a:gd name="T5" fmla="*/ 150 h 438"/>
                <a:gd name="T6" fmla="*/ 740 w 795"/>
                <a:gd name="T7" fmla="*/ 173 h 438"/>
                <a:gd name="T8" fmla="*/ 740 w 795"/>
                <a:gd name="T9" fmla="*/ 197 h 438"/>
                <a:gd name="T10" fmla="*/ 750 w 795"/>
                <a:gd name="T11" fmla="*/ 232 h 438"/>
                <a:gd name="T12" fmla="*/ 757 w 795"/>
                <a:gd name="T13" fmla="*/ 197 h 438"/>
                <a:gd name="T14" fmla="*/ 769 w 795"/>
                <a:gd name="T15" fmla="*/ 180 h 438"/>
                <a:gd name="T16" fmla="*/ 781 w 795"/>
                <a:gd name="T17" fmla="*/ 116 h 438"/>
                <a:gd name="T18" fmla="*/ 785 w 795"/>
                <a:gd name="T19" fmla="*/ 131 h 438"/>
                <a:gd name="T20" fmla="*/ 722 w 795"/>
                <a:gd name="T21" fmla="*/ 268 h 438"/>
                <a:gd name="T22" fmla="*/ 703 w 795"/>
                <a:gd name="T23" fmla="*/ 270 h 438"/>
                <a:gd name="T24" fmla="*/ 677 w 795"/>
                <a:gd name="T25" fmla="*/ 242 h 438"/>
                <a:gd name="T26" fmla="*/ 620 w 795"/>
                <a:gd name="T27" fmla="*/ 239 h 438"/>
                <a:gd name="T28" fmla="*/ 639 w 795"/>
                <a:gd name="T29" fmla="*/ 237 h 438"/>
                <a:gd name="T30" fmla="*/ 660 w 795"/>
                <a:gd name="T31" fmla="*/ 237 h 438"/>
                <a:gd name="T32" fmla="*/ 691 w 795"/>
                <a:gd name="T33" fmla="*/ 251 h 438"/>
                <a:gd name="T34" fmla="*/ 717 w 795"/>
                <a:gd name="T35" fmla="*/ 242 h 438"/>
                <a:gd name="T36" fmla="*/ 670 w 795"/>
                <a:gd name="T37" fmla="*/ 216 h 438"/>
                <a:gd name="T38" fmla="*/ 691 w 795"/>
                <a:gd name="T39" fmla="*/ 225 h 438"/>
                <a:gd name="T40" fmla="*/ 698 w 795"/>
                <a:gd name="T41" fmla="*/ 211 h 438"/>
                <a:gd name="T42" fmla="*/ 710 w 795"/>
                <a:gd name="T43" fmla="*/ 202 h 438"/>
                <a:gd name="T44" fmla="*/ 698 w 795"/>
                <a:gd name="T45" fmla="*/ 187 h 438"/>
                <a:gd name="T46" fmla="*/ 662 w 795"/>
                <a:gd name="T47" fmla="*/ 168 h 438"/>
                <a:gd name="T48" fmla="*/ 634 w 795"/>
                <a:gd name="T49" fmla="*/ 150 h 438"/>
                <a:gd name="T50" fmla="*/ 617 w 795"/>
                <a:gd name="T51" fmla="*/ 133 h 438"/>
                <a:gd name="T52" fmla="*/ 665 w 795"/>
                <a:gd name="T53" fmla="*/ 166 h 438"/>
                <a:gd name="T54" fmla="*/ 688 w 795"/>
                <a:gd name="T55" fmla="*/ 180 h 438"/>
                <a:gd name="T56" fmla="*/ 698 w 795"/>
                <a:gd name="T57" fmla="*/ 168 h 438"/>
                <a:gd name="T58" fmla="*/ 696 w 795"/>
                <a:gd name="T59" fmla="*/ 142 h 438"/>
                <a:gd name="T60" fmla="*/ 662 w 795"/>
                <a:gd name="T61" fmla="*/ 128 h 438"/>
                <a:gd name="T62" fmla="*/ 625 w 795"/>
                <a:gd name="T63" fmla="*/ 123 h 438"/>
                <a:gd name="T64" fmla="*/ 613 w 795"/>
                <a:gd name="T65" fmla="*/ 102 h 438"/>
                <a:gd name="T66" fmla="*/ 584 w 795"/>
                <a:gd name="T67" fmla="*/ 102 h 438"/>
                <a:gd name="T68" fmla="*/ 594 w 795"/>
                <a:gd name="T69" fmla="*/ 76 h 438"/>
                <a:gd name="T70" fmla="*/ 599 w 795"/>
                <a:gd name="T71" fmla="*/ 45 h 438"/>
                <a:gd name="T72" fmla="*/ 558 w 795"/>
                <a:gd name="T73" fmla="*/ 29 h 438"/>
                <a:gd name="T74" fmla="*/ 521 w 795"/>
                <a:gd name="T75" fmla="*/ 5 h 438"/>
                <a:gd name="T76" fmla="*/ 459 w 795"/>
                <a:gd name="T77" fmla="*/ 5 h 438"/>
                <a:gd name="T78" fmla="*/ 459 w 795"/>
                <a:gd name="T79" fmla="*/ 34 h 438"/>
                <a:gd name="T80" fmla="*/ 445 w 795"/>
                <a:gd name="T81" fmla="*/ 64 h 438"/>
                <a:gd name="T82" fmla="*/ 431 w 795"/>
                <a:gd name="T83" fmla="*/ 81 h 438"/>
                <a:gd name="T84" fmla="*/ 407 w 795"/>
                <a:gd name="T85" fmla="*/ 109 h 438"/>
                <a:gd name="T86" fmla="*/ 393 w 795"/>
                <a:gd name="T87" fmla="*/ 142 h 438"/>
                <a:gd name="T88" fmla="*/ 355 w 795"/>
                <a:gd name="T89" fmla="*/ 131 h 438"/>
                <a:gd name="T90" fmla="*/ 348 w 795"/>
                <a:gd name="T91" fmla="*/ 161 h 438"/>
                <a:gd name="T92" fmla="*/ 338 w 795"/>
                <a:gd name="T93" fmla="*/ 187 h 438"/>
                <a:gd name="T94" fmla="*/ 319 w 795"/>
                <a:gd name="T95" fmla="*/ 256 h 438"/>
                <a:gd name="T96" fmla="*/ 315 w 795"/>
                <a:gd name="T97" fmla="*/ 273 h 438"/>
                <a:gd name="T98" fmla="*/ 284 w 795"/>
                <a:gd name="T99" fmla="*/ 289 h 438"/>
                <a:gd name="T100" fmla="*/ 263 w 795"/>
                <a:gd name="T101" fmla="*/ 292 h 438"/>
                <a:gd name="T102" fmla="*/ 251 w 795"/>
                <a:gd name="T103" fmla="*/ 310 h 438"/>
                <a:gd name="T104" fmla="*/ 213 w 795"/>
                <a:gd name="T105" fmla="*/ 313 h 438"/>
                <a:gd name="T106" fmla="*/ 182 w 795"/>
                <a:gd name="T107" fmla="*/ 329 h 438"/>
                <a:gd name="T108" fmla="*/ 159 w 795"/>
                <a:gd name="T109" fmla="*/ 318 h 438"/>
                <a:gd name="T110" fmla="*/ 154 w 795"/>
                <a:gd name="T111" fmla="*/ 301 h 438"/>
                <a:gd name="T112" fmla="*/ 88 w 795"/>
                <a:gd name="T113" fmla="*/ 365 h 438"/>
                <a:gd name="T114" fmla="*/ 73 w 795"/>
                <a:gd name="T115" fmla="*/ 391 h 438"/>
                <a:gd name="T116" fmla="*/ 26 w 795"/>
                <a:gd name="T117" fmla="*/ 424 h 438"/>
                <a:gd name="T118" fmla="*/ 166 w 795"/>
                <a:gd name="T119" fmla="*/ 412 h 438"/>
                <a:gd name="T120" fmla="*/ 360 w 795"/>
                <a:gd name="T121" fmla="*/ 381 h 438"/>
                <a:gd name="T122" fmla="*/ 724 w 795"/>
                <a:gd name="T123" fmla="*/ 313 h 438"/>
                <a:gd name="T124" fmla="*/ 771 w 795"/>
                <a:gd name="T125" fmla="*/ 29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 h="438">
                  <a:moveTo>
                    <a:pt x="767" y="301"/>
                  </a:moveTo>
                  <a:lnTo>
                    <a:pt x="767" y="303"/>
                  </a:lnTo>
                  <a:lnTo>
                    <a:pt x="767" y="303"/>
                  </a:lnTo>
                  <a:lnTo>
                    <a:pt x="767" y="303"/>
                  </a:lnTo>
                  <a:lnTo>
                    <a:pt x="769" y="303"/>
                  </a:lnTo>
                  <a:lnTo>
                    <a:pt x="769" y="303"/>
                  </a:lnTo>
                  <a:lnTo>
                    <a:pt x="769" y="301"/>
                  </a:lnTo>
                  <a:lnTo>
                    <a:pt x="767" y="301"/>
                  </a:lnTo>
                  <a:close/>
                  <a:moveTo>
                    <a:pt x="759" y="218"/>
                  </a:moveTo>
                  <a:lnTo>
                    <a:pt x="757" y="218"/>
                  </a:lnTo>
                  <a:lnTo>
                    <a:pt x="759" y="221"/>
                  </a:lnTo>
                  <a:lnTo>
                    <a:pt x="762" y="218"/>
                  </a:lnTo>
                  <a:lnTo>
                    <a:pt x="762" y="216"/>
                  </a:lnTo>
                  <a:lnTo>
                    <a:pt x="762" y="213"/>
                  </a:lnTo>
                  <a:lnTo>
                    <a:pt x="762" y="209"/>
                  </a:lnTo>
                  <a:lnTo>
                    <a:pt x="762" y="209"/>
                  </a:lnTo>
                  <a:lnTo>
                    <a:pt x="762" y="211"/>
                  </a:lnTo>
                  <a:lnTo>
                    <a:pt x="762" y="213"/>
                  </a:lnTo>
                  <a:lnTo>
                    <a:pt x="759" y="216"/>
                  </a:lnTo>
                  <a:lnTo>
                    <a:pt x="759" y="218"/>
                  </a:lnTo>
                  <a:close/>
                  <a:moveTo>
                    <a:pt x="769" y="192"/>
                  </a:moveTo>
                  <a:lnTo>
                    <a:pt x="769" y="190"/>
                  </a:lnTo>
                  <a:lnTo>
                    <a:pt x="769" y="187"/>
                  </a:lnTo>
                  <a:lnTo>
                    <a:pt x="769" y="187"/>
                  </a:lnTo>
                  <a:lnTo>
                    <a:pt x="767" y="187"/>
                  </a:lnTo>
                  <a:lnTo>
                    <a:pt x="767" y="194"/>
                  </a:lnTo>
                  <a:lnTo>
                    <a:pt x="767" y="197"/>
                  </a:lnTo>
                  <a:lnTo>
                    <a:pt x="767" y="197"/>
                  </a:lnTo>
                  <a:lnTo>
                    <a:pt x="767" y="197"/>
                  </a:lnTo>
                  <a:lnTo>
                    <a:pt x="769" y="192"/>
                  </a:lnTo>
                  <a:close/>
                  <a:moveTo>
                    <a:pt x="781" y="114"/>
                  </a:moveTo>
                  <a:lnTo>
                    <a:pt x="778" y="114"/>
                  </a:lnTo>
                  <a:lnTo>
                    <a:pt x="774" y="116"/>
                  </a:lnTo>
                  <a:lnTo>
                    <a:pt x="769" y="119"/>
                  </a:lnTo>
                  <a:lnTo>
                    <a:pt x="764" y="119"/>
                  </a:lnTo>
                  <a:lnTo>
                    <a:pt x="762" y="121"/>
                  </a:lnTo>
                  <a:lnTo>
                    <a:pt x="759" y="121"/>
                  </a:lnTo>
                  <a:lnTo>
                    <a:pt x="759" y="121"/>
                  </a:lnTo>
                  <a:lnTo>
                    <a:pt x="757" y="123"/>
                  </a:lnTo>
                  <a:lnTo>
                    <a:pt x="757" y="126"/>
                  </a:lnTo>
                  <a:lnTo>
                    <a:pt x="759" y="126"/>
                  </a:lnTo>
                  <a:lnTo>
                    <a:pt x="757" y="128"/>
                  </a:lnTo>
                  <a:lnTo>
                    <a:pt x="757" y="128"/>
                  </a:lnTo>
                  <a:lnTo>
                    <a:pt x="752" y="131"/>
                  </a:lnTo>
                  <a:lnTo>
                    <a:pt x="752" y="133"/>
                  </a:lnTo>
                  <a:lnTo>
                    <a:pt x="750" y="135"/>
                  </a:lnTo>
                  <a:lnTo>
                    <a:pt x="750" y="135"/>
                  </a:lnTo>
                  <a:lnTo>
                    <a:pt x="752" y="135"/>
                  </a:lnTo>
                  <a:lnTo>
                    <a:pt x="755" y="135"/>
                  </a:lnTo>
                  <a:lnTo>
                    <a:pt x="757" y="135"/>
                  </a:lnTo>
                  <a:lnTo>
                    <a:pt x="757" y="138"/>
                  </a:lnTo>
                  <a:lnTo>
                    <a:pt x="757" y="138"/>
                  </a:lnTo>
                  <a:lnTo>
                    <a:pt x="757" y="140"/>
                  </a:lnTo>
                  <a:lnTo>
                    <a:pt x="757" y="140"/>
                  </a:lnTo>
                  <a:lnTo>
                    <a:pt x="759" y="140"/>
                  </a:lnTo>
                  <a:lnTo>
                    <a:pt x="757" y="142"/>
                  </a:lnTo>
                  <a:lnTo>
                    <a:pt x="755" y="142"/>
                  </a:lnTo>
                  <a:lnTo>
                    <a:pt x="755" y="142"/>
                  </a:lnTo>
                  <a:lnTo>
                    <a:pt x="755" y="142"/>
                  </a:lnTo>
                  <a:lnTo>
                    <a:pt x="755" y="145"/>
                  </a:lnTo>
                  <a:lnTo>
                    <a:pt x="755" y="145"/>
                  </a:lnTo>
                  <a:lnTo>
                    <a:pt x="757" y="147"/>
                  </a:lnTo>
                  <a:lnTo>
                    <a:pt x="752" y="150"/>
                  </a:lnTo>
                  <a:lnTo>
                    <a:pt x="750" y="150"/>
                  </a:lnTo>
                  <a:lnTo>
                    <a:pt x="750" y="147"/>
                  </a:lnTo>
                  <a:lnTo>
                    <a:pt x="748" y="147"/>
                  </a:lnTo>
                  <a:lnTo>
                    <a:pt x="748" y="150"/>
                  </a:lnTo>
                  <a:lnTo>
                    <a:pt x="750" y="152"/>
                  </a:lnTo>
                  <a:lnTo>
                    <a:pt x="750" y="152"/>
                  </a:lnTo>
                  <a:lnTo>
                    <a:pt x="750" y="154"/>
                  </a:lnTo>
                  <a:lnTo>
                    <a:pt x="748" y="157"/>
                  </a:lnTo>
                  <a:lnTo>
                    <a:pt x="748" y="157"/>
                  </a:lnTo>
                  <a:lnTo>
                    <a:pt x="750" y="157"/>
                  </a:lnTo>
                  <a:lnTo>
                    <a:pt x="750" y="157"/>
                  </a:lnTo>
                  <a:lnTo>
                    <a:pt x="748" y="161"/>
                  </a:lnTo>
                  <a:lnTo>
                    <a:pt x="748" y="164"/>
                  </a:lnTo>
                  <a:lnTo>
                    <a:pt x="748" y="166"/>
                  </a:lnTo>
                  <a:lnTo>
                    <a:pt x="745" y="166"/>
                  </a:lnTo>
                  <a:lnTo>
                    <a:pt x="745" y="166"/>
                  </a:lnTo>
                  <a:lnTo>
                    <a:pt x="743" y="168"/>
                  </a:lnTo>
                  <a:lnTo>
                    <a:pt x="743" y="171"/>
                  </a:lnTo>
                  <a:lnTo>
                    <a:pt x="745" y="171"/>
                  </a:lnTo>
                  <a:lnTo>
                    <a:pt x="743" y="173"/>
                  </a:lnTo>
                  <a:lnTo>
                    <a:pt x="740" y="173"/>
                  </a:lnTo>
                  <a:lnTo>
                    <a:pt x="740" y="176"/>
                  </a:lnTo>
                  <a:lnTo>
                    <a:pt x="740" y="176"/>
                  </a:lnTo>
                  <a:lnTo>
                    <a:pt x="740" y="176"/>
                  </a:lnTo>
                  <a:lnTo>
                    <a:pt x="740" y="178"/>
                  </a:lnTo>
                  <a:lnTo>
                    <a:pt x="740" y="180"/>
                  </a:lnTo>
                  <a:lnTo>
                    <a:pt x="743" y="180"/>
                  </a:lnTo>
                  <a:lnTo>
                    <a:pt x="743" y="183"/>
                  </a:lnTo>
                  <a:lnTo>
                    <a:pt x="740" y="185"/>
                  </a:lnTo>
                  <a:lnTo>
                    <a:pt x="740" y="187"/>
                  </a:lnTo>
                  <a:lnTo>
                    <a:pt x="740" y="190"/>
                  </a:lnTo>
                  <a:lnTo>
                    <a:pt x="743" y="190"/>
                  </a:lnTo>
                  <a:lnTo>
                    <a:pt x="743" y="190"/>
                  </a:lnTo>
                  <a:lnTo>
                    <a:pt x="743" y="190"/>
                  </a:lnTo>
                  <a:lnTo>
                    <a:pt x="740" y="192"/>
                  </a:lnTo>
                  <a:lnTo>
                    <a:pt x="740" y="194"/>
                  </a:lnTo>
                  <a:lnTo>
                    <a:pt x="740" y="197"/>
                  </a:lnTo>
                  <a:lnTo>
                    <a:pt x="740" y="199"/>
                  </a:lnTo>
                  <a:lnTo>
                    <a:pt x="740" y="199"/>
                  </a:lnTo>
                  <a:lnTo>
                    <a:pt x="740" y="199"/>
                  </a:lnTo>
                  <a:lnTo>
                    <a:pt x="740" y="197"/>
                  </a:lnTo>
                  <a:lnTo>
                    <a:pt x="740" y="197"/>
                  </a:lnTo>
                  <a:lnTo>
                    <a:pt x="743" y="197"/>
                  </a:lnTo>
                  <a:lnTo>
                    <a:pt x="743" y="199"/>
                  </a:lnTo>
                  <a:lnTo>
                    <a:pt x="740" y="202"/>
                  </a:lnTo>
                  <a:lnTo>
                    <a:pt x="740" y="202"/>
                  </a:lnTo>
                  <a:lnTo>
                    <a:pt x="740" y="204"/>
                  </a:lnTo>
                  <a:lnTo>
                    <a:pt x="740" y="204"/>
                  </a:lnTo>
                  <a:lnTo>
                    <a:pt x="740" y="206"/>
                  </a:lnTo>
                  <a:lnTo>
                    <a:pt x="738" y="213"/>
                  </a:lnTo>
                  <a:lnTo>
                    <a:pt x="740" y="211"/>
                  </a:lnTo>
                  <a:lnTo>
                    <a:pt x="740" y="211"/>
                  </a:lnTo>
                  <a:lnTo>
                    <a:pt x="743" y="211"/>
                  </a:lnTo>
                  <a:lnTo>
                    <a:pt x="740" y="213"/>
                  </a:lnTo>
                  <a:lnTo>
                    <a:pt x="740" y="216"/>
                  </a:lnTo>
                  <a:lnTo>
                    <a:pt x="740" y="221"/>
                  </a:lnTo>
                  <a:lnTo>
                    <a:pt x="743" y="221"/>
                  </a:lnTo>
                  <a:lnTo>
                    <a:pt x="743" y="223"/>
                  </a:lnTo>
                  <a:lnTo>
                    <a:pt x="743" y="223"/>
                  </a:lnTo>
                  <a:lnTo>
                    <a:pt x="745" y="228"/>
                  </a:lnTo>
                  <a:lnTo>
                    <a:pt x="748" y="230"/>
                  </a:lnTo>
                  <a:lnTo>
                    <a:pt x="748" y="232"/>
                  </a:lnTo>
                  <a:lnTo>
                    <a:pt x="750" y="232"/>
                  </a:lnTo>
                  <a:lnTo>
                    <a:pt x="752" y="232"/>
                  </a:lnTo>
                  <a:lnTo>
                    <a:pt x="752" y="230"/>
                  </a:lnTo>
                  <a:lnTo>
                    <a:pt x="752" y="228"/>
                  </a:lnTo>
                  <a:lnTo>
                    <a:pt x="752" y="223"/>
                  </a:lnTo>
                  <a:lnTo>
                    <a:pt x="752" y="223"/>
                  </a:lnTo>
                  <a:lnTo>
                    <a:pt x="752" y="221"/>
                  </a:lnTo>
                  <a:lnTo>
                    <a:pt x="752" y="221"/>
                  </a:lnTo>
                  <a:lnTo>
                    <a:pt x="755" y="221"/>
                  </a:lnTo>
                  <a:lnTo>
                    <a:pt x="755" y="225"/>
                  </a:lnTo>
                  <a:lnTo>
                    <a:pt x="755" y="228"/>
                  </a:lnTo>
                  <a:lnTo>
                    <a:pt x="757" y="225"/>
                  </a:lnTo>
                  <a:lnTo>
                    <a:pt x="757" y="225"/>
                  </a:lnTo>
                  <a:lnTo>
                    <a:pt x="755" y="223"/>
                  </a:lnTo>
                  <a:lnTo>
                    <a:pt x="755" y="221"/>
                  </a:lnTo>
                  <a:lnTo>
                    <a:pt x="755" y="218"/>
                  </a:lnTo>
                  <a:lnTo>
                    <a:pt x="755" y="216"/>
                  </a:lnTo>
                  <a:lnTo>
                    <a:pt x="755" y="204"/>
                  </a:lnTo>
                  <a:lnTo>
                    <a:pt x="755" y="204"/>
                  </a:lnTo>
                  <a:lnTo>
                    <a:pt x="755" y="202"/>
                  </a:lnTo>
                  <a:lnTo>
                    <a:pt x="755" y="199"/>
                  </a:lnTo>
                  <a:lnTo>
                    <a:pt x="757" y="197"/>
                  </a:lnTo>
                  <a:lnTo>
                    <a:pt x="757" y="194"/>
                  </a:lnTo>
                  <a:lnTo>
                    <a:pt x="755" y="194"/>
                  </a:lnTo>
                  <a:lnTo>
                    <a:pt x="755" y="192"/>
                  </a:lnTo>
                  <a:lnTo>
                    <a:pt x="755" y="192"/>
                  </a:lnTo>
                  <a:lnTo>
                    <a:pt x="757" y="187"/>
                  </a:lnTo>
                  <a:lnTo>
                    <a:pt x="757" y="187"/>
                  </a:lnTo>
                  <a:lnTo>
                    <a:pt x="757" y="185"/>
                  </a:lnTo>
                  <a:lnTo>
                    <a:pt x="764" y="183"/>
                  </a:lnTo>
                  <a:lnTo>
                    <a:pt x="764" y="183"/>
                  </a:lnTo>
                  <a:lnTo>
                    <a:pt x="762" y="183"/>
                  </a:lnTo>
                  <a:lnTo>
                    <a:pt x="762" y="183"/>
                  </a:lnTo>
                  <a:lnTo>
                    <a:pt x="759" y="183"/>
                  </a:lnTo>
                  <a:lnTo>
                    <a:pt x="759" y="180"/>
                  </a:lnTo>
                  <a:lnTo>
                    <a:pt x="762" y="178"/>
                  </a:lnTo>
                  <a:lnTo>
                    <a:pt x="762" y="176"/>
                  </a:lnTo>
                  <a:lnTo>
                    <a:pt x="764" y="178"/>
                  </a:lnTo>
                  <a:lnTo>
                    <a:pt x="764" y="180"/>
                  </a:lnTo>
                  <a:lnTo>
                    <a:pt x="767" y="180"/>
                  </a:lnTo>
                  <a:lnTo>
                    <a:pt x="767" y="183"/>
                  </a:lnTo>
                  <a:lnTo>
                    <a:pt x="769" y="183"/>
                  </a:lnTo>
                  <a:lnTo>
                    <a:pt x="769" y="180"/>
                  </a:lnTo>
                  <a:lnTo>
                    <a:pt x="771" y="178"/>
                  </a:lnTo>
                  <a:lnTo>
                    <a:pt x="774" y="176"/>
                  </a:lnTo>
                  <a:lnTo>
                    <a:pt x="774" y="171"/>
                  </a:lnTo>
                  <a:lnTo>
                    <a:pt x="771" y="171"/>
                  </a:lnTo>
                  <a:lnTo>
                    <a:pt x="771" y="168"/>
                  </a:lnTo>
                  <a:lnTo>
                    <a:pt x="771" y="164"/>
                  </a:lnTo>
                  <a:lnTo>
                    <a:pt x="774" y="159"/>
                  </a:lnTo>
                  <a:lnTo>
                    <a:pt x="774" y="154"/>
                  </a:lnTo>
                  <a:lnTo>
                    <a:pt x="776" y="138"/>
                  </a:lnTo>
                  <a:lnTo>
                    <a:pt x="781" y="133"/>
                  </a:lnTo>
                  <a:lnTo>
                    <a:pt x="781" y="131"/>
                  </a:lnTo>
                  <a:lnTo>
                    <a:pt x="778" y="128"/>
                  </a:lnTo>
                  <a:lnTo>
                    <a:pt x="781" y="128"/>
                  </a:lnTo>
                  <a:lnTo>
                    <a:pt x="781" y="126"/>
                  </a:lnTo>
                  <a:lnTo>
                    <a:pt x="781" y="126"/>
                  </a:lnTo>
                  <a:lnTo>
                    <a:pt x="778" y="126"/>
                  </a:lnTo>
                  <a:lnTo>
                    <a:pt x="778" y="121"/>
                  </a:lnTo>
                  <a:lnTo>
                    <a:pt x="778" y="119"/>
                  </a:lnTo>
                  <a:lnTo>
                    <a:pt x="778" y="119"/>
                  </a:lnTo>
                  <a:lnTo>
                    <a:pt x="778" y="116"/>
                  </a:lnTo>
                  <a:lnTo>
                    <a:pt x="781" y="116"/>
                  </a:lnTo>
                  <a:lnTo>
                    <a:pt x="781" y="114"/>
                  </a:lnTo>
                  <a:lnTo>
                    <a:pt x="781" y="114"/>
                  </a:lnTo>
                  <a:lnTo>
                    <a:pt x="781" y="114"/>
                  </a:lnTo>
                  <a:close/>
                  <a:moveTo>
                    <a:pt x="795" y="109"/>
                  </a:moveTo>
                  <a:lnTo>
                    <a:pt x="793" y="109"/>
                  </a:lnTo>
                  <a:lnTo>
                    <a:pt x="793" y="109"/>
                  </a:lnTo>
                  <a:lnTo>
                    <a:pt x="793" y="112"/>
                  </a:lnTo>
                  <a:lnTo>
                    <a:pt x="790" y="116"/>
                  </a:lnTo>
                  <a:lnTo>
                    <a:pt x="790" y="116"/>
                  </a:lnTo>
                  <a:lnTo>
                    <a:pt x="790" y="121"/>
                  </a:lnTo>
                  <a:lnTo>
                    <a:pt x="790" y="123"/>
                  </a:lnTo>
                  <a:lnTo>
                    <a:pt x="788" y="123"/>
                  </a:lnTo>
                  <a:lnTo>
                    <a:pt x="788" y="126"/>
                  </a:lnTo>
                  <a:lnTo>
                    <a:pt x="788" y="126"/>
                  </a:lnTo>
                  <a:lnTo>
                    <a:pt x="785" y="126"/>
                  </a:lnTo>
                  <a:lnTo>
                    <a:pt x="785" y="126"/>
                  </a:lnTo>
                  <a:lnTo>
                    <a:pt x="788" y="128"/>
                  </a:lnTo>
                  <a:lnTo>
                    <a:pt x="788" y="128"/>
                  </a:lnTo>
                  <a:lnTo>
                    <a:pt x="788" y="131"/>
                  </a:lnTo>
                  <a:lnTo>
                    <a:pt x="788" y="131"/>
                  </a:lnTo>
                  <a:lnTo>
                    <a:pt x="785" y="131"/>
                  </a:lnTo>
                  <a:lnTo>
                    <a:pt x="785" y="131"/>
                  </a:lnTo>
                  <a:lnTo>
                    <a:pt x="785" y="131"/>
                  </a:lnTo>
                  <a:lnTo>
                    <a:pt x="788" y="131"/>
                  </a:lnTo>
                  <a:lnTo>
                    <a:pt x="790" y="128"/>
                  </a:lnTo>
                  <a:lnTo>
                    <a:pt x="793" y="123"/>
                  </a:lnTo>
                  <a:lnTo>
                    <a:pt x="795" y="107"/>
                  </a:lnTo>
                  <a:lnTo>
                    <a:pt x="795" y="109"/>
                  </a:lnTo>
                  <a:close/>
                  <a:moveTo>
                    <a:pt x="757" y="273"/>
                  </a:moveTo>
                  <a:lnTo>
                    <a:pt x="755" y="263"/>
                  </a:lnTo>
                  <a:lnTo>
                    <a:pt x="752" y="261"/>
                  </a:lnTo>
                  <a:lnTo>
                    <a:pt x="750" y="261"/>
                  </a:lnTo>
                  <a:lnTo>
                    <a:pt x="748" y="263"/>
                  </a:lnTo>
                  <a:lnTo>
                    <a:pt x="743" y="263"/>
                  </a:lnTo>
                  <a:lnTo>
                    <a:pt x="738" y="263"/>
                  </a:lnTo>
                  <a:lnTo>
                    <a:pt x="733" y="263"/>
                  </a:lnTo>
                  <a:lnTo>
                    <a:pt x="724" y="261"/>
                  </a:lnTo>
                  <a:lnTo>
                    <a:pt x="722" y="261"/>
                  </a:lnTo>
                  <a:lnTo>
                    <a:pt x="719" y="265"/>
                  </a:lnTo>
                  <a:lnTo>
                    <a:pt x="719" y="265"/>
                  </a:lnTo>
                  <a:lnTo>
                    <a:pt x="722" y="268"/>
                  </a:lnTo>
                  <a:lnTo>
                    <a:pt x="722" y="268"/>
                  </a:lnTo>
                  <a:lnTo>
                    <a:pt x="722" y="270"/>
                  </a:lnTo>
                  <a:lnTo>
                    <a:pt x="722" y="270"/>
                  </a:lnTo>
                  <a:lnTo>
                    <a:pt x="722" y="273"/>
                  </a:lnTo>
                  <a:lnTo>
                    <a:pt x="724" y="275"/>
                  </a:lnTo>
                  <a:lnTo>
                    <a:pt x="722" y="275"/>
                  </a:lnTo>
                  <a:lnTo>
                    <a:pt x="722" y="275"/>
                  </a:lnTo>
                  <a:lnTo>
                    <a:pt x="719" y="273"/>
                  </a:lnTo>
                  <a:lnTo>
                    <a:pt x="719" y="273"/>
                  </a:lnTo>
                  <a:lnTo>
                    <a:pt x="717" y="270"/>
                  </a:lnTo>
                  <a:lnTo>
                    <a:pt x="714" y="270"/>
                  </a:lnTo>
                  <a:lnTo>
                    <a:pt x="712" y="270"/>
                  </a:lnTo>
                  <a:lnTo>
                    <a:pt x="710" y="273"/>
                  </a:lnTo>
                  <a:lnTo>
                    <a:pt x="707" y="275"/>
                  </a:lnTo>
                  <a:lnTo>
                    <a:pt x="705" y="275"/>
                  </a:lnTo>
                  <a:lnTo>
                    <a:pt x="703" y="277"/>
                  </a:lnTo>
                  <a:lnTo>
                    <a:pt x="700" y="277"/>
                  </a:lnTo>
                  <a:lnTo>
                    <a:pt x="700" y="277"/>
                  </a:lnTo>
                  <a:lnTo>
                    <a:pt x="703" y="275"/>
                  </a:lnTo>
                  <a:lnTo>
                    <a:pt x="705" y="273"/>
                  </a:lnTo>
                  <a:lnTo>
                    <a:pt x="705" y="273"/>
                  </a:lnTo>
                  <a:lnTo>
                    <a:pt x="703" y="270"/>
                  </a:lnTo>
                  <a:lnTo>
                    <a:pt x="703" y="270"/>
                  </a:lnTo>
                  <a:lnTo>
                    <a:pt x="703" y="268"/>
                  </a:lnTo>
                  <a:lnTo>
                    <a:pt x="703" y="265"/>
                  </a:lnTo>
                  <a:lnTo>
                    <a:pt x="703" y="265"/>
                  </a:lnTo>
                  <a:lnTo>
                    <a:pt x="696" y="263"/>
                  </a:lnTo>
                  <a:lnTo>
                    <a:pt x="696" y="263"/>
                  </a:lnTo>
                  <a:lnTo>
                    <a:pt x="693" y="263"/>
                  </a:lnTo>
                  <a:lnTo>
                    <a:pt x="693" y="263"/>
                  </a:lnTo>
                  <a:lnTo>
                    <a:pt x="691" y="263"/>
                  </a:lnTo>
                  <a:lnTo>
                    <a:pt x="691" y="261"/>
                  </a:lnTo>
                  <a:lnTo>
                    <a:pt x="691" y="261"/>
                  </a:lnTo>
                  <a:lnTo>
                    <a:pt x="691" y="261"/>
                  </a:lnTo>
                  <a:lnTo>
                    <a:pt x="693" y="261"/>
                  </a:lnTo>
                  <a:lnTo>
                    <a:pt x="693" y="258"/>
                  </a:lnTo>
                  <a:lnTo>
                    <a:pt x="686" y="258"/>
                  </a:lnTo>
                  <a:lnTo>
                    <a:pt x="684" y="258"/>
                  </a:lnTo>
                  <a:lnTo>
                    <a:pt x="684" y="256"/>
                  </a:lnTo>
                  <a:lnTo>
                    <a:pt x="681" y="249"/>
                  </a:lnTo>
                  <a:lnTo>
                    <a:pt x="679" y="242"/>
                  </a:lnTo>
                  <a:lnTo>
                    <a:pt x="677" y="242"/>
                  </a:lnTo>
                  <a:lnTo>
                    <a:pt x="677" y="242"/>
                  </a:lnTo>
                  <a:lnTo>
                    <a:pt x="674" y="247"/>
                  </a:lnTo>
                  <a:lnTo>
                    <a:pt x="672" y="247"/>
                  </a:lnTo>
                  <a:lnTo>
                    <a:pt x="670" y="247"/>
                  </a:lnTo>
                  <a:lnTo>
                    <a:pt x="667" y="242"/>
                  </a:lnTo>
                  <a:lnTo>
                    <a:pt x="665" y="242"/>
                  </a:lnTo>
                  <a:lnTo>
                    <a:pt x="655" y="244"/>
                  </a:lnTo>
                  <a:lnTo>
                    <a:pt x="653" y="244"/>
                  </a:lnTo>
                  <a:lnTo>
                    <a:pt x="651" y="242"/>
                  </a:lnTo>
                  <a:lnTo>
                    <a:pt x="648" y="242"/>
                  </a:lnTo>
                  <a:lnTo>
                    <a:pt x="646" y="242"/>
                  </a:lnTo>
                  <a:lnTo>
                    <a:pt x="646" y="239"/>
                  </a:lnTo>
                  <a:lnTo>
                    <a:pt x="644" y="237"/>
                  </a:lnTo>
                  <a:lnTo>
                    <a:pt x="641" y="237"/>
                  </a:lnTo>
                  <a:lnTo>
                    <a:pt x="641" y="237"/>
                  </a:lnTo>
                  <a:lnTo>
                    <a:pt x="639" y="239"/>
                  </a:lnTo>
                  <a:lnTo>
                    <a:pt x="636" y="239"/>
                  </a:lnTo>
                  <a:lnTo>
                    <a:pt x="636" y="239"/>
                  </a:lnTo>
                  <a:lnTo>
                    <a:pt x="636" y="239"/>
                  </a:lnTo>
                  <a:lnTo>
                    <a:pt x="634" y="239"/>
                  </a:lnTo>
                  <a:lnTo>
                    <a:pt x="627" y="239"/>
                  </a:lnTo>
                  <a:lnTo>
                    <a:pt x="620" y="239"/>
                  </a:lnTo>
                  <a:lnTo>
                    <a:pt x="617" y="239"/>
                  </a:lnTo>
                  <a:lnTo>
                    <a:pt x="617" y="239"/>
                  </a:lnTo>
                  <a:lnTo>
                    <a:pt x="617" y="239"/>
                  </a:lnTo>
                  <a:lnTo>
                    <a:pt x="615" y="239"/>
                  </a:lnTo>
                  <a:lnTo>
                    <a:pt x="615" y="237"/>
                  </a:lnTo>
                  <a:lnTo>
                    <a:pt x="617" y="235"/>
                  </a:lnTo>
                  <a:lnTo>
                    <a:pt x="620" y="235"/>
                  </a:lnTo>
                  <a:lnTo>
                    <a:pt x="620" y="237"/>
                  </a:lnTo>
                  <a:lnTo>
                    <a:pt x="625" y="235"/>
                  </a:lnTo>
                  <a:lnTo>
                    <a:pt x="625" y="235"/>
                  </a:lnTo>
                  <a:lnTo>
                    <a:pt x="627" y="237"/>
                  </a:lnTo>
                  <a:lnTo>
                    <a:pt x="629" y="237"/>
                  </a:lnTo>
                  <a:lnTo>
                    <a:pt x="629" y="235"/>
                  </a:lnTo>
                  <a:lnTo>
                    <a:pt x="632" y="235"/>
                  </a:lnTo>
                  <a:lnTo>
                    <a:pt x="632" y="235"/>
                  </a:lnTo>
                  <a:lnTo>
                    <a:pt x="634" y="235"/>
                  </a:lnTo>
                  <a:lnTo>
                    <a:pt x="634" y="235"/>
                  </a:lnTo>
                  <a:lnTo>
                    <a:pt x="636" y="235"/>
                  </a:lnTo>
                  <a:lnTo>
                    <a:pt x="636" y="235"/>
                  </a:lnTo>
                  <a:lnTo>
                    <a:pt x="636" y="237"/>
                  </a:lnTo>
                  <a:lnTo>
                    <a:pt x="639" y="237"/>
                  </a:lnTo>
                  <a:lnTo>
                    <a:pt x="639" y="237"/>
                  </a:lnTo>
                  <a:lnTo>
                    <a:pt x="639" y="237"/>
                  </a:lnTo>
                  <a:lnTo>
                    <a:pt x="641" y="232"/>
                  </a:lnTo>
                  <a:lnTo>
                    <a:pt x="641" y="232"/>
                  </a:lnTo>
                  <a:lnTo>
                    <a:pt x="644" y="232"/>
                  </a:lnTo>
                  <a:lnTo>
                    <a:pt x="644" y="232"/>
                  </a:lnTo>
                  <a:lnTo>
                    <a:pt x="648" y="237"/>
                  </a:lnTo>
                  <a:lnTo>
                    <a:pt x="651" y="239"/>
                  </a:lnTo>
                  <a:lnTo>
                    <a:pt x="651" y="239"/>
                  </a:lnTo>
                  <a:lnTo>
                    <a:pt x="653" y="239"/>
                  </a:lnTo>
                  <a:lnTo>
                    <a:pt x="655" y="237"/>
                  </a:lnTo>
                  <a:lnTo>
                    <a:pt x="655" y="237"/>
                  </a:lnTo>
                  <a:lnTo>
                    <a:pt x="655" y="235"/>
                  </a:lnTo>
                  <a:lnTo>
                    <a:pt x="655" y="232"/>
                  </a:lnTo>
                  <a:lnTo>
                    <a:pt x="655" y="230"/>
                  </a:lnTo>
                  <a:lnTo>
                    <a:pt x="655" y="230"/>
                  </a:lnTo>
                  <a:lnTo>
                    <a:pt x="658" y="232"/>
                  </a:lnTo>
                  <a:lnTo>
                    <a:pt x="658" y="235"/>
                  </a:lnTo>
                  <a:lnTo>
                    <a:pt x="658" y="237"/>
                  </a:lnTo>
                  <a:lnTo>
                    <a:pt x="660" y="237"/>
                  </a:lnTo>
                  <a:lnTo>
                    <a:pt x="660" y="237"/>
                  </a:lnTo>
                  <a:lnTo>
                    <a:pt x="665" y="239"/>
                  </a:lnTo>
                  <a:lnTo>
                    <a:pt x="667" y="239"/>
                  </a:lnTo>
                  <a:lnTo>
                    <a:pt x="667" y="239"/>
                  </a:lnTo>
                  <a:lnTo>
                    <a:pt x="670" y="239"/>
                  </a:lnTo>
                  <a:lnTo>
                    <a:pt x="670" y="242"/>
                  </a:lnTo>
                  <a:lnTo>
                    <a:pt x="670" y="242"/>
                  </a:lnTo>
                  <a:lnTo>
                    <a:pt x="672" y="242"/>
                  </a:lnTo>
                  <a:lnTo>
                    <a:pt x="672" y="242"/>
                  </a:lnTo>
                  <a:lnTo>
                    <a:pt x="672" y="239"/>
                  </a:lnTo>
                  <a:lnTo>
                    <a:pt x="672" y="239"/>
                  </a:lnTo>
                  <a:lnTo>
                    <a:pt x="674" y="239"/>
                  </a:lnTo>
                  <a:lnTo>
                    <a:pt x="677" y="237"/>
                  </a:lnTo>
                  <a:lnTo>
                    <a:pt x="679" y="237"/>
                  </a:lnTo>
                  <a:lnTo>
                    <a:pt x="681" y="237"/>
                  </a:lnTo>
                  <a:lnTo>
                    <a:pt x="684" y="239"/>
                  </a:lnTo>
                  <a:lnTo>
                    <a:pt x="684" y="242"/>
                  </a:lnTo>
                  <a:lnTo>
                    <a:pt x="684" y="247"/>
                  </a:lnTo>
                  <a:lnTo>
                    <a:pt x="686" y="247"/>
                  </a:lnTo>
                  <a:lnTo>
                    <a:pt x="686" y="249"/>
                  </a:lnTo>
                  <a:lnTo>
                    <a:pt x="688" y="249"/>
                  </a:lnTo>
                  <a:lnTo>
                    <a:pt x="691" y="251"/>
                  </a:lnTo>
                  <a:lnTo>
                    <a:pt x="693" y="251"/>
                  </a:lnTo>
                  <a:lnTo>
                    <a:pt x="703" y="256"/>
                  </a:lnTo>
                  <a:lnTo>
                    <a:pt x="705" y="258"/>
                  </a:lnTo>
                  <a:lnTo>
                    <a:pt x="707" y="263"/>
                  </a:lnTo>
                  <a:lnTo>
                    <a:pt x="710" y="263"/>
                  </a:lnTo>
                  <a:lnTo>
                    <a:pt x="710" y="261"/>
                  </a:lnTo>
                  <a:lnTo>
                    <a:pt x="712" y="258"/>
                  </a:lnTo>
                  <a:lnTo>
                    <a:pt x="714" y="258"/>
                  </a:lnTo>
                  <a:lnTo>
                    <a:pt x="714" y="256"/>
                  </a:lnTo>
                  <a:lnTo>
                    <a:pt x="717" y="256"/>
                  </a:lnTo>
                  <a:lnTo>
                    <a:pt x="719" y="256"/>
                  </a:lnTo>
                  <a:lnTo>
                    <a:pt x="719" y="254"/>
                  </a:lnTo>
                  <a:lnTo>
                    <a:pt x="722" y="251"/>
                  </a:lnTo>
                  <a:lnTo>
                    <a:pt x="722" y="249"/>
                  </a:lnTo>
                  <a:lnTo>
                    <a:pt x="719" y="244"/>
                  </a:lnTo>
                  <a:lnTo>
                    <a:pt x="719" y="244"/>
                  </a:lnTo>
                  <a:lnTo>
                    <a:pt x="714" y="247"/>
                  </a:lnTo>
                  <a:lnTo>
                    <a:pt x="712" y="244"/>
                  </a:lnTo>
                  <a:lnTo>
                    <a:pt x="714" y="244"/>
                  </a:lnTo>
                  <a:lnTo>
                    <a:pt x="717" y="242"/>
                  </a:lnTo>
                  <a:lnTo>
                    <a:pt x="717" y="242"/>
                  </a:lnTo>
                  <a:lnTo>
                    <a:pt x="717" y="239"/>
                  </a:lnTo>
                  <a:lnTo>
                    <a:pt x="714" y="237"/>
                  </a:lnTo>
                  <a:lnTo>
                    <a:pt x="710" y="237"/>
                  </a:lnTo>
                  <a:lnTo>
                    <a:pt x="710" y="237"/>
                  </a:lnTo>
                  <a:lnTo>
                    <a:pt x="710" y="237"/>
                  </a:lnTo>
                  <a:lnTo>
                    <a:pt x="707" y="237"/>
                  </a:lnTo>
                  <a:lnTo>
                    <a:pt x="707" y="237"/>
                  </a:lnTo>
                  <a:lnTo>
                    <a:pt x="707" y="235"/>
                  </a:lnTo>
                  <a:lnTo>
                    <a:pt x="705" y="232"/>
                  </a:lnTo>
                  <a:lnTo>
                    <a:pt x="705" y="232"/>
                  </a:lnTo>
                  <a:lnTo>
                    <a:pt x="707" y="232"/>
                  </a:lnTo>
                  <a:lnTo>
                    <a:pt x="705" y="230"/>
                  </a:lnTo>
                  <a:lnTo>
                    <a:pt x="703" y="230"/>
                  </a:lnTo>
                  <a:lnTo>
                    <a:pt x="700" y="232"/>
                  </a:lnTo>
                  <a:lnTo>
                    <a:pt x="698" y="232"/>
                  </a:lnTo>
                  <a:lnTo>
                    <a:pt x="696" y="232"/>
                  </a:lnTo>
                  <a:lnTo>
                    <a:pt x="691" y="230"/>
                  </a:lnTo>
                  <a:lnTo>
                    <a:pt x="681" y="225"/>
                  </a:lnTo>
                  <a:lnTo>
                    <a:pt x="674" y="221"/>
                  </a:lnTo>
                  <a:lnTo>
                    <a:pt x="672" y="216"/>
                  </a:lnTo>
                  <a:lnTo>
                    <a:pt x="670" y="216"/>
                  </a:lnTo>
                  <a:lnTo>
                    <a:pt x="667" y="213"/>
                  </a:lnTo>
                  <a:lnTo>
                    <a:pt x="662" y="209"/>
                  </a:lnTo>
                  <a:lnTo>
                    <a:pt x="660" y="206"/>
                  </a:lnTo>
                  <a:lnTo>
                    <a:pt x="660" y="206"/>
                  </a:lnTo>
                  <a:lnTo>
                    <a:pt x="658" y="206"/>
                  </a:lnTo>
                  <a:lnTo>
                    <a:pt x="658" y="206"/>
                  </a:lnTo>
                  <a:lnTo>
                    <a:pt x="658" y="204"/>
                  </a:lnTo>
                  <a:lnTo>
                    <a:pt x="658" y="204"/>
                  </a:lnTo>
                  <a:lnTo>
                    <a:pt x="658" y="202"/>
                  </a:lnTo>
                  <a:lnTo>
                    <a:pt x="658" y="202"/>
                  </a:lnTo>
                  <a:lnTo>
                    <a:pt x="665" y="206"/>
                  </a:lnTo>
                  <a:lnTo>
                    <a:pt x="670" y="211"/>
                  </a:lnTo>
                  <a:lnTo>
                    <a:pt x="672" y="213"/>
                  </a:lnTo>
                  <a:lnTo>
                    <a:pt x="674" y="213"/>
                  </a:lnTo>
                  <a:lnTo>
                    <a:pt x="674" y="213"/>
                  </a:lnTo>
                  <a:lnTo>
                    <a:pt x="684" y="223"/>
                  </a:lnTo>
                  <a:lnTo>
                    <a:pt x="684" y="223"/>
                  </a:lnTo>
                  <a:lnTo>
                    <a:pt x="686" y="223"/>
                  </a:lnTo>
                  <a:lnTo>
                    <a:pt x="686" y="223"/>
                  </a:lnTo>
                  <a:lnTo>
                    <a:pt x="688" y="225"/>
                  </a:lnTo>
                  <a:lnTo>
                    <a:pt x="691" y="225"/>
                  </a:lnTo>
                  <a:lnTo>
                    <a:pt x="696" y="228"/>
                  </a:lnTo>
                  <a:lnTo>
                    <a:pt x="698" y="228"/>
                  </a:lnTo>
                  <a:lnTo>
                    <a:pt x="705" y="225"/>
                  </a:lnTo>
                  <a:lnTo>
                    <a:pt x="705" y="223"/>
                  </a:lnTo>
                  <a:lnTo>
                    <a:pt x="705" y="223"/>
                  </a:lnTo>
                  <a:lnTo>
                    <a:pt x="703" y="221"/>
                  </a:lnTo>
                  <a:lnTo>
                    <a:pt x="703" y="221"/>
                  </a:lnTo>
                  <a:lnTo>
                    <a:pt x="700" y="221"/>
                  </a:lnTo>
                  <a:lnTo>
                    <a:pt x="698" y="221"/>
                  </a:lnTo>
                  <a:lnTo>
                    <a:pt x="698" y="221"/>
                  </a:lnTo>
                  <a:lnTo>
                    <a:pt x="700" y="218"/>
                  </a:lnTo>
                  <a:lnTo>
                    <a:pt x="700" y="218"/>
                  </a:lnTo>
                  <a:lnTo>
                    <a:pt x="700" y="216"/>
                  </a:lnTo>
                  <a:lnTo>
                    <a:pt x="700" y="216"/>
                  </a:lnTo>
                  <a:lnTo>
                    <a:pt x="698" y="216"/>
                  </a:lnTo>
                  <a:lnTo>
                    <a:pt x="696" y="216"/>
                  </a:lnTo>
                  <a:lnTo>
                    <a:pt x="696" y="213"/>
                  </a:lnTo>
                  <a:lnTo>
                    <a:pt x="696" y="213"/>
                  </a:lnTo>
                  <a:lnTo>
                    <a:pt x="696" y="211"/>
                  </a:lnTo>
                  <a:lnTo>
                    <a:pt x="698" y="211"/>
                  </a:lnTo>
                  <a:lnTo>
                    <a:pt x="698" y="211"/>
                  </a:lnTo>
                  <a:lnTo>
                    <a:pt x="700" y="211"/>
                  </a:lnTo>
                  <a:lnTo>
                    <a:pt x="698" y="211"/>
                  </a:lnTo>
                  <a:lnTo>
                    <a:pt x="698" y="209"/>
                  </a:lnTo>
                  <a:lnTo>
                    <a:pt x="698" y="209"/>
                  </a:lnTo>
                  <a:lnTo>
                    <a:pt x="696" y="209"/>
                  </a:lnTo>
                  <a:lnTo>
                    <a:pt x="696" y="206"/>
                  </a:lnTo>
                  <a:lnTo>
                    <a:pt x="698" y="206"/>
                  </a:lnTo>
                  <a:lnTo>
                    <a:pt x="703" y="211"/>
                  </a:lnTo>
                  <a:lnTo>
                    <a:pt x="705" y="211"/>
                  </a:lnTo>
                  <a:lnTo>
                    <a:pt x="705" y="211"/>
                  </a:lnTo>
                  <a:lnTo>
                    <a:pt x="707" y="211"/>
                  </a:lnTo>
                  <a:lnTo>
                    <a:pt x="707" y="213"/>
                  </a:lnTo>
                  <a:lnTo>
                    <a:pt x="712" y="216"/>
                  </a:lnTo>
                  <a:lnTo>
                    <a:pt x="714" y="218"/>
                  </a:lnTo>
                  <a:lnTo>
                    <a:pt x="714" y="218"/>
                  </a:lnTo>
                  <a:lnTo>
                    <a:pt x="714" y="213"/>
                  </a:lnTo>
                  <a:lnTo>
                    <a:pt x="714" y="206"/>
                  </a:lnTo>
                  <a:lnTo>
                    <a:pt x="714" y="204"/>
                  </a:lnTo>
                  <a:lnTo>
                    <a:pt x="712" y="202"/>
                  </a:lnTo>
                  <a:lnTo>
                    <a:pt x="712" y="202"/>
                  </a:lnTo>
                  <a:lnTo>
                    <a:pt x="710" y="202"/>
                  </a:lnTo>
                  <a:lnTo>
                    <a:pt x="710" y="202"/>
                  </a:lnTo>
                  <a:lnTo>
                    <a:pt x="710" y="199"/>
                  </a:lnTo>
                  <a:lnTo>
                    <a:pt x="710" y="197"/>
                  </a:lnTo>
                  <a:lnTo>
                    <a:pt x="710" y="197"/>
                  </a:lnTo>
                  <a:lnTo>
                    <a:pt x="712" y="197"/>
                  </a:lnTo>
                  <a:lnTo>
                    <a:pt x="712" y="194"/>
                  </a:lnTo>
                  <a:lnTo>
                    <a:pt x="707" y="192"/>
                  </a:lnTo>
                  <a:lnTo>
                    <a:pt x="707" y="192"/>
                  </a:lnTo>
                  <a:lnTo>
                    <a:pt x="707" y="194"/>
                  </a:lnTo>
                  <a:lnTo>
                    <a:pt x="705" y="197"/>
                  </a:lnTo>
                  <a:lnTo>
                    <a:pt x="705" y="197"/>
                  </a:lnTo>
                  <a:lnTo>
                    <a:pt x="700" y="194"/>
                  </a:lnTo>
                  <a:lnTo>
                    <a:pt x="698" y="194"/>
                  </a:lnTo>
                  <a:lnTo>
                    <a:pt x="696" y="194"/>
                  </a:lnTo>
                  <a:lnTo>
                    <a:pt x="696" y="192"/>
                  </a:lnTo>
                  <a:lnTo>
                    <a:pt x="698" y="192"/>
                  </a:lnTo>
                  <a:lnTo>
                    <a:pt x="703" y="190"/>
                  </a:lnTo>
                  <a:lnTo>
                    <a:pt x="705" y="190"/>
                  </a:lnTo>
                  <a:lnTo>
                    <a:pt x="705" y="187"/>
                  </a:lnTo>
                  <a:lnTo>
                    <a:pt x="703" y="187"/>
                  </a:lnTo>
                  <a:lnTo>
                    <a:pt x="698" y="187"/>
                  </a:lnTo>
                  <a:lnTo>
                    <a:pt x="693" y="187"/>
                  </a:lnTo>
                  <a:lnTo>
                    <a:pt x="691" y="185"/>
                  </a:lnTo>
                  <a:lnTo>
                    <a:pt x="688" y="185"/>
                  </a:lnTo>
                  <a:lnTo>
                    <a:pt x="686" y="185"/>
                  </a:lnTo>
                  <a:lnTo>
                    <a:pt x="681" y="185"/>
                  </a:lnTo>
                  <a:lnTo>
                    <a:pt x="679" y="185"/>
                  </a:lnTo>
                  <a:lnTo>
                    <a:pt x="677" y="183"/>
                  </a:lnTo>
                  <a:lnTo>
                    <a:pt x="677" y="180"/>
                  </a:lnTo>
                  <a:lnTo>
                    <a:pt x="674" y="180"/>
                  </a:lnTo>
                  <a:lnTo>
                    <a:pt x="674" y="178"/>
                  </a:lnTo>
                  <a:lnTo>
                    <a:pt x="674" y="178"/>
                  </a:lnTo>
                  <a:lnTo>
                    <a:pt x="672" y="176"/>
                  </a:lnTo>
                  <a:lnTo>
                    <a:pt x="672" y="173"/>
                  </a:lnTo>
                  <a:lnTo>
                    <a:pt x="667" y="171"/>
                  </a:lnTo>
                  <a:lnTo>
                    <a:pt x="667" y="171"/>
                  </a:lnTo>
                  <a:lnTo>
                    <a:pt x="662" y="171"/>
                  </a:lnTo>
                  <a:lnTo>
                    <a:pt x="662" y="171"/>
                  </a:lnTo>
                  <a:lnTo>
                    <a:pt x="662" y="168"/>
                  </a:lnTo>
                  <a:lnTo>
                    <a:pt x="662" y="168"/>
                  </a:lnTo>
                  <a:lnTo>
                    <a:pt x="662" y="168"/>
                  </a:lnTo>
                  <a:lnTo>
                    <a:pt x="662" y="168"/>
                  </a:lnTo>
                  <a:lnTo>
                    <a:pt x="660" y="168"/>
                  </a:lnTo>
                  <a:lnTo>
                    <a:pt x="660" y="168"/>
                  </a:lnTo>
                  <a:lnTo>
                    <a:pt x="658" y="168"/>
                  </a:lnTo>
                  <a:lnTo>
                    <a:pt x="658" y="168"/>
                  </a:lnTo>
                  <a:lnTo>
                    <a:pt x="655" y="166"/>
                  </a:lnTo>
                  <a:lnTo>
                    <a:pt x="655" y="166"/>
                  </a:lnTo>
                  <a:lnTo>
                    <a:pt x="653" y="166"/>
                  </a:lnTo>
                  <a:lnTo>
                    <a:pt x="651" y="161"/>
                  </a:lnTo>
                  <a:lnTo>
                    <a:pt x="651" y="161"/>
                  </a:lnTo>
                  <a:lnTo>
                    <a:pt x="648" y="159"/>
                  </a:lnTo>
                  <a:lnTo>
                    <a:pt x="648" y="157"/>
                  </a:lnTo>
                  <a:lnTo>
                    <a:pt x="646" y="157"/>
                  </a:lnTo>
                  <a:lnTo>
                    <a:pt x="644" y="157"/>
                  </a:lnTo>
                  <a:lnTo>
                    <a:pt x="641" y="157"/>
                  </a:lnTo>
                  <a:lnTo>
                    <a:pt x="641" y="154"/>
                  </a:lnTo>
                  <a:lnTo>
                    <a:pt x="639" y="152"/>
                  </a:lnTo>
                  <a:lnTo>
                    <a:pt x="639" y="152"/>
                  </a:lnTo>
                  <a:lnTo>
                    <a:pt x="636" y="152"/>
                  </a:lnTo>
                  <a:lnTo>
                    <a:pt x="636" y="150"/>
                  </a:lnTo>
                  <a:lnTo>
                    <a:pt x="634" y="150"/>
                  </a:lnTo>
                  <a:lnTo>
                    <a:pt x="634" y="150"/>
                  </a:lnTo>
                  <a:lnTo>
                    <a:pt x="632" y="142"/>
                  </a:lnTo>
                  <a:lnTo>
                    <a:pt x="632" y="142"/>
                  </a:lnTo>
                  <a:lnTo>
                    <a:pt x="629" y="140"/>
                  </a:lnTo>
                  <a:lnTo>
                    <a:pt x="627" y="140"/>
                  </a:lnTo>
                  <a:lnTo>
                    <a:pt x="627" y="138"/>
                  </a:lnTo>
                  <a:lnTo>
                    <a:pt x="620" y="138"/>
                  </a:lnTo>
                  <a:lnTo>
                    <a:pt x="617" y="138"/>
                  </a:lnTo>
                  <a:lnTo>
                    <a:pt x="617" y="138"/>
                  </a:lnTo>
                  <a:lnTo>
                    <a:pt x="617" y="135"/>
                  </a:lnTo>
                  <a:lnTo>
                    <a:pt x="617" y="133"/>
                  </a:lnTo>
                  <a:lnTo>
                    <a:pt x="615" y="133"/>
                  </a:lnTo>
                  <a:lnTo>
                    <a:pt x="615" y="133"/>
                  </a:lnTo>
                  <a:lnTo>
                    <a:pt x="615" y="133"/>
                  </a:lnTo>
                  <a:lnTo>
                    <a:pt x="610" y="135"/>
                  </a:lnTo>
                  <a:lnTo>
                    <a:pt x="608" y="133"/>
                  </a:lnTo>
                  <a:lnTo>
                    <a:pt x="608" y="133"/>
                  </a:lnTo>
                  <a:lnTo>
                    <a:pt x="608" y="131"/>
                  </a:lnTo>
                  <a:lnTo>
                    <a:pt x="610" y="131"/>
                  </a:lnTo>
                  <a:lnTo>
                    <a:pt x="615" y="131"/>
                  </a:lnTo>
                  <a:lnTo>
                    <a:pt x="617" y="133"/>
                  </a:lnTo>
                  <a:lnTo>
                    <a:pt x="617" y="133"/>
                  </a:lnTo>
                  <a:lnTo>
                    <a:pt x="620" y="135"/>
                  </a:lnTo>
                  <a:lnTo>
                    <a:pt x="620" y="135"/>
                  </a:lnTo>
                  <a:lnTo>
                    <a:pt x="622" y="135"/>
                  </a:lnTo>
                  <a:lnTo>
                    <a:pt x="627" y="135"/>
                  </a:lnTo>
                  <a:lnTo>
                    <a:pt x="627" y="138"/>
                  </a:lnTo>
                  <a:lnTo>
                    <a:pt x="629" y="138"/>
                  </a:lnTo>
                  <a:lnTo>
                    <a:pt x="632" y="140"/>
                  </a:lnTo>
                  <a:lnTo>
                    <a:pt x="636" y="147"/>
                  </a:lnTo>
                  <a:lnTo>
                    <a:pt x="636" y="147"/>
                  </a:lnTo>
                  <a:lnTo>
                    <a:pt x="641" y="150"/>
                  </a:lnTo>
                  <a:lnTo>
                    <a:pt x="644" y="152"/>
                  </a:lnTo>
                  <a:lnTo>
                    <a:pt x="651" y="154"/>
                  </a:lnTo>
                  <a:lnTo>
                    <a:pt x="653" y="157"/>
                  </a:lnTo>
                  <a:lnTo>
                    <a:pt x="658" y="164"/>
                  </a:lnTo>
                  <a:lnTo>
                    <a:pt x="658" y="164"/>
                  </a:lnTo>
                  <a:lnTo>
                    <a:pt x="660" y="164"/>
                  </a:lnTo>
                  <a:lnTo>
                    <a:pt x="660" y="164"/>
                  </a:lnTo>
                  <a:lnTo>
                    <a:pt x="662" y="161"/>
                  </a:lnTo>
                  <a:lnTo>
                    <a:pt x="662" y="164"/>
                  </a:lnTo>
                  <a:lnTo>
                    <a:pt x="662" y="166"/>
                  </a:lnTo>
                  <a:lnTo>
                    <a:pt x="665" y="166"/>
                  </a:lnTo>
                  <a:lnTo>
                    <a:pt x="665" y="166"/>
                  </a:lnTo>
                  <a:lnTo>
                    <a:pt x="665" y="164"/>
                  </a:lnTo>
                  <a:lnTo>
                    <a:pt x="667" y="166"/>
                  </a:lnTo>
                  <a:lnTo>
                    <a:pt x="667" y="166"/>
                  </a:lnTo>
                  <a:lnTo>
                    <a:pt x="667" y="166"/>
                  </a:lnTo>
                  <a:lnTo>
                    <a:pt x="672" y="168"/>
                  </a:lnTo>
                  <a:lnTo>
                    <a:pt x="672" y="168"/>
                  </a:lnTo>
                  <a:lnTo>
                    <a:pt x="674" y="171"/>
                  </a:lnTo>
                  <a:lnTo>
                    <a:pt x="677" y="176"/>
                  </a:lnTo>
                  <a:lnTo>
                    <a:pt x="679" y="178"/>
                  </a:lnTo>
                  <a:lnTo>
                    <a:pt x="679" y="178"/>
                  </a:lnTo>
                  <a:lnTo>
                    <a:pt x="681" y="180"/>
                  </a:lnTo>
                  <a:lnTo>
                    <a:pt x="681" y="183"/>
                  </a:lnTo>
                  <a:lnTo>
                    <a:pt x="684" y="180"/>
                  </a:lnTo>
                  <a:lnTo>
                    <a:pt x="684" y="176"/>
                  </a:lnTo>
                  <a:lnTo>
                    <a:pt x="684" y="176"/>
                  </a:lnTo>
                  <a:lnTo>
                    <a:pt x="686" y="176"/>
                  </a:lnTo>
                  <a:lnTo>
                    <a:pt x="686" y="178"/>
                  </a:lnTo>
                  <a:lnTo>
                    <a:pt x="688" y="178"/>
                  </a:lnTo>
                  <a:lnTo>
                    <a:pt x="688" y="180"/>
                  </a:lnTo>
                  <a:lnTo>
                    <a:pt x="688" y="180"/>
                  </a:lnTo>
                  <a:lnTo>
                    <a:pt x="688" y="178"/>
                  </a:lnTo>
                  <a:lnTo>
                    <a:pt x="691" y="180"/>
                  </a:lnTo>
                  <a:lnTo>
                    <a:pt x="691" y="180"/>
                  </a:lnTo>
                  <a:lnTo>
                    <a:pt x="693" y="180"/>
                  </a:lnTo>
                  <a:lnTo>
                    <a:pt x="698" y="183"/>
                  </a:lnTo>
                  <a:lnTo>
                    <a:pt x="700" y="183"/>
                  </a:lnTo>
                  <a:lnTo>
                    <a:pt x="703" y="180"/>
                  </a:lnTo>
                  <a:lnTo>
                    <a:pt x="700" y="180"/>
                  </a:lnTo>
                  <a:lnTo>
                    <a:pt x="700" y="180"/>
                  </a:lnTo>
                  <a:lnTo>
                    <a:pt x="698" y="178"/>
                  </a:lnTo>
                  <a:lnTo>
                    <a:pt x="698" y="176"/>
                  </a:lnTo>
                  <a:lnTo>
                    <a:pt x="698" y="176"/>
                  </a:lnTo>
                  <a:lnTo>
                    <a:pt x="698" y="176"/>
                  </a:lnTo>
                  <a:lnTo>
                    <a:pt x="700" y="173"/>
                  </a:lnTo>
                  <a:lnTo>
                    <a:pt x="698" y="173"/>
                  </a:lnTo>
                  <a:lnTo>
                    <a:pt x="700" y="173"/>
                  </a:lnTo>
                  <a:lnTo>
                    <a:pt x="700" y="173"/>
                  </a:lnTo>
                  <a:lnTo>
                    <a:pt x="703" y="173"/>
                  </a:lnTo>
                  <a:lnTo>
                    <a:pt x="703" y="171"/>
                  </a:lnTo>
                  <a:lnTo>
                    <a:pt x="703" y="171"/>
                  </a:lnTo>
                  <a:lnTo>
                    <a:pt x="698" y="168"/>
                  </a:lnTo>
                  <a:lnTo>
                    <a:pt x="698" y="166"/>
                  </a:lnTo>
                  <a:lnTo>
                    <a:pt x="698" y="166"/>
                  </a:lnTo>
                  <a:lnTo>
                    <a:pt x="698" y="166"/>
                  </a:lnTo>
                  <a:lnTo>
                    <a:pt x="698" y="166"/>
                  </a:lnTo>
                  <a:lnTo>
                    <a:pt x="700" y="166"/>
                  </a:lnTo>
                  <a:lnTo>
                    <a:pt x="700" y="164"/>
                  </a:lnTo>
                  <a:lnTo>
                    <a:pt x="700" y="164"/>
                  </a:lnTo>
                  <a:lnTo>
                    <a:pt x="700" y="161"/>
                  </a:lnTo>
                  <a:lnTo>
                    <a:pt x="698" y="161"/>
                  </a:lnTo>
                  <a:lnTo>
                    <a:pt x="696" y="157"/>
                  </a:lnTo>
                  <a:lnTo>
                    <a:pt x="696" y="154"/>
                  </a:lnTo>
                  <a:lnTo>
                    <a:pt x="696" y="154"/>
                  </a:lnTo>
                  <a:lnTo>
                    <a:pt x="698" y="154"/>
                  </a:lnTo>
                  <a:lnTo>
                    <a:pt x="700" y="157"/>
                  </a:lnTo>
                  <a:lnTo>
                    <a:pt x="703" y="157"/>
                  </a:lnTo>
                  <a:lnTo>
                    <a:pt x="703" y="154"/>
                  </a:lnTo>
                  <a:lnTo>
                    <a:pt x="703" y="152"/>
                  </a:lnTo>
                  <a:lnTo>
                    <a:pt x="703" y="147"/>
                  </a:lnTo>
                  <a:lnTo>
                    <a:pt x="700" y="145"/>
                  </a:lnTo>
                  <a:lnTo>
                    <a:pt x="698" y="145"/>
                  </a:lnTo>
                  <a:lnTo>
                    <a:pt x="696" y="142"/>
                  </a:lnTo>
                  <a:lnTo>
                    <a:pt x="686" y="142"/>
                  </a:lnTo>
                  <a:lnTo>
                    <a:pt x="684" y="140"/>
                  </a:lnTo>
                  <a:lnTo>
                    <a:pt x="677" y="140"/>
                  </a:lnTo>
                  <a:lnTo>
                    <a:pt x="677" y="140"/>
                  </a:lnTo>
                  <a:lnTo>
                    <a:pt x="677" y="138"/>
                  </a:lnTo>
                  <a:lnTo>
                    <a:pt x="679" y="138"/>
                  </a:lnTo>
                  <a:lnTo>
                    <a:pt x="679" y="138"/>
                  </a:lnTo>
                  <a:lnTo>
                    <a:pt x="677" y="138"/>
                  </a:lnTo>
                  <a:lnTo>
                    <a:pt x="677" y="138"/>
                  </a:lnTo>
                  <a:lnTo>
                    <a:pt x="674" y="135"/>
                  </a:lnTo>
                  <a:lnTo>
                    <a:pt x="674" y="135"/>
                  </a:lnTo>
                  <a:lnTo>
                    <a:pt x="670" y="138"/>
                  </a:lnTo>
                  <a:lnTo>
                    <a:pt x="670" y="138"/>
                  </a:lnTo>
                  <a:lnTo>
                    <a:pt x="670" y="135"/>
                  </a:lnTo>
                  <a:lnTo>
                    <a:pt x="670" y="135"/>
                  </a:lnTo>
                  <a:lnTo>
                    <a:pt x="670" y="133"/>
                  </a:lnTo>
                  <a:lnTo>
                    <a:pt x="670" y="133"/>
                  </a:lnTo>
                  <a:lnTo>
                    <a:pt x="670" y="131"/>
                  </a:lnTo>
                  <a:lnTo>
                    <a:pt x="665" y="128"/>
                  </a:lnTo>
                  <a:lnTo>
                    <a:pt x="662" y="128"/>
                  </a:lnTo>
                  <a:lnTo>
                    <a:pt x="662" y="128"/>
                  </a:lnTo>
                  <a:lnTo>
                    <a:pt x="660" y="123"/>
                  </a:lnTo>
                  <a:lnTo>
                    <a:pt x="660" y="123"/>
                  </a:lnTo>
                  <a:lnTo>
                    <a:pt x="660" y="123"/>
                  </a:lnTo>
                  <a:lnTo>
                    <a:pt x="658" y="123"/>
                  </a:lnTo>
                  <a:lnTo>
                    <a:pt x="658" y="126"/>
                  </a:lnTo>
                  <a:lnTo>
                    <a:pt x="655" y="126"/>
                  </a:lnTo>
                  <a:lnTo>
                    <a:pt x="655" y="126"/>
                  </a:lnTo>
                  <a:lnTo>
                    <a:pt x="653" y="126"/>
                  </a:lnTo>
                  <a:lnTo>
                    <a:pt x="653" y="123"/>
                  </a:lnTo>
                  <a:lnTo>
                    <a:pt x="653" y="123"/>
                  </a:lnTo>
                  <a:lnTo>
                    <a:pt x="651" y="126"/>
                  </a:lnTo>
                  <a:lnTo>
                    <a:pt x="648" y="128"/>
                  </a:lnTo>
                  <a:lnTo>
                    <a:pt x="646" y="128"/>
                  </a:lnTo>
                  <a:lnTo>
                    <a:pt x="646" y="128"/>
                  </a:lnTo>
                  <a:lnTo>
                    <a:pt x="644" y="126"/>
                  </a:lnTo>
                  <a:lnTo>
                    <a:pt x="644" y="126"/>
                  </a:lnTo>
                  <a:lnTo>
                    <a:pt x="641" y="126"/>
                  </a:lnTo>
                  <a:lnTo>
                    <a:pt x="639" y="126"/>
                  </a:lnTo>
                  <a:lnTo>
                    <a:pt x="634" y="126"/>
                  </a:lnTo>
                  <a:lnTo>
                    <a:pt x="629" y="126"/>
                  </a:lnTo>
                  <a:lnTo>
                    <a:pt x="625" y="123"/>
                  </a:lnTo>
                  <a:lnTo>
                    <a:pt x="625" y="121"/>
                  </a:lnTo>
                  <a:lnTo>
                    <a:pt x="625" y="121"/>
                  </a:lnTo>
                  <a:lnTo>
                    <a:pt x="625" y="119"/>
                  </a:lnTo>
                  <a:lnTo>
                    <a:pt x="625" y="119"/>
                  </a:lnTo>
                  <a:lnTo>
                    <a:pt x="622" y="116"/>
                  </a:lnTo>
                  <a:lnTo>
                    <a:pt x="622" y="116"/>
                  </a:lnTo>
                  <a:lnTo>
                    <a:pt x="620" y="116"/>
                  </a:lnTo>
                  <a:lnTo>
                    <a:pt x="620" y="116"/>
                  </a:lnTo>
                  <a:lnTo>
                    <a:pt x="615" y="112"/>
                  </a:lnTo>
                  <a:lnTo>
                    <a:pt x="615" y="112"/>
                  </a:lnTo>
                  <a:lnTo>
                    <a:pt x="613" y="112"/>
                  </a:lnTo>
                  <a:lnTo>
                    <a:pt x="613" y="112"/>
                  </a:lnTo>
                  <a:lnTo>
                    <a:pt x="613" y="112"/>
                  </a:lnTo>
                  <a:lnTo>
                    <a:pt x="615" y="112"/>
                  </a:lnTo>
                  <a:lnTo>
                    <a:pt x="615" y="109"/>
                  </a:lnTo>
                  <a:lnTo>
                    <a:pt x="615" y="109"/>
                  </a:lnTo>
                  <a:lnTo>
                    <a:pt x="617" y="107"/>
                  </a:lnTo>
                  <a:lnTo>
                    <a:pt x="615" y="107"/>
                  </a:lnTo>
                  <a:lnTo>
                    <a:pt x="615" y="105"/>
                  </a:lnTo>
                  <a:lnTo>
                    <a:pt x="615" y="102"/>
                  </a:lnTo>
                  <a:lnTo>
                    <a:pt x="613" y="102"/>
                  </a:lnTo>
                  <a:lnTo>
                    <a:pt x="610" y="105"/>
                  </a:lnTo>
                  <a:lnTo>
                    <a:pt x="608" y="107"/>
                  </a:lnTo>
                  <a:lnTo>
                    <a:pt x="603" y="109"/>
                  </a:lnTo>
                  <a:lnTo>
                    <a:pt x="601" y="112"/>
                  </a:lnTo>
                  <a:lnTo>
                    <a:pt x="599" y="112"/>
                  </a:lnTo>
                  <a:lnTo>
                    <a:pt x="591" y="114"/>
                  </a:lnTo>
                  <a:lnTo>
                    <a:pt x="589" y="114"/>
                  </a:lnTo>
                  <a:lnTo>
                    <a:pt x="584" y="114"/>
                  </a:lnTo>
                  <a:lnTo>
                    <a:pt x="584" y="114"/>
                  </a:lnTo>
                  <a:lnTo>
                    <a:pt x="584" y="114"/>
                  </a:lnTo>
                  <a:lnTo>
                    <a:pt x="587" y="112"/>
                  </a:lnTo>
                  <a:lnTo>
                    <a:pt x="589" y="112"/>
                  </a:lnTo>
                  <a:lnTo>
                    <a:pt x="589" y="112"/>
                  </a:lnTo>
                  <a:lnTo>
                    <a:pt x="587" y="109"/>
                  </a:lnTo>
                  <a:lnTo>
                    <a:pt x="587" y="109"/>
                  </a:lnTo>
                  <a:lnTo>
                    <a:pt x="582" y="107"/>
                  </a:lnTo>
                  <a:lnTo>
                    <a:pt x="580" y="105"/>
                  </a:lnTo>
                  <a:lnTo>
                    <a:pt x="582" y="105"/>
                  </a:lnTo>
                  <a:lnTo>
                    <a:pt x="582" y="105"/>
                  </a:lnTo>
                  <a:lnTo>
                    <a:pt x="584" y="107"/>
                  </a:lnTo>
                  <a:lnTo>
                    <a:pt x="584" y="102"/>
                  </a:lnTo>
                  <a:lnTo>
                    <a:pt x="584" y="97"/>
                  </a:lnTo>
                  <a:lnTo>
                    <a:pt x="584" y="93"/>
                  </a:lnTo>
                  <a:lnTo>
                    <a:pt x="584" y="90"/>
                  </a:lnTo>
                  <a:lnTo>
                    <a:pt x="584" y="88"/>
                  </a:lnTo>
                  <a:lnTo>
                    <a:pt x="584" y="88"/>
                  </a:lnTo>
                  <a:lnTo>
                    <a:pt x="587" y="86"/>
                  </a:lnTo>
                  <a:lnTo>
                    <a:pt x="584" y="86"/>
                  </a:lnTo>
                  <a:lnTo>
                    <a:pt x="584" y="86"/>
                  </a:lnTo>
                  <a:lnTo>
                    <a:pt x="584" y="86"/>
                  </a:lnTo>
                  <a:lnTo>
                    <a:pt x="584" y="83"/>
                  </a:lnTo>
                  <a:lnTo>
                    <a:pt x="587" y="81"/>
                  </a:lnTo>
                  <a:lnTo>
                    <a:pt x="587" y="79"/>
                  </a:lnTo>
                  <a:lnTo>
                    <a:pt x="587" y="76"/>
                  </a:lnTo>
                  <a:lnTo>
                    <a:pt x="587" y="76"/>
                  </a:lnTo>
                  <a:lnTo>
                    <a:pt x="587" y="74"/>
                  </a:lnTo>
                  <a:lnTo>
                    <a:pt x="589" y="74"/>
                  </a:lnTo>
                  <a:lnTo>
                    <a:pt x="589" y="74"/>
                  </a:lnTo>
                  <a:lnTo>
                    <a:pt x="589" y="76"/>
                  </a:lnTo>
                  <a:lnTo>
                    <a:pt x="591" y="79"/>
                  </a:lnTo>
                  <a:lnTo>
                    <a:pt x="591" y="76"/>
                  </a:lnTo>
                  <a:lnTo>
                    <a:pt x="594" y="76"/>
                  </a:lnTo>
                  <a:lnTo>
                    <a:pt x="594" y="74"/>
                  </a:lnTo>
                  <a:lnTo>
                    <a:pt x="596" y="74"/>
                  </a:lnTo>
                  <a:lnTo>
                    <a:pt x="594" y="71"/>
                  </a:lnTo>
                  <a:lnTo>
                    <a:pt x="594" y="71"/>
                  </a:lnTo>
                  <a:lnTo>
                    <a:pt x="591" y="71"/>
                  </a:lnTo>
                  <a:lnTo>
                    <a:pt x="591" y="69"/>
                  </a:lnTo>
                  <a:lnTo>
                    <a:pt x="594" y="67"/>
                  </a:lnTo>
                  <a:lnTo>
                    <a:pt x="594" y="67"/>
                  </a:lnTo>
                  <a:lnTo>
                    <a:pt x="594" y="69"/>
                  </a:lnTo>
                  <a:lnTo>
                    <a:pt x="594" y="69"/>
                  </a:lnTo>
                  <a:lnTo>
                    <a:pt x="596" y="69"/>
                  </a:lnTo>
                  <a:lnTo>
                    <a:pt x="596" y="67"/>
                  </a:lnTo>
                  <a:lnTo>
                    <a:pt x="596" y="67"/>
                  </a:lnTo>
                  <a:lnTo>
                    <a:pt x="599" y="67"/>
                  </a:lnTo>
                  <a:lnTo>
                    <a:pt x="599" y="67"/>
                  </a:lnTo>
                  <a:lnTo>
                    <a:pt x="601" y="64"/>
                  </a:lnTo>
                  <a:lnTo>
                    <a:pt x="601" y="64"/>
                  </a:lnTo>
                  <a:lnTo>
                    <a:pt x="603" y="62"/>
                  </a:lnTo>
                  <a:lnTo>
                    <a:pt x="603" y="60"/>
                  </a:lnTo>
                  <a:lnTo>
                    <a:pt x="599" y="45"/>
                  </a:lnTo>
                  <a:lnTo>
                    <a:pt x="599" y="45"/>
                  </a:lnTo>
                  <a:lnTo>
                    <a:pt x="599" y="45"/>
                  </a:lnTo>
                  <a:lnTo>
                    <a:pt x="599" y="43"/>
                  </a:lnTo>
                  <a:lnTo>
                    <a:pt x="596" y="41"/>
                  </a:lnTo>
                  <a:lnTo>
                    <a:pt x="596" y="41"/>
                  </a:lnTo>
                  <a:lnTo>
                    <a:pt x="596" y="41"/>
                  </a:lnTo>
                  <a:lnTo>
                    <a:pt x="594" y="41"/>
                  </a:lnTo>
                  <a:lnTo>
                    <a:pt x="591" y="38"/>
                  </a:lnTo>
                  <a:lnTo>
                    <a:pt x="589" y="38"/>
                  </a:lnTo>
                  <a:lnTo>
                    <a:pt x="589" y="36"/>
                  </a:lnTo>
                  <a:lnTo>
                    <a:pt x="587" y="36"/>
                  </a:lnTo>
                  <a:lnTo>
                    <a:pt x="584" y="36"/>
                  </a:lnTo>
                  <a:lnTo>
                    <a:pt x="580" y="36"/>
                  </a:lnTo>
                  <a:lnTo>
                    <a:pt x="580" y="36"/>
                  </a:lnTo>
                  <a:lnTo>
                    <a:pt x="577" y="36"/>
                  </a:lnTo>
                  <a:lnTo>
                    <a:pt x="577" y="34"/>
                  </a:lnTo>
                  <a:lnTo>
                    <a:pt x="575" y="31"/>
                  </a:lnTo>
                  <a:lnTo>
                    <a:pt x="575" y="31"/>
                  </a:lnTo>
                  <a:lnTo>
                    <a:pt x="573" y="29"/>
                  </a:lnTo>
                  <a:lnTo>
                    <a:pt x="570" y="29"/>
                  </a:lnTo>
                  <a:lnTo>
                    <a:pt x="565" y="26"/>
                  </a:lnTo>
                  <a:lnTo>
                    <a:pt x="558" y="29"/>
                  </a:lnTo>
                  <a:lnTo>
                    <a:pt x="556" y="29"/>
                  </a:lnTo>
                  <a:lnTo>
                    <a:pt x="551" y="24"/>
                  </a:lnTo>
                  <a:lnTo>
                    <a:pt x="549" y="24"/>
                  </a:lnTo>
                  <a:lnTo>
                    <a:pt x="547" y="22"/>
                  </a:lnTo>
                  <a:lnTo>
                    <a:pt x="547" y="22"/>
                  </a:lnTo>
                  <a:lnTo>
                    <a:pt x="547" y="19"/>
                  </a:lnTo>
                  <a:lnTo>
                    <a:pt x="549" y="15"/>
                  </a:lnTo>
                  <a:lnTo>
                    <a:pt x="551" y="12"/>
                  </a:lnTo>
                  <a:lnTo>
                    <a:pt x="551" y="10"/>
                  </a:lnTo>
                  <a:lnTo>
                    <a:pt x="549" y="10"/>
                  </a:lnTo>
                  <a:lnTo>
                    <a:pt x="547" y="8"/>
                  </a:lnTo>
                  <a:lnTo>
                    <a:pt x="544" y="8"/>
                  </a:lnTo>
                  <a:lnTo>
                    <a:pt x="542" y="8"/>
                  </a:lnTo>
                  <a:lnTo>
                    <a:pt x="539" y="5"/>
                  </a:lnTo>
                  <a:lnTo>
                    <a:pt x="539" y="5"/>
                  </a:lnTo>
                  <a:lnTo>
                    <a:pt x="535" y="3"/>
                  </a:lnTo>
                  <a:lnTo>
                    <a:pt x="530" y="3"/>
                  </a:lnTo>
                  <a:lnTo>
                    <a:pt x="528" y="3"/>
                  </a:lnTo>
                  <a:lnTo>
                    <a:pt x="523" y="5"/>
                  </a:lnTo>
                  <a:lnTo>
                    <a:pt x="521" y="3"/>
                  </a:lnTo>
                  <a:lnTo>
                    <a:pt x="521" y="5"/>
                  </a:lnTo>
                  <a:lnTo>
                    <a:pt x="521" y="5"/>
                  </a:lnTo>
                  <a:lnTo>
                    <a:pt x="521" y="10"/>
                  </a:lnTo>
                  <a:lnTo>
                    <a:pt x="518" y="15"/>
                  </a:lnTo>
                  <a:lnTo>
                    <a:pt x="518" y="22"/>
                  </a:lnTo>
                  <a:lnTo>
                    <a:pt x="516" y="24"/>
                  </a:lnTo>
                  <a:lnTo>
                    <a:pt x="516" y="26"/>
                  </a:lnTo>
                  <a:lnTo>
                    <a:pt x="516" y="29"/>
                  </a:lnTo>
                  <a:lnTo>
                    <a:pt x="516" y="26"/>
                  </a:lnTo>
                  <a:lnTo>
                    <a:pt x="513" y="26"/>
                  </a:lnTo>
                  <a:lnTo>
                    <a:pt x="509" y="24"/>
                  </a:lnTo>
                  <a:lnTo>
                    <a:pt x="502" y="22"/>
                  </a:lnTo>
                  <a:lnTo>
                    <a:pt x="494" y="17"/>
                  </a:lnTo>
                  <a:lnTo>
                    <a:pt x="490" y="15"/>
                  </a:lnTo>
                  <a:lnTo>
                    <a:pt x="483" y="10"/>
                  </a:lnTo>
                  <a:lnTo>
                    <a:pt x="476" y="8"/>
                  </a:lnTo>
                  <a:lnTo>
                    <a:pt x="471" y="5"/>
                  </a:lnTo>
                  <a:lnTo>
                    <a:pt x="464" y="0"/>
                  </a:lnTo>
                  <a:lnTo>
                    <a:pt x="461" y="0"/>
                  </a:lnTo>
                  <a:lnTo>
                    <a:pt x="461" y="0"/>
                  </a:lnTo>
                  <a:lnTo>
                    <a:pt x="459" y="3"/>
                  </a:lnTo>
                  <a:lnTo>
                    <a:pt x="459" y="5"/>
                  </a:lnTo>
                  <a:lnTo>
                    <a:pt x="459" y="5"/>
                  </a:lnTo>
                  <a:lnTo>
                    <a:pt x="459" y="8"/>
                  </a:lnTo>
                  <a:lnTo>
                    <a:pt x="461" y="10"/>
                  </a:lnTo>
                  <a:lnTo>
                    <a:pt x="461" y="12"/>
                  </a:lnTo>
                  <a:lnTo>
                    <a:pt x="461" y="15"/>
                  </a:lnTo>
                  <a:lnTo>
                    <a:pt x="461" y="15"/>
                  </a:lnTo>
                  <a:lnTo>
                    <a:pt x="461" y="15"/>
                  </a:lnTo>
                  <a:lnTo>
                    <a:pt x="461" y="19"/>
                  </a:lnTo>
                  <a:lnTo>
                    <a:pt x="459" y="22"/>
                  </a:lnTo>
                  <a:lnTo>
                    <a:pt x="459" y="24"/>
                  </a:lnTo>
                  <a:lnTo>
                    <a:pt x="459" y="24"/>
                  </a:lnTo>
                  <a:lnTo>
                    <a:pt x="459" y="24"/>
                  </a:lnTo>
                  <a:lnTo>
                    <a:pt x="459" y="24"/>
                  </a:lnTo>
                  <a:lnTo>
                    <a:pt x="459" y="26"/>
                  </a:lnTo>
                  <a:lnTo>
                    <a:pt x="459" y="26"/>
                  </a:lnTo>
                  <a:lnTo>
                    <a:pt x="459" y="26"/>
                  </a:lnTo>
                  <a:lnTo>
                    <a:pt x="459" y="29"/>
                  </a:lnTo>
                  <a:lnTo>
                    <a:pt x="459" y="29"/>
                  </a:lnTo>
                  <a:lnTo>
                    <a:pt x="459" y="31"/>
                  </a:lnTo>
                  <a:lnTo>
                    <a:pt x="459" y="31"/>
                  </a:lnTo>
                  <a:lnTo>
                    <a:pt x="459" y="34"/>
                  </a:lnTo>
                  <a:lnTo>
                    <a:pt x="459" y="34"/>
                  </a:lnTo>
                  <a:lnTo>
                    <a:pt x="459" y="34"/>
                  </a:lnTo>
                  <a:lnTo>
                    <a:pt x="459" y="36"/>
                  </a:lnTo>
                  <a:lnTo>
                    <a:pt x="459" y="36"/>
                  </a:lnTo>
                  <a:lnTo>
                    <a:pt x="459" y="36"/>
                  </a:lnTo>
                  <a:lnTo>
                    <a:pt x="459" y="36"/>
                  </a:lnTo>
                  <a:lnTo>
                    <a:pt x="459" y="38"/>
                  </a:lnTo>
                  <a:lnTo>
                    <a:pt x="457" y="43"/>
                  </a:lnTo>
                  <a:lnTo>
                    <a:pt x="454" y="45"/>
                  </a:lnTo>
                  <a:lnTo>
                    <a:pt x="452" y="50"/>
                  </a:lnTo>
                  <a:lnTo>
                    <a:pt x="450" y="55"/>
                  </a:lnTo>
                  <a:lnTo>
                    <a:pt x="450" y="55"/>
                  </a:lnTo>
                  <a:lnTo>
                    <a:pt x="450" y="55"/>
                  </a:lnTo>
                  <a:lnTo>
                    <a:pt x="450" y="55"/>
                  </a:lnTo>
                  <a:lnTo>
                    <a:pt x="450" y="55"/>
                  </a:lnTo>
                  <a:lnTo>
                    <a:pt x="450" y="57"/>
                  </a:lnTo>
                  <a:lnTo>
                    <a:pt x="450" y="57"/>
                  </a:lnTo>
                  <a:lnTo>
                    <a:pt x="447" y="62"/>
                  </a:lnTo>
                  <a:lnTo>
                    <a:pt x="447" y="62"/>
                  </a:lnTo>
                  <a:lnTo>
                    <a:pt x="447" y="62"/>
                  </a:lnTo>
                  <a:lnTo>
                    <a:pt x="445" y="64"/>
                  </a:lnTo>
                  <a:lnTo>
                    <a:pt x="445" y="64"/>
                  </a:lnTo>
                  <a:lnTo>
                    <a:pt x="445" y="64"/>
                  </a:lnTo>
                  <a:lnTo>
                    <a:pt x="442" y="64"/>
                  </a:lnTo>
                  <a:lnTo>
                    <a:pt x="442" y="67"/>
                  </a:lnTo>
                  <a:lnTo>
                    <a:pt x="442" y="69"/>
                  </a:lnTo>
                  <a:lnTo>
                    <a:pt x="442" y="69"/>
                  </a:lnTo>
                  <a:lnTo>
                    <a:pt x="442" y="69"/>
                  </a:lnTo>
                  <a:lnTo>
                    <a:pt x="440" y="71"/>
                  </a:lnTo>
                  <a:lnTo>
                    <a:pt x="438" y="71"/>
                  </a:lnTo>
                  <a:lnTo>
                    <a:pt x="438" y="71"/>
                  </a:lnTo>
                  <a:lnTo>
                    <a:pt x="438" y="74"/>
                  </a:lnTo>
                  <a:lnTo>
                    <a:pt x="438" y="71"/>
                  </a:lnTo>
                  <a:lnTo>
                    <a:pt x="435" y="71"/>
                  </a:lnTo>
                  <a:lnTo>
                    <a:pt x="435" y="71"/>
                  </a:lnTo>
                  <a:lnTo>
                    <a:pt x="435" y="71"/>
                  </a:lnTo>
                  <a:lnTo>
                    <a:pt x="435" y="71"/>
                  </a:lnTo>
                  <a:lnTo>
                    <a:pt x="435" y="71"/>
                  </a:lnTo>
                  <a:lnTo>
                    <a:pt x="435" y="71"/>
                  </a:lnTo>
                  <a:lnTo>
                    <a:pt x="433" y="71"/>
                  </a:lnTo>
                  <a:lnTo>
                    <a:pt x="433" y="76"/>
                  </a:lnTo>
                  <a:lnTo>
                    <a:pt x="431" y="81"/>
                  </a:lnTo>
                  <a:lnTo>
                    <a:pt x="428" y="86"/>
                  </a:lnTo>
                  <a:lnTo>
                    <a:pt x="426" y="90"/>
                  </a:lnTo>
                  <a:lnTo>
                    <a:pt x="426" y="90"/>
                  </a:lnTo>
                  <a:lnTo>
                    <a:pt x="426" y="90"/>
                  </a:lnTo>
                  <a:lnTo>
                    <a:pt x="424" y="90"/>
                  </a:lnTo>
                  <a:lnTo>
                    <a:pt x="421" y="90"/>
                  </a:lnTo>
                  <a:lnTo>
                    <a:pt x="416" y="88"/>
                  </a:lnTo>
                  <a:lnTo>
                    <a:pt x="412" y="86"/>
                  </a:lnTo>
                  <a:lnTo>
                    <a:pt x="412" y="86"/>
                  </a:lnTo>
                  <a:lnTo>
                    <a:pt x="412" y="88"/>
                  </a:lnTo>
                  <a:lnTo>
                    <a:pt x="409" y="93"/>
                  </a:lnTo>
                  <a:lnTo>
                    <a:pt x="407" y="95"/>
                  </a:lnTo>
                  <a:lnTo>
                    <a:pt x="407" y="95"/>
                  </a:lnTo>
                  <a:lnTo>
                    <a:pt x="407" y="95"/>
                  </a:lnTo>
                  <a:lnTo>
                    <a:pt x="407" y="97"/>
                  </a:lnTo>
                  <a:lnTo>
                    <a:pt x="407" y="97"/>
                  </a:lnTo>
                  <a:lnTo>
                    <a:pt x="407" y="100"/>
                  </a:lnTo>
                  <a:lnTo>
                    <a:pt x="407" y="102"/>
                  </a:lnTo>
                  <a:lnTo>
                    <a:pt x="405" y="102"/>
                  </a:lnTo>
                  <a:lnTo>
                    <a:pt x="407" y="109"/>
                  </a:lnTo>
                  <a:lnTo>
                    <a:pt x="407" y="109"/>
                  </a:lnTo>
                  <a:lnTo>
                    <a:pt x="405" y="109"/>
                  </a:lnTo>
                  <a:lnTo>
                    <a:pt x="405" y="112"/>
                  </a:lnTo>
                  <a:lnTo>
                    <a:pt x="405" y="112"/>
                  </a:lnTo>
                  <a:lnTo>
                    <a:pt x="402" y="114"/>
                  </a:lnTo>
                  <a:lnTo>
                    <a:pt x="402" y="114"/>
                  </a:lnTo>
                  <a:lnTo>
                    <a:pt x="402" y="116"/>
                  </a:lnTo>
                  <a:lnTo>
                    <a:pt x="402" y="116"/>
                  </a:lnTo>
                  <a:lnTo>
                    <a:pt x="402" y="119"/>
                  </a:lnTo>
                  <a:lnTo>
                    <a:pt x="400" y="121"/>
                  </a:lnTo>
                  <a:lnTo>
                    <a:pt x="400" y="123"/>
                  </a:lnTo>
                  <a:lnTo>
                    <a:pt x="400" y="123"/>
                  </a:lnTo>
                  <a:lnTo>
                    <a:pt x="400" y="123"/>
                  </a:lnTo>
                  <a:lnTo>
                    <a:pt x="400" y="123"/>
                  </a:lnTo>
                  <a:lnTo>
                    <a:pt x="400" y="128"/>
                  </a:lnTo>
                  <a:lnTo>
                    <a:pt x="400" y="128"/>
                  </a:lnTo>
                  <a:lnTo>
                    <a:pt x="400" y="131"/>
                  </a:lnTo>
                  <a:lnTo>
                    <a:pt x="398" y="133"/>
                  </a:lnTo>
                  <a:lnTo>
                    <a:pt x="398" y="138"/>
                  </a:lnTo>
                  <a:lnTo>
                    <a:pt x="393" y="142"/>
                  </a:lnTo>
                  <a:lnTo>
                    <a:pt x="393" y="142"/>
                  </a:lnTo>
                  <a:lnTo>
                    <a:pt x="393" y="142"/>
                  </a:lnTo>
                  <a:lnTo>
                    <a:pt x="393" y="142"/>
                  </a:lnTo>
                  <a:lnTo>
                    <a:pt x="386" y="142"/>
                  </a:lnTo>
                  <a:lnTo>
                    <a:pt x="381" y="142"/>
                  </a:lnTo>
                  <a:lnTo>
                    <a:pt x="376" y="140"/>
                  </a:lnTo>
                  <a:lnTo>
                    <a:pt x="371" y="140"/>
                  </a:lnTo>
                  <a:lnTo>
                    <a:pt x="371" y="140"/>
                  </a:lnTo>
                  <a:lnTo>
                    <a:pt x="371" y="140"/>
                  </a:lnTo>
                  <a:lnTo>
                    <a:pt x="371" y="140"/>
                  </a:lnTo>
                  <a:lnTo>
                    <a:pt x="371" y="138"/>
                  </a:lnTo>
                  <a:lnTo>
                    <a:pt x="371" y="138"/>
                  </a:lnTo>
                  <a:lnTo>
                    <a:pt x="371" y="138"/>
                  </a:lnTo>
                  <a:lnTo>
                    <a:pt x="371" y="138"/>
                  </a:lnTo>
                  <a:lnTo>
                    <a:pt x="371" y="138"/>
                  </a:lnTo>
                  <a:lnTo>
                    <a:pt x="364" y="131"/>
                  </a:lnTo>
                  <a:lnTo>
                    <a:pt x="364" y="131"/>
                  </a:lnTo>
                  <a:lnTo>
                    <a:pt x="364" y="131"/>
                  </a:lnTo>
                  <a:lnTo>
                    <a:pt x="364" y="131"/>
                  </a:lnTo>
                  <a:lnTo>
                    <a:pt x="355" y="128"/>
                  </a:lnTo>
                  <a:lnTo>
                    <a:pt x="355" y="128"/>
                  </a:lnTo>
                  <a:lnTo>
                    <a:pt x="355" y="131"/>
                  </a:lnTo>
                  <a:lnTo>
                    <a:pt x="355" y="131"/>
                  </a:lnTo>
                  <a:lnTo>
                    <a:pt x="355" y="133"/>
                  </a:lnTo>
                  <a:lnTo>
                    <a:pt x="355" y="133"/>
                  </a:lnTo>
                  <a:lnTo>
                    <a:pt x="355" y="135"/>
                  </a:lnTo>
                  <a:lnTo>
                    <a:pt x="355" y="135"/>
                  </a:lnTo>
                  <a:lnTo>
                    <a:pt x="355" y="135"/>
                  </a:lnTo>
                  <a:lnTo>
                    <a:pt x="355" y="138"/>
                  </a:lnTo>
                  <a:lnTo>
                    <a:pt x="355" y="138"/>
                  </a:lnTo>
                  <a:lnTo>
                    <a:pt x="353" y="140"/>
                  </a:lnTo>
                  <a:lnTo>
                    <a:pt x="353" y="142"/>
                  </a:lnTo>
                  <a:lnTo>
                    <a:pt x="353" y="142"/>
                  </a:lnTo>
                  <a:lnTo>
                    <a:pt x="353" y="147"/>
                  </a:lnTo>
                  <a:lnTo>
                    <a:pt x="353" y="150"/>
                  </a:lnTo>
                  <a:lnTo>
                    <a:pt x="353" y="150"/>
                  </a:lnTo>
                  <a:lnTo>
                    <a:pt x="353" y="152"/>
                  </a:lnTo>
                  <a:lnTo>
                    <a:pt x="353" y="154"/>
                  </a:lnTo>
                  <a:lnTo>
                    <a:pt x="353" y="157"/>
                  </a:lnTo>
                  <a:lnTo>
                    <a:pt x="350" y="159"/>
                  </a:lnTo>
                  <a:lnTo>
                    <a:pt x="350" y="159"/>
                  </a:lnTo>
                  <a:lnTo>
                    <a:pt x="348" y="159"/>
                  </a:lnTo>
                  <a:lnTo>
                    <a:pt x="348" y="159"/>
                  </a:lnTo>
                  <a:lnTo>
                    <a:pt x="348" y="161"/>
                  </a:lnTo>
                  <a:lnTo>
                    <a:pt x="348" y="161"/>
                  </a:lnTo>
                  <a:lnTo>
                    <a:pt x="348" y="164"/>
                  </a:lnTo>
                  <a:lnTo>
                    <a:pt x="348" y="164"/>
                  </a:lnTo>
                  <a:lnTo>
                    <a:pt x="345" y="166"/>
                  </a:lnTo>
                  <a:lnTo>
                    <a:pt x="345" y="166"/>
                  </a:lnTo>
                  <a:lnTo>
                    <a:pt x="348" y="168"/>
                  </a:lnTo>
                  <a:lnTo>
                    <a:pt x="348" y="168"/>
                  </a:lnTo>
                  <a:lnTo>
                    <a:pt x="348" y="168"/>
                  </a:lnTo>
                  <a:lnTo>
                    <a:pt x="348" y="171"/>
                  </a:lnTo>
                  <a:lnTo>
                    <a:pt x="348" y="171"/>
                  </a:lnTo>
                  <a:lnTo>
                    <a:pt x="348" y="171"/>
                  </a:lnTo>
                  <a:lnTo>
                    <a:pt x="345" y="173"/>
                  </a:lnTo>
                  <a:lnTo>
                    <a:pt x="343" y="176"/>
                  </a:lnTo>
                  <a:lnTo>
                    <a:pt x="343" y="176"/>
                  </a:lnTo>
                  <a:lnTo>
                    <a:pt x="341" y="180"/>
                  </a:lnTo>
                  <a:lnTo>
                    <a:pt x="338" y="185"/>
                  </a:lnTo>
                  <a:lnTo>
                    <a:pt x="338" y="185"/>
                  </a:lnTo>
                  <a:lnTo>
                    <a:pt x="338" y="185"/>
                  </a:lnTo>
                  <a:lnTo>
                    <a:pt x="338" y="187"/>
                  </a:lnTo>
                  <a:lnTo>
                    <a:pt x="338" y="187"/>
                  </a:lnTo>
                  <a:lnTo>
                    <a:pt x="338" y="187"/>
                  </a:lnTo>
                  <a:lnTo>
                    <a:pt x="338" y="197"/>
                  </a:lnTo>
                  <a:lnTo>
                    <a:pt x="336" y="202"/>
                  </a:lnTo>
                  <a:lnTo>
                    <a:pt x="334" y="206"/>
                  </a:lnTo>
                  <a:lnTo>
                    <a:pt x="331" y="211"/>
                  </a:lnTo>
                  <a:lnTo>
                    <a:pt x="327" y="218"/>
                  </a:lnTo>
                  <a:lnTo>
                    <a:pt x="324" y="223"/>
                  </a:lnTo>
                  <a:lnTo>
                    <a:pt x="322" y="228"/>
                  </a:lnTo>
                  <a:lnTo>
                    <a:pt x="317" y="235"/>
                  </a:lnTo>
                  <a:lnTo>
                    <a:pt x="317" y="235"/>
                  </a:lnTo>
                  <a:lnTo>
                    <a:pt x="317" y="237"/>
                  </a:lnTo>
                  <a:lnTo>
                    <a:pt x="317" y="237"/>
                  </a:lnTo>
                  <a:lnTo>
                    <a:pt x="315" y="244"/>
                  </a:lnTo>
                  <a:lnTo>
                    <a:pt x="312" y="251"/>
                  </a:lnTo>
                  <a:lnTo>
                    <a:pt x="312" y="251"/>
                  </a:lnTo>
                  <a:lnTo>
                    <a:pt x="312" y="254"/>
                  </a:lnTo>
                  <a:lnTo>
                    <a:pt x="312" y="254"/>
                  </a:lnTo>
                  <a:lnTo>
                    <a:pt x="312" y="254"/>
                  </a:lnTo>
                  <a:lnTo>
                    <a:pt x="315" y="254"/>
                  </a:lnTo>
                  <a:lnTo>
                    <a:pt x="315" y="254"/>
                  </a:lnTo>
                  <a:lnTo>
                    <a:pt x="319" y="256"/>
                  </a:lnTo>
                  <a:lnTo>
                    <a:pt x="319" y="256"/>
                  </a:lnTo>
                  <a:lnTo>
                    <a:pt x="319" y="256"/>
                  </a:lnTo>
                  <a:lnTo>
                    <a:pt x="319" y="258"/>
                  </a:lnTo>
                  <a:lnTo>
                    <a:pt x="319" y="258"/>
                  </a:lnTo>
                  <a:lnTo>
                    <a:pt x="319" y="258"/>
                  </a:lnTo>
                  <a:lnTo>
                    <a:pt x="319" y="261"/>
                  </a:lnTo>
                  <a:lnTo>
                    <a:pt x="317" y="261"/>
                  </a:lnTo>
                  <a:lnTo>
                    <a:pt x="315" y="263"/>
                  </a:lnTo>
                  <a:lnTo>
                    <a:pt x="315" y="263"/>
                  </a:lnTo>
                  <a:lnTo>
                    <a:pt x="315" y="263"/>
                  </a:lnTo>
                  <a:lnTo>
                    <a:pt x="315" y="265"/>
                  </a:lnTo>
                  <a:lnTo>
                    <a:pt x="312" y="265"/>
                  </a:lnTo>
                  <a:lnTo>
                    <a:pt x="312" y="268"/>
                  </a:lnTo>
                  <a:lnTo>
                    <a:pt x="312" y="268"/>
                  </a:lnTo>
                  <a:lnTo>
                    <a:pt x="315" y="268"/>
                  </a:lnTo>
                  <a:lnTo>
                    <a:pt x="315" y="268"/>
                  </a:lnTo>
                  <a:lnTo>
                    <a:pt x="315" y="268"/>
                  </a:lnTo>
                  <a:lnTo>
                    <a:pt x="315" y="270"/>
                  </a:lnTo>
                  <a:lnTo>
                    <a:pt x="317" y="270"/>
                  </a:lnTo>
                  <a:lnTo>
                    <a:pt x="317" y="270"/>
                  </a:lnTo>
                  <a:lnTo>
                    <a:pt x="317" y="273"/>
                  </a:lnTo>
                  <a:lnTo>
                    <a:pt x="315" y="273"/>
                  </a:lnTo>
                  <a:lnTo>
                    <a:pt x="305" y="282"/>
                  </a:lnTo>
                  <a:lnTo>
                    <a:pt x="303" y="284"/>
                  </a:lnTo>
                  <a:lnTo>
                    <a:pt x="303" y="284"/>
                  </a:lnTo>
                  <a:lnTo>
                    <a:pt x="301" y="284"/>
                  </a:lnTo>
                  <a:lnTo>
                    <a:pt x="301" y="284"/>
                  </a:lnTo>
                  <a:lnTo>
                    <a:pt x="301" y="284"/>
                  </a:lnTo>
                  <a:lnTo>
                    <a:pt x="301" y="284"/>
                  </a:lnTo>
                  <a:lnTo>
                    <a:pt x="301" y="284"/>
                  </a:lnTo>
                  <a:lnTo>
                    <a:pt x="298" y="284"/>
                  </a:lnTo>
                  <a:lnTo>
                    <a:pt x="298" y="284"/>
                  </a:lnTo>
                  <a:lnTo>
                    <a:pt x="298" y="284"/>
                  </a:lnTo>
                  <a:lnTo>
                    <a:pt x="298" y="282"/>
                  </a:lnTo>
                  <a:lnTo>
                    <a:pt x="298" y="282"/>
                  </a:lnTo>
                  <a:lnTo>
                    <a:pt x="298" y="282"/>
                  </a:lnTo>
                  <a:lnTo>
                    <a:pt x="298" y="282"/>
                  </a:lnTo>
                  <a:lnTo>
                    <a:pt x="296" y="282"/>
                  </a:lnTo>
                  <a:lnTo>
                    <a:pt x="296" y="282"/>
                  </a:lnTo>
                  <a:lnTo>
                    <a:pt x="293" y="282"/>
                  </a:lnTo>
                  <a:lnTo>
                    <a:pt x="291" y="282"/>
                  </a:lnTo>
                  <a:lnTo>
                    <a:pt x="289" y="284"/>
                  </a:lnTo>
                  <a:lnTo>
                    <a:pt x="284" y="289"/>
                  </a:lnTo>
                  <a:lnTo>
                    <a:pt x="279" y="292"/>
                  </a:lnTo>
                  <a:lnTo>
                    <a:pt x="275" y="296"/>
                  </a:lnTo>
                  <a:lnTo>
                    <a:pt x="275" y="296"/>
                  </a:lnTo>
                  <a:lnTo>
                    <a:pt x="275" y="296"/>
                  </a:lnTo>
                  <a:lnTo>
                    <a:pt x="275" y="296"/>
                  </a:lnTo>
                  <a:lnTo>
                    <a:pt x="275" y="296"/>
                  </a:lnTo>
                  <a:lnTo>
                    <a:pt x="275" y="296"/>
                  </a:lnTo>
                  <a:lnTo>
                    <a:pt x="272" y="296"/>
                  </a:lnTo>
                  <a:lnTo>
                    <a:pt x="272" y="294"/>
                  </a:lnTo>
                  <a:lnTo>
                    <a:pt x="272" y="294"/>
                  </a:lnTo>
                  <a:lnTo>
                    <a:pt x="272" y="294"/>
                  </a:lnTo>
                  <a:lnTo>
                    <a:pt x="270" y="294"/>
                  </a:lnTo>
                  <a:lnTo>
                    <a:pt x="270" y="294"/>
                  </a:lnTo>
                  <a:lnTo>
                    <a:pt x="270" y="294"/>
                  </a:lnTo>
                  <a:lnTo>
                    <a:pt x="270" y="294"/>
                  </a:lnTo>
                  <a:lnTo>
                    <a:pt x="270" y="292"/>
                  </a:lnTo>
                  <a:lnTo>
                    <a:pt x="267" y="292"/>
                  </a:lnTo>
                  <a:lnTo>
                    <a:pt x="267" y="292"/>
                  </a:lnTo>
                  <a:lnTo>
                    <a:pt x="265" y="292"/>
                  </a:lnTo>
                  <a:lnTo>
                    <a:pt x="265" y="292"/>
                  </a:lnTo>
                  <a:lnTo>
                    <a:pt x="263" y="292"/>
                  </a:lnTo>
                  <a:lnTo>
                    <a:pt x="263" y="294"/>
                  </a:lnTo>
                  <a:lnTo>
                    <a:pt x="263" y="294"/>
                  </a:lnTo>
                  <a:lnTo>
                    <a:pt x="260" y="294"/>
                  </a:lnTo>
                  <a:lnTo>
                    <a:pt x="260" y="296"/>
                  </a:lnTo>
                  <a:lnTo>
                    <a:pt x="260" y="296"/>
                  </a:lnTo>
                  <a:lnTo>
                    <a:pt x="260" y="296"/>
                  </a:lnTo>
                  <a:lnTo>
                    <a:pt x="260" y="296"/>
                  </a:lnTo>
                  <a:lnTo>
                    <a:pt x="260" y="299"/>
                  </a:lnTo>
                  <a:lnTo>
                    <a:pt x="260" y="299"/>
                  </a:lnTo>
                  <a:lnTo>
                    <a:pt x="263" y="301"/>
                  </a:lnTo>
                  <a:lnTo>
                    <a:pt x="263" y="301"/>
                  </a:lnTo>
                  <a:lnTo>
                    <a:pt x="263" y="303"/>
                  </a:lnTo>
                  <a:lnTo>
                    <a:pt x="263" y="303"/>
                  </a:lnTo>
                  <a:lnTo>
                    <a:pt x="263" y="306"/>
                  </a:lnTo>
                  <a:lnTo>
                    <a:pt x="263" y="306"/>
                  </a:lnTo>
                  <a:lnTo>
                    <a:pt x="256" y="310"/>
                  </a:lnTo>
                  <a:lnTo>
                    <a:pt x="256" y="310"/>
                  </a:lnTo>
                  <a:lnTo>
                    <a:pt x="256" y="310"/>
                  </a:lnTo>
                  <a:lnTo>
                    <a:pt x="253" y="310"/>
                  </a:lnTo>
                  <a:lnTo>
                    <a:pt x="253" y="310"/>
                  </a:lnTo>
                  <a:lnTo>
                    <a:pt x="251" y="310"/>
                  </a:lnTo>
                  <a:lnTo>
                    <a:pt x="248" y="313"/>
                  </a:lnTo>
                  <a:lnTo>
                    <a:pt x="248" y="313"/>
                  </a:lnTo>
                  <a:lnTo>
                    <a:pt x="239" y="315"/>
                  </a:lnTo>
                  <a:lnTo>
                    <a:pt x="232" y="320"/>
                  </a:lnTo>
                  <a:lnTo>
                    <a:pt x="230" y="322"/>
                  </a:lnTo>
                  <a:lnTo>
                    <a:pt x="230" y="320"/>
                  </a:lnTo>
                  <a:lnTo>
                    <a:pt x="230" y="320"/>
                  </a:lnTo>
                  <a:lnTo>
                    <a:pt x="230" y="320"/>
                  </a:lnTo>
                  <a:lnTo>
                    <a:pt x="230" y="320"/>
                  </a:lnTo>
                  <a:lnTo>
                    <a:pt x="230" y="320"/>
                  </a:lnTo>
                  <a:lnTo>
                    <a:pt x="227" y="320"/>
                  </a:lnTo>
                  <a:lnTo>
                    <a:pt x="227" y="318"/>
                  </a:lnTo>
                  <a:lnTo>
                    <a:pt x="222" y="315"/>
                  </a:lnTo>
                  <a:lnTo>
                    <a:pt x="220" y="315"/>
                  </a:lnTo>
                  <a:lnTo>
                    <a:pt x="220" y="315"/>
                  </a:lnTo>
                  <a:lnTo>
                    <a:pt x="218" y="313"/>
                  </a:lnTo>
                  <a:lnTo>
                    <a:pt x="218" y="313"/>
                  </a:lnTo>
                  <a:lnTo>
                    <a:pt x="218" y="313"/>
                  </a:lnTo>
                  <a:lnTo>
                    <a:pt x="215" y="313"/>
                  </a:lnTo>
                  <a:lnTo>
                    <a:pt x="215" y="313"/>
                  </a:lnTo>
                  <a:lnTo>
                    <a:pt x="213" y="313"/>
                  </a:lnTo>
                  <a:lnTo>
                    <a:pt x="213" y="313"/>
                  </a:lnTo>
                  <a:lnTo>
                    <a:pt x="213" y="315"/>
                  </a:lnTo>
                  <a:lnTo>
                    <a:pt x="213" y="315"/>
                  </a:lnTo>
                  <a:lnTo>
                    <a:pt x="213" y="318"/>
                  </a:lnTo>
                  <a:lnTo>
                    <a:pt x="213" y="318"/>
                  </a:lnTo>
                  <a:lnTo>
                    <a:pt x="211" y="320"/>
                  </a:lnTo>
                  <a:lnTo>
                    <a:pt x="211" y="320"/>
                  </a:lnTo>
                  <a:lnTo>
                    <a:pt x="211" y="322"/>
                  </a:lnTo>
                  <a:lnTo>
                    <a:pt x="206" y="322"/>
                  </a:lnTo>
                  <a:lnTo>
                    <a:pt x="204" y="322"/>
                  </a:lnTo>
                  <a:lnTo>
                    <a:pt x="204" y="322"/>
                  </a:lnTo>
                  <a:lnTo>
                    <a:pt x="204" y="325"/>
                  </a:lnTo>
                  <a:lnTo>
                    <a:pt x="199" y="329"/>
                  </a:lnTo>
                  <a:lnTo>
                    <a:pt x="199" y="332"/>
                  </a:lnTo>
                  <a:lnTo>
                    <a:pt x="199" y="332"/>
                  </a:lnTo>
                  <a:lnTo>
                    <a:pt x="196" y="332"/>
                  </a:lnTo>
                  <a:lnTo>
                    <a:pt x="189" y="332"/>
                  </a:lnTo>
                  <a:lnTo>
                    <a:pt x="189" y="332"/>
                  </a:lnTo>
                  <a:lnTo>
                    <a:pt x="185" y="332"/>
                  </a:lnTo>
                  <a:lnTo>
                    <a:pt x="182" y="329"/>
                  </a:lnTo>
                  <a:lnTo>
                    <a:pt x="182" y="329"/>
                  </a:lnTo>
                  <a:lnTo>
                    <a:pt x="180" y="329"/>
                  </a:lnTo>
                  <a:lnTo>
                    <a:pt x="178" y="327"/>
                  </a:lnTo>
                  <a:lnTo>
                    <a:pt x="178" y="327"/>
                  </a:lnTo>
                  <a:lnTo>
                    <a:pt x="178" y="327"/>
                  </a:lnTo>
                  <a:lnTo>
                    <a:pt x="178" y="325"/>
                  </a:lnTo>
                  <a:lnTo>
                    <a:pt x="178" y="325"/>
                  </a:lnTo>
                  <a:lnTo>
                    <a:pt x="175" y="325"/>
                  </a:lnTo>
                  <a:lnTo>
                    <a:pt x="173" y="325"/>
                  </a:lnTo>
                  <a:lnTo>
                    <a:pt x="173" y="325"/>
                  </a:lnTo>
                  <a:lnTo>
                    <a:pt x="170" y="327"/>
                  </a:lnTo>
                  <a:lnTo>
                    <a:pt x="170" y="325"/>
                  </a:lnTo>
                  <a:lnTo>
                    <a:pt x="168" y="325"/>
                  </a:lnTo>
                  <a:lnTo>
                    <a:pt x="168" y="325"/>
                  </a:lnTo>
                  <a:lnTo>
                    <a:pt x="168" y="325"/>
                  </a:lnTo>
                  <a:lnTo>
                    <a:pt x="168" y="325"/>
                  </a:lnTo>
                  <a:lnTo>
                    <a:pt x="166" y="322"/>
                  </a:lnTo>
                  <a:lnTo>
                    <a:pt x="166" y="322"/>
                  </a:lnTo>
                  <a:lnTo>
                    <a:pt x="166" y="320"/>
                  </a:lnTo>
                  <a:lnTo>
                    <a:pt x="163" y="320"/>
                  </a:lnTo>
                  <a:lnTo>
                    <a:pt x="159" y="318"/>
                  </a:lnTo>
                  <a:lnTo>
                    <a:pt x="159" y="318"/>
                  </a:lnTo>
                  <a:lnTo>
                    <a:pt x="159" y="318"/>
                  </a:lnTo>
                  <a:lnTo>
                    <a:pt x="159" y="315"/>
                  </a:lnTo>
                  <a:lnTo>
                    <a:pt x="159" y="315"/>
                  </a:lnTo>
                  <a:lnTo>
                    <a:pt x="156" y="315"/>
                  </a:lnTo>
                  <a:lnTo>
                    <a:pt x="156" y="313"/>
                  </a:lnTo>
                  <a:lnTo>
                    <a:pt x="156" y="310"/>
                  </a:lnTo>
                  <a:lnTo>
                    <a:pt x="156" y="310"/>
                  </a:lnTo>
                  <a:lnTo>
                    <a:pt x="156" y="310"/>
                  </a:lnTo>
                  <a:lnTo>
                    <a:pt x="156" y="310"/>
                  </a:lnTo>
                  <a:lnTo>
                    <a:pt x="156" y="308"/>
                  </a:lnTo>
                  <a:lnTo>
                    <a:pt x="156" y="308"/>
                  </a:lnTo>
                  <a:lnTo>
                    <a:pt x="156" y="308"/>
                  </a:lnTo>
                  <a:lnTo>
                    <a:pt x="152" y="306"/>
                  </a:lnTo>
                  <a:lnTo>
                    <a:pt x="152" y="306"/>
                  </a:lnTo>
                  <a:lnTo>
                    <a:pt x="152" y="306"/>
                  </a:lnTo>
                  <a:lnTo>
                    <a:pt x="152" y="306"/>
                  </a:lnTo>
                  <a:lnTo>
                    <a:pt x="152" y="303"/>
                  </a:lnTo>
                  <a:lnTo>
                    <a:pt x="152" y="303"/>
                  </a:lnTo>
                  <a:lnTo>
                    <a:pt x="154" y="301"/>
                  </a:lnTo>
                  <a:lnTo>
                    <a:pt x="154" y="301"/>
                  </a:lnTo>
                  <a:lnTo>
                    <a:pt x="154" y="301"/>
                  </a:lnTo>
                  <a:lnTo>
                    <a:pt x="154" y="301"/>
                  </a:lnTo>
                  <a:lnTo>
                    <a:pt x="154" y="301"/>
                  </a:lnTo>
                  <a:lnTo>
                    <a:pt x="154" y="299"/>
                  </a:lnTo>
                  <a:lnTo>
                    <a:pt x="154" y="299"/>
                  </a:lnTo>
                  <a:lnTo>
                    <a:pt x="152" y="299"/>
                  </a:lnTo>
                  <a:lnTo>
                    <a:pt x="152" y="299"/>
                  </a:lnTo>
                  <a:lnTo>
                    <a:pt x="152" y="296"/>
                  </a:lnTo>
                  <a:lnTo>
                    <a:pt x="147" y="303"/>
                  </a:lnTo>
                  <a:lnTo>
                    <a:pt x="140" y="310"/>
                  </a:lnTo>
                  <a:lnTo>
                    <a:pt x="135" y="318"/>
                  </a:lnTo>
                  <a:lnTo>
                    <a:pt x="125" y="327"/>
                  </a:lnTo>
                  <a:lnTo>
                    <a:pt x="118" y="336"/>
                  </a:lnTo>
                  <a:lnTo>
                    <a:pt x="116" y="336"/>
                  </a:lnTo>
                  <a:lnTo>
                    <a:pt x="109" y="341"/>
                  </a:lnTo>
                  <a:lnTo>
                    <a:pt x="102" y="346"/>
                  </a:lnTo>
                  <a:lnTo>
                    <a:pt x="92" y="353"/>
                  </a:lnTo>
                  <a:lnTo>
                    <a:pt x="88" y="358"/>
                  </a:lnTo>
                  <a:lnTo>
                    <a:pt x="88" y="360"/>
                  </a:lnTo>
                  <a:lnTo>
                    <a:pt x="85" y="360"/>
                  </a:lnTo>
                  <a:lnTo>
                    <a:pt x="88" y="363"/>
                  </a:lnTo>
                  <a:lnTo>
                    <a:pt x="88" y="365"/>
                  </a:lnTo>
                  <a:lnTo>
                    <a:pt x="88" y="367"/>
                  </a:lnTo>
                  <a:lnTo>
                    <a:pt x="88" y="367"/>
                  </a:lnTo>
                  <a:lnTo>
                    <a:pt x="88" y="367"/>
                  </a:lnTo>
                  <a:lnTo>
                    <a:pt x="88" y="370"/>
                  </a:lnTo>
                  <a:lnTo>
                    <a:pt x="88" y="370"/>
                  </a:lnTo>
                  <a:lnTo>
                    <a:pt x="88" y="370"/>
                  </a:lnTo>
                  <a:lnTo>
                    <a:pt x="85" y="370"/>
                  </a:lnTo>
                  <a:lnTo>
                    <a:pt x="78" y="377"/>
                  </a:lnTo>
                  <a:lnTo>
                    <a:pt x="76" y="379"/>
                  </a:lnTo>
                  <a:lnTo>
                    <a:pt x="76" y="379"/>
                  </a:lnTo>
                  <a:lnTo>
                    <a:pt x="73" y="381"/>
                  </a:lnTo>
                  <a:lnTo>
                    <a:pt x="76" y="384"/>
                  </a:lnTo>
                  <a:lnTo>
                    <a:pt x="76" y="384"/>
                  </a:lnTo>
                  <a:lnTo>
                    <a:pt x="76" y="384"/>
                  </a:lnTo>
                  <a:lnTo>
                    <a:pt x="76" y="386"/>
                  </a:lnTo>
                  <a:lnTo>
                    <a:pt x="76" y="386"/>
                  </a:lnTo>
                  <a:lnTo>
                    <a:pt x="76" y="389"/>
                  </a:lnTo>
                  <a:lnTo>
                    <a:pt x="76" y="389"/>
                  </a:lnTo>
                  <a:lnTo>
                    <a:pt x="76" y="389"/>
                  </a:lnTo>
                  <a:lnTo>
                    <a:pt x="73" y="391"/>
                  </a:lnTo>
                  <a:lnTo>
                    <a:pt x="73" y="391"/>
                  </a:lnTo>
                  <a:lnTo>
                    <a:pt x="66" y="393"/>
                  </a:lnTo>
                  <a:lnTo>
                    <a:pt x="62" y="398"/>
                  </a:lnTo>
                  <a:lnTo>
                    <a:pt x="57" y="398"/>
                  </a:lnTo>
                  <a:lnTo>
                    <a:pt x="57" y="398"/>
                  </a:lnTo>
                  <a:lnTo>
                    <a:pt x="57" y="398"/>
                  </a:lnTo>
                  <a:lnTo>
                    <a:pt x="55" y="400"/>
                  </a:lnTo>
                  <a:lnTo>
                    <a:pt x="55" y="405"/>
                  </a:lnTo>
                  <a:lnTo>
                    <a:pt x="52" y="407"/>
                  </a:lnTo>
                  <a:lnTo>
                    <a:pt x="52" y="407"/>
                  </a:lnTo>
                  <a:lnTo>
                    <a:pt x="52" y="407"/>
                  </a:lnTo>
                  <a:lnTo>
                    <a:pt x="52" y="410"/>
                  </a:lnTo>
                  <a:lnTo>
                    <a:pt x="52" y="410"/>
                  </a:lnTo>
                  <a:lnTo>
                    <a:pt x="52" y="410"/>
                  </a:lnTo>
                  <a:lnTo>
                    <a:pt x="52" y="412"/>
                  </a:lnTo>
                  <a:lnTo>
                    <a:pt x="52" y="412"/>
                  </a:lnTo>
                  <a:lnTo>
                    <a:pt x="50" y="412"/>
                  </a:lnTo>
                  <a:lnTo>
                    <a:pt x="40" y="415"/>
                  </a:lnTo>
                  <a:lnTo>
                    <a:pt x="31" y="419"/>
                  </a:lnTo>
                  <a:lnTo>
                    <a:pt x="29" y="424"/>
                  </a:lnTo>
                  <a:lnTo>
                    <a:pt x="26" y="424"/>
                  </a:lnTo>
                  <a:lnTo>
                    <a:pt x="26" y="424"/>
                  </a:lnTo>
                  <a:lnTo>
                    <a:pt x="24" y="426"/>
                  </a:lnTo>
                  <a:lnTo>
                    <a:pt x="14" y="429"/>
                  </a:lnTo>
                  <a:lnTo>
                    <a:pt x="7" y="434"/>
                  </a:lnTo>
                  <a:lnTo>
                    <a:pt x="7" y="434"/>
                  </a:lnTo>
                  <a:lnTo>
                    <a:pt x="5" y="434"/>
                  </a:lnTo>
                  <a:lnTo>
                    <a:pt x="0" y="438"/>
                  </a:lnTo>
                  <a:lnTo>
                    <a:pt x="12" y="436"/>
                  </a:lnTo>
                  <a:lnTo>
                    <a:pt x="21" y="436"/>
                  </a:lnTo>
                  <a:lnTo>
                    <a:pt x="43" y="431"/>
                  </a:lnTo>
                  <a:lnTo>
                    <a:pt x="52" y="431"/>
                  </a:lnTo>
                  <a:lnTo>
                    <a:pt x="64" y="429"/>
                  </a:lnTo>
                  <a:lnTo>
                    <a:pt x="73" y="429"/>
                  </a:lnTo>
                  <a:lnTo>
                    <a:pt x="83" y="426"/>
                  </a:lnTo>
                  <a:lnTo>
                    <a:pt x="95" y="424"/>
                  </a:lnTo>
                  <a:lnTo>
                    <a:pt x="104" y="424"/>
                  </a:lnTo>
                  <a:lnTo>
                    <a:pt x="116" y="422"/>
                  </a:lnTo>
                  <a:lnTo>
                    <a:pt x="125" y="419"/>
                  </a:lnTo>
                  <a:lnTo>
                    <a:pt x="135" y="417"/>
                  </a:lnTo>
                  <a:lnTo>
                    <a:pt x="147" y="417"/>
                  </a:lnTo>
                  <a:lnTo>
                    <a:pt x="156" y="415"/>
                  </a:lnTo>
                  <a:lnTo>
                    <a:pt x="166" y="412"/>
                  </a:lnTo>
                  <a:lnTo>
                    <a:pt x="170" y="412"/>
                  </a:lnTo>
                  <a:lnTo>
                    <a:pt x="173" y="412"/>
                  </a:lnTo>
                  <a:lnTo>
                    <a:pt x="175" y="410"/>
                  </a:lnTo>
                  <a:lnTo>
                    <a:pt x="175" y="410"/>
                  </a:lnTo>
                  <a:lnTo>
                    <a:pt x="175" y="410"/>
                  </a:lnTo>
                  <a:lnTo>
                    <a:pt x="182" y="407"/>
                  </a:lnTo>
                  <a:lnTo>
                    <a:pt x="192" y="407"/>
                  </a:lnTo>
                  <a:lnTo>
                    <a:pt x="201" y="405"/>
                  </a:lnTo>
                  <a:lnTo>
                    <a:pt x="201" y="407"/>
                  </a:lnTo>
                  <a:lnTo>
                    <a:pt x="201" y="407"/>
                  </a:lnTo>
                  <a:lnTo>
                    <a:pt x="204" y="407"/>
                  </a:lnTo>
                  <a:lnTo>
                    <a:pt x="204" y="407"/>
                  </a:lnTo>
                  <a:lnTo>
                    <a:pt x="222" y="405"/>
                  </a:lnTo>
                  <a:lnTo>
                    <a:pt x="239" y="403"/>
                  </a:lnTo>
                  <a:lnTo>
                    <a:pt x="256" y="398"/>
                  </a:lnTo>
                  <a:lnTo>
                    <a:pt x="275" y="396"/>
                  </a:lnTo>
                  <a:lnTo>
                    <a:pt x="291" y="393"/>
                  </a:lnTo>
                  <a:lnTo>
                    <a:pt x="308" y="391"/>
                  </a:lnTo>
                  <a:lnTo>
                    <a:pt x="327" y="389"/>
                  </a:lnTo>
                  <a:lnTo>
                    <a:pt x="343" y="384"/>
                  </a:lnTo>
                  <a:lnTo>
                    <a:pt x="360" y="381"/>
                  </a:lnTo>
                  <a:lnTo>
                    <a:pt x="379" y="379"/>
                  </a:lnTo>
                  <a:lnTo>
                    <a:pt x="395" y="377"/>
                  </a:lnTo>
                  <a:lnTo>
                    <a:pt x="412" y="372"/>
                  </a:lnTo>
                  <a:lnTo>
                    <a:pt x="431" y="370"/>
                  </a:lnTo>
                  <a:lnTo>
                    <a:pt x="447" y="367"/>
                  </a:lnTo>
                  <a:lnTo>
                    <a:pt x="464" y="363"/>
                  </a:lnTo>
                  <a:lnTo>
                    <a:pt x="483" y="360"/>
                  </a:lnTo>
                  <a:lnTo>
                    <a:pt x="499" y="358"/>
                  </a:lnTo>
                  <a:lnTo>
                    <a:pt x="516" y="353"/>
                  </a:lnTo>
                  <a:lnTo>
                    <a:pt x="532" y="351"/>
                  </a:lnTo>
                  <a:lnTo>
                    <a:pt x="551" y="348"/>
                  </a:lnTo>
                  <a:lnTo>
                    <a:pt x="568" y="344"/>
                  </a:lnTo>
                  <a:lnTo>
                    <a:pt x="584" y="341"/>
                  </a:lnTo>
                  <a:lnTo>
                    <a:pt x="603" y="336"/>
                  </a:lnTo>
                  <a:lnTo>
                    <a:pt x="620" y="334"/>
                  </a:lnTo>
                  <a:lnTo>
                    <a:pt x="636" y="329"/>
                  </a:lnTo>
                  <a:lnTo>
                    <a:pt x="655" y="327"/>
                  </a:lnTo>
                  <a:lnTo>
                    <a:pt x="672" y="322"/>
                  </a:lnTo>
                  <a:lnTo>
                    <a:pt x="688" y="320"/>
                  </a:lnTo>
                  <a:lnTo>
                    <a:pt x="705" y="318"/>
                  </a:lnTo>
                  <a:lnTo>
                    <a:pt x="724" y="313"/>
                  </a:lnTo>
                  <a:lnTo>
                    <a:pt x="740" y="310"/>
                  </a:lnTo>
                  <a:lnTo>
                    <a:pt x="755" y="306"/>
                  </a:lnTo>
                  <a:lnTo>
                    <a:pt x="757" y="306"/>
                  </a:lnTo>
                  <a:lnTo>
                    <a:pt x="757" y="306"/>
                  </a:lnTo>
                  <a:lnTo>
                    <a:pt x="757" y="303"/>
                  </a:lnTo>
                  <a:lnTo>
                    <a:pt x="755" y="303"/>
                  </a:lnTo>
                  <a:lnTo>
                    <a:pt x="755" y="301"/>
                  </a:lnTo>
                  <a:lnTo>
                    <a:pt x="759" y="306"/>
                  </a:lnTo>
                  <a:lnTo>
                    <a:pt x="764" y="303"/>
                  </a:lnTo>
                  <a:lnTo>
                    <a:pt x="764" y="303"/>
                  </a:lnTo>
                  <a:lnTo>
                    <a:pt x="762" y="299"/>
                  </a:lnTo>
                  <a:lnTo>
                    <a:pt x="759" y="284"/>
                  </a:lnTo>
                  <a:lnTo>
                    <a:pt x="759" y="284"/>
                  </a:lnTo>
                  <a:lnTo>
                    <a:pt x="762" y="284"/>
                  </a:lnTo>
                  <a:lnTo>
                    <a:pt x="762" y="284"/>
                  </a:lnTo>
                  <a:lnTo>
                    <a:pt x="764" y="284"/>
                  </a:lnTo>
                  <a:lnTo>
                    <a:pt x="764" y="287"/>
                  </a:lnTo>
                  <a:lnTo>
                    <a:pt x="769" y="294"/>
                  </a:lnTo>
                  <a:lnTo>
                    <a:pt x="769" y="294"/>
                  </a:lnTo>
                  <a:lnTo>
                    <a:pt x="771" y="296"/>
                  </a:lnTo>
                  <a:lnTo>
                    <a:pt x="771" y="296"/>
                  </a:lnTo>
                  <a:lnTo>
                    <a:pt x="771" y="299"/>
                  </a:lnTo>
                  <a:lnTo>
                    <a:pt x="771" y="299"/>
                  </a:lnTo>
                  <a:lnTo>
                    <a:pt x="771" y="301"/>
                  </a:lnTo>
                  <a:lnTo>
                    <a:pt x="774" y="303"/>
                  </a:lnTo>
                  <a:lnTo>
                    <a:pt x="774" y="303"/>
                  </a:lnTo>
                  <a:lnTo>
                    <a:pt x="776" y="301"/>
                  </a:lnTo>
                  <a:lnTo>
                    <a:pt x="774" y="296"/>
                  </a:lnTo>
                  <a:lnTo>
                    <a:pt x="757" y="27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 name="Freeform 11">
              <a:extLst>
                <a:ext uri="{FF2B5EF4-FFF2-40B4-BE49-F238E27FC236}">
                  <a16:creationId xmlns:a16="http://schemas.microsoft.com/office/drawing/2014/main" xmlns="" id="{39763982-FB34-4D7D-BCFC-72B8AE557C4F}"/>
                </a:ext>
              </a:extLst>
            </p:cNvPr>
            <p:cNvSpPr>
              <a:spLocks/>
            </p:cNvSpPr>
            <p:nvPr/>
          </p:nvSpPr>
          <p:spPr bwMode="auto">
            <a:xfrm>
              <a:off x="7026633" y="3226492"/>
              <a:ext cx="532499" cy="656979"/>
            </a:xfrm>
            <a:custGeom>
              <a:avLst/>
              <a:gdLst>
                <a:gd name="T0" fmla="*/ 357 w 539"/>
                <a:gd name="T1" fmla="*/ 47 h 665"/>
                <a:gd name="T2" fmla="*/ 354 w 539"/>
                <a:gd name="T3" fmla="*/ 71 h 665"/>
                <a:gd name="T4" fmla="*/ 354 w 539"/>
                <a:gd name="T5" fmla="*/ 92 h 665"/>
                <a:gd name="T6" fmla="*/ 352 w 539"/>
                <a:gd name="T7" fmla="*/ 116 h 665"/>
                <a:gd name="T8" fmla="*/ 350 w 539"/>
                <a:gd name="T9" fmla="*/ 139 h 665"/>
                <a:gd name="T10" fmla="*/ 347 w 539"/>
                <a:gd name="T11" fmla="*/ 154 h 665"/>
                <a:gd name="T12" fmla="*/ 347 w 539"/>
                <a:gd name="T13" fmla="*/ 154 h 665"/>
                <a:gd name="T14" fmla="*/ 347 w 539"/>
                <a:gd name="T15" fmla="*/ 154 h 665"/>
                <a:gd name="T16" fmla="*/ 383 w 539"/>
                <a:gd name="T17" fmla="*/ 158 h 665"/>
                <a:gd name="T18" fmla="*/ 418 w 539"/>
                <a:gd name="T19" fmla="*/ 161 h 665"/>
                <a:gd name="T20" fmla="*/ 454 w 539"/>
                <a:gd name="T21" fmla="*/ 163 h 665"/>
                <a:gd name="T22" fmla="*/ 489 w 539"/>
                <a:gd name="T23" fmla="*/ 168 h 665"/>
                <a:gd name="T24" fmla="*/ 527 w 539"/>
                <a:gd name="T25" fmla="*/ 170 h 665"/>
                <a:gd name="T26" fmla="*/ 537 w 539"/>
                <a:gd name="T27" fmla="*/ 201 h 665"/>
                <a:gd name="T28" fmla="*/ 532 w 539"/>
                <a:gd name="T29" fmla="*/ 248 h 665"/>
                <a:gd name="T30" fmla="*/ 527 w 539"/>
                <a:gd name="T31" fmla="*/ 293 h 665"/>
                <a:gd name="T32" fmla="*/ 525 w 539"/>
                <a:gd name="T33" fmla="*/ 341 h 665"/>
                <a:gd name="T34" fmla="*/ 520 w 539"/>
                <a:gd name="T35" fmla="*/ 385 h 665"/>
                <a:gd name="T36" fmla="*/ 518 w 539"/>
                <a:gd name="T37" fmla="*/ 433 h 665"/>
                <a:gd name="T38" fmla="*/ 513 w 539"/>
                <a:gd name="T39" fmla="*/ 478 h 665"/>
                <a:gd name="T40" fmla="*/ 508 w 539"/>
                <a:gd name="T41" fmla="*/ 525 h 665"/>
                <a:gd name="T42" fmla="*/ 506 w 539"/>
                <a:gd name="T43" fmla="*/ 572 h 665"/>
                <a:gd name="T44" fmla="*/ 501 w 539"/>
                <a:gd name="T45" fmla="*/ 617 h 665"/>
                <a:gd name="T46" fmla="*/ 499 w 539"/>
                <a:gd name="T47" fmla="*/ 665 h 665"/>
                <a:gd name="T48" fmla="*/ 451 w 539"/>
                <a:gd name="T49" fmla="*/ 660 h 665"/>
                <a:gd name="T50" fmla="*/ 404 w 539"/>
                <a:gd name="T51" fmla="*/ 655 h 665"/>
                <a:gd name="T52" fmla="*/ 357 w 539"/>
                <a:gd name="T53" fmla="*/ 651 h 665"/>
                <a:gd name="T54" fmla="*/ 312 w 539"/>
                <a:gd name="T55" fmla="*/ 648 h 665"/>
                <a:gd name="T56" fmla="*/ 265 w 539"/>
                <a:gd name="T57" fmla="*/ 643 h 665"/>
                <a:gd name="T58" fmla="*/ 217 w 539"/>
                <a:gd name="T59" fmla="*/ 636 h 665"/>
                <a:gd name="T60" fmla="*/ 172 w 539"/>
                <a:gd name="T61" fmla="*/ 632 h 665"/>
                <a:gd name="T62" fmla="*/ 125 w 539"/>
                <a:gd name="T63" fmla="*/ 627 h 665"/>
                <a:gd name="T64" fmla="*/ 78 w 539"/>
                <a:gd name="T65" fmla="*/ 622 h 665"/>
                <a:gd name="T66" fmla="*/ 30 w 539"/>
                <a:gd name="T67" fmla="*/ 615 h 665"/>
                <a:gd name="T68" fmla="*/ 2 w 539"/>
                <a:gd name="T69" fmla="*/ 591 h 665"/>
                <a:gd name="T70" fmla="*/ 9 w 539"/>
                <a:gd name="T71" fmla="*/ 535 h 665"/>
                <a:gd name="T72" fmla="*/ 19 w 539"/>
                <a:gd name="T73" fmla="*/ 478 h 665"/>
                <a:gd name="T74" fmla="*/ 26 w 539"/>
                <a:gd name="T75" fmla="*/ 419 h 665"/>
                <a:gd name="T76" fmla="*/ 33 w 539"/>
                <a:gd name="T77" fmla="*/ 362 h 665"/>
                <a:gd name="T78" fmla="*/ 40 w 539"/>
                <a:gd name="T79" fmla="*/ 305 h 665"/>
                <a:gd name="T80" fmla="*/ 47 w 539"/>
                <a:gd name="T81" fmla="*/ 248 h 665"/>
                <a:gd name="T82" fmla="*/ 54 w 539"/>
                <a:gd name="T83" fmla="*/ 189 h 665"/>
                <a:gd name="T84" fmla="*/ 61 w 539"/>
                <a:gd name="T85" fmla="*/ 132 h 665"/>
                <a:gd name="T86" fmla="*/ 68 w 539"/>
                <a:gd name="T87" fmla="*/ 75 h 665"/>
                <a:gd name="T88" fmla="*/ 75 w 539"/>
                <a:gd name="T89" fmla="*/ 19 h 665"/>
                <a:gd name="T90" fmla="*/ 113 w 539"/>
                <a:gd name="T91" fmla="*/ 4 h 665"/>
                <a:gd name="T92" fmla="*/ 165 w 539"/>
                <a:gd name="T93" fmla="*/ 12 h 665"/>
                <a:gd name="T94" fmla="*/ 220 w 539"/>
                <a:gd name="T95" fmla="*/ 16 h 665"/>
                <a:gd name="T96" fmla="*/ 272 w 539"/>
                <a:gd name="T97" fmla="*/ 23 h 665"/>
                <a:gd name="T98" fmla="*/ 324 w 539"/>
                <a:gd name="T99" fmla="*/ 28 h 665"/>
                <a:gd name="T100" fmla="*/ 359 w 539"/>
                <a:gd name="T101" fmla="*/ 3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9" h="665">
                  <a:moveTo>
                    <a:pt x="359" y="33"/>
                  </a:moveTo>
                  <a:lnTo>
                    <a:pt x="359" y="40"/>
                  </a:lnTo>
                  <a:lnTo>
                    <a:pt x="357" y="47"/>
                  </a:lnTo>
                  <a:lnTo>
                    <a:pt x="357" y="54"/>
                  </a:lnTo>
                  <a:lnTo>
                    <a:pt x="357" y="61"/>
                  </a:lnTo>
                  <a:lnTo>
                    <a:pt x="354" y="71"/>
                  </a:lnTo>
                  <a:lnTo>
                    <a:pt x="354" y="78"/>
                  </a:lnTo>
                  <a:lnTo>
                    <a:pt x="354" y="85"/>
                  </a:lnTo>
                  <a:lnTo>
                    <a:pt x="354" y="92"/>
                  </a:lnTo>
                  <a:lnTo>
                    <a:pt x="352" y="101"/>
                  </a:lnTo>
                  <a:lnTo>
                    <a:pt x="352" y="109"/>
                  </a:lnTo>
                  <a:lnTo>
                    <a:pt x="352" y="116"/>
                  </a:lnTo>
                  <a:lnTo>
                    <a:pt x="350" y="123"/>
                  </a:lnTo>
                  <a:lnTo>
                    <a:pt x="350" y="130"/>
                  </a:lnTo>
                  <a:lnTo>
                    <a:pt x="350" y="139"/>
                  </a:lnTo>
                  <a:lnTo>
                    <a:pt x="347" y="146"/>
                  </a:lnTo>
                  <a:lnTo>
                    <a:pt x="347" y="154"/>
                  </a:lnTo>
                  <a:lnTo>
                    <a:pt x="347" y="154"/>
                  </a:lnTo>
                  <a:lnTo>
                    <a:pt x="347" y="154"/>
                  </a:lnTo>
                  <a:lnTo>
                    <a:pt x="347" y="154"/>
                  </a:lnTo>
                  <a:lnTo>
                    <a:pt x="347" y="154"/>
                  </a:lnTo>
                  <a:lnTo>
                    <a:pt x="347" y="154"/>
                  </a:lnTo>
                  <a:lnTo>
                    <a:pt x="347" y="154"/>
                  </a:lnTo>
                  <a:lnTo>
                    <a:pt x="347" y="154"/>
                  </a:lnTo>
                  <a:lnTo>
                    <a:pt x="359" y="156"/>
                  </a:lnTo>
                  <a:lnTo>
                    <a:pt x="371" y="156"/>
                  </a:lnTo>
                  <a:lnTo>
                    <a:pt x="383" y="158"/>
                  </a:lnTo>
                  <a:lnTo>
                    <a:pt x="395" y="158"/>
                  </a:lnTo>
                  <a:lnTo>
                    <a:pt x="406" y="161"/>
                  </a:lnTo>
                  <a:lnTo>
                    <a:pt x="418" y="161"/>
                  </a:lnTo>
                  <a:lnTo>
                    <a:pt x="430" y="163"/>
                  </a:lnTo>
                  <a:lnTo>
                    <a:pt x="442" y="163"/>
                  </a:lnTo>
                  <a:lnTo>
                    <a:pt x="454" y="163"/>
                  </a:lnTo>
                  <a:lnTo>
                    <a:pt x="466" y="165"/>
                  </a:lnTo>
                  <a:lnTo>
                    <a:pt x="477" y="165"/>
                  </a:lnTo>
                  <a:lnTo>
                    <a:pt x="489" y="168"/>
                  </a:lnTo>
                  <a:lnTo>
                    <a:pt x="503" y="168"/>
                  </a:lnTo>
                  <a:lnTo>
                    <a:pt x="515" y="170"/>
                  </a:lnTo>
                  <a:lnTo>
                    <a:pt x="527" y="170"/>
                  </a:lnTo>
                  <a:lnTo>
                    <a:pt x="539" y="172"/>
                  </a:lnTo>
                  <a:lnTo>
                    <a:pt x="537" y="187"/>
                  </a:lnTo>
                  <a:lnTo>
                    <a:pt x="537" y="201"/>
                  </a:lnTo>
                  <a:lnTo>
                    <a:pt x="534" y="217"/>
                  </a:lnTo>
                  <a:lnTo>
                    <a:pt x="534" y="232"/>
                  </a:lnTo>
                  <a:lnTo>
                    <a:pt x="532" y="248"/>
                  </a:lnTo>
                  <a:lnTo>
                    <a:pt x="529" y="262"/>
                  </a:lnTo>
                  <a:lnTo>
                    <a:pt x="529" y="279"/>
                  </a:lnTo>
                  <a:lnTo>
                    <a:pt x="527" y="293"/>
                  </a:lnTo>
                  <a:lnTo>
                    <a:pt x="527" y="310"/>
                  </a:lnTo>
                  <a:lnTo>
                    <a:pt x="525" y="324"/>
                  </a:lnTo>
                  <a:lnTo>
                    <a:pt x="525" y="341"/>
                  </a:lnTo>
                  <a:lnTo>
                    <a:pt x="522" y="355"/>
                  </a:lnTo>
                  <a:lnTo>
                    <a:pt x="522" y="371"/>
                  </a:lnTo>
                  <a:lnTo>
                    <a:pt x="520" y="385"/>
                  </a:lnTo>
                  <a:lnTo>
                    <a:pt x="520" y="402"/>
                  </a:lnTo>
                  <a:lnTo>
                    <a:pt x="518" y="416"/>
                  </a:lnTo>
                  <a:lnTo>
                    <a:pt x="518" y="433"/>
                  </a:lnTo>
                  <a:lnTo>
                    <a:pt x="515" y="447"/>
                  </a:lnTo>
                  <a:lnTo>
                    <a:pt x="515" y="464"/>
                  </a:lnTo>
                  <a:lnTo>
                    <a:pt x="513" y="478"/>
                  </a:lnTo>
                  <a:lnTo>
                    <a:pt x="511" y="494"/>
                  </a:lnTo>
                  <a:lnTo>
                    <a:pt x="511" y="509"/>
                  </a:lnTo>
                  <a:lnTo>
                    <a:pt x="508" y="525"/>
                  </a:lnTo>
                  <a:lnTo>
                    <a:pt x="508" y="542"/>
                  </a:lnTo>
                  <a:lnTo>
                    <a:pt x="506" y="556"/>
                  </a:lnTo>
                  <a:lnTo>
                    <a:pt x="506" y="572"/>
                  </a:lnTo>
                  <a:lnTo>
                    <a:pt x="503" y="587"/>
                  </a:lnTo>
                  <a:lnTo>
                    <a:pt x="503" y="603"/>
                  </a:lnTo>
                  <a:lnTo>
                    <a:pt x="501" y="617"/>
                  </a:lnTo>
                  <a:lnTo>
                    <a:pt x="501" y="634"/>
                  </a:lnTo>
                  <a:lnTo>
                    <a:pt x="499" y="648"/>
                  </a:lnTo>
                  <a:lnTo>
                    <a:pt x="499" y="665"/>
                  </a:lnTo>
                  <a:lnTo>
                    <a:pt x="482" y="662"/>
                  </a:lnTo>
                  <a:lnTo>
                    <a:pt x="466" y="662"/>
                  </a:lnTo>
                  <a:lnTo>
                    <a:pt x="451" y="660"/>
                  </a:lnTo>
                  <a:lnTo>
                    <a:pt x="435" y="658"/>
                  </a:lnTo>
                  <a:lnTo>
                    <a:pt x="421" y="658"/>
                  </a:lnTo>
                  <a:lnTo>
                    <a:pt x="404" y="655"/>
                  </a:lnTo>
                  <a:lnTo>
                    <a:pt x="390" y="655"/>
                  </a:lnTo>
                  <a:lnTo>
                    <a:pt x="373" y="653"/>
                  </a:lnTo>
                  <a:lnTo>
                    <a:pt x="357" y="651"/>
                  </a:lnTo>
                  <a:lnTo>
                    <a:pt x="343" y="651"/>
                  </a:lnTo>
                  <a:lnTo>
                    <a:pt x="326" y="648"/>
                  </a:lnTo>
                  <a:lnTo>
                    <a:pt x="312" y="648"/>
                  </a:lnTo>
                  <a:lnTo>
                    <a:pt x="295" y="646"/>
                  </a:lnTo>
                  <a:lnTo>
                    <a:pt x="279" y="643"/>
                  </a:lnTo>
                  <a:lnTo>
                    <a:pt x="265" y="643"/>
                  </a:lnTo>
                  <a:lnTo>
                    <a:pt x="248" y="641"/>
                  </a:lnTo>
                  <a:lnTo>
                    <a:pt x="234" y="639"/>
                  </a:lnTo>
                  <a:lnTo>
                    <a:pt x="217" y="636"/>
                  </a:lnTo>
                  <a:lnTo>
                    <a:pt x="203" y="636"/>
                  </a:lnTo>
                  <a:lnTo>
                    <a:pt x="187" y="634"/>
                  </a:lnTo>
                  <a:lnTo>
                    <a:pt x="172" y="632"/>
                  </a:lnTo>
                  <a:lnTo>
                    <a:pt x="156" y="632"/>
                  </a:lnTo>
                  <a:lnTo>
                    <a:pt x="139" y="629"/>
                  </a:lnTo>
                  <a:lnTo>
                    <a:pt x="125" y="627"/>
                  </a:lnTo>
                  <a:lnTo>
                    <a:pt x="108" y="625"/>
                  </a:lnTo>
                  <a:lnTo>
                    <a:pt x="94" y="622"/>
                  </a:lnTo>
                  <a:lnTo>
                    <a:pt x="78" y="622"/>
                  </a:lnTo>
                  <a:lnTo>
                    <a:pt x="64" y="620"/>
                  </a:lnTo>
                  <a:lnTo>
                    <a:pt x="47" y="617"/>
                  </a:lnTo>
                  <a:lnTo>
                    <a:pt x="30" y="615"/>
                  </a:lnTo>
                  <a:lnTo>
                    <a:pt x="16" y="613"/>
                  </a:lnTo>
                  <a:lnTo>
                    <a:pt x="0" y="613"/>
                  </a:lnTo>
                  <a:lnTo>
                    <a:pt x="2" y="591"/>
                  </a:lnTo>
                  <a:lnTo>
                    <a:pt x="4" y="572"/>
                  </a:lnTo>
                  <a:lnTo>
                    <a:pt x="7" y="554"/>
                  </a:lnTo>
                  <a:lnTo>
                    <a:pt x="9" y="535"/>
                  </a:lnTo>
                  <a:lnTo>
                    <a:pt x="14" y="516"/>
                  </a:lnTo>
                  <a:lnTo>
                    <a:pt x="16" y="497"/>
                  </a:lnTo>
                  <a:lnTo>
                    <a:pt x="19" y="478"/>
                  </a:lnTo>
                  <a:lnTo>
                    <a:pt x="21" y="459"/>
                  </a:lnTo>
                  <a:lnTo>
                    <a:pt x="23" y="440"/>
                  </a:lnTo>
                  <a:lnTo>
                    <a:pt x="26" y="419"/>
                  </a:lnTo>
                  <a:lnTo>
                    <a:pt x="28" y="400"/>
                  </a:lnTo>
                  <a:lnTo>
                    <a:pt x="30" y="381"/>
                  </a:lnTo>
                  <a:lnTo>
                    <a:pt x="33" y="362"/>
                  </a:lnTo>
                  <a:lnTo>
                    <a:pt x="35" y="343"/>
                  </a:lnTo>
                  <a:lnTo>
                    <a:pt x="37" y="324"/>
                  </a:lnTo>
                  <a:lnTo>
                    <a:pt x="40" y="305"/>
                  </a:lnTo>
                  <a:lnTo>
                    <a:pt x="42" y="286"/>
                  </a:lnTo>
                  <a:lnTo>
                    <a:pt x="45" y="267"/>
                  </a:lnTo>
                  <a:lnTo>
                    <a:pt x="47" y="248"/>
                  </a:lnTo>
                  <a:lnTo>
                    <a:pt x="49" y="229"/>
                  </a:lnTo>
                  <a:lnTo>
                    <a:pt x="52" y="210"/>
                  </a:lnTo>
                  <a:lnTo>
                    <a:pt x="54" y="189"/>
                  </a:lnTo>
                  <a:lnTo>
                    <a:pt x="56" y="170"/>
                  </a:lnTo>
                  <a:lnTo>
                    <a:pt x="59" y="151"/>
                  </a:lnTo>
                  <a:lnTo>
                    <a:pt x="61" y="132"/>
                  </a:lnTo>
                  <a:lnTo>
                    <a:pt x="64" y="113"/>
                  </a:lnTo>
                  <a:lnTo>
                    <a:pt x="66" y="94"/>
                  </a:lnTo>
                  <a:lnTo>
                    <a:pt x="68" y="75"/>
                  </a:lnTo>
                  <a:lnTo>
                    <a:pt x="71" y="56"/>
                  </a:lnTo>
                  <a:lnTo>
                    <a:pt x="73" y="38"/>
                  </a:lnTo>
                  <a:lnTo>
                    <a:pt x="75" y="19"/>
                  </a:lnTo>
                  <a:lnTo>
                    <a:pt x="78" y="0"/>
                  </a:lnTo>
                  <a:lnTo>
                    <a:pt x="97" y="2"/>
                  </a:lnTo>
                  <a:lnTo>
                    <a:pt x="113" y="4"/>
                  </a:lnTo>
                  <a:lnTo>
                    <a:pt x="130" y="7"/>
                  </a:lnTo>
                  <a:lnTo>
                    <a:pt x="149" y="9"/>
                  </a:lnTo>
                  <a:lnTo>
                    <a:pt x="165" y="12"/>
                  </a:lnTo>
                  <a:lnTo>
                    <a:pt x="184" y="14"/>
                  </a:lnTo>
                  <a:lnTo>
                    <a:pt x="201" y="14"/>
                  </a:lnTo>
                  <a:lnTo>
                    <a:pt x="220" y="16"/>
                  </a:lnTo>
                  <a:lnTo>
                    <a:pt x="236" y="19"/>
                  </a:lnTo>
                  <a:lnTo>
                    <a:pt x="253" y="21"/>
                  </a:lnTo>
                  <a:lnTo>
                    <a:pt x="272" y="23"/>
                  </a:lnTo>
                  <a:lnTo>
                    <a:pt x="288" y="26"/>
                  </a:lnTo>
                  <a:lnTo>
                    <a:pt x="307" y="26"/>
                  </a:lnTo>
                  <a:lnTo>
                    <a:pt x="324" y="28"/>
                  </a:lnTo>
                  <a:lnTo>
                    <a:pt x="343" y="30"/>
                  </a:lnTo>
                  <a:lnTo>
                    <a:pt x="359" y="33"/>
                  </a:lnTo>
                  <a:lnTo>
                    <a:pt x="359" y="3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12">
              <a:extLst>
                <a:ext uri="{FF2B5EF4-FFF2-40B4-BE49-F238E27FC236}">
                  <a16:creationId xmlns:a16="http://schemas.microsoft.com/office/drawing/2014/main" xmlns="" id="{A9DC51FA-D9CC-4141-9241-2B1ECA6885F6}"/>
                </a:ext>
              </a:extLst>
            </p:cNvPr>
            <p:cNvSpPr>
              <a:spLocks noEditPoints="1"/>
            </p:cNvSpPr>
            <p:nvPr/>
          </p:nvSpPr>
          <p:spPr bwMode="auto">
            <a:xfrm>
              <a:off x="7715226" y="3976337"/>
              <a:ext cx="1381137" cy="1311981"/>
            </a:xfrm>
            <a:custGeom>
              <a:avLst/>
              <a:gdLst>
                <a:gd name="T0" fmla="*/ 996 w 1398"/>
                <a:gd name="T1" fmla="*/ 1174 h 1328"/>
                <a:gd name="T2" fmla="*/ 1006 w 1398"/>
                <a:gd name="T3" fmla="*/ 1118 h 1328"/>
                <a:gd name="T4" fmla="*/ 1034 w 1398"/>
                <a:gd name="T5" fmla="*/ 1075 h 1328"/>
                <a:gd name="T6" fmla="*/ 1058 w 1398"/>
                <a:gd name="T7" fmla="*/ 1042 h 1328"/>
                <a:gd name="T8" fmla="*/ 1119 w 1398"/>
                <a:gd name="T9" fmla="*/ 997 h 1328"/>
                <a:gd name="T10" fmla="*/ 1275 w 1398"/>
                <a:gd name="T11" fmla="*/ 883 h 1328"/>
                <a:gd name="T12" fmla="*/ 1379 w 1398"/>
                <a:gd name="T13" fmla="*/ 625 h 1328"/>
                <a:gd name="T14" fmla="*/ 1361 w 1398"/>
                <a:gd name="T15" fmla="*/ 597 h 1328"/>
                <a:gd name="T16" fmla="*/ 1337 w 1398"/>
                <a:gd name="T17" fmla="*/ 550 h 1328"/>
                <a:gd name="T18" fmla="*/ 1290 w 1398"/>
                <a:gd name="T19" fmla="*/ 353 h 1328"/>
                <a:gd name="T20" fmla="*/ 1230 w 1398"/>
                <a:gd name="T21" fmla="*/ 325 h 1328"/>
                <a:gd name="T22" fmla="*/ 1178 w 1398"/>
                <a:gd name="T23" fmla="*/ 322 h 1328"/>
                <a:gd name="T24" fmla="*/ 1141 w 1398"/>
                <a:gd name="T25" fmla="*/ 325 h 1328"/>
                <a:gd name="T26" fmla="*/ 1070 w 1398"/>
                <a:gd name="T27" fmla="*/ 337 h 1328"/>
                <a:gd name="T28" fmla="*/ 1034 w 1398"/>
                <a:gd name="T29" fmla="*/ 327 h 1328"/>
                <a:gd name="T30" fmla="*/ 996 w 1398"/>
                <a:gd name="T31" fmla="*/ 339 h 1328"/>
                <a:gd name="T32" fmla="*/ 956 w 1398"/>
                <a:gd name="T33" fmla="*/ 318 h 1328"/>
                <a:gd name="T34" fmla="*/ 869 w 1398"/>
                <a:gd name="T35" fmla="*/ 303 h 1328"/>
                <a:gd name="T36" fmla="*/ 779 w 1398"/>
                <a:gd name="T37" fmla="*/ 263 h 1328"/>
                <a:gd name="T38" fmla="*/ 705 w 1398"/>
                <a:gd name="T39" fmla="*/ 180 h 1328"/>
                <a:gd name="T40" fmla="*/ 395 w 1398"/>
                <a:gd name="T41" fmla="*/ 93 h 1328"/>
                <a:gd name="T42" fmla="*/ 147 w 1398"/>
                <a:gd name="T43" fmla="*/ 552 h 1328"/>
                <a:gd name="T44" fmla="*/ 50 w 1398"/>
                <a:gd name="T45" fmla="*/ 616 h 1328"/>
                <a:gd name="T46" fmla="*/ 142 w 1398"/>
                <a:gd name="T47" fmla="*/ 699 h 1328"/>
                <a:gd name="T48" fmla="*/ 180 w 1398"/>
                <a:gd name="T49" fmla="*/ 734 h 1328"/>
                <a:gd name="T50" fmla="*/ 199 w 1398"/>
                <a:gd name="T51" fmla="*/ 800 h 1328"/>
                <a:gd name="T52" fmla="*/ 249 w 1398"/>
                <a:gd name="T53" fmla="*/ 869 h 1328"/>
                <a:gd name="T54" fmla="*/ 346 w 1398"/>
                <a:gd name="T55" fmla="*/ 931 h 1328"/>
                <a:gd name="T56" fmla="*/ 393 w 1398"/>
                <a:gd name="T57" fmla="*/ 890 h 1328"/>
                <a:gd name="T58" fmla="*/ 414 w 1398"/>
                <a:gd name="T59" fmla="*/ 843 h 1328"/>
                <a:gd name="T60" fmla="*/ 474 w 1398"/>
                <a:gd name="T61" fmla="*/ 836 h 1328"/>
                <a:gd name="T62" fmla="*/ 547 w 1398"/>
                <a:gd name="T63" fmla="*/ 838 h 1328"/>
                <a:gd name="T64" fmla="*/ 594 w 1398"/>
                <a:gd name="T65" fmla="*/ 881 h 1328"/>
                <a:gd name="T66" fmla="*/ 641 w 1398"/>
                <a:gd name="T67" fmla="*/ 954 h 1328"/>
                <a:gd name="T68" fmla="*/ 675 w 1398"/>
                <a:gd name="T69" fmla="*/ 1025 h 1328"/>
                <a:gd name="T70" fmla="*/ 717 w 1398"/>
                <a:gd name="T71" fmla="*/ 1080 h 1328"/>
                <a:gd name="T72" fmla="*/ 760 w 1398"/>
                <a:gd name="T73" fmla="*/ 1115 h 1328"/>
                <a:gd name="T74" fmla="*/ 767 w 1398"/>
                <a:gd name="T75" fmla="*/ 1174 h 1328"/>
                <a:gd name="T76" fmla="*/ 809 w 1398"/>
                <a:gd name="T77" fmla="*/ 1262 h 1328"/>
                <a:gd name="T78" fmla="*/ 857 w 1398"/>
                <a:gd name="T79" fmla="*/ 1281 h 1328"/>
                <a:gd name="T80" fmla="*/ 970 w 1398"/>
                <a:gd name="T81" fmla="*/ 1307 h 1328"/>
                <a:gd name="T82" fmla="*/ 1013 w 1398"/>
                <a:gd name="T83" fmla="*/ 1314 h 1328"/>
                <a:gd name="T84" fmla="*/ 1010 w 1398"/>
                <a:gd name="T85" fmla="*/ 1295 h 1328"/>
                <a:gd name="T86" fmla="*/ 994 w 1398"/>
                <a:gd name="T87" fmla="*/ 1257 h 1328"/>
                <a:gd name="T88" fmla="*/ 977 w 1398"/>
                <a:gd name="T89" fmla="*/ 1191 h 1328"/>
                <a:gd name="T90" fmla="*/ 956 w 1398"/>
                <a:gd name="T91" fmla="*/ 1151 h 1328"/>
                <a:gd name="T92" fmla="*/ 980 w 1398"/>
                <a:gd name="T93" fmla="*/ 1141 h 1328"/>
                <a:gd name="T94" fmla="*/ 1006 w 1398"/>
                <a:gd name="T95" fmla="*/ 1106 h 1328"/>
                <a:gd name="T96" fmla="*/ 999 w 1398"/>
                <a:gd name="T97" fmla="*/ 1075 h 1328"/>
                <a:gd name="T98" fmla="*/ 1025 w 1398"/>
                <a:gd name="T99" fmla="*/ 1051 h 1328"/>
                <a:gd name="T100" fmla="*/ 1039 w 1398"/>
                <a:gd name="T101" fmla="*/ 1042 h 1328"/>
                <a:gd name="T102" fmla="*/ 1058 w 1398"/>
                <a:gd name="T103" fmla="*/ 1002 h 1328"/>
                <a:gd name="T104" fmla="*/ 1091 w 1398"/>
                <a:gd name="T105" fmla="*/ 995 h 1328"/>
                <a:gd name="T106" fmla="*/ 1086 w 1398"/>
                <a:gd name="T107" fmla="*/ 978 h 1328"/>
                <a:gd name="T108" fmla="*/ 1098 w 1398"/>
                <a:gd name="T109" fmla="*/ 966 h 1328"/>
                <a:gd name="T110" fmla="*/ 1122 w 1398"/>
                <a:gd name="T111" fmla="*/ 983 h 1328"/>
                <a:gd name="T112" fmla="*/ 1167 w 1398"/>
                <a:gd name="T113" fmla="*/ 964 h 1328"/>
                <a:gd name="T114" fmla="*/ 1254 w 1398"/>
                <a:gd name="T115" fmla="*/ 886 h 1328"/>
                <a:gd name="T116" fmla="*/ 1247 w 1398"/>
                <a:gd name="T117" fmla="*/ 855 h 1328"/>
                <a:gd name="T118" fmla="*/ 1275 w 1398"/>
                <a:gd name="T119" fmla="*/ 850 h 1328"/>
                <a:gd name="T120" fmla="*/ 1287 w 1398"/>
                <a:gd name="T121" fmla="*/ 869 h 1328"/>
                <a:gd name="T122" fmla="*/ 1382 w 1398"/>
                <a:gd name="T123" fmla="*/ 760 h 1328"/>
                <a:gd name="T124" fmla="*/ 1396 w 1398"/>
                <a:gd name="T125" fmla="*/ 677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8" h="1328">
                  <a:moveTo>
                    <a:pt x="1001" y="1222"/>
                  </a:moveTo>
                  <a:lnTo>
                    <a:pt x="1003" y="1226"/>
                  </a:lnTo>
                  <a:lnTo>
                    <a:pt x="1003" y="1229"/>
                  </a:lnTo>
                  <a:lnTo>
                    <a:pt x="1006" y="1231"/>
                  </a:lnTo>
                  <a:lnTo>
                    <a:pt x="1006" y="1234"/>
                  </a:lnTo>
                  <a:lnTo>
                    <a:pt x="1008" y="1241"/>
                  </a:lnTo>
                  <a:lnTo>
                    <a:pt x="1008" y="1243"/>
                  </a:lnTo>
                  <a:lnTo>
                    <a:pt x="1013" y="1248"/>
                  </a:lnTo>
                  <a:lnTo>
                    <a:pt x="1013" y="1250"/>
                  </a:lnTo>
                  <a:lnTo>
                    <a:pt x="1015" y="1260"/>
                  </a:lnTo>
                  <a:lnTo>
                    <a:pt x="1015" y="1262"/>
                  </a:lnTo>
                  <a:lnTo>
                    <a:pt x="1018" y="1267"/>
                  </a:lnTo>
                  <a:lnTo>
                    <a:pt x="1018" y="1269"/>
                  </a:lnTo>
                  <a:lnTo>
                    <a:pt x="1020" y="1293"/>
                  </a:lnTo>
                  <a:lnTo>
                    <a:pt x="1022" y="1295"/>
                  </a:lnTo>
                  <a:lnTo>
                    <a:pt x="1022" y="1295"/>
                  </a:lnTo>
                  <a:lnTo>
                    <a:pt x="1025" y="1295"/>
                  </a:lnTo>
                  <a:lnTo>
                    <a:pt x="1025" y="1293"/>
                  </a:lnTo>
                  <a:lnTo>
                    <a:pt x="1022" y="1286"/>
                  </a:lnTo>
                  <a:lnTo>
                    <a:pt x="1020" y="1281"/>
                  </a:lnTo>
                  <a:lnTo>
                    <a:pt x="1020" y="1279"/>
                  </a:lnTo>
                  <a:lnTo>
                    <a:pt x="1020" y="1274"/>
                  </a:lnTo>
                  <a:lnTo>
                    <a:pt x="1020" y="1271"/>
                  </a:lnTo>
                  <a:lnTo>
                    <a:pt x="1018" y="1267"/>
                  </a:lnTo>
                  <a:lnTo>
                    <a:pt x="1018" y="1260"/>
                  </a:lnTo>
                  <a:lnTo>
                    <a:pt x="1015" y="1255"/>
                  </a:lnTo>
                  <a:lnTo>
                    <a:pt x="1015" y="1255"/>
                  </a:lnTo>
                  <a:lnTo>
                    <a:pt x="1015" y="1252"/>
                  </a:lnTo>
                  <a:lnTo>
                    <a:pt x="1003" y="1215"/>
                  </a:lnTo>
                  <a:lnTo>
                    <a:pt x="999" y="1193"/>
                  </a:lnTo>
                  <a:lnTo>
                    <a:pt x="996" y="1160"/>
                  </a:lnTo>
                  <a:lnTo>
                    <a:pt x="996" y="1158"/>
                  </a:lnTo>
                  <a:lnTo>
                    <a:pt x="996" y="1160"/>
                  </a:lnTo>
                  <a:lnTo>
                    <a:pt x="996" y="1167"/>
                  </a:lnTo>
                  <a:lnTo>
                    <a:pt x="994" y="1170"/>
                  </a:lnTo>
                  <a:lnTo>
                    <a:pt x="996" y="1172"/>
                  </a:lnTo>
                  <a:lnTo>
                    <a:pt x="996" y="1174"/>
                  </a:lnTo>
                  <a:lnTo>
                    <a:pt x="994" y="1179"/>
                  </a:lnTo>
                  <a:lnTo>
                    <a:pt x="994" y="1181"/>
                  </a:lnTo>
                  <a:lnTo>
                    <a:pt x="996" y="1184"/>
                  </a:lnTo>
                  <a:lnTo>
                    <a:pt x="996" y="1196"/>
                  </a:lnTo>
                  <a:lnTo>
                    <a:pt x="996" y="1200"/>
                  </a:lnTo>
                  <a:lnTo>
                    <a:pt x="996" y="1205"/>
                  </a:lnTo>
                  <a:lnTo>
                    <a:pt x="999" y="1210"/>
                  </a:lnTo>
                  <a:lnTo>
                    <a:pt x="1001" y="1212"/>
                  </a:lnTo>
                  <a:lnTo>
                    <a:pt x="1001" y="1212"/>
                  </a:lnTo>
                  <a:lnTo>
                    <a:pt x="1001" y="1212"/>
                  </a:lnTo>
                  <a:lnTo>
                    <a:pt x="1001" y="1212"/>
                  </a:lnTo>
                  <a:lnTo>
                    <a:pt x="1001" y="1215"/>
                  </a:lnTo>
                  <a:lnTo>
                    <a:pt x="999" y="1215"/>
                  </a:lnTo>
                  <a:lnTo>
                    <a:pt x="999" y="1215"/>
                  </a:lnTo>
                  <a:lnTo>
                    <a:pt x="999" y="1215"/>
                  </a:lnTo>
                  <a:lnTo>
                    <a:pt x="1001" y="1217"/>
                  </a:lnTo>
                  <a:lnTo>
                    <a:pt x="1001" y="1217"/>
                  </a:lnTo>
                  <a:lnTo>
                    <a:pt x="1001" y="1217"/>
                  </a:lnTo>
                  <a:lnTo>
                    <a:pt x="1001" y="1219"/>
                  </a:lnTo>
                  <a:lnTo>
                    <a:pt x="1001" y="1222"/>
                  </a:lnTo>
                  <a:close/>
                  <a:moveTo>
                    <a:pt x="1029" y="1080"/>
                  </a:moveTo>
                  <a:lnTo>
                    <a:pt x="1029" y="1082"/>
                  </a:lnTo>
                  <a:lnTo>
                    <a:pt x="1029" y="1084"/>
                  </a:lnTo>
                  <a:lnTo>
                    <a:pt x="1025" y="1087"/>
                  </a:lnTo>
                  <a:lnTo>
                    <a:pt x="1020" y="1092"/>
                  </a:lnTo>
                  <a:lnTo>
                    <a:pt x="1015" y="1106"/>
                  </a:lnTo>
                  <a:lnTo>
                    <a:pt x="1015" y="1106"/>
                  </a:lnTo>
                  <a:lnTo>
                    <a:pt x="1013" y="1103"/>
                  </a:lnTo>
                  <a:lnTo>
                    <a:pt x="1013" y="1103"/>
                  </a:lnTo>
                  <a:lnTo>
                    <a:pt x="1010" y="1101"/>
                  </a:lnTo>
                  <a:lnTo>
                    <a:pt x="1010" y="1103"/>
                  </a:lnTo>
                  <a:lnTo>
                    <a:pt x="1010" y="1106"/>
                  </a:lnTo>
                  <a:lnTo>
                    <a:pt x="1010" y="1106"/>
                  </a:lnTo>
                  <a:lnTo>
                    <a:pt x="1008" y="1108"/>
                  </a:lnTo>
                  <a:lnTo>
                    <a:pt x="1010" y="1110"/>
                  </a:lnTo>
                  <a:lnTo>
                    <a:pt x="1008" y="1113"/>
                  </a:lnTo>
                  <a:lnTo>
                    <a:pt x="1006" y="1118"/>
                  </a:lnTo>
                  <a:lnTo>
                    <a:pt x="1003" y="1120"/>
                  </a:lnTo>
                  <a:lnTo>
                    <a:pt x="1003" y="1120"/>
                  </a:lnTo>
                  <a:lnTo>
                    <a:pt x="1001" y="1125"/>
                  </a:lnTo>
                  <a:lnTo>
                    <a:pt x="1001" y="1127"/>
                  </a:lnTo>
                  <a:lnTo>
                    <a:pt x="1001" y="1132"/>
                  </a:lnTo>
                  <a:lnTo>
                    <a:pt x="996" y="1141"/>
                  </a:lnTo>
                  <a:lnTo>
                    <a:pt x="996" y="1153"/>
                  </a:lnTo>
                  <a:lnTo>
                    <a:pt x="996" y="1155"/>
                  </a:lnTo>
                  <a:lnTo>
                    <a:pt x="996" y="1155"/>
                  </a:lnTo>
                  <a:lnTo>
                    <a:pt x="996" y="1155"/>
                  </a:lnTo>
                  <a:lnTo>
                    <a:pt x="999" y="1153"/>
                  </a:lnTo>
                  <a:lnTo>
                    <a:pt x="999" y="1151"/>
                  </a:lnTo>
                  <a:lnTo>
                    <a:pt x="1001" y="1139"/>
                  </a:lnTo>
                  <a:lnTo>
                    <a:pt x="1008" y="1122"/>
                  </a:lnTo>
                  <a:lnTo>
                    <a:pt x="1018" y="1101"/>
                  </a:lnTo>
                  <a:lnTo>
                    <a:pt x="1032" y="1080"/>
                  </a:lnTo>
                  <a:lnTo>
                    <a:pt x="1032" y="1080"/>
                  </a:lnTo>
                  <a:lnTo>
                    <a:pt x="1032" y="1077"/>
                  </a:lnTo>
                  <a:lnTo>
                    <a:pt x="1029" y="1080"/>
                  </a:lnTo>
                  <a:close/>
                  <a:moveTo>
                    <a:pt x="1053" y="1042"/>
                  </a:moveTo>
                  <a:lnTo>
                    <a:pt x="1051" y="1042"/>
                  </a:lnTo>
                  <a:lnTo>
                    <a:pt x="1048" y="1042"/>
                  </a:lnTo>
                  <a:lnTo>
                    <a:pt x="1048" y="1044"/>
                  </a:lnTo>
                  <a:lnTo>
                    <a:pt x="1048" y="1044"/>
                  </a:lnTo>
                  <a:lnTo>
                    <a:pt x="1048" y="1047"/>
                  </a:lnTo>
                  <a:lnTo>
                    <a:pt x="1046" y="1047"/>
                  </a:lnTo>
                  <a:lnTo>
                    <a:pt x="1039" y="1058"/>
                  </a:lnTo>
                  <a:lnTo>
                    <a:pt x="1039" y="1058"/>
                  </a:lnTo>
                  <a:lnTo>
                    <a:pt x="1041" y="1058"/>
                  </a:lnTo>
                  <a:lnTo>
                    <a:pt x="1041" y="1058"/>
                  </a:lnTo>
                  <a:lnTo>
                    <a:pt x="1041" y="1061"/>
                  </a:lnTo>
                  <a:lnTo>
                    <a:pt x="1041" y="1061"/>
                  </a:lnTo>
                  <a:lnTo>
                    <a:pt x="1036" y="1066"/>
                  </a:lnTo>
                  <a:lnTo>
                    <a:pt x="1034" y="1070"/>
                  </a:lnTo>
                  <a:lnTo>
                    <a:pt x="1032" y="1075"/>
                  </a:lnTo>
                  <a:lnTo>
                    <a:pt x="1034" y="1077"/>
                  </a:lnTo>
                  <a:lnTo>
                    <a:pt x="1034" y="1075"/>
                  </a:lnTo>
                  <a:lnTo>
                    <a:pt x="1036" y="1073"/>
                  </a:lnTo>
                  <a:lnTo>
                    <a:pt x="1039" y="1068"/>
                  </a:lnTo>
                  <a:lnTo>
                    <a:pt x="1044" y="1061"/>
                  </a:lnTo>
                  <a:lnTo>
                    <a:pt x="1053" y="1049"/>
                  </a:lnTo>
                  <a:lnTo>
                    <a:pt x="1053" y="1049"/>
                  </a:lnTo>
                  <a:lnTo>
                    <a:pt x="1053" y="1047"/>
                  </a:lnTo>
                  <a:lnTo>
                    <a:pt x="1053" y="1044"/>
                  </a:lnTo>
                  <a:lnTo>
                    <a:pt x="1053" y="1044"/>
                  </a:lnTo>
                  <a:lnTo>
                    <a:pt x="1053" y="1042"/>
                  </a:lnTo>
                  <a:close/>
                  <a:moveTo>
                    <a:pt x="1100" y="1009"/>
                  </a:moveTo>
                  <a:lnTo>
                    <a:pt x="1100" y="1009"/>
                  </a:lnTo>
                  <a:lnTo>
                    <a:pt x="1098" y="1009"/>
                  </a:lnTo>
                  <a:lnTo>
                    <a:pt x="1098" y="1009"/>
                  </a:lnTo>
                  <a:lnTo>
                    <a:pt x="1098" y="1009"/>
                  </a:lnTo>
                  <a:lnTo>
                    <a:pt x="1098" y="1011"/>
                  </a:lnTo>
                  <a:lnTo>
                    <a:pt x="1098" y="1013"/>
                  </a:lnTo>
                  <a:lnTo>
                    <a:pt x="1096" y="1013"/>
                  </a:lnTo>
                  <a:lnTo>
                    <a:pt x="1096" y="1016"/>
                  </a:lnTo>
                  <a:lnTo>
                    <a:pt x="1091" y="1016"/>
                  </a:lnTo>
                  <a:lnTo>
                    <a:pt x="1088" y="1016"/>
                  </a:lnTo>
                  <a:lnTo>
                    <a:pt x="1088" y="1016"/>
                  </a:lnTo>
                  <a:lnTo>
                    <a:pt x="1086" y="1018"/>
                  </a:lnTo>
                  <a:lnTo>
                    <a:pt x="1079" y="1021"/>
                  </a:lnTo>
                  <a:lnTo>
                    <a:pt x="1079" y="1023"/>
                  </a:lnTo>
                  <a:lnTo>
                    <a:pt x="1079" y="1023"/>
                  </a:lnTo>
                  <a:lnTo>
                    <a:pt x="1074" y="1025"/>
                  </a:lnTo>
                  <a:lnTo>
                    <a:pt x="1072" y="1028"/>
                  </a:lnTo>
                  <a:lnTo>
                    <a:pt x="1072" y="1028"/>
                  </a:lnTo>
                  <a:lnTo>
                    <a:pt x="1067" y="1032"/>
                  </a:lnTo>
                  <a:lnTo>
                    <a:pt x="1067" y="1032"/>
                  </a:lnTo>
                  <a:lnTo>
                    <a:pt x="1065" y="1032"/>
                  </a:lnTo>
                  <a:lnTo>
                    <a:pt x="1060" y="1035"/>
                  </a:lnTo>
                  <a:lnTo>
                    <a:pt x="1060" y="1035"/>
                  </a:lnTo>
                  <a:lnTo>
                    <a:pt x="1058" y="1035"/>
                  </a:lnTo>
                  <a:lnTo>
                    <a:pt x="1058" y="1037"/>
                  </a:lnTo>
                  <a:lnTo>
                    <a:pt x="1058" y="1039"/>
                  </a:lnTo>
                  <a:lnTo>
                    <a:pt x="1058" y="1042"/>
                  </a:lnTo>
                  <a:lnTo>
                    <a:pt x="1058" y="1042"/>
                  </a:lnTo>
                  <a:lnTo>
                    <a:pt x="1058" y="1042"/>
                  </a:lnTo>
                  <a:lnTo>
                    <a:pt x="1055" y="1044"/>
                  </a:lnTo>
                  <a:lnTo>
                    <a:pt x="1055" y="1047"/>
                  </a:lnTo>
                  <a:lnTo>
                    <a:pt x="1055" y="1049"/>
                  </a:lnTo>
                  <a:lnTo>
                    <a:pt x="1055" y="1049"/>
                  </a:lnTo>
                  <a:lnTo>
                    <a:pt x="1055" y="1047"/>
                  </a:lnTo>
                  <a:lnTo>
                    <a:pt x="1058" y="1047"/>
                  </a:lnTo>
                  <a:lnTo>
                    <a:pt x="1060" y="1042"/>
                  </a:lnTo>
                  <a:lnTo>
                    <a:pt x="1067" y="1037"/>
                  </a:lnTo>
                  <a:lnTo>
                    <a:pt x="1070" y="1035"/>
                  </a:lnTo>
                  <a:lnTo>
                    <a:pt x="1079" y="1030"/>
                  </a:lnTo>
                  <a:lnTo>
                    <a:pt x="1084" y="1023"/>
                  </a:lnTo>
                  <a:lnTo>
                    <a:pt x="1088" y="1021"/>
                  </a:lnTo>
                  <a:lnTo>
                    <a:pt x="1091" y="1021"/>
                  </a:lnTo>
                  <a:lnTo>
                    <a:pt x="1100" y="1016"/>
                  </a:lnTo>
                  <a:lnTo>
                    <a:pt x="1100" y="1016"/>
                  </a:lnTo>
                  <a:lnTo>
                    <a:pt x="1100" y="1013"/>
                  </a:lnTo>
                  <a:lnTo>
                    <a:pt x="1100" y="1013"/>
                  </a:lnTo>
                  <a:lnTo>
                    <a:pt x="1100" y="1011"/>
                  </a:lnTo>
                  <a:lnTo>
                    <a:pt x="1100" y="1009"/>
                  </a:lnTo>
                  <a:lnTo>
                    <a:pt x="1100" y="1009"/>
                  </a:lnTo>
                  <a:close/>
                  <a:moveTo>
                    <a:pt x="1115" y="997"/>
                  </a:moveTo>
                  <a:lnTo>
                    <a:pt x="1110" y="999"/>
                  </a:lnTo>
                  <a:lnTo>
                    <a:pt x="1105" y="1006"/>
                  </a:lnTo>
                  <a:lnTo>
                    <a:pt x="1105" y="1006"/>
                  </a:lnTo>
                  <a:lnTo>
                    <a:pt x="1107" y="1006"/>
                  </a:lnTo>
                  <a:lnTo>
                    <a:pt x="1107" y="1004"/>
                  </a:lnTo>
                  <a:lnTo>
                    <a:pt x="1112" y="1002"/>
                  </a:lnTo>
                  <a:lnTo>
                    <a:pt x="1115" y="1002"/>
                  </a:lnTo>
                  <a:lnTo>
                    <a:pt x="1115" y="999"/>
                  </a:lnTo>
                  <a:lnTo>
                    <a:pt x="1117" y="997"/>
                  </a:lnTo>
                  <a:lnTo>
                    <a:pt x="1117" y="997"/>
                  </a:lnTo>
                  <a:lnTo>
                    <a:pt x="1117" y="997"/>
                  </a:lnTo>
                  <a:lnTo>
                    <a:pt x="1117" y="997"/>
                  </a:lnTo>
                  <a:lnTo>
                    <a:pt x="1119" y="997"/>
                  </a:lnTo>
                  <a:lnTo>
                    <a:pt x="1119" y="997"/>
                  </a:lnTo>
                  <a:lnTo>
                    <a:pt x="1119" y="995"/>
                  </a:lnTo>
                  <a:lnTo>
                    <a:pt x="1115" y="997"/>
                  </a:lnTo>
                  <a:close/>
                  <a:moveTo>
                    <a:pt x="1268" y="881"/>
                  </a:moveTo>
                  <a:lnTo>
                    <a:pt x="1268" y="881"/>
                  </a:lnTo>
                  <a:lnTo>
                    <a:pt x="1268" y="881"/>
                  </a:lnTo>
                  <a:lnTo>
                    <a:pt x="1268" y="881"/>
                  </a:lnTo>
                  <a:lnTo>
                    <a:pt x="1268" y="881"/>
                  </a:lnTo>
                  <a:lnTo>
                    <a:pt x="1268" y="881"/>
                  </a:lnTo>
                  <a:lnTo>
                    <a:pt x="1268" y="881"/>
                  </a:lnTo>
                  <a:lnTo>
                    <a:pt x="1268" y="881"/>
                  </a:lnTo>
                  <a:lnTo>
                    <a:pt x="1268" y="881"/>
                  </a:lnTo>
                  <a:lnTo>
                    <a:pt x="1266" y="881"/>
                  </a:lnTo>
                  <a:lnTo>
                    <a:pt x="1266" y="883"/>
                  </a:lnTo>
                  <a:lnTo>
                    <a:pt x="1268" y="883"/>
                  </a:lnTo>
                  <a:lnTo>
                    <a:pt x="1268" y="886"/>
                  </a:lnTo>
                  <a:lnTo>
                    <a:pt x="1268" y="886"/>
                  </a:lnTo>
                  <a:lnTo>
                    <a:pt x="1268" y="888"/>
                  </a:lnTo>
                  <a:lnTo>
                    <a:pt x="1266" y="888"/>
                  </a:lnTo>
                  <a:lnTo>
                    <a:pt x="1264" y="888"/>
                  </a:lnTo>
                  <a:lnTo>
                    <a:pt x="1264" y="888"/>
                  </a:lnTo>
                  <a:lnTo>
                    <a:pt x="1264" y="890"/>
                  </a:lnTo>
                  <a:lnTo>
                    <a:pt x="1259" y="895"/>
                  </a:lnTo>
                  <a:lnTo>
                    <a:pt x="1259" y="895"/>
                  </a:lnTo>
                  <a:lnTo>
                    <a:pt x="1256" y="895"/>
                  </a:lnTo>
                  <a:lnTo>
                    <a:pt x="1256" y="895"/>
                  </a:lnTo>
                  <a:lnTo>
                    <a:pt x="1254" y="897"/>
                  </a:lnTo>
                  <a:lnTo>
                    <a:pt x="1254" y="897"/>
                  </a:lnTo>
                  <a:lnTo>
                    <a:pt x="1254" y="900"/>
                  </a:lnTo>
                  <a:lnTo>
                    <a:pt x="1245" y="905"/>
                  </a:lnTo>
                  <a:lnTo>
                    <a:pt x="1242" y="909"/>
                  </a:lnTo>
                  <a:lnTo>
                    <a:pt x="1240" y="912"/>
                  </a:lnTo>
                  <a:lnTo>
                    <a:pt x="1238" y="914"/>
                  </a:lnTo>
                  <a:lnTo>
                    <a:pt x="1240" y="914"/>
                  </a:lnTo>
                  <a:lnTo>
                    <a:pt x="1240" y="912"/>
                  </a:lnTo>
                  <a:lnTo>
                    <a:pt x="1256" y="900"/>
                  </a:lnTo>
                  <a:lnTo>
                    <a:pt x="1261" y="897"/>
                  </a:lnTo>
                  <a:lnTo>
                    <a:pt x="1275" y="883"/>
                  </a:lnTo>
                  <a:lnTo>
                    <a:pt x="1271" y="881"/>
                  </a:lnTo>
                  <a:lnTo>
                    <a:pt x="1268" y="881"/>
                  </a:lnTo>
                  <a:close/>
                  <a:moveTo>
                    <a:pt x="1398" y="663"/>
                  </a:moveTo>
                  <a:lnTo>
                    <a:pt x="1396" y="661"/>
                  </a:lnTo>
                  <a:lnTo>
                    <a:pt x="1394" y="658"/>
                  </a:lnTo>
                  <a:lnTo>
                    <a:pt x="1394" y="656"/>
                  </a:lnTo>
                  <a:lnTo>
                    <a:pt x="1394" y="654"/>
                  </a:lnTo>
                  <a:lnTo>
                    <a:pt x="1394" y="654"/>
                  </a:lnTo>
                  <a:lnTo>
                    <a:pt x="1394" y="647"/>
                  </a:lnTo>
                  <a:lnTo>
                    <a:pt x="1394" y="647"/>
                  </a:lnTo>
                  <a:lnTo>
                    <a:pt x="1391" y="644"/>
                  </a:lnTo>
                  <a:lnTo>
                    <a:pt x="1389" y="647"/>
                  </a:lnTo>
                  <a:lnTo>
                    <a:pt x="1389" y="647"/>
                  </a:lnTo>
                  <a:lnTo>
                    <a:pt x="1389" y="647"/>
                  </a:lnTo>
                  <a:lnTo>
                    <a:pt x="1389" y="647"/>
                  </a:lnTo>
                  <a:lnTo>
                    <a:pt x="1389" y="647"/>
                  </a:lnTo>
                  <a:lnTo>
                    <a:pt x="1389" y="644"/>
                  </a:lnTo>
                  <a:lnTo>
                    <a:pt x="1389" y="644"/>
                  </a:lnTo>
                  <a:lnTo>
                    <a:pt x="1387" y="644"/>
                  </a:lnTo>
                  <a:lnTo>
                    <a:pt x="1387" y="642"/>
                  </a:lnTo>
                  <a:lnTo>
                    <a:pt x="1387" y="639"/>
                  </a:lnTo>
                  <a:lnTo>
                    <a:pt x="1387" y="639"/>
                  </a:lnTo>
                  <a:lnTo>
                    <a:pt x="1387" y="639"/>
                  </a:lnTo>
                  <a:lnTo>
                    <a:pt x="1387" y="637"/>
                  </a:lnTo>
                  <a:lnTo>
                    <a:pt x="1384" y="637"/>
                  </a:lnTo>
                  <a:lnTo>
                    <a:pt x="1384" y="637"/>
                  </a:lnTo>
                  <a:lnTo>
                    <a:pt x="1384" y="635"/>
                  </a:lnTo>
                  <a:lnTo>
                    <a:pt x="1384" y="635"/>
                  </a:lnTo>
                  <a:lnTo>
                    <a:pt x="1384" y="635"/>
                  </a:lnTo>
                  <a:lnTo>
                    <a:pt x="1379" y="632"/>
                  </a:lnTo>
                  <a:lnTo>
                    <a:pt x="1379" y="630"/>
                  </a:lnTo>
                  <a:lnTo>
                    <a:pt x="1379" y="630"/>
                  </a:lnTo>
                  <a:lnTo>
                    <a:pt x="1379" y="630"/>
                  </a:lnTo>
                  <a:lnTo>
                    <a:pt x="1379" y="628"/>
                  </a:lnTo>
                  <a:lnTo>
                    <a:pt x="1379" y="628"/>
                  </a:lnTo>
                  <a:lnTo>
                    <a:pt x="1379" y="625"/>
                  </a:lnTo>
                  <a:lnTo>
                    <a:pt x="1379" y="625"/>
                  </a:lnTo>
                  <a:lnTo>
                    <a:pt x="1382" y="623"/>
                  </a:lnTo>
                  <a:lnTo>
                    <a:pt x="1382" y="623"/>
                  </a:lnTo>
                  <a:lnTo>
                    <a:pt x="1382" y="623"/>
                  </a:lnTo>
                  <a:lnTo>
                    <a:pt x="1379" y="623"/>
                  </a:lnTo>
                  <a:lnTo>
                    <a:pt x="1377" y="621"/>
                  </a:lnTo>
                  <a:lnTo>
                    <a:pt x="1377" y="618"/>
                  </a:lnTo>
                  <a:lnTo>
                    <a:pt x="1377" y="618"/>
                  </a:lnTo>
                  <a:lnTo>
                    <a:pt x="1375" y="618"/>
                  </a:lnTo>
                  <a:lnTo>
                    <a:pt x="1375" y="616"/>
                  </a:lnTo>
                  <a:lnTo>
                    <a:pt x="1375" y="613"/>
                  </a:lnTo>
                  <a:lnTo>
                    <a:pt x="1375" y="613"/>
                  </a:lnTo>
                  <a:lnTo>
                    <a:pt x="1375" y="613"/>
                  </a:lnTo>
                  <a:lnTo>
                    <a:pt x="1375" y="613"/>
                  </a:lnTo>
                  <a:lnTo>
                    <a:pt x="1372" y="613"/>
                  </a:lnTo>
                  <a:lnTo>
                    <a:pt x="1372" y="613"/>
                  </a:lnTo>
                  <a:lnTo>
                    <a:pt x="1372" y="613"/>
                  </a:lnTo>
                  <a:lnTo>
                    <a:pt x="1370" y="611"/>
                  </a:lnTo>
                  <a:lnTo>
                    <a:pt x="1370" y="611"/>
                  </a:lnTo>
                  <a:lnTo>
                    <a:pt x="1370" y="611"/>
                  </a:lnTo>
                  <a:lnTo>
                    <a:pt x="1370" y="609"/>
                  </a:lnTo>
                  <a:lnTo>
                    <a:pt x="1370" y="609"/>
                  </a:lnTo>
                  <a:lnTo>
                    <a:pt x="1372" y="609"/>
                  </a:lnTo>
                  <a:lnTo>
                    <a:pt x="1372" y="609"/>
                  </a:lnTo>
                  <a:lnTo>
                    <a:pt x="1372" y="609"/>
                  </a:lnTo>
                  <a:lnTo>
                    <a:pt x="1372" y="609"/>
                  </a:lnTo>
                  <a:lnTo>
                    <a:pt x="1372" y="606"/>
                  </a:lnTo>
                  <a:lnTo>
                    <a:pt x="1372" y="606"/>
                  </a:lnTo>
                  <a:lnTo>
                    <a:pt x="1372" y="606"/>
                  </a:lnTo>
                  <a:lnTo>
                    <a:pt x="1372" y="606"/>
                  </a:lnTo>
                  <a:lnTo>
                    <a:pt x="1370" y="606"/>
                  </a:lnTo>
                  <a:lnTo>
                    <a:pt x="1368" y="604"/>
                  </a:lnTo>
                  <a:lnTo>
                    <a:pt x="1368" y="604"/>
                  </a:lnTo>
                  <a:lnTo>
                    <a:pt x="1368" y="604"/>
                  </a:lnTo>
                  <a:lnTo>
                    <a:pt x="1365" y="604"/>
                  </a:lnTo>
                  <a:lnTo>
                    <a:pt x="1363" y="602"/>
                  </a:lnTo>
                  <a:lnTo>
                    <a:pt x="1363" y="599"/>
                  </a:lnTo>
                  <a:lnTo>
                    <a:pt x="1361" y="597"/>
                  </a:lnTo>
                  <a:lnTo>
                    <a:pt x="1361" y="597"/>
                  </a:lnTo>
                  <a:lnTo>
                    <a:pt x="1361" y="597"/>
                  </a:lnTo>
                  <a:lnTo>
                    <a:pt x="1361" y="595"/>
                  </a:lnTo>
                  <a:lnTo>
                    <a:pt x="1361" y="595"/>
                  </a:lnTo>
                  <a:lnTo>
                    <a:pt x="1361" y="592"/>
                  </a:lnTo>
                  <a:lnTo>
                    <a:pt x="1361" y="592"/>
                  </a:lnTo>
                  <a:lnTo>
                    <a:pt x="1361" y="592"/>
                  </a:lnTo>
                  <a:lnTo>
                    <a:pt x="1361" y="590"/>
                  </a:lnTo>
                  <a:lnTo>
                    <a:pt x="1361" y="587"/>
                  </a:lnTo>
                  <a:lnTo>
                    <a:pt x="1361" y="585"/>
                  </a:lnTo>
                  <a:lnTo>
                    <a:pt x="1363" y="583"/>
                  </a:lnTo>
                  <a:lnTo>
                    <a:pt x="1363" y="583"/>
                  </a:lnTo>
                  <a:lnTo>
                    <a:pt x="1363" y="583"/>
                  </a:lnTo>
                  <a:lnTo>
                    <a:pt x="1361" y="583"/>
                  </a:lnTo>
                  <a:lnTo>
                    <a:pt x="1361" y="580"/>
                  </a:lnTo>
                  <a:lnTo>
                    <a:pt x="1361" y="580"/>
                  </a:lnTo>
                  <a:lnTo>
                    <a:pt x="1361" y="580"/>
                  </a:lnTo>
                  <a:lnTo>
                    <a:pt x="1361" y="578"/>
                  </a:lnTo>
                  <a:lnTo>
                    <a:pt x="1358" y="573"/>
                  </a:lnTo>
                  <a:lnTo>
                    <a:pt x="1358" y="573"/>
                  </a:lnTo>
                  <a:lnTo>
                    <a:pt x="1356" y="568"/>
                  </a:lnTo>
                  <a:lnTo>
                    <a:pt x="1356" y="568"/>
                  </a:lnTo>
                  <a:lnTo>
                    <a:pt x="1353" y="566"/>
                  </a:lnTo>
                  <a:lnTo>
                    <a:pt x="1353" y="566"/>
                  </a:lnTo>
                  <a:lnTo>
                    <a:pt x="1353" y="564"/>
                  </a:lnTo>
                  <a:lnTo>
                    <a:pt x="1351" y="561"/>
                  </a:lnTo>
                  <a:lnTo>
                    <a:pt x="1349" y="559"/>
                  </a:lnTo>
                  <a:lnTo>
                    <a:pt x="1349" y="559"/>
                  </a:lnTo>
                  <a:lnTo>
                    <a:pt x="1344" y="557"/>
                  </a:lnTo>
                  <a:lnTo>
                    <a:pt x="1344" y="557"/>
                  </a:lnTo>
                  <a:lnTo>
                    <a:pt x="1344" y="557"/>
                  </a:lnTo>
                  <a:lnTo>
                    <a:pt x="1344" y="557"/>
                  </a:lnTo>
                  <a:lnTo>
                    <a:pt x="1342" y="552"/>
                  </a:lnTo>
                  <a:lnTo>
                    <a:pt x="1339" y="552"/>
                  </a:lnTo>
                  <a:lnTo>
                    <a:pt x="1339" y="552"/>
                  </a:lnTo>
                  <a:lnTo>
                    <a:pt x="1337" y="550"/>
                  </a:lnTo>
                  <a:lnTo>
                    <a:pt x="1337" y="550"/>
                  </a:lnTo>
                  <a:lnTo>
                    <a:pt x="1337" y="550"/>
                  </a:lnTo>
                  <a:lnTo>
                    <a:pt x="1337" y="550"/>
                  </a:lnTo>
                  <a:lnTo>
                    <a:pt x="1334" y="547"/>
                  </a:lnTo>
                  <a:lnTo>
                    <a:pt x="1334" y="540"/>
                  </a:lnTo>
                  <a:lnTo>
                    <a:pt x="1334" y="524"/>
                  </a:lnTo>
                  <a:lnTo>
                    <a:pt x="1334" y="509"/>
                  </a:lnTo>
                  <a:lnTo>
                    <a:pt x="1332" y="495"/>
                  </a:lnTo>
                  <a:lnTo>
                    <a:pt x="1332" y="481"/>
                  </a:lnTo>
                  <a:lnTo>
                    <a:pt x="1332" y="467"/>
                  </a:lnTo>
                  <a:lnTo>
                    <a:pt x="1330" y="436"/>
                  </a:lnTo>
                  <a:lnTo>
                    <a:pt x="1330" y="422"/>
                  </a:lnTo>
                  <a:lnTo>
                    <a:pt x="1327" y="408"/>
                  </a:lnTo>
                  <a:lnTo>
                    <a:pt x="1327" y="393"/>
                  </a:lnTo>
                  <a:lnTo>
                    <a:pt x="1325" y="377"/>
                  </a:lnTo>
                  <a:lnTo>
                    <a:pt x="1325" y="363"/>
                  </a:lnTo>
                  <a:lnTo>
                    <a:pt x="1325" y="355"/>
                  </a:lnTo>
                  <a:lnTo>
                    <a:pt x="1325" y="355"/>
                  </a:lnTo>
                  <a:lnTo>
                    <a:pt x="1323" y="353"/>
                  </a:lnTo>
                  <a:lnTo>
                    <a:pt x="1323" y="353"/>
                  </a:lnTo>
                  <a:lnTo>
                    <a:pt x="1318" y="351"/>
                  </a:lnTo>
                  <a:lnTo>
                    <a:pt x="1318" y="353"/>
                  </a:lnTo>
                  <a:lnTo>
                    <a:pt x="1316" y="353"/>
                  </a:lnTo>
                  <a:lnTo>
                    <a:pt x="1313" y="353"/>
                  </a:lnTo>
                  <a:lnTo>
                    <a:pt x="1308" y="351"/>
                  </a:lnTo>
                  <a:lnTo>
                    <a:pt x="1308" y="351"/>
                  </a:lnTo>
                  <a:lnTo>
                    <a:pt x="1306" y="353"/>
                  </a:lnTo>
                  <a:lnTo>
                    <a:pt x="1306" y="353"/>
                  </a:lnTo>
                  <a:lnTo>
                    <a:pt x="1299" y="351"/>
                  </a:lnTo>
                  <a:lnTo>
                    <a:pt x="1299" y="351"/>
                  </a:lnTo>
                  <a:lnTo>
                    <a:pt x="1297" y="353"/>
                  </a:lnTo>
                  <a:lnTo>
                    <a:pt x="1297" y="355"/>
                  </a:lnTo>
                  <a:lnTo>
                    <a:pt x="1297" y="355"/>
                  </a:lnTo>
                  <a:lnTo>
                    <a:pt x="1294" y="355"/>
                  </a:lnTo>
                  <a:lnTo>
                    <a:pt x="1292" y="355"/>
                  </a:lnTo>
                  <a:lnTo>
                    <a:pt x="1290" y="355"/>
                  </a:lnTo>
                  <a:lnTo>
                    <a:pt x="1290" y="353"/>
                  </a:lnTo>
                  <a:lnTo>
                    <a:pt x="1290" y="353"/>
                  </a:lnTo>
                  <a:lnTo>
                    <a:pt x="1290" y="353"/>
                  </a:lnTo>
                  <a:lnTo>
                    <a:pt x="1287" y="353"/>
                  </a:lnTo>
                  <a:lnTo>
                    <a:pt x="1285" y="351"/>
                  </a:lnTo>
                  <a:lnTo>
                    <a:pt x="1282" y="351"/>
                  </a:lnTo>
                  <a:lnTo>
                    <a:pt x="1282" y="348"/>
                  </a:lnTo>
                  <a:lnTo>
                    <a:pt x="1280" y="346"/>
                  </a:lnTo>
                  <a:lnTo>
                    <a:pt x="1278" y="346"/>
                  </a:lnTo>
                  <a:lnTo>
                    <a:pt x="1278" y="346"/>
                  </a:lnTo>
                  <a:lnTo>
                    <a:pt x="1275" y="346"/>
                  </a:lnTo>
                  <a:lnTo>
                    <a:pt x="1273" y="344"/>
                  </a:lnTo>
                  <a:lnTo>
                    <a:pt x="1273" y="346"/>
                  </a:lnTo>
                  <a:lnTo>
                    <a:pt x="1268" y="344"/>
                  </a:lnTo>
                  <a:lnTo>
                    <a:pt x="1268" y="344"/>
                  </a:lnTo>
                  <a:lnTo>
                    <a:pt x="1268" y="341"/>
                  </a:lnTo>
                  <a:lnTo>
                    <a:pt x="1268" y="341"/>
                  </a:lnTo>
                  <a:lnTo>
                    <a:pt x="1266" y="341"/>
                  </a:lnTo>
                  <a:lnTo>
                    <a:pt x="1264" y="341"/>
                  </a:lnTo>
                  <a:lnTo>
                    <a:pt x="1261" y="341"/>
                  </a:lnTo>
                  <a:lnTo>
                    <a:pt x="1261" y="341"/>
                  </a:lnTo>
                  <a:lnTo>
                    <a:pt x="1259" y="341"/>
                  </a:lnTo>
                  <a:lnTo>
                    <a:pt x="1259" y="339"/>
                  </a:lnTo>
                  <a:lnTo>
                    <a:pt x="1256" y="339"/>
                  </a:lnTo>
                  <a:lnTo>
                    <a:pt x="1256" y="341"/>
                  </a:lnTo>
                  <a:lnTo>
                    <a:pt x="1256" y="341"/>
                  </a:lnTo>
                  <a:lnTo>
                    <a:pt x="1254" y="341"/>
                  </a:lnTo>
                  <a:lnTo>
                    <a:pt x="1254" y="339"/>
                  </a:lnTo>
                  <a:lnTo>
                    <a:pt x="1252" y="339"/>
                  </a:lnTo>
                  <a:lnTo>
                    <a:pt x="1249" y="337"/>
                  </a:lnTo>
                  <a:lnTo>
                    <a:pt x="1249" y="334"/>
                  </a:lnTo>
                  <a:lnTo>
                    <a:pt x="1247" y="334"/>
                  </a:lnTo>
                  <a:lnTo>
                    <a:pt x="1245" y="334"/>
                  </a:lnTo>
                  <a:lnTo>
                    <a:pt x="1238" y="334"/>
                  </a:lnTo>
                  <a:lnTo>
                    <a:pt x="1233" y="329"/>
                  </a:lnTo>
                  <a:lnTo>
                    <a:pt x="1233" y="327"/>
                  </a:lnTo>
                  <a:lnTo>
                    <a:pt x="1230" y="327"/>
                  </a:lnTo>
                  <a:lnTo>
                    <a:pt x="1230" y="325"/>
                  </a:lnTo>
                  <a:lnTo>
                    <a:pt x="1230" y="325"/>
                  </a:lnTo>
                  <a:lnTo>
                    <a:pt x="1228" y="325"/>
                  </a:lnTo>
                  <a:lnTo>
                    <a:pt x="1228" y="322"/>
                  </a:lnTo>
                  <a:lnTo>
                    <a:pt x="1228" y="322"/>
                  </a:lnTo>
                  <a:lnTo>
                    <a:pt x="1228" y="322"/>
                  </a:lnTo>
                  <a:lnTo>
                    <a:pt x="1226" y="322"/>
                  </a:lnTo>
                  <a:lnTo>
                    <a:pt x="1226" y="320"/>
                  </a:lnTo>
                  <a:lnTo>
                    <a:pt x="1223" y="320"/>
                  </a:lnTo>
                  <a:lnTo>
                    <a:pt x="1221" y="320"/>
                  </a:lnTo>
                  <a:lnTo>
                    <a:pt x="1219" y="320"/>
                  </a:lnTo>
                  <a:lnTo>
                    <a:pt x="1216" y="315"/>
                  </a:lnTo>
                  <a:lnTo>
                    <a:pt x="1214" y="315"/>
                  </a:lnTo>
                  <a:lnTo>
                    <a:pt x="1211" y="315"/>
                  </a:lnTo>
                  <a:lnTo>
                    <a:pt x="1209" y="313"/>
                  </a:lnTo>
                  <a:lnTo>
                    <a:pt x="1209" y="313"/>
                  </a:lnTo>
                  <a:lnTo>
                    <a:pt x="1209" y="313"/>
                  </a:lnTo>
                  <a:lnTo>
                    <a:pt x="1207" y="310"/>
                  </a:lnTo>
                  <a:lnTo>
                    <a:pt x="1200" y="310"/>
                  </a:lnTo>
                  <a:lnTo>
                    <a:pt x="1200" y="310"/>
                  </a:lnTo>
                  <a:lnTo>
                    <a:pt x="1197" y="310"/>
                  </a:lnTo>
                  <a:lnTo>
                    <a:pt x="1197" y="313"/>
                  </a:lnTo>
                  <a:lnTo>
                    <a:pt x="1197" y="315"/>
                  </a:lnTo>
                  <a:lnTo>
                    <a:pt x="1195" y="318"/>
                  </a:lnTo>
                  <a:lnTo>
                    <a:pt x="1195" y="315"/>
                  </a:lnTo>
                  <a:lnTo>
                    <a:pt x="1195" y="318"/>
                  </a:lnTo>
                  <a:lnTo>
                    <a:pt x="1193" y="318"/>
                  </a:lnTo>
                  <a:lnTo>
                    <a:pt x="1193" y="318"/>
                  </a:lnTo>
                  <a:lnTo>
                    <a:pt x="1193" y="320"/>
                  </a:lnTo>
                  <a:lnTo>
                    <a:pt x="1190" y="318"/>
                  </a:lnTo>
                  <a:lnTo>
                    <a:pt x="1190" y="318"/>
                  </a:lnTo>
                  <a:lnTo>
                    <a:pt x="1190" y="320"/>
                  </a:lnTo>
                  <a:lnTo>
                    <a:pt x="1190" y="320"/>
                  </a:lnTo>
                  <a:lnTo>
                    <a:pt x="1188" y="320"/>
                  </a:lnTo>
                  <a:lnTo>
                    <a:pt x="1188" y="322"/>
                  </a:lnTo>
                  <a:lnTo>
                    <a:pt x="1188" y="322"/>
                  </a:lnTo>
                  <a:lnTo>
                    <a:pt x="1188" y="322"/>
                  </a:lnTo>
                  <a:lnTo>
                    <a:pt x="1178" y="322"/>
                  </a:lnTo>
                  <a:lnTo>
                    <a:pt x="1178" y="322"/>
                  </a:lnTo>
                  <a:lnTo>
                    <a:pt x="1176" y="322"/>
                  </a:lnTo>
                  <a:lnTo>
                    <a:pt x="1176" y="320"/>
                  </a:lnTo>
                  <a:lnTo>
                    <a:pt x="1176" y="320"/>
                  </a:lnTo>
                  <a:lnTo>
                    <a:pt x="1174" y="320"/>
                  </a:lnTo>
                  <a:lnTo>
                    <a:pt x="1174" y="320"/>
                  </a:lnTo>
                  <a:lnTo>
                    <a:pt x="1174" y="322"/>
                  </a:lnTo>
                  <a:lnTo>
                    <a:pt x="1174" y="322"/>
                  </a:lnTo>
                  <a:lnTo>
                    <a:pt x="1171" y="320"/>
                  </a:lnTo>
                  <a:lnTo>
                    <a:pt x="1171" y="320"/>
                  </a:lnTo>
                  <a:lnTo>
                    <a:pt x="1171" y="320"/>
                  </a:lnTo>
                  <a:lnTo>
                    <a:pt x="1171" y="320"/>
                  </a:lnTo>
                  <a:lnTo>
                    <a:pt x="1169" y="320"/>
                  </a:lnTo>
                  <a:lnTo>
                    <a:pt x="1167" y="320"/>
                  </a:lnTo>
                  <a:lnTo>
                    <a:pt x="1169" y="318"/>
                  </a:lnTo>
                  <a:lnTo>
                    <a:pt x="1167" y="315"/>
                  </a:lnTo>
                  <a:lnTo>
                    <a:pt x="1167" y="315"/>
                  </a:lnTo>
                  <a:lnTo>
                    <a:pt x="1164" y="313"/>
                  </a:lnTo>
                  <a:lnTo>
                    <a:pt x="1162" y="313"/>
                  </a:lnTo>
                  <a:lnTo>
                    <a:pt x="1162" y="313"/>
                  </a:lnTo>
                  <a:lnTo>
                    <a:pt x="1159" y="313"/>
                  </a:lnTo>
                  <a:lnTo>
                    <a:pt x="1159" y="315"/>
                  </a:lnTo>
                  <a:lnTo>
                    <a:pt x="1159" y="315"/>
                  </a:lnTo>
                  <a:lnTo>
                    <a:pt x="1157" y="315"/>
                  </a:lnTo>
                  <a:lnTo>
                    <a:pt x="1157" y="315"/>
                  </a:lnTo>
                  <a:lnTo>
                    <a:pt x="1155" y="318"/>
                  </a:lnTo>
                  <a:lnTo>
                    <a:pt x="1152" y="318"/>
                  </a:lnTo>
                  <a:lnTo>
                    <a:pt x="1152" y="318"/>
                  </a:lnTo>
                  <a:lnTo>
                    <a:pt x="1150" y="320"/>
                  </a:lnTo>
                  <a:lnTo>
                    <a:pt x="1150" y="320"/>
                  </a:lnTo>
                  <a:lnTo>
                    <a:pt x="1150" y="320"/>
                  </a:lnTo>
                  <a:lnTo>
                    <a:pt x="1148" y="320"/>
                  </a:lnTo>
                  <a:lnTo>
                    <a:pt x="1145" y="320"/>
                  </a:lnTo>
                  <a:lnTo>
                    <a:pt x="1143" y="320"/>
                  </a:lnTo>
                  <a:lnTo>
                    <a:pt x="1143" y="325"/>
                  </a:lnTo>
                  <a:lnTo>
                    <a:pt x="1143" y="325"/>
                  </a:lnTo>
                  <a:lnTo>
                    <a:pt x="1143" y="325"/>
                  </a:lnTo>
                  <a:lnTo>
                    <a:pt x="1141" y="325"/>
                  </a:lnTo>
                  <a:lnTo>
                    <a:pt x="1141" y="325"/>
                  </a:lnTo>
                  <a:lnTo>
                    <a:pt x="1141" y="325"/>
                  </a:lnTo>
                  <a:lnTo>
                    <a:pt x="1141" y="325"/>
                  </a:lnTo>
                  <a:lnTo>
                    <a:pt x="1138" y="325"/>
                  </a:lnTo>
                  <a:lnTo>
                    <a:pt x="1136" y="327"/>
                  </a:lnTo>
                  <a:lnTo>
                    <a:pt x="1136" y="325"/>
                  </a:lnTo>
                  <a:lnTo>
                    <a:pt x="1129" y="322"/>
                  </a:lnTo>
                  <a:lnTo>
                    <a:pt x="1129" y="320"/>
                  </a:lnTo>
                  <a:lnTo>
                    <a:pt x="1126" y="320"/>
                  </a:lnTo>
                  <a:lnTo>
                    <a:pt x="1126" y="322"/>
                  </a:lnTo>
                  <a:lnTo>
                    <a:pt x="1124" y="322"/>
                  </a:lnTo>
                  <a:lnTo>
                    <a:pt x="1124" y="325"/>
                  </a:lnTo>
                  <a:lnTo>
                    <a:pt x="1124" y="325"/>
                  </a:lnTo>
                  <a:lnTo>
                    <a:pt x="1122" y="325"/>
                  </a:lnTo>
                  <a:lnTo>
                    <a:pt x="1119" y="327"/>
                  </a:lnTo>
                  <a:lnTo>
                    <a:pt x="1117" y="327"/>
                  </a:lnTo>
                  <a:lnTo>
                    <a:pt x="1115" y="327"/>
                  </a:lnTo>
                  <a:lnTo>
                    <a:pt x="1110" y="327"/>
                  </a:lnTo>
                  <a:lnTo>
                    <a:pt x="1107" y="329"/>
                  </a:lnTo>
                  <a:lnTo>
                    <a:pt x="1107" y="329"/>
                  </a:lnTo>
                  <a:lnTo>
                    <a:pt x="1105" y="329"/>
                  </a:lnTo>
                  <a:lnTo>
                    <a:pt x="1105" y="332"/>
                  </a:lnTo>
                  <a:lnTo>
                    <a:pt x="1103" y="334"/>
                  </a:lnTo>
                  <a:lnTo>
                    <a:pt x="1103" y="337"/>
                  </a:lnTo>
                  <a:lnTo>
                    <a:pt x="1100" y="339"/>
                  </a:lnTo>
                  <a:lnTo>
                    <a:pt x="1098" y="339"/>
                  </a:lnTo>
                  <a:lnTo>
                    <a:pt x="1093" y="339"/>
                  </a:lnTo>
                  <a:lnTo>
                    <a:pt x="1091" y="339"/>
                  </a:lnTo>
                  <a:lnTo>
                    <a:pt x="1091" y="339"/>
                  </a:lnTo>
                  <a:lnTo>
                    <a:pt x="1091" y="341"/>
                  </a:lnTo>
                  <a:lnTo>
                    <a:pt x="1091" y="344"/>
                  </a:lnTo>
                  <a:lnTo>
                    <a:pt x="1086" y="346"/>
                  </a:lnTo>
                  <a:lnTo>
                    <a:pt x="1084" y="344"/>
                  </a:lnTo>
                  <a:lnTo>
                    <a:pt x="1081" y="339"/>
                  </a:lnTo>
                  <a:lnTo>
                    <a:pt x="1079" y="337"/>
                  </a:lnTo>
                  <a:lnTo>
                    <a:pt x="1077" y="337"/>
                  </a:lnTo>
                  <a:lnTo>
                    <a:pt x="1070" y="337"/>
                  </a:lnTo>
                  <a:lnTo>
                    <a:pt x="1070" y="337"/>
                  </a:lnTo>
                  <a:lnTo>
                    <a:pt x="1067" y="334"/>
                  </a:lnTo>
                  <a:lnTo>
                    <a:pt x="1067" y="334"/>
                  </a:lnTo>
                  <a:lnTo>
                    <a:pt x="1067" y="332"/>
                  </a:lnTo>
                  <a:lnTo>
                    <a:pt x="1067" y="332"/>
                  </a:lnTo>
                  <a:lnTo>
                    <a:pt x="1065" y="332"/>
                  </a:lnTo>
                  <a:lnTo>
                    <a:pt x="1060" y="329"/>
                  </a:lnTo>
                  <a:lnTo>
                    <a:pt x="1060" y="329"/>
                  </a:lnTo>
                  <a:lnTo>
                    <a:pt x="1058" y="329"/>
                  </a:lnTo>
                  <a:lnTo>
                    <a:pt x="1058" y="327"/>
                  </a:lnTo>
                  <a:lnTo>
                    <a:pt x="1058" y="327"/>
                  </a:lnTo>
                  <a:lnTo>
                    <a:pt x="1058" y="327"/>
                  </a:lnTo>
                  <a:lnTo>
                    <a:pt x="1058" y="325"/>
                  </a:lnTo>
                  <a:lnTo>
                    <a:pt x="1060" y="325"/>
                  </a:lnTo>
                  <a:lnTo>
                    <a:pt x="1060" y="322"/>
                  </a:lnTo>
                  <a:lnTo>
                    <a:pt x="1058" y="322"/>
                  </a:lnTo>
                  <a:lnTo>
                    <a:pt x="1055" y="320"/>
                  </a:lnTo>
                  <a:lnTo>
                    <a:pt x="1053" y="320"/>
                  </a:lnTo>
                  <a:lnTo>
                    <a:pt x="1053" y="320"/>
                  </a:lnTo>
                  <a:lnTo>
                    <a:pt x="1053" y="320"/>
                  </a:lnTo>
                  <a:lnTo>
                    <a:pt x="1053" y="322"/>
                  </a:lnTo>
                  <a:lnTo>
                    <a:pt x="1051" y="322"/>
                  </a:lnTo>
                  <a:lnTo>
                    <a:pt x="1051" y="327"/>
                  </a:lnTo>
                  <a:lnTo>
                    <a:pt x="1051" y="327"/>
                  </a:lnTo>
                  <a:lnTo>
                    <a:pt x="1051" y="327"/>
                  </a:lnTo>
                  <a:lnTo>
                    <a:pt x="1048" y="327"/>
                  </a:lnTo>
                  <a:lnTo>
                    <a:pt x="1048" y="329"/>
                  </a:lnTo>
                  <a:lnTo>
                    <a:pt x="1048" y="329"/>
                  </a:lnTo>
                  <a:lnTo>
                    <a:pt x="1046" y="329"/>
                  </a:lnTo>
                  <a:lnTo>
                    <a:pt x="1046" y="329"/>
                  </a:lnTo>
                  <a:lnTo>
                    <a:pt x="1044" y="329"/>
                  </a:lnTo>
                  <a:lnTo>
                    <a:pt x="1044" y="329"/>
                  </a:lnTo>
                  <a:lnTo>
                    <a:pt x="1044" y="329"/>
                  </a:lnTo>
                  <a:lnTo>
                    <a:pt x="1039" y="327"/>
                  </a:lnTo>
                  <a:lnTo>
                    <a:pt x="1039" y="327"/>
                  </a:lnTo>
                  <a:lnTo>
                    <a:pt x="1039" y="327"/>
                  </a:lnTo>
                  <a:lnTo>
                    <a:pt x="1034" y="327"/>
                  </a:lnTo>
                  <a:lnTo>
                    <a:pt x="1034" y="327"/>
                  </a:lnTo>
                  <a:lnTo>
                    <a:pt x="1032" y="327"/>
                  </a:lnTo>
                  <a:lnTo>
                    <a:pt x="1032" y="327"/>
                  </a:lnTo>
                  <a:lnTo>
                    <a:pt x="1029" y="325"/>
                  </a:lnTo>
                  <a:lnTo>
                    <a:pt x="1029" y="325"/>
                  </a:lnTo>
                  <a:lnTo>
                    <a:pt x="1029" y="322"/>
                  </a:lnTo>
                  <a:lnTo>
                    <a:pt x="1029" y="320"/>
                  </a:lnTo>
                  <a:lnTo>
                    <a:pt x="1027" y="318"/>
                  </a:lnTo>
                  <a:lnTo>
                    <a:pt x="1027" y="318"/>
                  </a:lnTo>
                  <a:lnTo>
                    <a:pt x="1027" y="318"/>
                  </a:lnTo>
                  <a:lnTo>
                    <a:pt x="1025" y="318"/>
                  </a:lnTo>
                  <a:lnTo>
                    <a:pt x="1025" y="318"/>
                  </a:lnTo>
                  <a:lnTo>
                    <a:pt x="1025" y="318"/>
                  </a:lnTo>
                  <a:lnTo>
                    <a:pt x="1020" y="318"/>
                  </a:lnTo>
                  <a:lnTo>
                    <a:pt x="1020" y="318"/>
                  </a:lnTo>
                  <a:lnTo>
                    <a:pt x="1020" y="318"/>
                  </a:lnTo>
                  <a:lnTo>
                    <a:pt x="1018" y="318"/>
                  </a:lnTo>
                  <a:lnTo>
                    <a:pt x="1018" y="320"/>
                  </a:lnTo>
                  <a:lnTo>
                    <a:pt x="1018" y="322"/>
                  </a:lnTo>
                  <a:lnTo>
                    <a:pt x="1018" y="327"/>
                  </a:lnTo>
                  <a:lnTo>
                    <a:pt x="1015" y="329"/>
                  </a:lnTo>
                  <a:lnTo>
                    <a:pt x="1013" y="329"/>
                  </a:lnTo>
                  <a:lnTo>
                    <a:pt x="1008" y="329"/>
                  </a:lnTo>
                  <a:lnTo>
                    <a:pt x="1008" y="332"/>
                  </a:lnTo>
                  <a:lnTo>
                    <a:pt x="1010" y="332"/>
                  </a:lnTo>
                  <a:lnTo>
                    <a:pt x="1010" y="332"/>
                  </a:lnTo>
                  <a:lnTo>
                    <a:pt x="1010" y="334"/>
                  </a:lnTo>
                  <a:lnTo>
                    <a:pt x="1010" y="334"/>
                  </a:lnTo>
                  <a:lnTo>
                    <a:pt x="1008" y="337"/>
                  </a:lnTo>
                  <a:lnTo>
                    <a:pt x="1008" y="337"/>
                  </a:lnTo>
                  <a:lnTo>
                    <a:pt x="1008" y="341"/>
                  </a:lnTo>
                  <a:lnTo>
                    <a:pt x="1008" y="344"/>
                  </a:lnTo>
                  <a:lnTo>
                    <a:pt x="1006" y="346"/>
                  </a:lnTo>
                  <a:lnTo>
                    <a:pt x="1003" y="346"/>
                  </a:lnTo>
                  <a:lnTo>
                    <a:pt x="999" y="344"/>
                  </a:lnTo>
                  <a:lnTo>
                    <a:pt x="999" y="341"/>
                  </a:lnTo>
                  <a:lnTo>
                    <a:pt x="996" y="339"/>
                  </a:lnTo>
                  <a:lnTo>
                    <a:pt x="996" y="337"/>
                  </a:lnTo>
                  <a:lnTo>
                    <a:pt x="996" y="334"/>
                  </a:lnTo>
                  <a:lnTo>
                    <a:pt x="999" y="329"/>
                  </a:lnTo>
                  <a:lnTo>
                    <a:pt x="999" y="327"/>
                  </a:lnTo>
                  <a:lnTo>
                    <a:pt x="999" y="327"/>
                  </a:lnTo>
                  <a:lnTo>
                    <a:pt x="996" y="325"/>
                  </a:lnTo>
                  <a:lnTo>
                    <a:pt x="996" y="325"/>
                  </a:lnTo>
                  <a:lnTo>
                    <a:pt x="994" y="322"/>
                  </a:lnTo>
                  <a:lnTo>
                    <a:pt x="994" y="322"/>
                  </a:lnTo>
                  <a:lnTo>
                    <a:pt x="994" y="325"/>
                  </a:lnTo>
                  <a:lnTo>
                    <a:pt x="992" y="325"/>
                  </a:lnTo>
                  <a:lnTo>
                    <a:pt x="992" y="325"/>
                  </a:lnTo>
                  <a:lnTo>
                    <a:pt x="992" y="327"/>
                  </a:lnTo>
                  <a:lnTo>
                    <a:pt x="989" y="329"/>
                  </a:lnTo>
                  <a:lnTo>
                    <a:pt x="989" y="329"/>
                  </a:lnTo>
                  <a:lnTo>
                    <a:pt x="987" y="327"/>
                  </a:lnTo>
                  <a:lnTo>
                    <a:pt x="984" y="327"/>
                  </a:lnTo>
                  <a:lnTo>
                    <a:pt x="984" y="329"/>
                  </a:lnTo>
                  <a:lnTo>
                    <a:pt x="982" y="329"/>
                  </a:lnTo>
                  <a:lnTo>
                    <a:pt x="982" y="329"/>
                  </a:lnTo>
                  <a:lnTo>
                    <a:pt x="982" y="329"/>
                  </a:lnTo>
                  <a:lnTo>
                    <a:pt x="982" y="332"/>
                  </a:lnTo>
                  <a:lnTo>
                    <a:pt x="980" y="332"/>
                  </a:lnTo>
                  <a:lnTo>
                    <a:pt x="980" y="332"/>
                  </a:lnTo>
                  <a:lnTo>
                    <a:pt x="980" y="334"/>
                  </a:lnTo>
                  <a:lnTo>
                    <a:pt x="977" y="334"/>
                  </a:lnTo>
                  <a:lnTo>
                    <a:pt x="973" y="334"/>
                  </a:lnTo>
                  <a:lnTo>
                    <a:pt x="970" y="334"/>
                  </a:lnTo>
                  <a:lnTo>
                    <a:pt x="970" y="329"/>
                  </a:lnTo>
                  <a:lnTo>
                    <a:pt x="968" y="327"/>
                  </a:lnTo>
                  <a:lnTo>
                    <a:pt x="968" y="327"/>
                  </a:lnTo>
                  <a:lnTo>
                    <a:pt x="965" y="325"/>
                  </a:lnTo>
                  <a:lnTo>
                    <a:pt x="963" y="325"/>
                  </a:lnTo>
                  <a:lnTo>
                    <a:pt x="958" y="325"/>
                  </a:lnTo>
                  <a:lnTo>
                    <a:pt x="956" y="325"/>
                  </a:lnTo>
                  <a:lnTo>
                    <a:pt x="956" y="322"/>
                  </a:lnTo>
                  <a:lnTo>
                    <a:pt x="956" y="318"/>
                  </a:lnTo>
                  <a:lnTo>
                    <a:pt x="954" y="315"/>
                  </a:lnTo>
                  <a:lnTo>
                    <a:pt x="949" y="313"/>
                  </a:lnTo>
                  <a:lnTo>
                    <a:pt x="947" y="315"/>
                  </a:lnTo>
                  <a:lnTo>
                    <a:pt x="942" y="318"/>
                  </a:lnTo>
                  <a:lnTo>
                    <a:pt x="935" y="327"/>
                  </a:lnTo>
                  <a:lnTo>
                    <a:pt x="930" y="329"/>
                  </a:lnTo>
                  <a:lnTo>
                    <a:pt x="925" y="329"/>
                  </a:lnTo>
                  <a:lnTo>
                    <a:pt x="921" y="329"/>
                  </a:lnTo>
                  <a:lnTo>
                    <a:pt x="918" y="327"/>
                  </a:lnTo>
                  <a:lnTo>
                    <a:pt x="918" y="327"/>
                  </a:lnTo>
                  <a:lnTo>
                    <a:pt x="918" y="325"/>
                  </a:lnTo>
                  <a:lnTo>
                    <a:pt x="918" y="325"/>
                  </a:lnTo>
                  <a:lnTo>
                    <a:pt x="918" y="322"/>
                  </a:lnTo>
                  <a:lnTo>
                    <a:pt x="918" y="320"/>
                  </a:lnTo>
                  <a:lnTo>
                    <a:pt x="918" y="320"/>
                  </a:lnTo>
                  <a:lnTo>
                    <a:pt x="918" y="318"/>
                  </a:lnTo>
                  <a:lnTo>
                    <a:pt x="918" y="318"/>
                  </a:lnTo>
                  <a:lnTo>
                    <a:pt x="918" y="315"/>
                  </a:lnTo>
                  <a:lnTo>
                    <a:pt x="918" y="315"/>
                  </a:lnTo>
                  <a:lnTo>
                    <a:pt x="916" y="315"/>
                  </a:lnTo>
                  <a:lnTo>
                    <a:pt x="913" y="313"/>
                  </a:lnTo>
                  <a:lnTo>
                    <a:pt x="909" y="313"/>
                  </a:lnTo>
                  <a:lnTo>
                    <a:pt x="904" y="310"/>
                  </a:lnTo>
                  <a:lnTo>
                    <a:pt x="904" y="306"/>
                  </a:lnTo>
                  <a:lnTo>
                    <a:pt x="902" y="303"/>
                  </a:lnTo>
                  <a:lnTo>
                    <a:pt x="904" y="301"/>
                  </a:lnTo>
                  <a:lnTo>
                    <a:pt x="904" y="296"/>
                  </a:lnTo>
                  <a:lnTo>
                    <a:pt x="902" y="296"/>
                  </a:lnTo>
                  <a:lnTo>
                    <a:pt x="899" y="296"/>
                  </a:lnTo>
                  <a:lnTo>
                    <a:pt x="895" y="296"/>
                  </a:lnTo>
                  <a:lnTo>
                    <a:pt x="890" y="299"/>
                  </a:lnTo>
                  <a:lnTo>
                    <a:pt x="878" y="296"/>
                  </a:lnTo>
                  <a:lnTo>
                    <a:pt x="876" y="296"/>
                  </a:lnTo>
                  <a:lnTo>
                    <a:pt x="873" y="299"/>
                  </a:lnTo>
                  <a:lnTo>
                    <a:pt x="871" y="301"/>
                  </a:lnTo>
                  <a:lnTo>
                    <a:pt x="871" y="303"/>
                  </a:lnTo>
                  <a:lnTo>
                    <a:pt x="869" y="303"/>
                  </a:lnTo>
                  <a:lnTo>
                    <a:pt x="866" y="306"/>
                  </a:lnTo>
                  <a:lnTo>
                    <a:pt x="861" y="306"/>
                  </a:lnTo>
                  <a:lnTo>
                    <a:pt x="861" y="303"/>
                  </a:lnTo>
                  <a:lnTo>
                    <a:pt x="857" y="301"/>
                  </a:lnTo>
                  <a:lnTo>
                    <a:pt x="854" y="299"/>
                  </a:lnTo>
                  <a:lnTo>
                    <a:pt x="854" y="299"/>
                  </a:lnTo>
                  <a:lnTo>
                    <a:pt x="852" y="296"/>
                  </a:lnTo>
                  <a:lnTo>
                    <a:pt x="852" y="294"/>
                  </a:lnTo>
                  <a:lnTo>
                    <a:pt x="850" y="294"/>
                  </a:lnTo>
                  <a:lnTo>
                    <a:pt x="847" y="294"/>
                  </a:lnTo>
                  <a:lnTo>
                    <a:pt x="845" y="294"/>
                  </a:lnTo>
                  <a:lnTo>
                    <a:pt x="838" y="299"/>
                  </a:lnTo>
                  <a:lnTo>
                    <a:pt x="838" y="296"/>
                  </a:lnTo>
                  <a:lnTo>
                    <a:pt x="824" y="294"/>
                  </a:lnTo>
                  <a:lnTo>
                    <a:pt x="821" y="294"/>
                  </a:lnTo>
                  <a:lnTo>
                    <a:pt x="814" y="289"/>
                  </a:lnTo>
                  <a:lnTo>
                    <a:pt x="812" y="289"/>
                  </a:lnTo>
                  <a:lnTo>
                    <a:pt x="809" y="289"/>
                  </a:lnTo>
                  <a:lnTo>
                    <a:pt x="809" y="289"/>
                  </a:lnTo>
                  <a:lnTo>
                    <a:pt x="807" y="289"/>
                  </a:lnTo>
                  <a:lnTo>
                    <a:pt x="805" y="289"/>
                  </a:lnTo>
                  <a:lnTo>
                    <a:pt x="800" y="289"/>
                  </a:lnTo>
                  <a:lnTo>
                    <a:pt x="798" y="287"/>
                  </a:lnTo>
                  <a:lnTo>
                    <a:pt x="793" y="289"/>
                  </a:lnTo>
                  <a:lnTo>
                    <a:pt x="790" y="287"/>
                  </a:lnTo>
                  <a:lnTo>
                    <a:pt x="788" y="287"/>
                  </a:lnTo>
                  <a:lnTo>
                    <a:pt x="788" y="284"/>
                  </a:lnTo>
                  <a:lnTo>
                    <a:pt x="788" y="277"/>
                  </a:lnTo>
                  <a:lnTo>
                    <a:pt x="788" y="275"/>
                  </a:lnTo>
                  <a:lnTo>
                    <a:pt x="788" y="275"/>
                  </a:lnTo>
                  <a:lnTo>
                    <a:pt x="788" y="273"/>
                  </a:lnTo>
                  <a:lnTo>
                    <a:pt x="783" y="270"/>
                  </a:lnTo>
                  <a:lnTo>
                    <a:pt x="783" y="268"/>
                  </a:lnTo>
                  <a:lnTo>
                    <a:pt x="783" y="266"/>
                  </a:lnTo>
                  <a:lnTo>
                    <a:pt x="781" y="263"/>
                  </a:lnTo>
                  <a:lnTo>
                    <a:pt x="779" y="263"/>
                  </a:lnTo>
                  <a:lnTo>
                    <a:pt x="779" y="263"/>
                  </a:lnTo>
                  <a:lnTo>
                    <a:pt x="776" y="263"/>
                  </a:lnTo>
                  <a:lnTo>
                    <a:pt x="776" y="263"/>
                  </a:lnTo>
                  <a:lnTo>
                    <a:pt x="774" y="261"/>
                  </a:lnTo>
                  <a:lnTo>
                    <a:pt x="774" y="261"/>
                  </a:lnTo>
                  <a:lnTo>
                    <a:pt x="774" y="261"/>
                  </a:lnTo>
                  <a:lnTo>
                    <a:pt x="774" y="258"/>
                  </a:lnTo>
                  <a:lnTo>
                    <a:pt x="772" y="258"/>
                  </a:lnTo>
                  <a:lnTo>
                    <a:pt x="769" y="258"/>
                  </a:lnTo>
                  <a:lnTo>
                    <a:pt x="769" y="258"/>
                  </a:lnTo>
                  <a:lnTo>
                    <a:pt x="769" y="266"/>
                  </a:lnTo>
                  <a:lnTo>
                    <a:pt x="767" y="268"/>
                  </a:lnTo>
                  <a:lnTo>
                    <a:pt x="767" y="268"/>
                  </a:lnTo>
                  <a:lnTo>
                    <a:pt x="764" y="268"/>
                  </a:lnTo>
                  <a:lnTo>
                    <a:pt x="762" y="268"/>
                  </a:lnTo>
                  <a:lnTo>
                    <a:pt x="757" y="266"/>
                  </a:lnTo>
                  <a:lnTo>
                    <a:pt x="753" y="263"/>
                  </a:lnTo>
                  <a:lnTo>
                    <a:pt x="753" y="263"/>
                  </a:lnTo>
                  <a:lnTo>
                    <a:pt x="750" y="266"/>
                  </a:lnTo>
                  <a:lnTo>
                    <a:pt x="750" y="266"/>
                  </a:lnTo>
                  <a:lnTo>
                    <a:pt x="748" y="268"/>
                  </a:lnTo>
                  <a:lnTo>
                    <a:pt x="748" y="268"/>
                  </a:lnTo>
                  <a:lnTo>
                    <a:pt x="741" y="268"/>
                  </a:lnTo>
                  <a:lnTo>
                    <a:pt x="738" y="266"/>
                  </a:lnTo>
                  <a:lnTo>
                    <a:pt x="738" y="266"/>
                  </a:lnTo>
                  <a:lnTo>
                    <a:pt x="736" y="261"/>
                  </a:lnTo>
                  <a:lnTo>
                    <a:pt x="717" y="244"/>
                  </a:lnTo>
                  <a:lnTo>
                    <a:pt x="717" y="244"/>
                  </a:lnTo>
                  <a:lnTo>
                    <a:pt x="715" y="244"/>
                  </a:lnTo>
                  <a:lnTo>
                    <a:pt x="715" y="244"/>
                  </a:lnTo>
                  <a:lnTo>
                    <a:pt x="712" y="242"/>
                  </a:lnTo>
                  <a:lnTo>
                    <a:pt x="708" y="244"/>
                  </a:lnTo>
                  <a:lnTo>
                    <a:pt x="705" y="244"/>
                  </a:lnTo>
                  <a:lnTo>
                    <a:pt x="705" y="237"/>
                  </a:lnTo>
                  <a:lnTo>
                    <a:pt x="705" y="223"/>
                  </a:lnTo>
                  <a:lnTo>
                    <a:pt x="705" y="209"/>
                  </a:lnTo>
                  <a:lnTo>
                    <a:pt x="705" y="195"/>
                  </a:lnTo>
                  <a:lnTo>
                    <a:pt x="705" y="180"/>
                  </a:lnTo>
                  <a:lnTo>
                    <a:pt x="705" y="166"/>
                  </a:lnTo>
                  <a:lnTo>
                    <a:pt x="705" y="152"/>
                  </a:lnTo>
                  <a:lnTo>
                    <a:pt x="705" y="138"/>
                  </a:lnTo>
                  <a:lnTo>
                    <a:pt x="705" y="124"/>
                  </a:lnTo>
                  <a:lnTo>
                    <a:pt x="705" y="109"/>
                  </a:lnTo>
                  <a:lnTo>
                    <a:pt x="705" y="95"/>
                  </a:lnTo>
                  <a:lnTo>
                    <a:pt x="705" y="81"/>
                  </a:lnTo>
                  <a:lnTo>
                    <a:pt x="705" y="67"/>
                  </a:lnTo>
                  <a:lnTo>
                    <a:pt x="705" y="53"/>
                  </a:lnTo>
                  <a:lnTo>
                    <a:pt x="705" y="38"/>
                  </a:lnTo>
                  <a:lnTo>
                    <a:pt x="705" y="24"/>
                  </a:lnTo>
                  <a:lnTo>
                    <a:pt x="705" y="10"/>
                  </a:lnTo>
                  <a:lnTo>
                    <a:pt x="705" y="5"/>
                  </a:lnTo>
                  <a:lnTo>
                    <a:pt x="705" y="5"/>
                  </a:lnTo>
                  <a:lnTo>
                    <a:pt x="686" y="5"/>
                  </a:lnTo>
                  <a:lnTo>
                    <a:pt x="672" y="5"/>
                  </a:lnTo>
                  <a:lnTo>
                    <a:pt x="653" y="5"/>
                  </a:lnTo>
                  <a:lnTo>
                    <a:pt x="630" y="5"/>
                  </a:lnTo>
                  <a:lnTo>
                    <a:pt x="606" y="3"/>
                  </a:lnTo>
                  <a:lnTo>
                    <a:pt x="580" y="3"/>
                  </a:lnTo>
                  <a:lnTo>
                    <a:pt x="552" y="3"/>
                  </a:lnTo>
                  <a:lnTo>
                    <a:pt x="523" y="3"/>
                  </a:lnTo>
                  <a:lnTo>
                    <a:pt x="497" y="3"/>
                  </a:lnTo>
                  <a:lnTo>
                    <a:pt x="471" y="3"/>
                  </a:lnTo>
                  <a:lnTo>
                    <a:pt x="450" y="0"/>
                  </a:lnTo>
                  <a:lnTo>
                    <a:pt x="431" y="0"/>
                  </a:lnTo>
                  <a:lnTo>
                    <a:pt x="417" y="0"/>
                  </a:lnTo>
                  <a:lnTo>
                    <a:pt x="407" y="0"/>
                  </a:lnTo>
                  <a:lnTo>
                    <a:pt x="403" y="0"/>
                  </a:lnTo>
                  <a:lnTo>
                    <a:pt x="400" y="0"/>
                  </a:lnTo>
                  <a:lnTo>
                    <a:pt x="400" y="3"/>
                  </a:lnTo>
                  <a:lnTo>
                    <a:pt x="400" y="5"/>
                  </a:lnTo>
                  <a:lnTo>
                    <a:pt x="398" y="24"/>
                  </a:lnTo>
                  <a:lnTo>
                    <a:pt x="398" y="41"/>
                  </a:lnTo>
                  <a:lnTo>
                    <a:pt x="398" y="57"/>
                  </a:lnTo>
                  <a:lnTo>
                    <a:pt x="398" y="76"/>
                  </a:lnTo>
                  <a:lnTo>
                    <a:pt x="395" y="93"/>
                  </a:lnTo>
                  <a:lnTo>
                    <a:pt x="395" y="109"/>
                  </a:lnTo>
                  <a:lnTo>
                    <a:pt x="395" y="128"/>
                  </a:lnTo>
                  <a:lnTo>
                    <a:pt x="395" y="145"/>
                  </a:lnTo>
                  <a:lnTo>
                    <a:pt x="395" y="161"/>
                  </a:lnTo>
                  <a:lnTo>
                    <a:pt x="393" y="180"/>
                  </a:lnTo>
                  <a:lnTo>
                    <a:pt x="393" y="197"/>
                  </a:lnTo>
                  <a:lnTo>
                    <a:pt x="393" y="213"/>
                  </a:lnTo>
                  <a:lnTo>
                    <a:pt x="393" y="230"/>
                  </a:lnTo>
                  <a:lnTo>
                    <a:pt x="391" y="249"/>
                  </a:lnTo>
                  <a:lnTo>
                    <a:pt x="391" y="266"/>
                  </a:lnTo>
                  <a:lnTo>
                    <a:pt x="391" y="282"/>
                  </a:lnTo>
                  <a:lnTo>
                    <a:pt x="391" y="301"/>
                  </a:lnTo>
                  <a:lnTo>
                    <a:pt x="388" y="318"/>
                  </a:lnTo>
                  <a:lnTo>
                    <a:pt x="388" y="334"/>
                  </a:lnTo>
                  <a:lnTo>
                    <a:pt x="388" y="353"/>
                  </a:lnTo>
                  <a:lnTo>
                    <a:pt x="388" y="370"/>
                  </a:lnTo>
                  <a:lnTo>
                    <a:pt x="386" y="386"/>
                  </a:lnTo>
                  <a:lnTo>
                    <a:pt x="386" y="405"/>
                  </a:lnTo>
                  <a:lnTo>
                    <a:pt x="386" y="422"/>
                  </a:lnTo>
                  <a:lnTo>
                    <a:pt x="386" y="438"/>
                  </a:lnTo>
                  <a:lnTo>
                    <a:pt x="386" y="457"/>
                  </a:lnTo>
                  <a:lnTo>
                    <a:pt x="384" y="474"/>
                  </a:lnTo>
                  <a:lnTo>
                    <a:pt x="384" y="490"/>
                  </a:lnTo>
                  <a:lnTo>
                    <a:pt x="384" y="509"/>
                  </a:lnTo>
                  <a:lnTo>
                    <a:pt x="384" y="526"/>
                  </a:lnTo>
                  <a:lnTo>
                    <a:pt x="381" y="542"/>
                  </a:lnTo>
                  <a:lnTo>
                    <a:pt x="381" y="561"/>
                  </a:lnTo>
                  <a:lnTo>
                    <a:pt x="358" y="559"/>
                  </a:lnTo>
                  <a:lnTo>
                    <a:pt x="334" y="559"/>
                  </a:lnTo>
                  <a:lnTo>
                    <a:pt x="310" y="559"/>
                  </a:lnTo>
                  <a:lnTo>
                    <a:pt x="287" y="557"/>
                  </a:lnTo>
                  <a:lnTo>
                    <a:pt x="265" y="557"/>
                  </a:lnTo>
                  <a:lnTo>
                    <a:pt x="242" y="557"/>
                  </a:lnTo>
                  <a:lnTo>
                    <a:pt x="218" y="554"/>
                  </a:lnTo>
                  <a:lnTo>
                    <a:pt x="194" y="554"/>
                  </a:lnTo>
                  <a:lnTo>
                    <a:pt x="171" y="552"/>
                  </a:lnTo>
                  <a:lnTo>
                    <a:pt x="147" y="552"/>
                  </a:lnTo>
                  <a:lnTo>
                    <a:pt x="123" y="550"/>
                  </a:lnTo>
                  <a:lnTo>
                    <a:pt x="100" y="550"/>
                  </a:lnTo>
                  <a:lnTo>
                    <a:pt x="76" y="547"/>
                  </a:lnTo>
                  <a:lnTo>
                    <a:pt x="52" y="547"/>
                  </a:lnTo>
                  <a:lnTo>
                    <a:pt x="29" y="545"/>
                  </a:lnTo>
                  <a:lnTo>
                    <a:pt x="5" y="545"/>
                  </a:lnTo>
                  <a:lnTo>
                    <a:pt x="3" y="545"/>
                  </a:lnTo>
                  <a:lnTo>
                    <a:pt x="0" y="545"/>
                  </a:lnTo>
                  <a:lnTo>
                    <a:pt x="0" y="545"/>
                  </a:lnTo>
                  <a:lnTo>
                    <a:pt x="3" y="550"/>
                  </a:lnTo>
                  <a:lnTo>
                    <a:pt x="3" y="552"/>
                  </a:lnTo>
                  <a:lnTo>
                    <a:pt x="5" y="557"/>
                  </a:lnTo>
                  <a:lnTo>
                    <a:pt x="5" y="559"/>
                  </a:lnTo>
                  <a:lnTo>
                    <a:pt x="8" y="561"/>
                  </a:lnTo>
                  <a:lnTo>
                    <a:pt x="5" y="564"/>
                  </a:lnTo>
                  <a:lnTo>
                    <a:pt x="8" y="564"/>
                  </a:lnTo>
                  <a:lnTo>
                    <a:pt x="8" y="566"/>
                  </a:lnTo>
                  <a:lnTo>
                    <a:pt x="10" y="566"/>
                  </a:lnTo>
                  <a:lnTo>
                    <a:pt x="10" y="566"/>
                  </a:lnTo>
                  <a:lnTo>
                    <a:pt x="12" y="568"/>
                  </a:lnTo>
                  <a:lnTo>
                    <a:pt x="17" y="576"/>
                  </a:lnTo>
                  <a:lnTo>
                    <a:pt x="19" y="576"/>
                  </a:lnTo>
                  <a:lnTo>
                    <a:pt x="24" y="576"/>
                  </a:lnTo>
                  <a:lnTo>
                    <a:pt x="29" y="578"/>
                  </a:lnTo>
                  <a:lnTo>
                    <a:pt x="31" y="580"/>
                  </a:lnTo>
                  <a:lnTo>
                    <a:pt x="34" y="585"/>
                  </a:lnTo>
                  <a:lnTo>
                    <a:pt x="36" y="590"/>
                  </a:lnTo>
                  <a:lnTo>
                    <a:pt x="38" y="599"/>
                  </a:lnTo>
                  <a:lnTo>
                    <a:pt x="38" y="602"/>
                  </a:lnTo>
                  <a:lnTo>
                    <a:pt x="43" y="606"/>
                  </a:lnTo>
                  <a:lnTo>
                    <a:pt x="45" y="609"/>
                  </a:lnTo>
                  <a:lnTo>
                    <a:pt x="45" y="609"/>
                  </a:lnTo>
                  <a:lnTo>
                    <a:pt x="45" y="611"/>
                  </a:lnTo>
                  <a:lnTo>
                    <a:pt x="45" y="611"/>
                  </a:lnTo>
                  <a:lnTo>
                    <a:pt x="45" y="611"/>
                  </a:lnTo>
                  <a:lnTo>
                    <a:pt x="50" y="613"/>
                  </a:lnTo>
                  <a:lnTo>
                    <a:pt x="50" y="616"/>
                  </a:lnTo>
                  <a:lnTo>
                    <a:pt x="52" y="616"/>
                  </a:lnTo>
                  <a:lnTo>
                    <a:pt x="57" y="618"/>
                  </a:lnTo>
                  <a:lnTo>
                    <a:pt x="60" y="621"/>
                  </a:lnTo>
                  <a:lnTo>
                    <a:pt x="62" y="621"/>
                  </a:lnTo>
                  <a:lnTo>
                    <a:pt x="64" y="623"/>
                  </a:lnTo>
                  <a:lnTo>
                    <a:pt x="67" y="623"/>
                  </a:lnTo>
                  <a:lnTo>
                    <a:pt x="71" y="625"/>
                  </a:lnTo>
                  <a:lnTo>
                    <a:pt x="71" y="628"/>
                  </a:lnTo>
                  <a:lnTo>
                    <a:pt x="74" y="628"/>
                  </a:lnTo>
                  <a:lnTo>
                    <a:pt x="74" y="630"/>
                  </a:lnTo>
                  <a:lnTo>
                    <a:pt x="74" y="632"/>
                  </a:lnTo>
                  <a:lnTo>
                    <a:pt x="76" y="632"/>
                  </a:lnTo>
                  <a:lnTo>
                    <a:pt x="78" y="635"/>
                  </a:lnTo>
                  <a:lnTo>
                    <a:pt x="78" y="635"/>
                  </a:lnTo>
                  <a:lnTo>
                    <a:pt x="78" y="635"/>
                  </a:lnTo>
                  <a:lnTo>
                    <a:pt x="81" y="637"/>
                  </a:lnTo>
                  <a:lnTo>
                    <a:pt x="88" y="647"/>
                  </a:lnTo>
                  <a:lnTo>
                    <a:pt x="90" y="649"/>
                  </a:lnTo>
                  <a:lnTo>
                    <a:pt x="90" y="651"/>
                  </a:lnTo>
                  <a:lnTo>
                    <a:pt x="97" y="656"/>
                  </a:lnTo>
                  <a:lnTo>
                    <a:pt x="100" y="658"/>
                  </a:lnTo>
                  <a:lnTo>
                    <a:pt x="100" y="658"/>
                  </a:lnTo>
                  <a:lnTo>
                    <a:pt x="105" y="661"/>
                  </a:lnTo>
                  <a:lnTo>
                    <a:pt x="105" y="663"/>
                  </a:lnTo>
                  <a:lnTo>
                    <a:pt x="107" y="663"/>
                  </a:lnTo>
                  <a:lnTo>
                    <a:pt x="109" y="666"/>
                  </a:lnTo>
                  <a:lnTo>
                    <a:pt x="109" y="668"/>
                  </a:lnTo>
                  <a:lnTo>
                    <a:pt x="112" y="673"/>
                  </a:lnTo>
                  <a:lnTo>
                    <a:pt x="112" y="675"/>
                  </a:lnTo>
                  <a:lnTo>
                    <a:pt x="114" y="675"/>
                  </a:lnTo>
                  <a:lnTo>
                    <a:pt x="119" y="680"/>
                  </a:lnTo>
                  <a:lnTo>
                    <a:pt x="126" y="687"/>
                  </a:lnTo>
                  <a:lnTo>
                    <a:pt x="131" y="694"/>
                  </a:lnTo>
                  <a:lnTo>
                    <a:pt x="131" y="694"/>
                  </a:lnTo>
                  <a:lnTo>
                    <a:pt x="135" y="696"/>
                  </a:lnTo>
                  <a:lnTo>
                    <a:pt x="140" y="699"/>
                  </a:lnTo>
                  <a:lnTo>
                    <a:pt x="142" y="699"/>
                  </a:lnTo>
                  <a:lnTo>
                    <a:pt x="142" y="701"/>
                  </a:lnTo>
                  <a:lnTo>
                    <a:pt x="142" y="701"/>
                  </a:lnTo>
                  <a:lnTo>
                    <a:pt x="145" y="701"/>
                  </a:lnTo>
                  <a:lnTo>
                    <a:pt x="145" y="701"/>
                  </a:lnTo>
                  <a:lnTo>
                    <a:pt x="145" y="701"/>
                  </a:lnTo>
                  <a:lnTo>
                    <a:pt x="145" y="701"/>
                  </a:lnTo>
                  <a:lnTo>
                    <a:pt x="145" y="701"/>
                  </a:lnTo>
                  <a:lnTo>
                    <a:pt x="147" y="701"/>
                  </a:lnTo>
                  <a:lnTo>
                    <a:pt x="147" y="701"/>
                  </a:lnTo>
                  <a:lnTo>
                    <a:pt x="149" y="701"/>
                  </a:lnTo>
                  <a:lnTo>
                    <a:pt x="149" y="703"/>
                  </a:lnTo>
                  <a:lnTo>
                    <a:pt x="149" y="703"/>
                  </a:lnTo>
                  <a:lnTo>
                    <a:pt x="152" y="703"/>
                  </a:lnTo>
                  <a:lnTo>
                    <a:pt x="152" y="703"/>
                  </a:lnTo>
                  <a:lnTo>
                    <a:pt x="152" y="706"/>
                  </a:lnTo>
                  <a:lnTo>
                    <a:pt x="152" y="706"/>
                  </a:lnTo>
                  <a:lnTo>
                    <a:pt x="154" y="706"/>
                  </a:lnTo>
                  <a:lnTo>
                    <a:pt x="154" y="706"/>
                  </a:lnTo>
                  <a:lnTo>
                    <a:pt x="154" y="708"/>
                  </a:lnTo>
                  <a:lnTo>
                    <a:pt x="157" y="708"/>
                  </a:lnTo>
                  <a:lnTo>
                    <a:pt x="157" y="708"/>
                  </a:lnTo>
                  <a:lnTo>
                    <a:pt x="161" y="713"/>
                  </a:lnTo>
                  <a:lnTo>
                    <a:pt x="164" y="715"/>
                  </a:lnTo>
                  <a:lnTo>
                    <a:pt x="164" y="715"/>
                  </a:lnTo>
                  <a:lnTo>
                    <a:pt x="166" y="715"/>
                  </a:lnTo>
                  <a:lnTo>
                    <a:pt x="168" y="718"/>
                  </a:lnTo>
                  <a:lnTo>
                    <a:pt x="171" y="720"/>
                  </a:lnTo>
                  <a:lnTo>
                    <a:pt x="171" y="720"/>
                  </a:lnTo>
                  <a:lnTo>
                    <a:pt x="171" y="722"/>
                  </a:lnTo>
                  <a:lnTo>
                    <a:pt x="171" y="725"/>
                  </a:lnTo>
                  <a:lnTo>
                    <a:pt x="171" y="725"/>
                  </a:lnTo>
                  <a:lnTo>
                    <a:pt x="173" y="725"/>
                  </a:lnTo>
                  <a:lnTo>
                    <a:pt x="175" y="725"/>
                  </a:lnTo>
                  <a:lnTo>
                    <a:pt x="175" y="727"/>
                  </a:lnTo>
                  <a:lnTo>
                    <a:pt x="178" y="727"/>
                  </a:lnTo>
                  <a:lnTo>
                    <a:pt x="180" y="732"/>
                  </a:lnTo>
                  <a:lnTo>
                    <a:pt x="180" y="734"/>
                  </a:lnTo>
                  <a:lnTo>
                    <a:pt x="180" y="734"/>
                  </a:lnTo>
                  <a:lnTo>
                    <a:pt x="180" y="739"/>
                  </a:lnTo>
                  <a:lnTo>
                    <a:pt x="183" y="739"/>
                  </a:lnTo>
                  <a:lnTo>
                    <a:pt x="183" y="741"/>
                  </a:lnTo>
                  <a:lnTo>
                    <a:pt x="183" y="741"/>
                  </a:lnTo>
                  <a:lnTo>
                    <a:pt x="183" y="741"/>
                  </a:lnTo>
                  <a:lnTo>
                    <a:pt x="183" y="744"/>
                  </a:lnTo>
                  <a:lnTo>
                    <a:pt x="183" y="744"/>
                  </a:lnTo>
                  <a:lnTo>
                    <a:pt x="183" y="746"/>
                  </a:lnTo>
                  <a:lnTo>
                    <a:pt x="185" y="746"/>
                  </a:lnTo>
                  <a:lnTo>
                    <a:pt x="185" y="748"/>
                  </a:lnTo>
                  <a:lnTo>
                    <a:pt x="185" y="751"/>
                  </a:lnTo>
                  <a:lnTo>
                    <a:pt x="183" y="751"/>
                  </a:lnTo>
                  <a:lnTo>
                    <a:pt x="185" y="751"/>
                  </a:lnTo>
                  <a:lnTo>
                    <a:pt x="185" y="753"/>
                  </a:lnTo>
                  <a:lnTo>
                    <a:pt x="185" y="753"/>
                  </a:lnTo>
                  <a:lnTo>
                    <a:pt x="187" y="755"/>
                  </a:lnTo>
                  <a:lnTo>
                    <a:pt x="187" y="755"/>
                  </a:lnTo>
                  <a:lnTo>
                    <a:pt x="187" y="755"/>
                  </a:lnTo>
                  <a:lnTo>
                    <a:pt x="187" y="758"/>
                  </a:lnTo>
                  <a:lnTo>
                    <a:pt x="187" y="760"/>
                  </a:lnTo>
                  <a:lnTo>
                    <a:pt x="187" y="760"/>
                  </a:lnTo>
                  <a:lnTo>
                    <a:pt x="190" y="760"/>
                  </a:lnTo>
                  <a:lnTo>
                    <a:pt x="192" y="765"/>
                  </a:lnTo>
                  <a:lnTo>
                    <a:pt x="192" y="767"/>
                  </a:lnTo>
                  <a:lnTo>
                    <a:pt x="194" y="770"/>
                  </a:lnTo>
                  <a:lnTo>
                    <a:pt x="194" y="772"/>
                  </a:lnTo>
                  <a:lnTo>
                    <a:pt x="197" y="772"/>
                  </a:lnTo>
                  <a:lnTo>
                    <a:pt x="197" y="772"/>
                  </a:lnTo>
                  <a:lnTo>
                    <a:pt x="199" y="777"/>
                  </a:lnTo>
                  <a:lnTo>
                    <a:pt x="201" y="779"/>
                  </a:lnTo>
                  <a:lnTo>
                    <a:pt x="201" y="781"/>
                  </a:lnTo>
                  <a:lnTo>
                    <a:pt x="201" y="786"/>
                  </a:lnTo>
                  <a:lnTo>
                    <a:pt x="201" y="789"/>
                  </a:lnTo>
                  <a:lnTo>
                    <a:pt x="199" y="793"/>
                  </a:lnTo>
                  <a:lnTo>
                    <a:pt x="199" y="796"/>
                  </a:lnTo>
                  <a:lnTo>
                    <a:pt x="199" y="800"/>
                  </a:lnTo>
                  <a:lnTo>
                    <a:pt x="199" y="808"/>
                  </a:lnTo>
                  <a:lnTo>
                    <a:pt x="199" y="808"/>
                  </a:lnTo>
                  <a:lnTo>
                    <a:pt x="199" y="810"/>
                  </a:lnTo>
                  <a:lnTo>
                    <a:pt x="199" y="810"/>
                  </a:lnTo>
                  <a:lnTo>
                    <a:pt x="201" y="812"/>
                  </a:lnTo>
                  <a:lnTo>
                    <a:pt x="201" y="812"/>
                  </a:lnTo>
                  <a:lnTo>
                    <a:pt x="201" y="815"/>
                  </a:lnTo>
                  <a:lnTo>
                    <a:pt x="201" y="815"/>
                  </a:lnTo>
                  <a:lnTo>
                    <a:pt x="204" y="817"/>
                  </a:lnTo>
                  <a:lnTo>
                    <a:pt x="206" y="824"/>
                  </a:lnTo>
                  <a:lnTo>
                    <a:pt x="206" y="824"/>
                  </a:lnTo>
                  <a:lnTo>
                    <a:pt x="209" y="826"/>
                  </a:lnTo>
                  <a:lnTo>
                    <a:pt x="209" y="829"/>
                  </a:lnTo>
                  <a:lnTo>
                    <a:pt x="211" y="831"/>
                  </a:lnTo>
                  <a:lnTo>
                    <a:pt x="211" y="836"/>
                  </a:lnTo>
                  <a:lnTo>
                    <a:pt x="213" y="838"/>
                  </a:lnTo>
                  <a:lnTo>
                    <a:pt x="213" y="841"/>
                  </a:lnTo>
                  <a:lnTo>
                    <a:pt x="213" y="843"/>
                  </a:lnTo>
                  <a:lnTo>
                    <a:pt x="213" y="845"/>
                  </a:lnTo>
                  <a:lnTo>
                    <a:pt x="216" y="845"/>
                  </a:lnTo>
                  <a:lnTo>
                    <a:pt x="216" y="848"/>
                  </a:lnTo>
                  <a:lnTo>
                    <a:pt x="220" y="850"/>
                  </a:lnTo>
                  <a:lnTo>
                    <a:pt x="223" y="852"/>
                  </a:lnTo>
                  <a:lnTo>
                    <a:pt x="223" y="852"/>
                  </a:lnTo>
                  <a:lnTo>
                    <a:pt x="223" y="855"/>
                  </a:lnTo>
                  <a:lnTo>
                    <a:pt x="223" y="855"/>
                  </a:lnTo>
                  <a:lnTo>
                    <a:pt x="225" y="857"/>
                  </a:lnTo>
                  <a:lnTo>
                    <a:pt x="225" y="857"/>
                  </a:lnTo>
                  <a:lnTo>
                    <a:pt x="235" y="862"/>
                  </a:lnTo>
                  <a:lnTo>
                    <a:pt x="235" y="864"/>
                  </a:lnTo>
                  <a:lnTo>
                    <a:pt x="237" y="864"/>
                  </a:lnTo>
                  <a:lnTo>
                    <a:pt x="239" y="864"/>
                  </a:lnTo>
                  <a:lnTo>
                    <a:pt x="242" y="864"/>
                  </a:lnTo>
                  <a:lnTo>
                    <a:pt x="244" y="867"/>
                  </a:lnTo>
                  <a:lnTo>
                    <a:pt x="246" y="869"/>
                  </a:lnTo>
                  <a:lnTo>
                    <a:pt x="249" y="869"/>
                  </a:lnTo>
                  <a:lnTo>
                    <a:pt x="249" y="869"/>
                  </a:lnTo>
                  <a:lnTo>
                    <a:pt x="251" y="874"/>
                  </a:lnTo>
                  <a:lnTo>
                    <a:pt x="254" y="879"/>
                  </a:lnTo>
                  <a:lnTo>
                    <a:pt x="256" y="881"/>
                  </a:lnTo>
                  <a:lnTo>
                    <a:pt x="261" y="883"/>
                  </a:lnTo>
                  <a:lnTo>
                    <a:pt x="265" y="888"/>
                  </a:lnTo>
                  <a:lnTo>
                    <a:pt x="268" y="890"/>
                  </a:lnTo>
                  <a:lnTo>
                    <a:pt x="280" y="895"/>
                  </a:lnTo>
                  <a:lnTo>
                    <a:pt x="284" y="897"/>
                  </a:lnTo>
                  <a:lnTo>
                    <a:pt x="294" y="897"/>
                  </a:lnTo>
                  <a:lnTo>
                    <a:pt x="294" y="897"/>
                  </a:lnTo>
                  <a:lnTo>
                    <a:pt x="296" y="897"/>
                  </a:lnTo>
                  <a:lnTo>
                    <a:pt x="296" y="900"/>
                  </a:lnTo>
                  <a:lnTo>
                    <a:pt x="294" y="902"/>
                  </a:lnTo>
                  <a:lnTo>
                    <a:pt x="296" y="902"/>
                  </a:lnTo>
                  <a:lnTo>
                    <a:pt x="296" y="905"/>
                  </a:lnTo>
                  <a:lnTo>
                    <a:pt x="298" y="905"/>
                  </a:lnTo>
                  <a:lnTo>
                    <a:pt x="303" y="909"/>
                  </a:lnTo>
                  <a:lnTo>
                    <a:pt x="306" y="912"/>
                  </a:lnTo>
                  <a:lnTo>
                    <a:pt x="315" y="914"/>
                  </a:lnTo>
                  <a:lnTo>
                    <a:pt x="317" y="914"/>
                  </a:lnTo>
                  <a:lnTo>
                    <a:pt x="320" y="914"/>
                  </a:lnTo>
                  <a:lnTo>
                    <a:pt x="320" y="914"/>
                  </a:lnTo>
                  <a:lnTo>
                    <a:pt x="320" y="914"/>
                  </a:lnTo>
                  <a:lnTo>
                    <a:pt x="320" y="916"/>
                  </a:lnTo>
                  <a:lnTo>
                    <a:pt x="322" y="916"/>
                  </a:lnTo>
                  <a:lnTo>
                    <a:pt x="327" y="924"/>
                  </a:lnTo>
                  <a:lnTo>
                    <a:pt x="332" y="926"/>
                  </a:lnTo>
                  <a:lnTo>
                    <a:pt x="332" y="926"/>
                  </a:lnTo>
                  <a:lnTo>
                    <a:pt x="334" y="926"/>
                  </a:lnTo>
                  <a:lnTo>
                    <a:pt x="336" y="931"/>
                  </a:lnTo>
                  <a:lnTo>
                    <a:pt x="339" y="931"/>
                  </a:lnTo>
                  <a:lnTo>
                    <a:pt x="339" y="931"/>
                  </a:lnTo>
                  <a:lnTo>
                    <a:pt x="341" y="928"/>
                  </a:lnTo>
                  <a:lnTo>
                    <a:pt x="341" y="928"/>
                  </a:lnTo>
                  <a:lnTo>
                    <a:pt x="343" y="931"/>
                  </a:lnTo>
                  <a:lnTo>
                    <a:pt x="343" y="931"/>
                  </a:lnTo>
                  <a:lnTo>
                    <a:pt x="346" y="931"/>
                  </a:lnTo>
                  <a:lnTo>
                    <a:pt x="343" y="933"/>
                  </a:lnTo>
                  <a:lnTo>
                    <a:pt x="346" y="933"/>
                  </a:lnTo>
                  <a:lnTo>
                    <a:pt x="353" y="933"/>
                  </a:lnTo>
                  <a:lnTo>
                    <a:pt x="358" y="935"/>
                  </a:lnTo>
                  <a:lnTo>
                    <a:pt x="362" y="935"/>
                  </a:lnTo>
                  <a:lnTo>
                    <a:pt x="365" y="935"/>
                  </a:lnTo>
                  <a:lnTo>
                    <a:pt x="367" y="931"/>
                  </a:lnTo>
                  <a:lnTo>
                    <a:pt x="367" y="926"/>
                  </a:lnTo>
                  <a:lnTo>
                    <a:pt x="367" y="926"/>
                  </a:lnTo>
                  <a:lnTo>
                    <a:pt x="367" y="926"/>
                  </a:lnTo>
                  <a:lnTo>
                    <a:pt x="369" y="926"/>
                  </a:lnTo>
                  <a:lnTo>
                    <a:pt x="369" y="926"/>
                  </a:lnTo>
                  <a:lnTo>
                    <a:pt x="369" y="924"/>
                  </a:lnTo>
                  <a:lnTo>
                    <a:pt x="372" y="924"/>
                  </a:lnTo>
                  <a:lnTo>
                    <a:pt x="374" y="921"/>
                  </a:lnTo>
                  <a:lnTo>
                    <a:pt x="377" y="919"/>
                  </a:lnTo>
                  <a:lnTo>
                    <a:pt x="377" y="919"/>
                  </a:lnTo>
                  <a:lnTo>
                    <a:pt x="377" y="919"/>
                  </a:lnTo>
                  <a:lnTo>
                    <a:pt x="381" y="912"/>
                  </a:lnTo>
                  <a:lnTo>
                    <a:pt x="381" y="912"/>
                  </a:lnTo>
                  <a:lnTo>
                    <a:pt x="381" y="912"/>
                  </a:lnTo>
                  <a:lnTo>
                    <a:pt x="381" y="912"/>
                  </a:lnTo>
                  <a:lnTo>
                    <a:pt x="384" y="912"/>
                  </a:lnTo>
                  <a:lnTo>
                    <a:pt x="386" y="912"/>
                  </a:lnTo>
                  <a:lnTo>
                    <a:pt x="391" y="907"/>
                  </a:lnTo>
                  <a:lnTo>
                    <a:pt x="393" y="907"/>
                  </a:lnTo>
                  <a:lnTo>
                    <a:pt x="395" y="907"/>
                  </a:lnTo>
                  <a:lnTo>
                    <a:pt x="395" y="907"/>
                  </a:lnTo>
                  <a:lnTo>
                    <a:pt x="393" y="905"/>
                  </a:lnTo>
                  <a:lnTo>
                    <a:pt x="391" y="902"/>
                  </a:lnTo>
                  <a:lnTo>
                    <a:pt x="391" y="902"/>
                  </a:lnTo>
                  <a:lnTo>
                    <a:pt x="391" y="900"/>
                  </a:lnTo>
                  <a:lnTo>
                    <a:pt x="391" y="895"/>
                  </a:lnTo>
                  <a:lnTo>
                    <a:pt x="393" y="893"/>
                  </a:lnTo>
                  <a:lnTo>
                    <a:pt x="393" y="893"/>
                  </a:lnTo>
                  <a:lnTo>
                    <a:pt x="393" y="890"/>
                  </a:lnTo>
                  <a:lnTo>
                    <a:pt x="393" y="890"/>
                  </a:lnTo>
                  <a:lnTo>
                    <a:pt x="395" y="890"/>
                  </a:lnTo>
                  <a:lnTo>
                    <a:pt x="395" y="890"/>
                  </a:lnTo>
                  <a:lnTo>
                    <a:pt x="395" y="890"/>
                  </a:lnTo>
                  <a:lnTo>
                    <a:pt x="398" y="890"/>
                  </a:lnTo>
                  <a:lnTo>
                    <a:pt x="398" y="890"/>
                  </a:lnTo>
                  <a:lnTo>
                    <a:pt x="398" y="888"/>
                  </a:lnTo>
                  <a:lnTo>
                    <a:pt x="395" y="888"/>
                  </a:lnTo>
                  <a:lnTo>
                    <a:pt x="395" y="886"/>
                  </a:lnTo>
                  <a:lnTo>
                    <a:pt x="398" y="886"/>
                  </a:lnTo>
                  <a:lnTo>
                    <a:pt x="398" y="883"/>
                  </a:lnTo>
                  <a:lnTo>
                    <a:pt x="398" y="881"/>
                  </a:lnTo>
                  <a:lnTo>
                    <a:pt x="398" y="881"/>
                  </a:lnTo>
                  <a:lnTo>
                    <a:pt x="398" y="879"/>
                  </a:lnTo>
                  <a:lnTo>
                    <a:pt x="398" y="879"/>
                  </a:lnTo>
                  <a:lnTo>
                    <a:pt x="398" y="876"/>
                  </a:lnTo>
                  <a:lnTo>
                    <a:pt x="403" y="867"/>
                  </a:lnTo>
                  <a:lnTo>
                    <a:pt x="403" y="867"/>
                  </a:lnTo>
                  <a:lnTo>
                    <a:pt x="403" y="867"/>
                  </a:lnTo>
                  <a:lnTo>
                    <a:pt x="403" y="867"/>
                  </a:lnTo>
                  <a:lnTo>
                    <a:pt x="405" y="864"/>
                  </a:lnTo>
                  <a:lnTo>
                    <a:pt x="403" y="864"/>
                  </a:lnTo>
                  <a:lnTo>
                    <a:pt x="405" y="864"/>
                  </a:lnTo>
                  <a:lnTo>
                    <a:pt x="405" y="862"/>
                  </a:lnTo>
                  <a:lnTo>
                    <a:pt x="405" y="862"/>
                  </a:lnTo>
                  <a:lnTo>
                    <a:pt x="405" y="860"/>
                  </a:lnTo>
                  <a:lnTo>
                    <a:pt x="407" y="860"/>
                  </a:lnTo>
                  <a:lnTo>
                    <a:pt x="407" y="860"/>
                  </a:lnTo>
                  <a:lnTo>
                    <a:pt x="407" y="857"/>
                  </a:lnTo>
                  <a:lnTo>
                    <a:pt x="407" y="857"/>
                  </a:lnTo>
                  <a:lnTo>
                    <a:pt x="410" y="855"/>
                  </a:lnTo>
                  <a:lnTo>
                    <a:pt x="410" y="855"/>
                  </a:lnTo>
                  <a:lnTo>
                    <a:pt x="410" y="852"/>
                  </a:lnTo>
                  <a:lnTo>
                    <a:pt x="414" y="848"/>
                  </a:lnTo>
                  <a:lnTo>
                    <a:pt x="414" y="845"/>
                  </a:lnTo>
                  <a:lnTo>
                    <a:pt x="414" y="845"/>
                  </a:lnTo>
                  <a:lnTo>
                    <a:pt x="414" y="843"/>
                  </a:lnTo>
                  <a:lnTo>
                    <a:pt x="414" y="843"/>
                  </a:lnTo>
                  <a:lnTo>
                    <a:pt x="417" y="843"/>
                  </a:lnTo>
                  <a:lnTo>
                    <a:pt x="419" y="843"/>
                  </a:lnTo>
                  <a:lnTo>
                    <a:pt x="421" y="843"/>
                  </a:lnTo>
                  <a:lnTo>
                    <a:pt x="426" y="841"/>
                  </a:lnTo>
                  <a:lnTo>
                    <a:pt x="429" y="841"/>
                  </a:lnTo>
                  <a:lnTo>
                    <a:pt x="429" y="841"/>
                  </a:lnTo>
                  <a:lnTo>
                    <a:pt x="429" y="841"/>
                  </a:lnTo>
                  <a:lnTo>
                    <a:pt x="429" y="841"/>
                  </a:lnTo>
                  <a:lnTo>
                    <a:pt x="431" y="841"/>
                  </a:lnTo>
                  <a:lnTo>
                    <a:pt x="431" y="841"/>
                  </a:lnTo>
                  <a:lnTo>
                    <a:pt x="431" y="841"/>
                  </a:lnTo>
                  <a:lnTo>
                    <a:pt x="431" y="841"/>
                  </a:lnTo>
                  <a:lnTo>
                    <a:pt x="431" y="841"/>
                  </a:lnTo>
                  <a:lnTo>
                    <a:pt x="431" y="841"/>
                  </a:lnTo>
                  <a:lnTo>
                    <a:pt x="433" y="838"/>
                  </a:lnTo>
                  <a:lnTo>
                    <a:pt x="433" y="838"/>
                  </a:lnTo>
                  <a:lnTo>
                    <a:pt x="445" y="838"/>
                  </a:lnTo>
                  <a:lnTo>
                    <a:pt x="445" y="838"/>
                  </a:lnTo>
                  <a:lnTo>
                    <a:pt x="445" y="838"/>
                  </a:lnTo>
                  <a:lnTo>
                    <a:pt x="447" y="836"/>
                  </a:lnTo>
                  <a:lnTo>
                    <a:pt x="447" y="834"/>
                  </a:lnTo>
                  <a:lnTo>
                    <a:pt x="450" y="831"/>
                  </a:lnTo>
                  <a:lnTo>
                    <a:pt x="450" y="829"/>
                  </a:lnTo>
                  <a:lnTo>
                    <a:pt x="450" y="829"/>
                  </a:lnTo>
                  <a:lnTo>
                    <a:pt x="452" y="829"/>
                  </a:lnTo>
                  <a:lnTo>
                    <a:pt x="452" y="829"/>
                  </a:lnTo>
                  <a:lnTo>
                    <a:pt x="455" y="826"/>
                  </a:lnTo>
                  <a:lnTo>
                    <a:pt x="455" y="824"/>
                  </a:lnTo>
                  <a:lnTo>
                    <a:pt x="457" y="826"/>
                  </a:lnTo>
                  <a:lnTo>
                    <a:pt x="457" y="826"/>
                  </a:lnTo>
                  <a:lnTo>
                    <a:pt x="459" y="829"/>
                  </a:lnTo>
                  <a:lnTo>
                    <a:pt x="462" y="826"/>
                  </a:lnTo>
                  <a:lnTo>
                    <a:pt x="462" y="829"/>
                  </a:lnTo>
                  <a:lnTo>
                    <a:pt x="464" y="831"/>
                  </a:lnTo>
                  <a:lnTo>
                    <a:pt x="466" y="831"/>
                  </a:lnTo>
                  <a:lnTo>
                    <a:pt x="471" y="834"/>
                  </a:lnTo>
                  <a:lnTo>
                    <a:pt x="474" y="836"/>
                  </a:lnTo>
                  <a:lnTo>
                    <a:pt x="478" y="836"/>
                  </a:lnTo>
                  <a:lnTo>
                    <a:pt x="488" y="836"/>
                  </a:lnTo>
                  <a:lnTo>
                    <a:pt x="490" y="836"/>
                  </a:lnTo>
                  <a:lnTo>
                    <a:pt x="492" y="836"/>
                  </a:lnTo>
                  <a:lnTo>
                    <a:pt x="495" y="836"/>
                  </a:lnTo>
                  <a:lnTo>
                    <a:pt x="495" y="836"/>
                  </a:lnTo>
                  <a:lnTo>
                    <a:pt x="497" y="838"/>
                  </a:lnTo>
                  <a:lnTo>
                    <a:pt x="497" y="838"/>
                  </a:lnTo>
                  <a:lnTo>
                    <a:pt x="500" y="838"/>
                  </a:lnTo>
                  <a:lnTo>
                    <a:pt x="500" y="836"/>
                  </a:lnTo>
                  <a:lnTo>
                    <a:pt x="500" y="836"/>
                  </a:lnTo>
                  <a:lnTo>
                    <a:pt x="502" y="836"/>
                  </a:lnTo>
                  <a:lnTo>
                    <a:pt x="502" y="836"/>
                  </a:lnTo>
                  <a:lnTo>
                    <a:pt x="504" y="836"/>
                  </a:lnTo>
                  <a:lnTo>
                    <a:pt x="509" y="836"/>
                  </a:lnTo>
                  <a:lnTo>
                    <a:pt x="509" y="836"/>
                  </a:lnTo>
                  <a:lnTo>
                    <a:pt x="511" y="836"/>
                  </a:lnTo>
                  <a:lnTo>
                    <a:pt x="511" y="838"/>
                  </a:lnTo>
                  <a:lnTo>
                    <a:pt x="511" y="838"/>
                  </a:lnTo>
                  <a:lnTo>
                    <a:pt x="528" y="841"/>
                  </a:lnTo>
                  <a:lnTo>
                    <a:pt x="535" y="841"/>
                  </a:lnTo>
                  <a:lnTo>
                    <a:pt x="537" y="841"/>
                  </a:lnTo>
                  <a:lnTo>
                    <a:pt x="537" y="838"/>
                  </a:lnTo>
                  <a:lnTo>
                    <a:pt x="537" y="838"/>
                  </a:lnTo>
                  <a:lnTo>
                    <a:pt x="537" y="836"/>
                  </a:lnTo>
                  <a:lnTo>
                    <a:pt x="537" y="836"/>
                  </a:lnTo>
                  <a:lnTo>
                    <a:pt x="537" y="836"/>
                  </a:lnTo>
                  <a:lnTo>
                    <a:pt x="540" y="836"/>
                  </a:lnTo>
                  <a:lnTo>
                    <a:pt x="540" y="836"/>
                  </a:lnTo>
                  <a:lnTo>
                    <a:pt x="540" y="838"/>
                  </a:lnTo>
                  <a:lnTo>
                    <a:pt x="540" y="838"/>
                  </a:lnTo>
                  <a:lnTo>
                    <a:pt x="540" y="841"/>
                  </a:lnTo>
                  <a:lnTo>
                    <a:pt x="540" y="841"/>
                  </a:lnTo>
                  <a:lnTo>
                    <a:pt x="542" y="843"/>
                  </a:lnTo>
                  <a:lnTo>
                    <a:pt x="542" y="841"/>
                  </a:lnTo>
                  <a:lnTo>
                    <a:pt x="544" y="841"/>
                  </a:lnTo>
                  <a:lnTo>
                    <a:pt x="547" y="838"/>
                  </a:lnTo>
                  <a:lnTo>
                    <a:pt x="547" y="841"/>
                  </a:lnTo>
                  <a:lnTo>
                    <a:pt x="549" y="841"/>
                  </a:lnTo>
                  <a:lnTo>
                    <a:pt x="549" y="841"/>
                  </a:lnTo>
                  <a:lnTo>
                    <a:pt x="549" y="843"/>
                  </a:lnTo>
                  <a:lnTo>
                    <a:pt x="552" y="841"/>
                  </a:lnTo>
                  <a:lnTo>
                    <a:pt x="552" y="841"/>
                  </a:lnTo>
                  <a:lnTo>
                    <a:pt x="554" y="841"/>
                  </a:lnTo>
                  <a:lnTo>
                    <a:pt x="554" y="843"/>
                  </a:lnTo>
                  <a:lnTo>
                    <a:pt x="554" y="843"/>
                  </a:lnTo>
                  <a:lnTo>
                    <a:pt x="554" y="845"/>
                  </a:lnTo>
                  <a:lnTo>
                    <a:pt x="556" y="848"/>
                  </a:lnTo>
                  <a:lnTo>
                    <a:pt x="556" y="850"/>
                  </a:lnTo>
                  <a:lnTo>
                    <a:pt x="559" y="852"/>
                  </a:lnTo>
                  <a:lnTo>
                    <a:pt x="559" y="855"/>
                  </a:lnTo>
                  <a:lnTo>
                    <a:pt x="559" y="855"/>
                  </a:lnTo>
                  <a:lnTo>
                    <a:pt x="561" y="857"/>
                  </a:lnTo>
                  <a:lnTo>
                    <a:pt x="563" y="857"/>
                  </a:lnTo>
                  <a:lnTo>
                    <a:pt x="566" y="857"/>
                  </a:lnTo>
                  <a:lnTo>
                    <a:pt x="563" y="860"/>
                  </a:lnTo>
                  <a:lnTo>
                    <a:pt x="563" y="862"/>
                  </a:lnTo>
                  <a:lnTo>
                    <a:pt x="563" y="864"/>
                  </a:lnTo>
                  <a:lnTo>
                    <a:pt x="563" y="864"/>
                  </a:lnTo>
                  <a:lnTo>
                    <a:pt x="566" y="862"/>
                  </a:lnTo>
                  <a:lnTo>
                    <a:pt x="568" y="860"/>
                  </a:lnTo>
                  <a:lnTo>
                    <a:pt x="573" y="860"/>
                  </a:lnTo>
                  <a:lnTo>
                    <a:pt x="573" y="862"/>
                  </a:lnTo>
                  <a:lnTo>
                    <a:pt x="573" y="864"/>
                  </a:lnTo>
                  <a:lnTo>
                    <a:pt x="573" y="869"/>
                  </a:lnTo>
                  <a:lnTo>
                    <a:pt x="573" y="871"/>
                  </a:lnTo>
                  <a:lnTo>
                    <a:pt x="575" y="871"/>
                  </a:lnTo>
                  <a:lnTo>
                    <a:pt x="575" y="871"/>
                  </a:lnTo>
                  <a:lnTo>
                    <a:pt x="578" y="871"/>
                  </a:lnTo>
                  <a:lnTo>
                    <a:pt x="578" y="874"/>
                  </a:lnTo>
                  <a:lnTo>
                    <a:pt x="580" y="876"/>
                  </a:lnTo>
                  <a:lnTo>
                    <a:pt x="582" y="879"/>
                  </a:lnTo>
                  <a:lnTo>
                    <a:pt x="589" y="881"/>
                  </a:lnTo>
                  <a:lnTo>
                    <a:pt x="594" y="881"/>
                  </a:lnTo>
                  <a:lnTo>
                    <a:pt x="594" y="883"/>
                  </a:lnTo>
                  <a:lnTo>
                    <a:pt x="594" y="886"/>
                  </a:lnTo>
                  <a:lnTo>
                    <a:pt x="594" y="888"/>
                  </a:lnTo>
                  <a:lnTo>
                    <a:pt x="594" y="890"/>
                  </a:lnTo>
                  <a:lnTo>
                    <a:pt x="596" y="890"/>
                  </a:lnTo>
                  <a:lnTo>
                    <a:pt x="596" y="893"/>
                  </a:lnTo>
                  <a:lnTo>
                    <a:pt x="599" y="893"/>
                  </a:lnTo>
                  <a:lnTo>
                    <a:pt x="606" y="897"/>
                  </a:lnTo>
                  <a:lnTo>
                    <a:pt x="608" y="900"/>
                  </a:lnTo>
                  <a:lnTo>
                    <a:pt x="611" y="902"/>
                  </a:lnTo>
                  <a:lnTo>
                    <a:pt x="611" y="902"/>
                  </a:lnTo>
                  <a:lnTo>
                    <a:pt x="618" y="905"/>
                  </a:lnTo>
                  <a:lnTo>
                    <a:pt x="620" y="907"/>
                  </a:lnTo>
                  <a:lnTo>
                    <a:pt x="620" y="909"/>
                  </a:lnTo>
                  <a:lnTo>
                    <a:pt x="623" y="912"/>
                  </a:lnTo>
                  <a:lnTo>
                    <a:pt x="623" y="916"/>
                  </a:lnTo>
                  <a:lnTo>
                    <a:pt x="623" y="916"/>
                  </a:lnTo>
                  <a:lnTo>
                    <a:pt x="627" y="921"/>
                  </a:lnTo>
                  <a:lnTo>
                    <a:pt x="630" y="924"/>
                  </a:lnTo>
                  <a:lnTo>
                    <a:pt x="630" y="924"/>
                  </a:lnTo>
                  <a:lnTo>
                    <a:pt x="630" y="924"/>
                  </a:lnTo>
                  <a:lnTo>
                    <a:pt x="632" y="924"/>
                  </a:lnTo>
                  <a:lnTo>
                    <a:pt x="632" y="924"/>
                  </a:lnTo>
                  <a:lnTo>
                    <a:pt x="634" y="926"/>
                  </a:lnTo>
                  <a:lnTo>
                    <a:pt x="634" y="933"/>
                  </a:lnTo>
                  <a:lnTo>
                    <a:pt x="637" y="938"/>
                  </a:lnTo>
                  <a:lnTo>
                    <a:pt x="637" y="940"/>
                  </a:lnTo>
                  <a:lnTo>
                    <a:pt x="637" y="942"/>
                  </a:lnTo>
                  <a:lnTo>
                    <a:pt x="637" y="945"/>
                  </a:lnTo>
                  <a:lnTo>
                    <a:pt x="637" y="945"/>
                  </a:lnTo>
                  <a:lnTo>
                    <a:pt x="637" y="947"/>
                  </a:lnTo>
                  <a:lnTo>
                    <a:pt x="637" y="947"/>
                  </a:lnTo>
                  <a:lnTo>
                    <a:pt x="639" y="950"/>
                  </a:lnTo>
                  <a:lnTo>
                    <a:pt x="639" y="950"/>
                  </a:lnTo>
                  <a:lnTo>
                    <a:pt x="641" y="952"/>
                  </a:lnTo>
                  <a:lnTo>
                    <a:pt x="641" y="954"/>
                  </a:lnTo>
                  <a:lnTo>
                    <a:pt x="641" y="954"/>
                  </a:lnTo>
                  <a:lnTo>
                    <a:pt x="644" y="954"/>
                  </a:lnTo>
                  <a:lnTo>
                    <a:pt x="644" y="954"/>
                  </a:lnTo>
                  <a:lnTo>
                    <a:pt x="644" y="957"/>
                  </a:lnTo>
                  <a:lnTo>
                    <a:pt x="644" y="957"/>
                  </a:lnTo>
                  <a:lnTo>
                    <a:pt x="644" y="959"/>
                  </a:lnTo>
                  <a:lnTo>
                    <a:pt x="644" y="959"/>
                  </a:lnTo>
                  <a:lnTo>
                    <a:pt x="646" y="959"/>
                  </a:lnTo>
                  <a:lnTo>
                    <a:pt x="646" y="959"/>
                  </a:lnTo>
                  <a:lnTo>
                    <a:pt x="646" y="959"/>
                  </a:lnTo>
                  <a:lnTo>
                    <a:pt x="649" y="961"/>
                  </a:lnTo>
                  <a:lnTo>
                    <a:pt x="649" y="961"/>
                  </a:lnTo>
                  <a:lnTo>
                    <a:pt x="649" y="964"/>
                  </a:lnTo>
                  <a:lnTo>
                    <a:pt x="651" y="976"/>
                  </a:lnTo>
                  <a:lnTo>
                    <a:pt x="653" y="978"/>
                  </a:lnTo>
                  <a:lnTo>
                    <a:pt x="658" y="983"/>
                  </a:lnTo>
                  <a:lnTo>
                    <a:pt x="658" y="985"/>
                  </a:lnTo>
                  <a:lnTo>
                    <a:pt x="658" y="985"/>
                  </a:lnTo>
                  <a:lnTo>
                    <a:pt x="660" y="987"/>
                  </a:lnTo>
                  <a:lnTo>
                    <a:pt x="663" y="987"/>
                  </a:lnTo>
                  <a:lnTo>
                    <a:pt x="663" y="990"/>
                  </a:lnTo>
                  <a:lnTo>
                    <a:pt x="663" y="992"/>
                  </a:lnTo>
                  <a:lnTo>
                    <a:pt x="663" y="995"/>
                  </a:lnTo>
                  <a:lnTo>
                    <a:pt x="663" y="997"/>
                  </a:lnTo>
                  <a:lnTo>
                    <a:pt x="665" y="997"/>
                  </a:lnTo>
                  <a:lnTo>
                    <a:pt x="670" y="999"/>
                  </a:lnTo>
                  <a:lnTo>
                    <a:pt x="670" y="999"/>
                  </a:lnTo>
                  <a:lnTo>
                    <a:pt x="667" y="1002"/>
                  </a:lnTo>
                  <a:lnTo>
                    <a:pt x="667" y="1002"/>
                  </a:lnTo>
                  <a:lnTo>
                    <a:pt x="667" y="1004"/>
                  </a:lnTo>
                  <a:lnTo>
                    <a:pt x="667" y="1004"/>
                  </a:lnTo>
                  <a:lnTo>
                    <a:pt x="667" y="1006"/>
                  </a:lnTo>
                  <a:lnTo>
                    <a:pt x="670" y="1006"/>
                  </a:lnTo>
                  <a:lnTo>
                    <a:pt x="670" y="1011"/>
                  </a:lnTo>
                  <a:lnTo>
                    <a:pt x="670" y="1016"/>
                  </a:lnTo>
                  <a:lnTo>
                    <a:pt x="675" y="1018"/>
                  </a:lnTo>
                  <a:lnTo>
                    <a:pt x="675" y="1023"/>
                  </a:lnTo>
                  <a:lnTo>
                    <a:pt x="675" y="1025"/>
                  </a:lnTo>
                  <a:lnTo>
                    <a:pt x="675" y="1028"/>
                  </a:lnTo>
                  <a:lnTo>
                    <a:pt x="675" y="1030"/>
                  </a:lnTo>
                  <a:lnTo>
                    <a:pt x="677" y="1030"/>
                  </a:lnTo>
                  <a:lnTo>
                    <a:pt x="679" y="1032"/>
                  </a:lnTo>
                  <a:lnTo>
                    <a:pt x="682" y="1032"/>
                  </a:lnTo>
                  <a:lnTo>
                    <a:pt x="684" y="1032"/>
                  </a:lnTo>
                  <a:lnTo>
                    <a:pt x="684" y="1035"/>
                  </a:lnTo>
                  <a:lnTo>
                    <a:pt x="684" y="1035"/>
                  </a:lnTo>
                  <a:lnTo>
                    <a:pt x="684" y="1037"/>
                  </a:lnTo>
                  <a:lnTo>
                    <a:pt x="684" y="1039"/>
                  </a:lnTo>
                  <a:lnTo>
                    <a:pt x="686" y="1039"/>
                  </a:lnTo>
                  <a:lnTo>
                    <a:pt x="698" y="1044"/>
                  </a:lnTo>
                  <a:lnTo>
                    <a:pt x="701" y="1047"/>
                  </a:lnTo>
                  <a:lnTo>
                    <a:pt x="701" y="1049"/>
                  </a:lnTo>
                  <a:lnTo>
                    <a:pt x="701" y="1051"/>
                  </a:lnTo>
                  <a:lnTo>
                    <a:pt x="701" y="1051"/>
                  </a:lnTo>
                  <a:lnTo>
                    <a:pt x="703" y="1054"/>
                  </a:lnTo>
                  <a:lnTo>
                    <a:pt x="703" y="1054"/>
                  </a:lnTo>
                  <a:lnTo>
                    <a:pt x="705" y="1054"/>
                  </a:lnTo>
                  <a:lnTo>
                    <a:pt x="705" y="1056"/>
                  </a:lnTo>
                  <a:lnTo>
                    <a:pt x="705" y="1056"/>
                  </a:lnTo>
                  <a:lnTo>
                    <a:pt x="705" y="1056"/>
                  </a:lnTo>
                  <a:lnTo>
                    <a:pt x="705" y="1058"/>
                  </a:lnTo>
                  <a:lnTo>
                    <a:pt x="705" y="1061"/>
                  </a:lnTo>
                  <a:lnTo>
                    <a:pt x="708" y="1063"/>
                  </a:lnTo>
                  <a:lnTo>
                    <a:pt x="708" y="1066"/>
                  </a:lnTo>
                  <a:lnTo>
                    <a:pt x="710" y="1066"/>
                  </a:lnTo>
                  <a:lnTo>
                    <a:pt x="712" y="1066"/>
                  </a:lnTo>
                  <a:lnTo>
                    <a:pt x="715" y="1066"/>
                  </a:lnTo>
                  <a:lnTo>
                    <a:pt x="712" y="1068"/>
                  </a:lnTo>
                  <a:lnTo>
                    <a:pt x="712" y="1070"/>
                  </a:lnTo>
                  <a:lnTo>
                    <a:pt x="715" y="1073"/>
                  </a:lnTo>
                  <a:lnTo>
                    <a:pt x="717" y="1075"/>
                  </a:lnTo>
                  <a:lnTo>
                    <a:pt x="719" y="1075"/>
                  </a:lnTo>
                  <a:lnTo>
                    <a:pt x="719" y="1075"/>
                  </a:lnTo>
                  <a:lnTo>
                    <a:pt x="719" y="1077"/>
                  </a:lnTo>
                  <a:lnTo>
                    <a:pt x="717" y="1080"/>
                  </a:lnTo>
                  <a:lnTo>
                    <a:pt x="717" y="1080"/>
                  </a:lnTo>
                  <a:lnTo>
                    <a:pt x="719" y="1082"/>
                  </a:lnTo>
                  <a:lnTo>
                    <a:pt x="719" y="1082"/>
                  </a:lnTo>
                  <a:lnTo>
                    <a:pt x="722" y="1082"/>
                  </a:lnTo>
                  <a:lnTo>
                    <a:pt x="722" y="1084"/>
                  </a:lnTo>
                  <a:lnTo>
                    <a:pt x="722" y="1087"/>
                  </a:lnTo>
                  <a:lnTo>
                    <a:pt x="722" y="1087"/>
                  </a:lnTo>
                  <a:lnTo>
                    <a:pt x="722" y="1087"/>
                  </a:lnTo>
                  <a:lnTo>
                    <a:pt x="722" y="1089"/>
                  </a:lnTo>
                  <a:lnTo>
                    <a:pt x="724" y="1092"/>
                  </a:lnTo>
                  <a:lnTo>
                    <a:pt x="724" y="1092"/>
                  </a:lnTo>
                  <a:lnTo>
                    <a:pt x="727" y="1092"/>
                  </a:lnTo>
                  <a:lnTo>
                    <a:pt x="729" y="1094"/>
                  </a:lnTo>
                  <a:lnTo>
                    <a:pt x="729" y="1094"/>
                  </a:lnTo>
                  <a:lnTo>
                    <a:pt x="731" y="1096"/>
                  </a:lnTo>
                  <a:lnTo>
                    <a:pt x="731" y="1096"/>
                  </a:lnTo>
                  <a:lnTo>
                    <a:pt x="734" y="1096"/>
                  </a:lnTo>
                  <a:lnTo>
                    <a:pt x="734" y="1099"/>
                  </a:lnTo>
                  <a:lnTo>
                    <a:pt x="736" y="1099"/>
                  </a:lnTo>
                  <a:lnTo>
                    <a:pt x="736" y="1101"/>
                  </a:lnTo>
                  <a:lnTo>
                    <a:pt x="736" y="1101"/>
                  </a:lnTo>
                  <a:lnTo>
                    <a:pt x="736" y="1103"/>
                  </a:lnTo>
                  <a:lnTo>
                    <a:pt x="738" y="1106"/>
                  </a:lnTo>
                  <a:lnTo>
                    <a:pt x="738" y="1106"/>
                  </a:lnTo>
                  <a:lnTo>
                    <a:pt x="743" y="1106"/>
                  </a:lnTo>
                  <a:lnTo>
                    <a:pt x="743" y="1106"/>
                  </a:lnTo>
                  <a:lnTo>
                    <a:pt x="746" y="1108"/>
                  </a:lnTo>
                  <a:lnTo>
                    <a:pt x="746" y="1108"/>
                  </a:lnTo>
                  <a:lnTo>
                    <a:pt x="746" y="1108"/>
                  </a:lnTo>
                  <a:lnTo>
                    <a:pt x="748" y="1108"/>
                  </a:lnTo>
                  <a:lnTo>
                    <a:pt x="750" y="1108"/>
                  </a:lnTo>
                  <a:lnTo>
                    <a:pt x="750" y="1108"/>
                  </a:lnTo>
                  <a:lnTo>
                    <a:pt x="753" y="1110"/>
                  </a:lnTo>
                  <a:lnTo>
                    <a:pt x="753" y="1110"/>
                  </a:lnTo>
                  <a:lnTo>
                    <a:pt x="755" y="1110"/>
                  </a:lnTo>
                  <a:lnTo>
                    <a:pt x="757" y="1113"/>
                  </a:lnTo>
                  <a:lnTo>
                    <a:pt x="760" y="1115"/>
                  </a:lnTo>
                  <a:lnTo>
                    <a:pt x="760" y="1115"/>
                  </a:lnTo>
                  <a:lnTo>
                    <a:pt x="760" y="1122"/>
                  </a:lnTo>
                  <a:lnTo>
                    <a:pt x="760" y="1125"/>
                  </a:lnTo>
                  <a:lnTo>
                    <a:pt x="760" y="1125"/>
                  </a:lnTo>
                  <a:lnTo>
                    <a:pt x="760" y="1127"/>
                  </a:lnTo>
                  <a:lnTo>
                    <a:pt x="762" y="1127"/>
                  </a:lnTo>
                  <a:lnTo>
                    <a:pt x="764" y="1127"/>
                  </a:lnTo>
                  <a:lnTo>
                    <a:pt x="764" y="1127"/>
                  </a:lnTo>
                  <a:lnTo>
                    <a:pt x="764" y="1129"/>
                  </a:lnTo>
                  <a:lnTo>
                    <a:pt x="764" y="1129"/>
                  </a:lnTo>
                  <a:lnTo>
                    <a:pt x="764" y="1134"/>
                  </a:lnTo>
                  <a:lnTo>
                    <a:pt x="764" y="1137"/>
                  </a:lnTo>
                  <a:lnTo>
                    <a:pt x="762" y="1139"/>
                  </a:lnTo>
                  <a:lnTo>
                    <a:pt x="762" y="1141"/>
                  </a:lnTo>
                  <a:lnTo>
                    <a:pt x="762" y="1144"/>
                  </a:lnTo>
                  <a:lnTo>
                    <a:pt x="762" y="1144"/>
                  </a:lnTo>
                  <a:lnTo>
                    <a:pt x="762" y="1146"/>
                  </a:lnTo>
                  <a:lnTo>
                    <a:pt x="760" y="1148"/>
                  </a:lnTo>
                  <a:lnTo>
                    <a:pt x="760" y="1148"/>
                  </a:lnTo>
                  <a:lnTo>
                    <a:pt x="760" y="1148"/>
                  </a:lnTo>
                  <a:lnTo>
                    <a:pt x="762" y="1151"/>
                  </a:lnTo>
                  <a:lnTo>
                    <a:pt x="762" y="1151"/>
                  </a:lnTo>
                  <a:lnTo>
                    <a:pt x="762" y="1151"/>
                  </a:lnTo>
                  <a:lnTo>
                    <a:pt x="762" y="1153"/>
                  </a:lnTo>
                  <a:lnTo>
                    <a:pt x="764" y="1153"/>
                  </a:lnTo>
                  <a:lnTo>
                    <a:pt x="764" y="1153"/>
                  </a:lnTo>
                  <a:lnTo>
                    <a:pt x="764" y="1153"/>
                  </a:lnTo>
                  <a:lnTo>
                    <a:pt x="767" y="1155"/>
                  </a:lnTo>
                  <a:lnTo>
                    <a:pt x="767" y="1158"/>
                  </a:lnTo>
                  <a:lnTo>
                    <a:pt x="769" y="1160"/>
                  </a:lnTo>
                  <a:lnTo>
                    <a:pt x="769" y="1163"/>
                  </a:lnTo>
                  <a:lnTo>
                    <a:pt x="769" y="1165"/>
                  </a:lnTo>
                  <a:lnTo>
                    <a:pt x="767" y="1170"/>
                  </a:lnTo>
                  <a:lnTo>
                    <a:pt x="767" y="1172"/>
                  </a:lnTo>
                  <a:lnTo>
                    <a:pt x="767" y="1172"/>
                  </a:lnTo>
                  <a:lnTo>
                    <a:pt x="767" y="1174"/>
                  </a:lnTo>
                  <a:lnTo>
                    <a:pt x="767" y="1174"/>
                  </a:lnTo>
                  <a:lnTo>
                    <a:pt x="769" y="1174"/>
                  </a:lnTo>
                  <a:lnTo>
                    <a:pt x="767" y="1177"/>
                  </a:lnTo>
                  <a:lnTo>
                    <a:pt x="764" y="1181"/>
                  </a:lnTo>
                  <a:lnTo>
                    <a:pt x="767" y="1184"/>
                  </a:lnTo>
                  <a:lnTo>
                    <a:pt x="769" y="1184"/>
                  </a:lnTo>
                  <a:lnTo>
                    <a:pt x="769" y="1186"/>
                  </a:lnTo>
                  <a:lnTo>
                    <a:pt x="772" y="1186"/>
                  </a:lnTo>
                  <a:lnTo>
                    <a:pt x="772" y="1186"/>
                  </a:lnTo>
                  <a:lnTo>
                    <a:pt x="772" y="1186"/>
                  </a:lnTo>
                  <a:lnTo>
                    <a:pt x="774" y="1186"/>
                  </a:lnTo>
                  <a:lnTo>
                    <a:pt x="774" y="1189"/>
                  </a:lnTo>
                  <a:lnTo>
                    <a:pt x="774" y="1191"/>
                  </a:lnTo>
                  <a:lnTo>
                    <a:pt x="774" y="1193"/>
                  </a:lnTo>
                  <a:lnTo>
                    <a:pt x="776" y="1193"/>
                  </a:lnTo>
                  <a:lnTo>
                    <a:pt x="779" y="1198"/>
                  </a:lnTo>
                  <a:lnTo>
                    <a:pt x="781" y="1198"/>
                  </a:lnTo>
                  <a:lnTo>
                    <a:pt x="783" y="1203"/>
                  </a:lnTo>
                  <a:lnTo>
                    <a:pt x="786" y="1205"/>
                  </a:lnTo>
                  <a:lnTo>
                    <a:pt x="788" y="1208"/>
                  </a:lnTo>
                  <a:lnTo>
                    <a:pt x="790" y="1210"/>
                  </a:lnTo>
                  <a:lnTo>
                    <a:pt x="790" y="1215"/>
                  </a:lnTo>
                  <a:lnTo>
                    <a:pt x="793" y="1219"/>
                  </a:lnTo>
                  <a:lnTo>
                    <a:pt x="798" y="1234"/>
                  </a:lnTo>
                  <a:lnTo>
                    <a:pt x="798" y="1236"/>
                  </a:lnTo>
                  <a:lnTo>
                    <a:pt x="798" y="1241"/>
                  </a:lnTo>
                  <a:lnTo>
                    <a:pt x="800" y="1245"/>
                  </a:lnTo>
                  <a:lnTo>
                    <a:pt x="802" y="1245"/>
                  </a:lnTo>
                  <a:lnTo>
                    <a:pt x="805" y="1245"/>
                  </a:lnTo>
                  <a:lnTo>
                    <a:pt x="807" y="1248"/>
                  </a:lnTo>
                  <a:lnTo>
                    <a:pt x="807" y="1252"/>
                  </a:lnTo>
                  <a:lnTo>
                    <a:pt x="807" y="1252"/>
                  </a:lnTo>
                  <a:lnTo>
                    <a:pt x="807" y="1255"/>
                  </a:lnTo>
                  <a:lnTo>
                    <a:pt x="807" y="1257"/>
                  </a:lnTo>
                  <a:lnTo>
                    <a:pt x="805" y="1257"/>
                  </a:lnTo>
                  <a:lnTo>
                    <a:pt x="807" y="1260"/>
                  </a:lnTo>
                  <a:lnTo>
                    <a:pt x="807" y="1262"/>
                  </a:lnTo>
                  <a:lnTo>
                    <a:pt x="809" y="1262"/>
                  </a:lnTo>
                  <a:lnTo>
                    <a:pt x="812" y="1262"/>
                  </a:lnTo>
                  <a:lnTo>
                    <a:pt x="814" y="1262"/>
                  </a:lnTo>
                  <a:lnTo>
                    <a:pt x="814" y="1262"/>
                  </a:lnTo>
                  <a:lnTo>
                    <a:pt x="816" y="1262"/>
                  </a:lnTo>
                  <a:lnTo>
                    <a:pt x="816" y="1262"/>
                  </a:lnTo>
                  <a:lnTo>
                    <a:pt x="816" y="1262"/>
                  </a:lnTo>
                  <a:lnTo>
                    <a:pt x="819" y="1262"/>
                  </a:lnTo>
                  <a:lnTo>
                    <a:pt x="821" y="1262"/>
                  </a:lnTo>
                  <a:lnTo>
                    <a:pt x="824" y="1262"/>
                  </a:lnTo>
                  <a:lnTo>
                    <a:pt x="824" y="1264"/>
                  </a:lnTo>
                  <a:lnTo>
                    <a:pt x="826" y="1262"/>
                  </a:lnTo>
                  <a:lnTo>
                    <a:pt x="831" y="1267"/>
                  </a:lnTo>
                  <a:lnTo>
                    <a:pt x="833" y="1264"/>
                  </a:lnTo>
                  <a:lnTo>
                    <a:pt x="833" y="1267"/>
                  </a:lnTo>
                  <a:lnTo>
                    <a:pt x="835" y="1267"/>
                  </a:lnTo>
                  <a:lnTo>
                    <a:pt x="835" y="1267"/>
                  </a:lnTo>
                  <a:lnTo>
                    <a:pt x="835" y="1264"/>
                  </a:lnTo>
                  <a:lnTo>
                    <a:pt x="835" y="1264"/>
                  </a:lnTo>
                  <a:lnTo>
                    <a:pt x="838" y="1267"/>
                  </a:lnTo>
                  <a:lnTo>
                    <a:pt x="838" y="1267"/>
                  </a:lnTo>
                  <a:lnTo>
                    <a:pt x="840" y="1264"/>
                  </a:lnTo>
                  <a:lnTo>
                    <a:pt x="840" y="1264"/>
                  </a:lnTo>
                  <a:lnTo>
                    <a:pt x="840" y="1267"/>
                  </a:lnTo>
                  <a:lnTo>
                    <a:pt x="842" y="1267"/>
                  </a:lnTo>
                  <a:lnTo>
                    <a:pt x="847" y="1269"/>
                  </a:lnTo>
                  <a:lnTo>
                    <a:pt x="847" y="1271"/>
                  </a:lnTo>
                  <a:lnTo>
                    <a:pt x="847" y="1274"/>
                  </a:lnTo>
                  <a:lnTo>
                    <a:pt x="850" y="1274"/>
                  </a:lnTo>
                  <a:lnTo>
                    <a:pt x="850" y="1274"/>
                  </a:lnTo>
                  <a:lnTo>
                    <a:pt x="852" y="1274"/>
                  </a:lnTo>
                  <a:lnTo>
                    <a:pt x="852" y="1276"/>
                  </a:lnTo>
                  <a:lnTo>
                    <a:pt x="852" y="1276"/>
                  </a:lnTo>
                  <a:lnTo>
                    <a:pt x="852" y="1279"/>
                  </a:lnTo>
                  <a:lnTo>
                    <a:pt x="852" y="1279"/>
                  </a:lnTo>
                  <a:lnTo>
                    <a:pt x="854" y="1279"/>
                  </a:lnTo>
                  <a:lnTo>
                    <a:pt x="857" y="1281"/>
                  </a:lnTo>
                  <a:lnTo>
                    <a:pt x="857" y="1281"/>
                  </a:lnTo>
                  <a:lnTo>
                    <a:pt x="859" y="1281"/>
                  </a:lnTo>
                  <a:lnTo>
                    <a:pt x="864" y="1279"/>
                  </a:lnTo>
                  <a:lnTo>
                    <a:pt x="869" y="1281"/>
                  </a:lnTo>
                  <a:lnTo>
                    <a:pt x="871" y="1281"/>
                  </a:lnTo>
                  <a:lnTo>
                    <a:pt x="876" y="1283"/>
                  </a:lnTo>
                  <a:lnTo>
                    <a:pt x="878" y="1286"/>
                  </a:lnTo>
                  <a:lnTo>
                    <a:pt x="878" y="1283"/>
                  </a:lnTo>
                  <a:lnTo>
                    <a:pt x="878" y="1283"/>
                  </a:lnTo>
                  <a:lnTo>
                    <a:pt x="883" y="1283"/>
                  </a:lnTo>
                  <a:lnTo>
                    <a:pt x="885" y="1286"/>
                  </a:lnTo>
                  <a:lnTo>
                    <a:pt x="890" y="1286"/>
                  </a:lnTo>
                  <a:lnTo>
                    <a:pt x="887" y="1288"/>
                  </a:lnTo>
                  <a:lnTo>
                    <a:pt x="887" y="1290"/>
                  </a:lnTo>
                  <a:lnTo>
                    <a:pt x="890" y="1290"/>
                  </a:lnTo>
                  <a:lnTo>
                    <a:pt x="892" y="1290"/>
                  </a:lnTo>
                  <a:lnTo>
                    <a:pt x="892" y="1293"/>
                  </a:lnTo>
                  <a:lnTo>
                    <a:pt x="895" y="1295"/>
                  </a:lnTo>
                  <a:lnTo>
                    <a:pt x="897" y="1297"/>
                  </a:lnTo>
                  <a:lnTo>
                    <a:pt x="906" y="1300"/>
                  </a:lnTo>
                  <a:lnTo>
                    <a:pt x="909" y="1302"/>
                  </a:lnTo>
                  <a:lnTo>
                    <a:pt x="913" y="1302"/>
                  </a:lnTo>
                  <a:lnTo>
                    <a:pt x="918" y="1300"/>
                  </a:lnTo>
                  <a:lnTo>
                    <a:pt x="921" y="1302"/>
                  </a:lnTo>
                  <a:lnTo>
                    <a:pt x="923" y="1305"/>
                  </a:lnTo>
                  <a:lnTo>
                    <a:pt x="923" y="1305"/>
                  </a:lnTo>
                  <a:lnTo>
                    <a:pt x="925" y="1305"/>
                  </a:lnTo>
                  <a:lnTo>
                    <a:pt x="930" y="1302"/>
                  </a:lnTo>
                  <a:lnTo>
                    <a:pt x="930" y="1302"/>
                  </a:lnTo>
                  <a:lnTo>
                    <a:pt x="937" y="1302"/>
                  </a:lnTo>
                  <a:lnTo>
                    <a:pt x="944" y="1302"/>
                  </a:lnTo>
                  <a:lnTo>
                    <a:pt x="954" y="1302"/>
                  </a:lnTo>
                  <a:lnTo>
                    <a:pt x="956" y="1302"/>
                  </a:lnTo>
                  <a:lnTo>
                    <a:pt x="956" y="1305"/>
                  </a:lnTo>
                  <a:lnTo>
                    <a:pt x="956" y="1305"/>
                  </a:lnTo>
                  <a:lnTo>
                    <a:pt x="968" y="1305"/>
                  </a:lnTo>
                  <a:lnTo>
                    <a:pt x="968" y="1305"/>
                  </a:lnTo>
                  <a:lnTo>
                    <a:pt x="970" y="1307"/>
                  </a:lnTo>
                  <a:lnTo>
                    <a:pt x="973" y="1307"/>
                  </a:lnTo>
                  <a:lnTo>
                    <a:pt x="975" y="1309"/>
                  </a:lnTo>
                  <a:lnTo>
                    <a:pt x="975" y="1312"/>
                  </a:lnTo>
                  <a:lnTo>
                    <a:pt x="977" y="1314"/>
                  </a:lnTo>
                  <a:lnTo>
                    <a:pt x="980" y="1314"/>
                  </a:lnTo>
                  <a:lnTo>
                    <a:pt x="984" y="1319"/>
                  </a:lnTo>
                  <a:lnTo>
                    <a:pt x="987" y="1321"/>
                  </a:lnTo>
                  <a:lnTo>
                    <a:pt x="989" y="1321"/>
                  </a:lnTo>
                  <a:lnTo>
                    <a:pt x="992" y="1321"/>
                  </a:lnTo>
                  <a:lnTo>
                    <a:pt x="994" y="1321"/>
                  </a:lnTo>
                  <a:lnTo>
                    <a:pt x="994" y="1323"/>
                  </a:lnTo>
                  <a:lnTo>
                    <a:pt x="994" y="1326"/>
                  </a:lnTo>
                  <a:lnTo>
                    <a:pt x="996" y="1326"/>
                  </a:lnTo>
                  <a:lnTo>
                    <a:pt x="999" y="1326"/>
                  </a:lnTo>
                  <a:lnTo>
                    <a:pt x="999" y="1326"/>
                  </a:lnTo>
                  <a:lnTo>
                    <a:pt x="999" y="1326"/>
                  </a:lnTo>
                  <a:lnTo>
                    <a:pt x="999" y="1326"/>
                  </a:lnTo>
                  <a:lnTo>
                    <a:pt x="999" y="1326"/>
                  </a:lnTo>
                  <a:lnTo>
                    <a:pt x="999" y="1326"/>
                  </a:lnTo>
                  <a:lnTo>
                    <a:pt x="999" y="1326"/>
                  </a:lnTo>
                  <a:lnTo>
                    <a:pt x="1001" y="1326"/>
                  </a:lnTo>
                  <a:lnTo>
                    <a:pt x="1001" y="1326"/>
                  </a:lnTo>
                  <a:lnTo>
                    <a:pt x="1001" y="1328"/>
                  </a:lnTo>
                  <a:lnTo>
                    <a:pt x="1003" y="1328"/>
                  </a:lnTo>
                  <a:lnTo>
                    <a:pt x="1006" y="1326"/>
                  </a:lnTo>
                  <a:lnTo>
                    <a:pt x="1006" y="1323"/>
                  </a:lnTo>
                  <a:lnTo>
                    <a:pt x="1003" y="1321"/>
                  </a:lnTo>
                  <a:lnTo>
                    <a:pt x="1003" y="1319"/>
                  </a:lnTo>
                  <a:lnTo>
                    <a:pt x="1003" y="1319"/>
                  </a:lnTo>
                  <a:lnTo>
                    <a:pt x="1003" y="1319"/>
                  </a:lnTo>
                  <a:lnTo>
                    <a:pt x="1006" y="1316"/>
                  </a:lnTo>
                  <a:lnTo>
                    <a:pt x="1008" y="1319"/>
                  </a:lnTo>
                  <a:lnTo>
                    <a:pt x="1010" y="1316"/>
                  </a:lnTo>
                  <a:lnTo>
                    <a:pt x="1013" y="1316"/>
                  </a:lnTo>
                  <a:lnTo>
                    <a:pt x="1013" y="1314"/>
                  </a:lnTo>
                  <a:lnTo>
                    <a:pt x="1013" y="1314"/>
                  </a:lnTo>
                  <a:lnTo>
                    <a:pt x="1013" y="1314"/>
                  </a:lnTo>
                  <a:lnTo>
                    <a:pt x="1013" y="1314"/>
                  </a:lnTo>
                  <a:lnTo>
                    <a:pt x="1015" y="1312"/>
                  </a:lnTo>
                  <a:lnTo>
                    <a:pt x="1020" y="1314"/>
                  </a:lnTo>
                  <a:lnTo>
                    <a:pt x="1027" y="1312"/>
                  </a:lnTo>
                  <a:lnTo>
                    <a:pt x="1027" y="1312"/>
                  </a:lnTo>
                  <a:lnTo>
                    <a:pt x="1027" y="1305"/>
                  </a:lnTo>
                  <a:lnTo>
                    <a:pt x="1027" y="1302"/>
                  </a:lnTo>
                  <a:lnTo>
                    <a:pt x="1027" y="1297"/>
                  </a:lnTo>
                  <a:lnTo>
                    <a:pt x="1025" y="1297"/>
                  </a:lnTo>
                  <a:lnTo>
                    <a:pt x="1022" y="1300"/>
                  </a:lnTo>
                  <a:lnTo>
                    <a:pt x="1022" y="1300"/>
                  </a:lnTo>
                  <a:lnTo>
                    <a:pt x="1022" y="1302"/>
                  </a:lnTo>
                  <a:lnTo>
                    <a:pt x="1022" y="1305"/>
                  </a:lnTo>
                  <a:lnTo>
                    <a:pt x="1022" y="1307"/>
                  </a:lnTo>
                  <a:lnTo>
                    <a:pt x="1020" y="1307"/>
                  </a:lnTo>
                  <a:lnTo>
                    <a:pt x="1018" y="1309"/>
                  </a:lnTo>
                  <a:lnTo>
                    <a:pt x="1018" y="1309"/>
                  </a:lnTo>
                  <a:lnTo>
                    <a:pt x="1018" y="1309"/>
                  </a:lnTo>
                  <a:lnTo>
                    <a:pt x="1018" y="1309"/>
                  </a:lnTo>
                  <a:lnTo>
                    <a:pt x="1015" y="1309"/>
                  </a:lnTo>
                  <a:lnTo>
                    <a:pt x="1015" y="1309"/>
                  </a:lnTo>
                  <a:lnTo>
                    <a:pt x="1015" y="1309"/>
                  </a:lnTo>
                  <a:lnTo>
                    <a:pt x="1015" y="1307"/>
                  </a:lnTo>
                  <a:lnTo>
                    <a:pt x="1015" y="1305"/>
                  </a:lnTo>
                  <a:lnTo>
                    <a:pt x="1015" y="1302"/>
                  </a:lnTo>
                  <a:lnTo>
                    <a:pt x="1015" y="1300"/>
                  </a:lnTo>
                  <a:lnTo>
                    <a:pt x="1018" y="1300"/>
                  </a:lnTo>
                  <a:lnTo>
                    <a:pt x="1018" y="1300"/>
                  </a:lnTo>
                  <a:lnTo>
                    <a:pt x="1020" y="1297"/>
                  </a:lnTo>
                  <a:lnTo>
                    <a:pt x="1020" y="1297"/>
                  </a:lnTo>
                  <a:lnTo>
                    <a:pt x="1018" y="1295"/>
                  </a:lnTo>
                  <a:lnTo>
                    <a:pt x="1018" y="1295"/>
                  </a:lnTo>
                  <a:lnTo>
                    <a:pt x="1013" y="1295"/>
                  </a:lnTo>
                  <a:lnTo>
                    <a:pt x="1013" y="1295"/>
                  </a:lnTo>
                  <a:lnTo>
                    <a:pt x="1010" y="1295"/>
                  </a:lnTo>
                  <a:lnTo>
                    <a:pt x="1010" y="1295"/>
                  </a:lnTo>
                  <a:lnTo>
                    <a:pt x="1010" y="1295"/>
                  </a:lnTo>
                  <a:lnTo>
                    <a:pt x="1008" y="1293"/>
                  </a:lnTo>
                  <a:lnTo>
                    <a:pt x="1008" y="1290"/>
                  </a:lnTo>
                  <a:lnTo>
                    <a:pt x="1008" y="1286"/>
                  </a:lnTo>
                  <a:lnTo>
                    <a:pt x="1008" y="1283"/>
                  </a:lnTo>
                  <a:lnTo>
                    <a:pt x="1006" y="1281"/>
                  </a:lnTo>
                  <a:lnTo>
                    <a:pt x="1006" y="1281"/>
                  </a:lnTo>
                  <a:lnTo>
                    <a:pt x="1006" y="1279"/>
                  </a:lnTo>
                  <a:lnTo>
                    <a:pt x="1006" y="1276"/>
                  </a:lnTo>
                  <a:lnTo>
                    <a:pt x="1006" y="1276"/>
                  </a:lnTo>
                  <a:lnTo>
                    <a:pt x="1008" y="1276"/>
                  </a:lnTo>
                  <a:lnTo>
                    <a:pt x="1006" y="1274"/>
                  </a:lnTo>
                  <a:lnTo>
                    <a:pt x="1006" y="1274"/>
                  </a:lnTo>
                  <a:lnTo>
                    <a:pt x="1006" y="1274"/>
                  </a:lnTo>
                  <a:lnTo>
                    <a:pt x="1003" y="1274"/>
                  </a:lnTo>
                  <a:lnTo>
                    <a:pt x="1003" y="1274"/>
                  </a:lnTo>
                  <a:lnTo>
                    <a:pt x="1001" y="1274"/>
                  </a:lnTo>
                  <a:lnTo>
                    <a:pt x="1001" y="1271"/>
                  </a:lnTo>
                  <a:lnTo>
                    <a:pt x="1003" y="1267"/>
                  </a:lnTo>
                  <a:lnTo>
                    <a:pt x="1003" y="1267"/>
                  </a:lnTo>
                  <a:lnTo>
                    <a:pt x="1003" y="1267"/>
                  </a:lnTo>
                  <a:lnTo>
                    <a:pt x="1003" y="1264"/>
                  </a:lnTo>
                  <a:lnTo>
                    <a:pt x="1003" y="1264"/>
                  </a:lnTo>
                  <a:lnTo>
                    <a:pt x="1003" y="1264"/>
                  </a:lnTo>
                  <a:lnTo>
                    <a:pt x="1001" y="1267"/>
                  </a:lnTo>
                  <a:lnTo>
                    <a:pt x="1001" y="1267"/>
                  </a:lnTo>
                  <a:lnTo>
                    <a:pt x="1001" y="1267"/>
                  </a:lnTo>
                  <a:lnTo>
                    <a:pt x="1001" y="1267"/>
                  </a:lnTo>
                  <a:lnTo>
                    <a:pt x="999" y="1267"/>
                  </a:lnTo>
                  <a:lnTo>
                    <a:pt x="1001" y="1264"/>
                  </a:lnTo>
                  <a:lnTo>
                    <a:pt x="1001" y="1262"/>
                  </a:lnTo>
                  <a:lnTo>
                    <a:pt x="1001" y="1262"/>
                  </a:lnTo>
                  <a:lnTo>
                    <a:pt x="999" y="1262"/>
                  </a:lnTo>
                  <a:lnTo>
                    <a:pt x="996" y="1262"/>
                  </a:lnTo>
                  <a:lnTo>
                    <a:pt x="996" y="1260"/>
                  </a:lnTo>
                  <a:lnTo>
                    <a:pt x="996" y="1257"/>
                  </a:lnTo>
                  <a:lnTo>
                    <a:pt x="996" y="1257"/>
                  </a:lnTo>
                  <a:lnTo>
                    <a:pt x="994" y="1257"/>
                  </a:lnTo>
                  <a:lnTo>
                    <a:pt x="992" y="1257"/>
                  </a:lnTo>
                  <a:lnTo>
                    <a:pt x="992" y="1257"/>
                  </a:lnTo>
                  <a:lnTo>
                    <a:pt x="992" y="1255"/>
                  </a:lnTo>
                  <a:lnTo>
                    <a:pt x="992" y="1252"/>
                  </a:lnTo>
                  <a:lnTo>
                    <a:pt x="992" y="1250"/>
                  </a:lnTo>
                  <a:lnTo>
                    <a:pt x="992" y="1248"/>
                  </a:lnTo>
                  <a:lnTo>
                    <a:pt x="989" y="1248"/>
                  </a:lnTo>
                  <a:lnTo>
                    <a:pt x="992" y="1245"/>
                  </a:lnTo>
                  <a:lnTo>
                    <a:pt x="994" y="1245"/>
                  </a:lnTo>
                  <a:lnTo>
                    <a:pt x="994" y="1243"/>
                  </a:lnTo>
                  <a:lnTo>
                    <a:pt x="994" y="1245"/>
                  </a:lnTo>
                  <a:lnTo>
                    <a:pt x="994" y="1245"/>
                  </a:lnTo>
                  <a:lnTo>
                    <a:pt x="994" y="1245"/>
                  </a:lnTo>
                  <a:lnTo>
                    <a:pt x="994" y="1243"/>
                  </a:lnTo>
                  <a:lnTo>
                    <a:pt x="992" y="1234"/>
                  </a:lnTo>
                  <a:lnTo>
                    <a:pt x="989" y="1226"/>
                  </a:lnTo>
                  <a:lnTo>
                    <a:pt x="987" y="1217"/>
                  </a:lnTo>
                  <a:lnTo>
                    <a:pt x="987" y="1212"/>
                  </a:lnTo>
                  <a:lnTo>
                    <a:pt x="987" y="1210"/>
                  </a:lnTo>
                  <a:lnTo>
                    <a:pt x="984" y="1208"/>
                  </a:lnTo>
                  <a:lnTo>
                    <a:pt x="984" y="1208"/>
                  </a:lnTo>
                  <a:lnTo>
                    <a:pt x="982" y="1208"/>
                  </a:lnTo>
                  <a:lnTo>
                    <a:pt x="980" y="1208"/>
                  </a:lnTo>
                  <a:lnTo>
                    <a:pt x="980" y="1208"/>
                  </a:lnTo>
                  <a:lnTo>
                    <a:pt x="977" y="1205"/>
                  </a:lnTo>
                  <a:lnTo>
                    <a:pt x="977" y="1203"/>
                  </a:lnTo>
                  <a:lnTo>
                    <a:pt x="977" y="1200"/>
                  </a:lnTo>
                  <a:lnTo>
                    <a:pt x="977" y="1198"/>
                  </a:lnTo>
                  <a:lnTo>
                    <a:pt x="980" y="1198"/>
                  </a:lnTo>
                  <a:lnTo>
                    <a:pt x="980" y="1198"/>
                  </a:lnTo>
                  <a:lnTo>
                    <a:pt x="984" y="1203"/>
                  </a:lnTo>
                  <a:lnTo>
                    <a:pt x="987" y="1200"/>
                  </a:lnTo>
                  <a:lnTo>
                    <a:pt x="984" y="1198"/>
                  </a:lnTo>
                  <a:lnTo>
                    <a:pt x="980" y="1196"/>
                  </a:lnTo>
                  <a:lnTo>
                    <a:pt x="980" y="1196"/>
                  </a:lnTo>
                  <a:lnTo>
                    <a:pt x="977" y="1193"/>
                  </a:lnTo>
                  <a:lnTo>
                    <a:pt x="977" y="1191"/>
                  </a:lnTo>
                  <a:lnTo>
                    <a:pt x="977" y="1186"/>
                  </a:lnTo>
                  <a:lnTo>
                    <a:pt x="977" y="1184"/>
                  </a:lnTo>
                  <a:lnTo>
                    <a:pt x="980" y="1184"/>
                  </a:lnTo>
                  <a:lnTo>
                    <a:pt x="984" y="1184"/>
                  </a:lnTo>
                  <a:lnTo>
                    <a:pt x="987" y="1181"/>
                  </a:lnTo>
                  <a:lnTo>
                    <a:pt x="987" y="1179"/>
                  </a:lnTo>
                  <a:lnTo>
                    <a:pt x="984" y="1177"/>
                  </a:lnTo>
                  <a:lnTo>
                    <a:pt x="987" y="1174"/>
                  </a:lnTo>
                  <a:lnTo>
                    <a:pt x="984" y="1174"/>
                  </a:lnTo>
                  <a:lnTo>
                    <a:pt x="984" y="1172"/>
                  </a:lnTo>
                  <a:lnTo>
                    <a:pt x="984" y="1172"/>
                  </a:lnTo>
                  <a:lnTo>
                    <a:pt x="987" y="1172"/>
                  </a:lnTo>
                  <a:lnTo>
                    <a:pt x="987" y="1170"/>
                  </a:lnTo>
                  <a:lnTo>
                    <a:pt x="989" y="1170"/>
                  </a:lnTo>
                  <a:lnTo>
                    <a:pt x="989" y="1167"/>
                  </a:lnTo>
                  <a:lnTo>
                    <a:pt x="989" y="1167"/>
                  </a:lnTo>
                  <a:lnTo>
                    <a:pt x="989" y="1165"/>
                  </a:lnTo>
                  <a:lnTo>
                    <a:pt x="989" y="1163"/>
                  </a:lnTo>
                  <a:lnTo>
                    <a:pt x="989" y="1163"/>
                  </a:lnTo>
                  <a:lnTo>
                    <a:pt x="989" y="1160"/>
                  </a:lnTo>
                  <a:lnTo>
                    <a:pt x="989" y="1158"/>
                  </a:lnTo>
                  <a:lnTo>
                    <a:pt x="989" y="1155"/>
                  </a:lnTo>
                  <a:lnTo>
                    <a:pt x="989" y="1155"/>
                  </a:lnTo>
                  <a:lnTo>
                    <a:pt x="992" y="1155"/>
                  </a:lnTo>
                  <a:lnTo>
                    <a:pt x="992" y="1153"/>
                  </a:lnTo>
                  <a:lnTo>
                    <a:pt x="992" y="1151"/>
                  </a:lnTo>
                  <a:lnTo>
                    <a:pt x="992" y="1151"/>
                  </a:lnTo>
                  <a:lnTo>
                    <a:pt x="984" y="1153"/>
                  </a:lnTo>
                  <a:lnTo>
                    <a:pt x="982" y="1153"/>
                  </a:lnTo>
                  <a:lnTo>
                    <a:pt x="980" y="1155"/>
                  </a:lnTo>
                  <a:lnTo>
                    <a:pt x="977" y="1155"/>
                  </a:lnTo>
                  <a:lnTo>
                    <a:pt x="970" y="1153"/>
                  </a:lnTo>
                  <a:lnTo>
                    <a:pt x="968" y="1153"/>
                  </a:lnTo>
                  <a:lnTo>
                    <a:pt x="968" y="1151"/>
                  </a:lnTo>
                  <a:lnTo>
                    <a:pt x="965" y="1151"/>
                  </a:lnTo>
                  <a:lnTo>
                    <a:pt x="963" y="1151"/>
                  </a:lnTo>
                  <a:lnTo>
                    <a:pt x="956" y="1151"/>
                  </a:lnTo>
                  <a:lnTo>
                    <a:pt x="954" y="1151"/>
                  </a:lnTo>
                  <a:lnTo>
                    <a:pt x="954" y="1148"/>
                  </a:lnTo>
                  <a:lnTo>
                    <a:pt x="956" y="1148"/>
                  </a:lnTo>
                  <a:lnTo>
                    <a:pt x="958" y="1148"/>
                  </a:lnTo>
                  <a:lnTo>
                    <a:pt x="961" y="1148"/>
                  </a:lnTo>
                  <a:lnTo>
                    <a:pt x="963" y="1148"/>
                  </a:lnTo>
                  <a:lnTo>
                    <a:pt x="965" y="1146"/>
                  </a:lnTo>
                  <a:lnTo>
                    <a:pt x="963" y="1146"/>
                  </a:lnTo>
                  <a:lnTo>
                    <a:pt x="963" y="1144"/>
                  </a:lnTo>
                  <a:lnTo>
                    <a:pt x="961" y="1146"/>
                  </a:lnTo>
                  <a:lnTo>
                    <a:pt x="961" y="1146"/>
                  </a:lnTo>
                  <a:lnTo>
                    <a:pt x="961" y="1146"/>
                  </a:lnTo>
                  <a:lnTo>
                    <a:pt x="961" y="1144"/>
                  </a:lnTo>
                  <a:lnTo>
                    <a:pt x="963" y="1144"/>
                  </a:lnTo>
                  <a:lnTo>
                    <a:pt x="961" y="1141"/>
                  </a:lnTo>
                  <a:lnTo>
                    <a:pt x="956" y="1137"/>
                  </a:lnTo>
                  <a:lnTo>
                    <a:pt x="958" y="1137"/>
                  </a:lnTo>
                  <a:lnTo>
                    <a:pt x="956" y="1134"/>
                  </a:lnTo>
                  <a:lnTo>
                    <a:pt x="954" y="1129"/>
                  </a:lnTo>
                  <a:lnTo>
                    <a:pt x="954" y="1127"/>
                  </a:lnTo>
                  <a:lnTo>
                    <a:pt x="956" y="1129"/>
                  </a:lnTo>
                  <a:lnTo>
                    <a:pt x="958" y="1132"/>
                  </a:lnTo>
                  <a:lnTo>
                    <a:pt x="968" y="1144"/>
                  </a:lnTo>
                  <a:lnTo>
                    <a:pt x="968" y="1146"/>
                  </a:lnTo>
                  <a:lnTo>
                    <a:pt x="968" y="1146"/>
                  </a:lnTo>
                  <a:lnTo>
                    <a:pt x="968" y="1148"/>
                  </a:lnTo>
                  <a:lnTo>
                    <a:pt x="970" y="1148"/>
                  </a:lnTo>
                  <a:lnTo>
                    <a:pt x="973" y="1148"/>
                  </a:lnTo>
                  <a:lnTo>
                    <a:pt x="973" y="1146"/>
                  </a:lnTo>
                  <a:lnTo>
                    <a:pt x="973" y="1146"/>
                  </a:lnTo>
                  <a:lnTo>
                    <a:pt x="973" y="1146"/>
                  </a:lnTo>
                  <a:lnTo>
                    <a:pt x="975" y="1141"/>
                  </a:lnTo>
                  <a:lnTo>
                    <a:pt x="975" y="1141"/>
                  </a:lnTo>
                  <a:lnTo>
                    <a:pt x="975" y="1144"/>
                  </a:lnTo>
                  <a:lnTo>
                    <a:pt x="977" y="1141"/>
                  </a:lnTo>
                  <a:lnTo>
                    <a:pt x="977" y="1141"/>
                  </a:lnTo>
                  <a:lnTo>
                    <a:pt x="980" y="1141"/>
                  </a:lnTo>
                  <a:lnTo>
                    <a:pt x="980" y="1139"/>
                  </a:lnTo>
                  <a:lnTo>
                    <a:pt x="980" y="1139"/>
                  </a:lnTo>
                  <a:lnTo>
                    <a:pt x="982" y="1137"/>
                  </a:lnTo>
                  <a:lnTo>
                    <a:pt x="984" y="1134"/>
                  </a:lnTo>
                  <a:lnTo>
                    <a:pt x="984" y="1137"/>
                  </a:lnTo>
                  <a:lnTo>
                    <a:pt x="984" y="1139"/>
                  </a:lnTo>
                  <a:lnTo>
                    <a:pt x="984" y="1141"/>
                  </a:lnTo>
                  <a:lnTo>
                    <a:pt x="984" y="1141"/>
                  </a:lnTo>
                  <a:lnTo>
                    <a:pt x="987" y="1141"/>
                  </a:lnTo>
                  <a:lnTo>
                    <a:pt x="987" y="1141"/>
                  </a:lnTo>
                  <a:lnTo>
                    <a:pt x="987" y="1141"/>
                  </a:lnTo>
                  <a:lnTo>
                    <a:pt x="987" y="1141"/>
                  </a:lnTo>
                  <a:lnTo>
                    <a:pt x="987" y="1141"/>
                  </a:lnTo>
                  <a:lnTo>
                    <a:pt x="987" y="1144"/>
                  </a:lnTo>
                  <a:lnTo>
                    <a:pt x="987" y="1144"/>
                  </a:lnTo>
                  <a:lnTo>
                    <a:pt x="984" y="1144"/>
                  </a:lnTo>
                  <a:lnTo>
                    <a:pt x="982" y="1144"/>
                  </a:lnTo>
                  <a:lnTo>
                    <a:pt x="982" y="1144"/>
                  </a:lnTo>
                  <a:lnTo>
                    <a:pt x="982" y="1144"/>
                  </a:lnTo>
                  <a:lnTo>
                    <a:pt x="984" y="1144"/>
                  </a:lnTo>
                  <a:lnTo>
                    <a:pt x="984" y="1146"/>
                  </a:lnTo>
                  <a:lnTo>
                    <a:pt x="982" y="1146"/>
                  </a:lnTo>
                  <a:lnTo>
                    <a:pt x="980" y="1148"/>
                  </a:lnTo>
                  <a:lnTo>
                    <a:pt x="982" y="1151"/>
                  </a:lnTo>
                  <a:lnTo>
                    <a:pt x="982" y="1151"/>
                  </a:lnTo>
                  <a:lnTo>
                    <a:pt x="984" y="1146"/>
                  </a:lnTo>
                  <a:lnTo>
                    <a:pt x="992" y="1144"/>
                  </a:lnTo>
                  <a:lnTo>
                    <a:pt x="994" y="1144"/>
                  </a:lnTo>
                  <a:lnTo>
                    <a:pt x="994" y="1139"/>
                  </a:lnTo>
                  <a:lnTo>
                    <a:pt x="999" y="1127"/>
                  </a:lnTo>
                  <a:lnTo>
                    <a:pt x="999" y="1125"/>
                  </a:lnTo>
                  <a:lnTo>
                    <a:pt x="999" y="1125"/>
                  </a:lnTo>
                  <a:lnTo>
                    <a:pt x="1001" y="1122"/>
                  </a:lnTo>
                  <a:lnTo>
                    <a:pt x="1001" y="1115"/>
                  </a:lnTo>
                  <a:lnTo>
                    <a:pt x="1006" y="1110"/>
                  </a:lnTo>
                  <a:lnTo>
                    <a:pt x="1006" y="1108"/>
                  </a:lnTo>
                  <a:lnTo>
                    <a:pt x="1006" y="1106"/>
                  </a:lnTo>
                  <a:lnTo>
                    <a:pt x="1006" y="1103"/>
                  </a:lnTo>
                  <a:lnTo>
                    <a:pt x="1006" y="1103"/>
                  </a:lnTo>
                  <a:lnTo>
                    <a:pt x="1008" y="1101"/>
                  </a:lnTo>
                  <a:lnTo>
                    <a:pt x="1008" y="1099"/>
                  </a:lnTo>
                  <a:lnTo>
                    <a:pt x="1008" y="1099"/>
                  </a:lnTo>
                  <a:lnTo>
                    <a:pt x="1008" y="1096"/>
                  </a:lnTo>
                  <a:lnTo>
                    <a:pt x="999" y="1092"/>
                  </a:lnTo>
                  <a:lnTo>
                    <a:pt x="996" y="1092"/>
                  </a:lnTo>
                  <a:lnTo>
                    <a:pt x="994" y="1087"/>
                  </a:lnTo>
                  <a:lnTo>
                    <a:pt x="994" y="1087"/>
                  </a:lnTo>
                  <a:lnTo>
                    <a:pt x="994" y="1084"/>
                  </a:lnTo>
                  <a:lnTo>
                    <a:pt x="994" y="1082"/>
                  </a:lnTo>
                  <a:lnTo>
                    <a:pt x="994" y="1080"/>
                  </a:lnTo>
                  <a:lnTo>
                    <a:pt x="994" y="1080"/>
                  </a:lnTo>
                  <a:lnTo>
                    <a:pt x="992" y="1082"/>
                  </a:lnTo>
                  <a:lnTo>
                    <a:pt x="992" y="1082"/>
                  </a:lnTo>
                  <a:lnTo>
                    <a:pt x="989" y="1080"/>
                  </a:lnTo>
                  <a:lnTo>
                    <a:pt x="987" y="1082"/>
                  </a:lnTo>
                  <a:lnTo>
                    <a:pt x="984" y="1080"/>
                  </a:lnTo>
                  <a:lnTo>
                    <a:pt x="982" y="1080"/>
                  </a:lnTo>
                  <a:lnTo>
                    <a:pt x="980" y="1075"/>
                  </a:lnTo>
                  <a:lnTo>
                    <a:pt x="982" y="1075"/>
                  </a:lnTo>
                  <a:lnTo>
                    <a:pt x="982" y="1075"/>
                  </a:lnTo>
                  <a:lnTo>
                    <a:pt x="982" y="1075"/>
                  </a:lnTo>
                  <a:lnTo>
                    <a:pt x="982" y="1075"/>
                  </a:lnTo>
                  <a:lnTo>
                    <a:pt x="982" y="1077"/>
                  </a:lnTo>
                  <a:lnTo>
                    <a:pt x="984" y="1077"/>
                  </a:lnTo>
                  <a:lnTo>
                    <a:pt x="984" y="1077"/>
                  </a:lnTo>
                  <a:lnTo>
                    <a:pt x="984" y="1077"/>
                  </a:lnTo>
                  <a:lnTo>
                    <a:pt x="987" y="1077"/>
                  </a:lnTo>
                  <a:lnTo>
                    <a:pt x="987" y="1077"/>
                  </a:lnTo>
                  <a:lnTo>
                    <a:pt x="987" y="1077"/>
                  </a:lnTo>
                  <a:lnTo>
                    <a:pt x="987" y="1075"/>
                  </a:lnTo>
                  <a:lnTo>
                    <a:pt x="989" y="1075"/>
                  </a:lnTo>
                  <a:lnTo>
                    <a:pt x="996" y="1075"/>
                  </a:lnTo>
                  <a:lnTo>
                    <a:pt x="999" y="1075"/>
                  </a:lnTo>
                  <a:lnTo>
                    <a:pt x="999" y="1075"/>
                  </a:lnTo>
                  <a:lnTo>
                    <a:pt x="999" y="1077"/>
                  </a:lnTo>
                  <a:lnTo>
                    <a:pt x="999" y="1077"/>
                  </a:lnTo>
                  <a:lnTo>
                    <a:pt x="999" y="1077"/>
                  </a:lnTo>
                  <a:lnTo>
                    <a:pt x="1001" y="1077"/>
                  </a:lnTo>
                  <a:lnTo>
                    <a:pt x="1006" y="1075"/>
                  </a:lnTo>
                  <a:lnTo>
                    <a:pt x="1008" y="1075"/>
                  </a:lnTo>
                  <a:lnTo>
                    <a:pt x="1010" y="1075"/>
                  </a:lnTo>
                  <a:lnTo>
                    <a:pt x="1010" y="1077"/>
                  </a:lnTo>
                  <a:lnTo>
                    <a:pt x="1013" y="1077"/>
                  </a:lnTo>
                  <a:lnTo>
                    <a:pt x="1013" y="1080"/>
                  </a:lnTo>
                  <a:lnTo>
                    <a:pt x="1010" y="1080"/>
                  </a:lnTo>
                  <a:lnTo>
                    <a:pt x="1010" y="1082"/>
                  </a:lnTo>
                  <a:lnTo>
                    <a:pt x="1015" y="1082"/>
                  </a:lnTo>
                  <a:lnTo>
                    <a:pt x="1018" y="1080"/>
                  </a:lnTo>
                  <a:lnTo>
                    <a:pt x="1025" y="1068"/>
                  </a:lnTo>
                  <a:lnTo>
                    <a:pt x="1029" y="1061"/>
                  </a:lnTo>
                  <a:lnTo>
                    <a:pt x="1029" y="1061"/>
                  </a:lnTo>
                  <a:lnTo>
                    <a:pt x="1029" y="1061"/>
                  </a:lnTo>
                  <a:lnTo>
                    <a:pt x="1029" y="1061"/>
                  </a:lnTo>
                  <a:lnTo>
                    <a:pt x="1029" y="1061"/>
                  </a:lnTo>
                  <a:lnTo>
                    <a:pt x="1032" y="1056"/>
                  </a:lnTo>
                  <a:lnTo>
                    <a:pt x="1032" y="1056"/>
                  </a:lnTo>
                  <a:lnTo>
                    <a:pt x="1034" y="1054"/>
                  </a:lnTo>
                  <a:lnTo>
                    <a:pt x="1034" y="1054"/>
                  </a:lnTo>
                  <a:lnTo>
                    <a:pt x="1034" y="1054"/>
                  </a:lnTo>
                  <a:lnTo>
                    <a:pt x="1034" y="1051"/>
                  </a:lnTo>
                  <a:lnTo>
                    <a:pt x="1034" y="1047"/>
                  </a:lnTo>
                  <a:lnTo>
                    <a:pt x="1034" y="1044"/>
                  </a:lnTo>
                  <a:lnTo>
                    <a:pt x="1032" y="1044"/>
                  </a:lnTo>
                  <a:lnTo>
                    <a:pt x="1032" y="1044"/>
                  </a:lnTo>
                  <a:lnTo>
                    <a:pt x="1032" y="1044"/>
                  </a:lnTo>
                  <a:lnTo>
                    <a:pt x="1032" y="1044"/>
                  </a:lnTo>
                  <a:lnTo>
                    <a:pt x="1032" y="1044"/>
                  </a:lnTo>
                  <a:lnTo>
                    <a:pt x="1032" y="1047"/>
                  </a:lnTo>
                  <a:lnTo>
                    <a:pt x="1029" y="1049"/>
                  </a:lnTo>
                  <a:lnTo>
                    <a:pt x="1025" y="1051"/>
                  </a:lnTo>
                  <a:lnTo>
                    <a:pt x="1025" y="1051"/>
                  </a:lnTo>
                  <a:lnTo>
                    <a:pt x="1025" y="1054"/>
                  </a:lnTo>
                  <a:lnTo>
                    <a:pt x="1022" y="1056"/>
                  </a:lnTo>
                  <a:lnTo>
                    <a:pt x="1022" y="1056"/>
                  </a:lnTo>
                  <a:lnTo>
                    <a:pt x="1022" y="1058"/>
                  </a:lnTo>
                  <a:lnTo>
                    <a:pt x="1020" y="1058"/>
                  </a:lnTo>
                  <a:lnTo>
                    <a:pt x="1020" y="1058"/>
                  </a:lnTo>
                  <a:lnTo>
                    <a:pt x="1020" y="1056"/>
                  </a:lnTo>
                  <a:lnTo>
                    <a:pt x="1020" y="1056"/>
                  </a:lnTo>
                  <a:lnTo>
                    <a:pt x="1020" y="1054"/>
                  </a:lnTo>
                  <a:lnTo>
                    <a:pt x="1018" y="1051"/>
                  </a:lnTo>
                  <a:lnTo>
                    <a:pt x="1015" y="1051"/>
                  </a:lnTo>
                  <a:lnTo>
                    <a:pt x="1013" y="1051"/>
                  </a:lnTo>
                  <a:lnTo>
                    <a:pt x="1013" y="1051"/>
                  </a:lnTo>
                  <a:lnTo>
                    <a:pt x="1015" y="1047"/>
                  </a:lnTo>
                  <a:lnTo>
                    <a:pt x="1020" y="1042"/>
                  </a:lnTo>
                  <a:lnTo>
                    <a:pt x="1018" y="1042"/>
                  </a:lnTo>
                  <a:lnTo>
                    <a:pt x="1018" y="1042"/>
                  </a:lnTo>
                  <a:lnTo>
                    <a:pt x="1018" y="1039"/>
                  </a:lnTo>
                  <a:lnTo>
                    <a:pt x="1018" y="1039"/>
                  </a:lnTo>
                  <a:lnTo>
                    <a:pt x="1020" y="1039"/>
                  </a:lnTo>
                  <a:lnTo>
                    <a:pt x="1020" y="1039"/>
                  </a:lnTo>
                  <a:lnTo>
                    <a:pt x="1022" y="1039"/>
                  </a:lnTo>
                  <a:lnTo>
                    <a:pt x="1020" y="1042"/>
                  </a:lnTo>
                  <a:lnTo>
                    <a:pt x="1025" y="1039"/>
                  </a:lnTo>
                  <a:lnTo>
                    <a:pt x="1029" y="1037"/>
                  </a:lnTo>
                  <a:lnTo>
                    <a:pt x="1032" y="1035"/>
                  </a:lnTo>
                  <a:lnTo>
                    <a:pt x="1034" y="1032"/>
                  </a:lnTo>
                  <a:lnTo>
                    <a:pt x="1034" y="1032"/>
                  </a:lnTo>
                  <a:lnTo>
                    <a:pt x="1034" y="1035"/>
                  </a:lnTo>
                  <a:lnTo>
                    <a:pt x="1034" y="1039"/>
                  </a:lnTo>
                  <a:lnTo>
                    <a:pt x="1036" y="1039"/>
                  </a:lnTo>
                  <a:lnTo>
                    <a:pt x="1034" y="1039"/>
                  </a:lnTo>
                  <a:lnTo>
                    <a:pt x="1034" y="1042"/>
                  </a:lnTo>
                  <a:lnTo>
                    <a:pt x="1034" y="1042"/>
                  </a:lnTo>
                  <a:lnTo>
                    <a:pt x="1034" y="1042"/>
                  </a:lnTo>
                  <a:lnTo>
                    <a:pt x="1039" y="1042"/>
                  </a:lnTo>
                  <a:lnTo>
                    <a:pt x="1039" y="1042"/>
                  </a:lnTo>
                  <a:lnTo>
                    <a:pt x="1041" y="1039"/>
                  </a:lnTo>
                  <a:lnTo>
                    <a:pt x="1041" y="1037"/>
                  </a:lnTo>
                  <a:lnTo>
                    <a:pt x="1041" y="1035"/>
                  </a:lnTo>
                  <a:lnTo>
                    <a:pt x="1041" y="1032"/>
                  </a:lnTo>
                  <a:lnTo>
                    <a:pt x="1041" y="1032"/>
                  </a:lnTo>
                  <a:lnTo>
                    <a:pt x="1044" y="1028"/>
                  </a:lnTo>
                  <a:lnTo>
                    <a:pt x="1044" y="1025"/>
                  </a:lnTo>
                  <a:lnTo>
                    <a:pt x="1046" y="1025"/>
                  </a:lnTo>
                  <a:lnTo>
                    <a:pt x="1046" y="1028"/>
                  </a:lnTo>
                  <a:lnTo>
                    <a:pt x="1046" y="1030"/>
                  </a:lnTo>
                  <a:lnTo>
                    <a:pt x="1044" y="1032"/>
                  </a:lnTo>
                  <a:lnTo>
                    <a:pt x="1046" y="1035"/>
                  </a:lnTo>
                  <a:lnTo>
                    <a:pt x="1044" y="1037"/>
                  </a:lnTo>
                  <a:lnTo>
                    <a:pt x="1044" y="1039"/>
                  </a:lnTo>
                  <a:lnTo>
                    <a:pt x="1041" y="1044"/>
                  </a:lnTo>
                  <a:lnTo>
                    <a:pt x="1044" y="1042"/>
                  </a:lnTo>
                  <a:lnTo>
                    <a:pt x="1048" y="1042"/>
                  </a:lnTo>
                  <a:lnTo>
                    <a:pt x="1048" y="1039"/>
                  </a:lnTo>
                  <a:lnTo>
                    <a:pt x="1053" y="1035"/>
                  </a:lnTo>
                  <a:lnTo>
                    <a:pt x="1055" y="1032"/>
                  </a:lnTo>
                  <a:lnTo>
                    <a:pt x="1058" y="1030"/>
                  </a:lnTo>
                  <a:lnTo>
                    <a:pt x="1060" y="1028"/>
                  </a:lnTo>
                  <a:lnTo>
                    <a:pt x="1058" y="1023"/>
                  </a:lnTo>
                  <a:lnTo>
                    <a:pt x="1058" y="1021"/>
                  </a:lnTo>
                  <a:lnTo>
                    <a:pt x="1060" y="1018"/>
                  </a:lnTo>
                  <a:lnTo>
                    <a:pt x="1060" y="1016"/>
                  </a:lnTo>
                  <a:lnTo>
                    <a:pt x="1058" y="1013"/>
                  </a:lnTo>
                  <a:lnTo>
                    <a:pt x="1055" y="1011"/>
                  </a:lnTo>
                  <a:lnTo>
                    <a:pt x="1053" y="1006"/>
                  </a:lnTo>
                  <a:lnTo>
                    <a:pt x="1053" y="1004"/>
                  </a:lnTo>
                  <a:lnTo>
                    <a:pt x="1055" y="1006"/>
                  </a:lnTo>
                  <a:lnTo>
                    <a:pt x="1058" y="1006"/>
                  </a:lnTo>
                  <a:lnTo>
                    <a:pt x="1060" y="1009"/>
                  </a:lnTo>
                  <a:lnTo>
                    <a:pt x="1060" y="1006"/>
                  </a:lnTo>
                  <a:lnTo>
                    <a:pt x="1060" y="1006"/>
                  </a:lnTo>
                  <a:lnTo>
                    <a:pt x="1060" y="1004"/>
                  </a:lnTo>
                  <a:lnTo>
                    <a:pt x="1058" y="1002"/>
                  </a:lnTo>
                  <a:lnTo>
                    <a:pt x="1055" y="1002"/>
                  </a:lnTo>
                  <a:lnTo>
                    <a:pt x="1055" y="1002"/>
                  </a:lnTo>
                  <a:lnTo>
                    <a:pt x="1055" y="999"/>
                  </a:lnTo>
                  <a:lnTo>
                    <a:pt x="1058" y="999"/>
                  </a:lnTo>
                  <a:lnTo>
                    <a:pt x="1058" y="999"/>
                  </a:lnTo>
                  <a:lnTo>
                    <a:pt x="1058" y="999"/>
                  </a:lnTo>
                  <a:lnTo>
                    <a:pt x="1060" y="1002"/>
                  </a:lnTo>
                  <a:lnTo>
                    <a:pt x="1060" y="1004"/>
                  </a:lnTo>
                  <a:lnTo>
                    <a:pt x="1062" y="1004"/>
                  </a:lnTo>
                  <a:lnTo>
                    <a:pt x="1062" y="1004"/>
                  </a:lnTo>
                  <a:lnTo>
                    <a:pt x="1062" y="1004"/>
                  </a:lnTo>
                  <a:lnTo>
                    <a:pt x="1062" y="1006"/>
                  </a:lnTo>
                  <a:lnTo>
                    <a:pt x="1062" y="1006"/>
                  </a:lnTo>
                  <a:lnTo>
                    <a:pt x="1065" y="1006"/>
                  </a:lnTo>
                  <a:lnTo>
                    <a:pt x="1067" y="1009"/>
                  </a:lnTo>
                  <a:lnTo>
                    <a:pt x="1067" y="1009"/>
                  </a:lnTo>
                  <a:lnTo>
                    <a:pt x="1067" y="1009"/>
                  </a:lnTo>
                  <a:lnTo>
                    <a:pt x="1067" y="1013"/>
                  </a:lnTo>
                  <a:lnTo>
                    <a:pt x="1070" y="1016"/>
                  </a:lnTo>
                  <a:lnTo>
                    <a:pt x="1070" y="1018"/>
                  </a:lnTo>
                  <a:lnTo>
                    <a:pt x="1072" y="1016"/>
                  </a:lnTo>
                  <a:lnTo>
                    <a:pt x="1074" y="1018"/>
                  </a:lnTo>
                  <a:lnTo>
                    <a:pt x="1086" y="1011"/>
                  </a:lnTo>
                  <a:lnTo>
                    <a:pt x="1086" y="1011"/>
                  </a:lnTo>
                  <a:lnTo>
                    <a:pt x="1091" y="1009"/>
                  </a:lnTo>
                  <a:lnTo>
                    <a:pt x="1093" y="1006"/>
                  </a:lnTo>
                  <a:lnTo>
                    <a:pt x="1100" y="1004"/>
                  </a:lnTo>
                  <a:lnTo>
                    <a:pt x="1100" y="999"/>
                  </a:lnTo>
                  <a:lnTo>
                    <a:pt x="1098" y="997"/>
                  </a:lnTo>
                  <a:lnTo>
                    <a:pt x="1093" y="997"/>
                  </a:lnTo>
                  <a:lnTo>
                    <a:pt x="1088" y="997"/>
                  </a:lnTo>
                  <a:lnTo>
                    <a:pt x="1088" y="997"/>
                  </a:lnTo>
                  <a:lnTo>
                    <a:pt x="1086" y="999"/>
                  </a:lnTo>
                  <a:lnTo>
                    <a:pt x="1084" y="999"/>
                  </a:lnTo>
                  <a:lnTo>
                    <a:pt x="1084" y="997"/>
                  </a:lnTo>
                  <a:lnTo>
                    <a:pt x="1084" y="997"/>
                  </a:lnTo>
                  <a:lnTo>
                    <a:pt x="1091" y="995"/>
                  </a:lnTo>
                  <a:lnTo>
                    <a:pt x="1088" y="992"/>
                  </a:lnTo>
                  <a:lnTo>
                    <a:pt x="1088" y="990"/>
                  </a:lnTo>
                  <a:lnTo>
                    <a:pt x="1088" y="990"/>
                  </a:lnTo>
                  <a:lnTo>
                    <a:pt x="1088" y="990"/>
                  </a:lnTo>
                  <a:lnTo>
                    <a:pt x="1086" y="987"/>
                  </a:lnTo>
                  <a:lnTo>
                    <a:pt x="1081" y="985"/>
                  </a:lnTo>
                  <a:lnTo>
                    <a:pt x="1081" y="985"/>
                  </a:lnTo>
                  <a:lnTo>
                    <a:pt x="1079" y="987"/>
                  </a:lnTo>
                  <a:lnTo>
                    <a:pt x="1079" y="987"/>
                  </a:lnTo>
                  <a:lnTo>
                    <a:pt x="1077" y="985"/>
                  </a:lnTo>
                  <a:lnTo>
                    <a:pt x="1077" y="985"/>
                  </a:lnTo>
                  <a:lnTo>
                    <a:pt x="1079" y="983"/>
                  </a:lnTo>
                  <a:lnTo>
                    <a:pt x="1079" y="980"/>
                  </a:lnTo>
                  <a:lnTo>
                    <a:pt x="1077" y="980"/>
                  </a:lnTo>
                  <a:lnTo>
                    <a:pt x="1077" y="978"/>
                  </a:lnTo>
                  <a:lnTo>
                    <a:pt x="1074" y="973"/>
                  </a:lnTo>
                  <a:lnTo>
                    <a:pt x="1072" y="973"/>
                  </a:lnTo>
                  <a:lnTo>
                    <a:pt x="1072" y="971"/>
                  </a:lnTo>
                  <a:lnTo>
                    <a:pt x="1072" y="966"/>
                  </a:lnTo>
                  <a:lnTo>
                    <a:pt x="1074" y="968"/>
                  </a:lnTo>
                  <a:lnTo>
                    <a:pt x="1074" y="968"/>
                  </a:lnTo>
                  <a:lnTo>
                    <a:pt x="1074" y="968"/>
                  </a:lnTo>
                  <a:lnTo>
                    <a:pt x="1077" y="968"/>
                  </a:lnTo>
                  <a:lnTo>
                    <a:pt x="1077" y="968"/>
                  </a:lnTo>
                  <a:lnTo>
                    <a:pt x="1079" y="968"/>
                  </a:lnTo>
                  <a:lnTo>
                    <a:pt x="1081" y="968"/>
                  </a:lnTo>
                  <a:lnTo>
                    <a:pt x="1081" y="971"/>
                  </a:lnTo>
                  <a:lnTo>
                    <a:pt x="1081" y="971"/>
                  </a:lnTo>
                  <a:lnTo>
                    <a:pt x="1081" y="971"/>
                  </a:lnTo>
                  <a:lnTo>
                    <a:pt x="1081" y="973"/>
                  </a:lnTo>
                  <a:lnTo>
                    <a:pt x="1081" y="976"/>
                  </a:lnTo>
                  <a:lnTo>
                    <a:pt x="1081" y="976"/>
                  </a:lnTo>
                  <a:lnTo>
                    <a:pt x="1084" y="976"/>
                  </a:lnTo>
                  <a:lnTo>
                    <a:pt x="1084" y="978"/>
                  </a:lnTo>
                  <a:lnTo>
                    <a:pt x="1084" y="978"/>
                  </a:lnTo>
                  <a:lnTo>
                    <a:pt x="1086" y="978"/>
                  </a:lnTo>
                  <a:lnTo>
                    <a:pt x="1086" y="978"/>
                  </a:lnTo>
                  <a:lnTo>
                    <a:pt x="1086" y="978"/>
                  </a:lnTo>
                  <a:lnTo>
                    <a:pt x="1088" y="978"/>
                  </a:lnTo>
                  <a:lnTo>
                    <a:pt x="1088" y="978"/>
                  </a:lnTo>
                  <a:lnTo>
                    <a:pt x="1091" y="978"/>
                  </a:lnTo>
                  <a:lnTo>
                    <a:pt x="1091" y="980"/>
                  </a:lnTo>
                  <a:lnTo>
                    <a:pt x="1096" y="978"/>
                  </a:lnTo>
                  <a:lnTo>
                    <a:pt x="1096" y="980"/>
                  </a:lnTo>
                  <a:lnTo>
                    <a:pt x="1096" y="983"/>
                  </a:lnTo>
                  <a:lnTo>
                    <a:pt x="1093" y="983"/>
                  </a:lnTo>
                  <a:lnTo>
                    <a:pt x="1091" y="983"/>
                  </a:lnTo>
                  <a:lnTo>
                    <a:pt x="1091" y="985"/>
                  </a:lnTo>
                  <a:lnTo>
                    <a:pt x="1093" y="985"/>
                  </a:lnTo>
                  <a:lnTo>
                    <a:pt x="1098" y="983"/>
                  </a:lnTo>
                  <a:lnTo>
                    <a:pt x="1103" y="978"/>
                  </a:lnTo>
                  <a:lnTo>
                    <a:pt x="1100" y="978"/>
                  </a:lnTo>
                  <a:lnTo>
                    <a:pt x="1098" y="978"/>
                  </a:lnTo>
                  <a:lnTo>
                    <a:pt x="1098" y="976"/>
                  </a:lnTo>
                  <a:lnTo>
                    <a:pt x="1098" y="973"/>
                  </a:lnTo>
                  <a:lnTo>
                    <a:pt x="1098" y="973"/>
                  </a:lnTo>
                  <a:lnTo>
                    <a:pt x="1098" y="973"/>
                  </a:lnTo>
                  <a:lnTo>
                    <a:pt x="1098" y="971"/>
                  </a:lnTo>
                  <a:lnTo>
                    <a:pt x="1098" y="971"/>
                  </a:lnTo>
                  <a:lnTo>
                    <a:pt x="1100" y="971"/>
                  </a:lnTo>
                  <a:lnTo>
                    <a:pt x="1100" y="968"/>
                  </a:lnTo>
                  <a:lnTo>
                    <a:pt x="1100" y="968"/>
                  </a:lnTo>
                  <a:lnTo>
                    <a:pt x="1100" y="968"/>
                  </a:lnTo>
                  <a:lnTo>
                    <a:pt x="1098" y="968"/>
                  </a:lnTo>
                  <a:lnTo>
                    <a:pt x="1098" y="968"/>
                  </a:lnTo>
                  <a:lnTo>
                    <a:pt x="1098" y="968"/>
                  </a:lnTo>
                  <a:lnTo>
                    <a:pt x="1096" y="968"/>
                  </a:lnTo>
                  <a:lnTo>
                    <a:pt x="1096" y="966"/>
                  </a:lnTo>
                  <a:lnTo>
                    <a:pt x="1096" y="964"/>
                  </a:lnTo>
                  <a:lnTo>
                    <a:pt x="1096" y="961"/>
                  </a:lnTo>
                  <a:lnTo>
                    <a:pt x="1096" y="961"/>
                  </a:lnTo>
                  <a:lnTo>
                    <a:pt x="1096" y="964"/>
                  </a:lnTo>
                  <a:lnTo>
                    <a:pt x="1098" y="966"/>
                  </a:lnTo>
                  <a:lnTo>
                    <a:pt x="1098" y="966"/>
                  </a:lnTo>
                  <a:lnTo>
                    <a:pt x="1100" y="966"/>
                  </a:lnTo>
                  <a:lnTo>
                    <a:pt x="1100" y="964"/>
                  </a:lnTo>
                  <a:lnTo>
                    <a:pt x="1103" y="966"/>
                  </a:lnTo>
                  <a:lnTo>
                    <a:pt x="1103" y="968"/>
                  </a:lnTo>
                  <a:lnTo>
                    <a:pt x="1103" y="971"/>
                  </a:lnTo>
                  <a:lnTo>
                    <a:pt x="1100" y="971"/>
                  </a:lnTo>
                  <a:lnTo>
                    <a:pt x="1103" y="973"/>
                  </a:lnTo>
                  <a:lnTo>
                    <a:pt x="1105" y="976"/>
                  </a:lnTo>
                  <a:lnTo>
                    <a:pt x="1105" y="976"/>
                  </a:lnTo>
                  <a:lnTo>
                    <a:pt x="1105" y="978"/>
                  </a:lnTo>
                  <a:lnTo>
                    <a:pt x="1105" y="978"/>
                  </a:lnTo>
                  <a:lnTo>
                    <a:pt x="1107" y="978"/>
                  </a:lnTo>
                  <a:lnTo>
                    <a:pt x="1110" y="976"/>
                  </a:lnTo>
                  <a:lnTo>
                    <a:pt x="1112" y="971"/>
                  </a:lnTo>
                  <a:lnTo>
                    <a:pt x="1115" y="971"/>
                  </a:lnTo>
                  <a:lnTo>
                    <a:pt x="1115" y="973"/>
                  </a:lnTo>
                  <a:lnTo>
                    <a:pt x="1117" y="971"/>
                  </a:lnTo>
                  <a:lnTo>
                    <a:pt x="1119" y="971"/>
                  </a:lnTo>
                  <a:lnTo>
                    <a:pt x="1119" y="971"/>
                  </a:lnTo>
                  <a:lnTo>
                    <a:pt x="1122" y="971"/>
                  </a:lnTo>
                  <a:lnTo>
                    <a:pt x="1124" y="971"/>
                  </a:lnTo>
                  <a:lnTo>
                    <a:pt x="1122" y="971"/>
                  </a:lnTo>
                  <a:lnTo>
                    <a:pt x="1119" y="976"/>
                  </a:lnTo>
                  <a:lnTo>
                    <a:pt x="1119" y="978"/>
                  </a:lnTo>
                  <a:lnTo>
                    <a:pt x="1119" y="978"/>
                  </a:lnTo>
                  <a:lnTo>
                    <a:pt x="1122" y="978"/>
                  </a:lnTo>
                  <a:lnTo>
                    <a:pt x="1124" y="978"/>
                  </a:lnTo>
                  <a:lnTo>
                    <a:pt x="1126" y="978"/>
                  </a:lnTo>
                  <a:lnTo>
                    <a:pt x="1126" y="978"/>
                  </a:lnTo>
                  <a:lnTo>
                    <a:pt x="1129" y="978"/>
                  </a:lnTo>
                  <a:lnTo>
                    <a:pt x="1129" y="978"/>
                  </a:lnTo>
                  <a:lnTo>
                    <a:pt x="1129" y="978"/>
                  </a:lnTo>
                  <a:lnTo>
                    <a:pt x="1126" y="980"/>
                  </a:lnTo>
                  <a:lnTo>
                    <a:pt x="1122" y="980"/>
                  </a:lnTo>
                  <a:lnTo>
                    <a:pt x="1119" y="980"/>
                  </a:lnTo>
                  <a:lnTo>
                    <a:pt x="1119" y="983"/>
                  </a:lnTo>
                  <a:lnTo>
                    <a:pt x="1122" y="983"/>
                  </a:lnTo>
                  <a:lnTo>
                    <a:pt x="1126" y="983"/>
                  </a:lnTo>
                  <a:lnTo>
                    <a:pt x="1133" y="978"/>
                  </a:lnTo>
                  <a:lnTo>
                    <a:pt x="1136" y="978"/>
                  </a:lnTo>
                  <a:lnTo>
                    <a:pt x="1136" y="978"/>
                  </a:lnTo>
                  <a:lnTo>
                    <a:pt x="1141" y="976"/>
                  </a:lnTo>
                  <a:lnTo>
                    <a:pt x="1143" y="973"/>
                  </a:lnTo>
                  <a:lnTo>
                    <a:pt x="1145" y="976"/>
                  </a:lnTo>
                  <a:lnTo>
                    <a:pt x="1145" y="978"/>
                  </a:lnTo>
                  <a:lnTo>
                    <a:pt x="1145" y="978"/>
                  </a:lnTo>
                  <a:lnTo>
                    <a:pt x="1145" y="980"/>
                  </a:lnTo>
                  <a:lnTo>
                    <a:pt x="1143" y="980"/>
                  </a:lnTo>
                  <a:lnTo>
                    <a:pt x="1126" y="990"/>
                  </a:lnTo>
                  <a:lnTo>
                    <a:pt x="1124" y="992"/>
                  </a:lnTo>
                  <a:lnTo>
                    <a:pt x="1122" y="995"/>
                  </a:lnTo>
                  <a:lnTo>
                    <a:pt x="1124" y="995"/>
                  </a:lnTo>
                  <a:lnTo>
                    <a:pt x="1131" y="990"/>
                  </a:lnTo>
                  <a:lnTo>
                    <a:pt x="1138" y="987"/>
                  </a:lnTo>
                  <a:lnTo>
                    <a:pt x="1143" y="980"/>
                  </a:lnTo>
                  <a:lnTo>
                    <a:pt x="1155" y="978"/>
                  </a:lnTo>
                  <a:lnTo>
                    <a:pt x="1162" y="973"/>
                  </a:lnTo>
                  <a:lnTo>
                    <a:pt x="1174" y="966"/>
                  </a:lnTo>
                  <a:lnTo>
                    <a:pt x="1171" y="966"/>
                  </a:lnTo>
                  <a:lnTo>
                    <a:pt x="1167" y="968"/>
                  </a:lnTo>
                  <a:lnTo>
                    <a:pt x="1152" y="976"/>
                  </a:lnTo>
                  <a:lnTo>
                    <a:pt x="1152" y="978"/>
                  </a:lnTo>
                  <a:lnTo>
                    <a:pt x="1150" y="978"/>
                  </a:lnTo>
                  <a:lnTo>
                    <a:pt x="1150" y="978"/>
                  </a:lnTo>
                  <a:lnTo>
                    <a:pt x="1150" y="978"/>
                  </a:lnTo>
                  <a:lnTo>
                    <a:pt x="1150" y="976"/>
                  </a:lnTo>
                  <a:lnTo>
                    <a:pt x="1150" y="976"/>
                  </a:lnTo>
                  <a:lnTo>
                    <a:pt x="1150" y="976"/>
                  </a:lnTo>
                  <a:lnTo>
                    <a:pt x="1150" y="973"/>
                  </a:lnTo>
                  <a:lnTo>
                    <a:pt x="1150" y="973"/>
                  </a:lnTo>
                  <a:lnTo>
                    <a:pt x="1150" y="971"/>
                  </a:lnTo>
                  <a:lnTo>
                    <a:pt x="1150" y="968"/>
                  </a:lnTo>
                  <a:lnTo>
                    <a:pt x="1164" y="964"/>
                  </a:lnTo>
                  <a:lnTo>
                    <a:pt x="1167" y="964"/>
                  </a:lnTo>
                  <a:lnTo>
                    <a:pt x="1174" y="964"/>
                  </a:lnTo>
                  <a:lnTo>
                    <a:pt x="1178" y="964"/>
                  </a:lnTo>
                  <a:lnTo>
                    <a:pt x="1183" y="961"/>
                  </a:lnTo>
                  <a:lnTo>
                    <a:pt x="1188" y="959"/>
                  </a:lnTo>
                  <a:lnTo>
                    <a:pt x="1200" y="950"/>
                  </a:lnTo>
                  <a:lnTo>
                    <a:pt x="1207" y="945"/>
                  </a:lnTo>
                  <a:lnTo>
                    <a:pt x="1209" y="942"/>
                  </a:lnTo>
                  <a:lnTo>
                    <a:pt x="1211" y="942"/>
                  </a:lnTo>
                  <a:lnTo>
                    <a:pt x="1211" y="942"/>
                  </a:lnTo>
                  <a:lnTo>
                    <a:pt x="1219" y="938"/>
                  </a:lnTo>
                  <a:lnTo>
                    <a:pt x="1223" y="931"/>
                  </a:lnTo>
                  <a:lnTo>
                    <a:pt x="1226" y="928"/>
                  </a:lnTo>
                  <a:lnTo>
                    <a:pt x="1233" y="921"/>
                  </a:lnTo>
                  <a:lnTo>
                    <a:pt x="1235" y="921"/>
                  </a:lnTo>
                  <a:lnTo>
                    <a:pt x="1235" y="919"/>
                  </a:lnTo>
                  <a:lnTo>
                    <a:pt x="1235" y="916"/>
                  </a:lnTo>
                  <a:lnTo>
                    <a:pt x="1233" y="912"/>
                  </a:lnTo>
                  <a:lnTo>
                    <a:pt x="1233" y="909"/>
                  </a:lnTo>
                  <a:lnTo>
                    <a:pt x="1235" y="905"/>
                  </a:lnTo>
                  <a:lnTo>
                    <a:pt x="1233" y="902"/>
                  </a:lnTo>
                  <a:lnTo>
                    <a:pt x="1233" y="902"/>
                  </a:lnTo>
                  <a:lnTo>
                    <a:pt x="1233" y="902"/>
                  </a:lnTo>
                  <a:lnTo>
                    <a:pt x="1235" y="902"/>
                  </a:lnTo>
                  <a:lnTo>
                    <a:pt x="1238" y="902"/>
                  </a:lnTo>
                  <a:lnTo>
                    <a:pt x="1238" y="905"/>
                  </a:lnTo>
                  <a:lnTo>
                    <a:pt x="1240" y="905"/>
                  </a:lnTo>
                  <a:lnTo>
                    <a:pt x="1242" y="902"/>
                  </a:lnTo>
                  <a:lnTo>
                    <a:pt x="1249" y="893"/>
                  </a:lnTo>
                  <a:lnTo>
                    <a:pt x="1249" y="893"/>
                  </a:lnTo>
                  <a:lnTo>
                    <a:pt x="1249" y="890"/>
                  </a:lnTo>
                  <a:lnTo>
                    <a:pt x="1249" y="890"/>
                  </a:lnTo>
                  <a:lnTo>
                    <a:pt x="1249" y="890"/>
                  </a:lnTo>
                  <a:lnTo>
                    <a:pt x="1252" y="890"/>
                  </a:lnTo>
                  <a:lnTo>
                    <a:pt x="1252" y="890"/>
                  </a:lnTo>
                  <a:lnTo>
                    <a:pt x="1254" y="890"/>
                  </a:lnTo>
                  <a:lnTo>
                    <a:pt x="1254" y="888"/>
                  </a:lnTo>
                  <a:lnTo>
                    <a:pt x="1254" y="886"/>
                  </a:lnTo>
                  <a:lnTo>
                    <a:pt x="1256" y="886"/>
                  </a:lnTo>
                  <a:lnTo>
                    <a:pt x="1256" y="888"/>
                  </a:lnTo>
                  <a:lnTo>
                    <a:pt x="1259" y="888"/>
                  </a:lnTo>
                  <a:lnTo>
                    <a:pt x="1261" y="883"/>
                  </a:lnTo>
                  <a:lnTo>
                    <a:pt x="1261" y="881"/>
                  </a:lnTo>
                  <a:lnTo>
                    <a:pt x="1261" y="879"/>
                  </a:lnTo>
                  <a:lnTo>
                    <a:pt x="1264" y="879"/>
                  </a:lnTo>
                  <a:lnTo>
                    <a:pt x="1266" y="879"/>
                  </a:lnTo>
                  <a:lnTo>
                    <a:pt x="1268" y="881"/>
                  </a:lnTo>
                  <a:lnTo>
                    <a:pt x="1268" y="879"/>
                  </a:lnTo>
                  <a:lnTo>
                    <a:pt x="1268" y="879"/>
                  </a:lnTo>
                  <a:lnTo>
                    <a:pt x="1268" y="879"/>
                  </a:lnTo>
                  <a:lnTo>
                    <a:pt x="1268" y="879"/>
                  </a:lnTo>
                  <a:lnTo>
                    <a:pt x="1264" y="876"/>
                  </a:lnTo>
                  <a:lnTo>
                    <a:pt x="1261" y="876"/>
                  </a:lnTo>
                  <a:lnTo>
                    <a:pt x="1261" y="876"/>
                  </a:lnTo>
                  <a:lnTo>
                    <a:pt x="1259" y="871"/>
                  </a:lnTo>
                  <a:lnTo>
                    <a:pt x="1259" y="871"/>
                  </a:lnTo>
                  <a:lnTo>
                    <a:pt x="1259" y="871"/>
                  </a:lnTo>
                  <a:lnTo>
                    <a:pt x="1259" y="871"/>
                  </a:lnTo>
                  <a:lnTo>
                    <a:pt x="1256" y="871"/>
                  </a:lnTo>
                  <a:lnTo>
                    <a:pt x="1256" y="871"/>
                  </a:lnTo>
                  <a:lnTo>
                    <a:pt x="1256" y="871"/>
                  </a:lnTo>
                  <a:lnTo>
                    <a:pt x="1259" y="874"/>
                  </a:lnTo>
                  <a:lnTo>
                    <a:pt x="1259" y="874"/>
                  </a:lnTo>
                  <a:lnTo>
                    <a:pt x="1256" y="874"/>
                  </a:lnTo>
                  <a:lnTo>
                    <a:pt x="1254" y="871"/>
                  </a:lnTo>
                  <a:lnTo>
                    <a:pt x="1254" y="869"/>
                  </a:lnTo>
                  <a:lnTo>
                    <a:pt x="1252" y="869"/>
                  </a:lnTo>
                  <a:lnTo>
                    <a:pt x="1252" y="869"/>
                  </a:lnTo>
                  <a:lnTo>
                    <a:pt x="1254" y="867"/>
                  </a:lnTo>
                  <a:lnTo>
                    <a:pt x="1256" y="867"/>
                  </a:lnTo>
                  <a:lnTo>
                    <a:pt x="1256" y="864"/>
                  </a:lnTo>
                  <a:lnTo>
                    <a:pt x="1256" y="864"/>
                  </a:lnTo>
                  <a:lnTo>
                    <a:pt x="1249" y="862"/>
                  </a:lnTo>
                  <a:lnTo>
                    <a:pt x="1245" y="860"/>
                  </a:lnTo>
                  <a:lnTo>
                    <a:pt x="1247" y="855"/>
                  </a:lnTo>
                  <a:lnTo>
                    <a:pt x="1247" y="855"/>
                  </a:lnTo>
                  <a:lnTo>
                    <a:pt x="1249" y="852"/>
                  </a:lnTo>
                  <a:lnTo>
                    <a:pt x="1249" y="850"/>
                  </a:lnTo>
                  <a:lnTo>
                    <a:pt x="1247" y="848"/>
                  </a:lnTo>
                  <a:lnTo>
                    <a:pt x="1245" y="845"/>
                  </a:lnTo>
                  <a:lnTo>
                    <a:pt x="1245" y="843"/>
                  </a:lnTo>
                  <a:lnTo>
                    <a:pt x="1247" y="843"/>
                  </a:lnTo>
                  <a:lnTo>
                    <a:pt x="1247" y="841"/>
                  </a:lnTo>
                  <a:lnTo>
                    <a:pt x="1247" y="841"/>
                  </a:lnTo>
                  <a:lnTo>
                    <a:pt x="1245" y="841"/>
                  </a:lnTo>
                  <a:lnTo>
                    <a:pt x="1245" y="841"/>
                  </a:lnTo>
                  <a:lnTo>
                    <a:pt x="1242" y="841"/>
                  </a:lnTo>
                  <a:lnTo>
                    <a:pt x="1242" y="841"/>
                  </a:lnTo>
                  <a:lnTo>
                    <a:pt x="1240" y="838"/>
                  </a:lnTo>
                  <a:lnTo>
                    <a:pt x="1240" y="838"/>
                  </a:lnTo>
                  <a:lnTo>
                    <a:pt x="1247" y="838"/>
                  </a:lnTo>
                  <a:lnTo>
                    <a:pt x="1252" y="838"/>
                  </a:lnTo>
                  <a:lnTo>
                    <a:pt x="1254" y="843"/>
                  </a:lnTo>
                  <a:lnTo>
                    <a:pt x="1259" y="843"/>
                  </a:lnTo>
                  <a:lnTo>
                    <a:pt x="1261" y="841"/>
                  </a:lnTo>
                  <a:lnTo>
                    <a:pt x="1264" y="836"/>
                  </a:lnTo>
                  <a:lnTo>
                    <a:pt x="1264" y="834"/>
                  </a:lnTo>
                  <a:lnTo>
                    <a:pt x="1264" y="831"/>
                  </a:lnTo>
                  <a:lnTo>
                    <a:pt x="1266" y="831"/>
                  </a:lnTo>
                  <a:lnTo>
                    <a:pt x="1271" y="829"/>
                  </a:lnTo>
                  <a:lnTo>
                    <a:pt x="1273" y="826"/>
                  </a:lnTo>
                  <a:lnTo>
                    <a:pt x="1273" y="826"/>
                  </a:lnTo>
                  <a:lnTo>
                    <a:pt x="1275" y="826"/>
                  </a:lnTo>
                  <a:lnTo>
                    <a:pt x="1275" y="829"/>
                  </a:lnTo>
                  <a:lnTo>
                    <a:pt x="1275" y="831"/>
                  </a:lnTo>
                  <a:lnTo>
                    <a:pt x="1278" y="831"/>
                  </a:lnTo>
                  <a:lnTo>
                    <a:pt x="1278" y="831"/>
                  </a:lnTo>
                  <a:lnTo>
                    <a:pt x="1278" y="834"/>
                  </a:lnTo>
                  <a:lnTo>
                    <a:pt x="1280" y="836"/>
                  </a:lnTo>
                  <a:lnTo>
                    <a:pt x="1278" y="838"/>
                  </a:lnTo>
                  <a:lnTo>
                    <a:pt x="1278" y="845"/>
                  </a:lnTo>
                  <a:lnTo>
                    <a:pt x="1275" y="850"/>
                  </a:lnTo>
                  <a:lnTo>
                    <a:pt x="1275" y="852"/>
                  </a:lnTo>
                  <a:lnTo>
                    <a:pt x="1273" y="855"/>
                  </a:lnTo>
                  <a:lnTo>
                    <a:pt x="1273" y="855"/>
                  </a:lnTo>
                  <a:lnTo>
                    <a:pt x="1271" y="857"/>
                  </a:lnTo>
                  <a:lnTo>
                    <a:pt x="1268" y="857"/>
                  </a:lnTo>
                  <a:lnTo>
                    <a:pt x="1268" y="857"/>
                  </a:lnTo>
                  <a:lnTo>
                    <a:pt x="1271" y="860"/>
                  </a:lnTo>
                  <a:lnTo>
                    <a:pt x="1271" y="860"/>
                  </a:lnTo>
                  <a:lnTo>
                    <a:pt x="1273" y="860"/>
                  </a:lnTo>
                  <a:lnTo>
                    <a:pt x="1278" y="857"/>
                  </a:lnTo>
                  <a:lnTo>
                    <a:pt x="1294" y="852"/>
                  </a:lnTo>
                  <a:lnTo>
                    <a:pt x="1297" y="852"/>
                  </a:lnTo>
                  <a:lnTo>
                    <a:pt x="1297" y="852"/>
                  </a:lnTo>
                  <a:lnTo>
                    <a:pt x="1299" y="855"/>
                  </a:lnTo>
                  <a:lnTo>
                    <a:pt x="1301" y="855"/>
                  </a:lnTo>
                  <a:lnTo>
                    <a:pt x="1304" y="855"/>
                  </a:lnTo>
                  <a:lnTo>
                    <a:pt x="1304" y="852"/>
                  </a:lnTo>
                  <a:lnTo>
                    <a:pt x="1304" y="855"/>
                  </a:lnTo>
                  <a:lnTo>
                    <a:pt x="1304" y="857"/>
                  </a:lnTo>
                  <a:lnTo>
                    <a:pt x="1301" y="860"/>
                  </a:lnTo>
                  <a:lnTo>
                    <a:pt x="1301" y="860"/>
                  </a:lnTo>
                  <a:lnTo>
                    <a:pt x="1294" y="860"/>
                  </a:lnTo>
                  <a:lnTo>
                    <a:pt x="1294" y="860"/>
                  </a:lnTo>
                  <a:lnTo>
                    <a:pt x="1292" y="860"/>
                  </a:lnTo>
                  <a:lnTo>
                    <a:pt x="1290" y="864"/>
                  </a:lnTo>
                  <a:lnTo>
                    <a:pt x="1290" y="864"/>
                  </a:lnTo>
                  <a:lnTo>
                    <a:pt x="1287" y="864"/>
                  </a:lnTo>
                  <a:lnTo>
                    <a:pt x="1287" y="864"/>
                  </a:lnTo>
                  <a:lnTo>
                    <a:pt x="1285" y="867"/>
                  </a:lnTo>
                  <a:lnTo>
                    <a:pt x="1282" y="867"/>
                  </a:lnTo>
                  <a:lnTo>
                    <a:pt x="1273" y="876"/>
                  </a:lnTo>
                  <a:lnTo>
                    <a:pt x="1273" y="879"/>
                  </a:lnTo>
                  <a:lnTo>
                    <a:pt x="1273" y="879"/>
                  </a:lnTo>
                  <a:lnTo>
                    <a:pt x="1275" y="881"/>
                  </a:lnTo>
                  <a:lnTo>
                    <a:pt x="1278" y="879"/>
                  </a:lnTo>
                  <a:lnTo>
                    <a:pt x="1282" y="871"/>
                  </a:lnTo>
                  <a:lnTo>
                    <a:pt x="1287" y="869"/>
                  </a:lnTo>
                  <a:lnTo>
                    <a:pt x="1320" y="850"/>
                  </a:lnTo>
                  <a:lnTo>
                    <a:pt x="1332" y="845"/>
                  </a:lnTo>
                  <a:lnTo>
                    <a:pt x="1342" y="841"/>
                  </a:lnTo>
                  <a:lnTo>
                    <a:pt x="1344" y="838"/>
                  </a:lnTo>
                  <a:lnTo>
                    <a:pt x="1349" y="836"/>
                  </a:lnTo>
                  <a:lnTo>
                    <a:pt x="1351" y="836"/>
                  </a:lnTo>
                  <a:lnTo>
                    <a:pt x="1365" y="836"/>
                  </a:lnTo>
                  <a:lnTo>
                    <a:pt x="1368" y="836"/>
                  </a:lnTo>
                  <a:lnTo>
                    <a:pt x="1370" y="836"/>
                  </a:lnTo>
                  <a:lnTo>
                    <a:pt x="1370" y="834"/>
                  </a:lnTo>
                  <a:lnTo>
                    <a:pt x="1370" y="831"/>
                  </a:lnTo>
                  <a:lnTo>
                    <a:pt x="1363" y="824"/>
                  </a:lnTo>
                  <a:lnTo>
                    <a:pt x="1361" y="819"/>
                  </a:lnTo>
                  <a:lnTo>
                    <a:pt x="1361" y="815"/>
                  </a:lnTo>
                  <a:lnTo>
                    <a:pt x="1368" y="803"/>
                  </a:lnTo>
                  <a:lnTo>
                    <a:pt x="1370" y="800"/>
                  </a:lnTo>
                  <a:lnTo>
                    <a:pt x="1370" y="798"/>
                  </a:lnTo>
                  <a:lnTo>
                    <a:pt x="1370" y="796"/>
                  </a:lnTo>
                  <a:lnTo>
                    <a:pt x="1375" y="796"/>
                  </a:lnTo>
                  <a:lnTo>
                    <a:pt x="1375" y="796"/>
                  </a:lnTo>
                  <a:lnTo>
                    <a:pt x="1375" y="796"/>
                  </a:lnTo>
                  <a:lnTo>
                    <a:pt x="1377" y="793"/>
                  </a:lnTo>
                  <a:lnTo>
                    <a:pt x="1384" y="786"/>
                  </a:lnTo>
                  <a:lnTo>
                    <a:pt x="1382" y="784"/>
                  </a:lnTo>
                  <a:lnTo>
                    <a:pt x="1382" y="781"/>
                  </a:lnTo>
                  <a:lnTo>
                    <a:pt x="1384" y="779"/>
                  </a:lnTo>
                  <a:lnTo>
                    <a:pt x="1384" y="777"/>
                  </a:lnTo>
                  <a:lnTo>
                    <a:pt x="1384" y="774"/>
                  </a:lnTo>
                  <a:lnTo>
                    <a:pt x="1384" y="774"/>
                  </a:lnTo>
                  <a:lnTo>
                    <a:pt x="1384" y="772"/>
                  </a:lnTo>
                  <a:lnTo>
                    <a:pt x="1384" y="770"/>
                  </a:lnTo>
                  <a:lnTo>
                    <a:pt x="1382" y="767"/>
                  </a:lnTo>
                  <a:lnTo>
                    <a:pt x="1382" y="767"/>
                  </a:lnTo>
                  <a:lnTo>
                    <a:pt x="1382" y="765"/>
                  </a:lnTo>
                  <a:lnTo>
                    <a:pt x="1382" y="763"/>
                  </a:lnTo>
                  <a:lnTo>
                    <a:pt x="1384" y="763"/>
                  </a:lnTo>
                  <a:lnTo>
                    <a:pt x="1382" y="760"/>
                  </a:lnTo>
                  <a:lnTo>
                    <a:pt x="1382" y="758"/>
                  </a:lnTo>
                  <a:lnTo>
                    <a:pt x="1379" y="755"/>
                  </a:lnTo>
                  <a:lnTo>
                    <a:pt x="1377" y="753"/>
                  </a:lnTo>
                  <a:lnTo>
                    <a:pt x="1377" y="748"/>
                  </a:lnTo>
                  <a:lnTo>
                    <a:pt x="1377" y="746"/>
                  </a:lnTo>
                  <a:lnTo>
                    <a:pt x="1379" y="744"/>
                  </a:lnTo>
                  <a:lnTo>
                    <a:pt x="1382" y="741"/>
                  </a:lnTo>
                  <a:lnTo>
                    <a:pt x="1382" y="739"/>
                  </a:lnTo>
                  <a:lnTo>
                    <a:pt x="1382" y="737"/>
                  </a:lnTo>
                  <a:lnTo>
                    <a:pt x="1382" y="734"/>
                  </a:lnTo>
                  <a:lnTo>
                    <a:pt x="1379" y="732"/>
                  </a:lnTo>
                  <a:lnTo>
                    <a:pt x="1379" y="732"/>
                  </a:lnTo>
                  <a:lnTo>
                    <a:pt x="1379" y="729"/>
                  </a:lnTo>
                  <a:lnTo>
                    <a:pt x="1379" y="727"/>
                  </a:lnTo>
                  <a:lnTo>
                    <a:pt x="1379" y="727"/>
                  </a:lnTo>
                  <a:lnTo>
                    <a:pt x="1379" y="727"/>
                  </a:lnTo>
                  <a:lnTo>
                    <a:pt x="1379" y="725"/>
                  </a:lnTo>
                  <a:lnTo>
                    <a:pt x="1379" y="722"/>
                  </a:lnTo>
                  <a:lnTo>
                    <a:pt x="1382" y="720"/>
                  </a:lnTo>
                  <a:lnTo>
                    <a:pt x="1384" y="720"/>
                  </a:lnTo>
                  <a:lnTo>
                    <a:pt x="1384" y="718"/>
                  </a:lnTo>
                  <a:lnTo>
                    <a:pt x="1384" y="713"/>
                  </a:lnTo>
                  <a:lnTo>
                    <a:pt x="1384" y="710"/>
                  </a:lnTo>
                  <a:lnTo>
                    <a:pt x="1389" y="708"/>
                  </a:lnTo>
                  <a:lnTo>
                    <a:pt x="1389" y="706"/>
                  </a:lnTo>
                  <a:lnTo>
                    <a:pt x="1391" y="699"/>
                  </a:lnTo>
                  <a:lnTo>
                    <a:pt x="1394" y="692"/>
                  </a:lnTo>
                  <a:lnTo>
                    <a:pt x="1394" y="689"/>
                  </a:lnTo>
                  <a:lnTo>
                    <a:pt x="1394" y="689"/>
                  </a:lnTo>
                  <a:lnTo>
                    <a:pt x="1394" y="687"/>
                  </a:lnTo>
                  <a:lnTo>
                    <a:pt x="1394" y="687"/>
                  </a:lnTo>
                  <a:lnTo>
                    <a:pt x="1394" y="684"/>
                  </a:lnTo>
                  <a:lnTo>
                    <a:pt x="1394" y="682"/>
                  </a:lnTo>
                  <a:lnTo>
                    <a:pt x="1394" y="682"/>
                  </a:lnTo>
                  <a:lnTo>
                    <a:pt x="1394" y="680"/>
                  </a:lnTo>
                  <a:lnTo>
                    <a:pt x="1396" y="677"/>
                  </a:lnTo>
                  <a:lnTo>
                    <a:pt x="1396" y="677"/>
                  </a:lnTo>
                  <a:lnTo>
                    <a:pt x="1396" y="677"/>
                  </a:lnTo>
                  <a:lnTo>
                    <a:pt x="1396" y="675"/>
                  </a:lnTo>
                  <a:lnTo>
                    <a:pt x="1396" y="675"/>
                  </a:lnTo>
                  <a:lnTo>
                    <a:pt x="1394" y="673"/>
                  </a:lnTo>
                  <a:lnTo>
                    <a:pt x="1391" y="668"/>
                  </a:lnTo>
                  <a:lnTo>
                    <a:pt x="1394" y="668"/>
                  </a:lnTo>
                  <a:lnTo>
                    <a:pt x="1394" y="668"/>
                  </a:lnTo>
                  <a:lnTo>
                    <a:pt x="1398" y="666"/>
                  </a:lnTo>
                  <a:lnTo>
                    <a:pt x="1398" y="666"/>
                  </a:lnTo>
                  <a:lnTo>
                    <a:pt x="1398" y="663"/>
                  </a:lnTo>
                  <a:lnTo>
                    <a:pt x="1398" y="663"/>
                  </a:lnTo>
                  <a:close/>
                </a:path>
              </a:pathLst>
            </a:custGeom>
            <a:solidFill>
              <a:srgbClr val="376C8A"/>
            </a:solid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 name="Freeform 13">
              <a:extLst>
                <a:ext uri="{FF2B5EF4-FFF2-40B4-BE49-F238E27FC236}">
                  <a16:creationId xmlns:a16="http://schemas.microsoft.com/office/drawing/2014/main" xmlns="" id="{B8A14DC5-C8FB-456D-BAE3-1820F7C15154}"/>
                </a:ext>
              </a:extLst>
            </p:cNvPr>
            <p:cNvSpPr>
              <a:spLocks/>
            </p:cNvSpPr>
            <p:nvPr/>
          </p:nvSpPr>
          <p:spPr bwMode="auto">
            <a:xfrm>
              <a:off x="9390768" y="3815303"/>
              <a:ext cx="836783" cy="306261"/>
            </a:xfrm>
            <a:custGeom>
              <a:avLst/>
              <a:gdLst>
                <a:gd name="T0" fmla="*/ 719 w 847"/>
                <a:gd name="T1" fmla="*/ 24 h 310"/>
                <a:gd name="T2" fmla="*/ 802 w 847"/>
                <a:gd name="T3" fmla="*/ 10 h 310"/>
                <a:gd name="T4" fmla="*/ 838 w 847"/>
                <a:gd name="T5" fmla="*/ 2 h 310"/>
                <a:gd name="T6" fmla="*/ 842 w 847"/>
                <a:gd name="T7" fmla="*/ 26 h 310"/>
                <a:gd name="T8" fmla="*/ 847 w 847"/>
                <a:gd name="T9" fmla="*/ 36 h 310"/>
                <a:gd name="T10" fmla="*/ 826 w 847"/>
                <a:gd name="T11" fmla="*/ 45 h 310"/>
                <a:gd name="T12" fmla="*/ 814 w 847"/>
                <a:gd name="T13" fmla="*/ 71 h 310"/>
                <a:gd name="T14" fmla="*/ 809 w 847"/>
                <a:gd name="T15" fmla="*/ 69 h 310"/>
                <a:gd name="T16" fmla="*/ 805 w 847"/>
                <a:gd name="T17" fmla="*/ 66 h 310"/>
                <a:gd name="T18" fmla="*/ 798 w 847"/>
                <a:gd name="T19" fmla="*/ 69 h 310"/>
                <a:gd name="T20" fmla="*/ 783 w 847"/>
                <a:gd name="T21" fmla="*/ 76 h 310"/>
                <a:gd name="T22" fmla="*/ 776 w 847"/>
                <a:gd name="T23" fmla="*/ 90 h 310"/>
                <a:gd name="T24" fmla="*/ 767 w 847"/>
                <a:gd name="T25" fmla="*/ 95 h 310"/>
                <a:gd name="T26" fmla="*/ 764 w 847"/>
                <a:gd name="T27" fmla="*/ 88 h 310"/>
                <a:gd name="T28" fmla="*/ 757 w 847"/>
                <a:gd name="T29" fmla="*/ 88 h 310"/>
                <a:gd name="T30" fmla="*/ 748 w 847"/>
                <a:gd name="T31" fmla="*/ 97 h 310"/>
                <a:gd name="T32" fmla="*/ 743 w 847"/>
                <a:gd name="T33" fmla="*/ 102 h 310"/>
                <a:gd name="T34" fmla="*/ 734 w 847"/>
                <a:gd name="T35" fmla="*/ 104 h 310"/>
                <a:gd name="T36" fmla="*/ 736 w 847"/>
                <a:gd name="T37" fmla="*/ 109 h 310"/>
                <a:gd name="T38" fmla="*/ 731 w 847"/>
                <a:gd name="T39" fmla="*/ 123 h 310"/>
                <a:gd name="T40" fmla="*/ 717 w 847"/>
                <a:gd name="T41" fmla="*/ 128 h 310"/>
                <a:gd name="T42" fmla="*/ 705 w 847"/>
                <a:gd name="T43" fmla="*/ 137 h 310"/>
                <a:gd name="T44" fmla="*/ 698 w 847"/>
                <a:gd name="T45" fmla="*/ 145 h 310"/>
                <a:gd name="T46" fmla="*/ 686 w 847"/>
                <a:gd name="T47" fmla="*/ 154 h 310"/>
                <a:gd name="T48" fmla="*/ 675 w 847"/>
                <a:gd name="T49" fmla="*/ 159 h 310"/>
                <a:gd name="T50" fmla="*/ 667 w 847"/>
                <a:gd name="T51" fmla="*/ 161 h 310"/>
                <a:gd name="T52" fmla="*/ 658 w 847"/>
                <a:gd name="T53" fmla="*/ 163 h 310"/>
                <a:gd name="T54" fmla="*/ 644 w 847"/>
                <a:gd name="T55" fmla="*/ 171 h 310"/>
                <a:gd name="T56" fmla="*/ 637 w 847"/>
                <a:gd name="T57" fmla="*/ 180 h 310"/>
                <a:gd name="T58" fmla="*/ 634 w 847"/>
                <a:gd name="T59" fmla="*/ 189 h 310"/>
                <a:gd name="T60" fmla="*/ 632 w 847"/>
                <a:gd name="T61" fmla="*/ 201 h 310"/>
                <a:gd name="T62" fmla="*/ 618 w 847"/>
                <a:gd name="T63" fmla="*/ 208 h 310"/>
                <a:gd name="T64" fmla="*/ 613 w 847"/>
                <a:gd name="T65" fmla="*/ 208 h 310"/>
                <a:gd name="T66" fmla="*/ 608 w 847"/>
                <a:gd name="T67" fmla="*/ 223 h 310"/>
                <a:gd name="T68" fmla="*/ 580 w 847"/>
                <a:gd name="T69" fmla="*/ 244 h 310"/>
                <a:gd name="T70" fmla="*/ 478 w 847"/>
                <a:gd name="T71" fmla="*/ 258 h 310"/>
                <a:gd name="T72" fmla="*/ 350 w 847"/>
                <a:gd name="T73" fmla="*/ 272 h 310"/>
                <a:gd name="T74" fmla="*/ 220 w 847"/>
                <a:gd name="T75" fmla="*/ 287 h 310"/>
                <a:gd name="T76" fmla="*/ 173 w 847"/>
                <a:gd name="T77" fmla="*/ 294 h 310"/>
                <a:gd name="T78" fmla="*/ 67 w 847"/>
                <a:gd name="T79" fmla="*/ 305 h 310"/>
                <a:gd name="T80" fmla="*/ 3 w 847"/>
                <a:gd name="T81" fmla="*/ 308 h 310"/>
                <a:gd name="T82" fmla="*/ 15 w 847"/>
                <a:gd name="T83" fmla="*/ 294 h 310"/>
                <a:gd name="T84" fmla="*/ 17 w 847"/>
                <a:gd name="T85" fmla="*/ 265 h 310"/>
                <a:gd name="T86" fmla="*/ 26 w 847"/>
                <a:gd name="T87" fmla="*/ 244 h 310"/>
                <a:gd name="T88" fmla="*/ 31 w 847"/>
                <a:gd name="T89" fmla="*/ 232 h 310"/>
                <a:gd name="T90" fmla="*/ 31 w 847"/>
                <a:gd name="T91" fmla="*/ 216 h 310"/>
                <a:gd name="T92" fmla="*/ 48 w 847"/>
                <a:gd name="T93" fmla="*/ 192 h 310"/>
                <a:gd name="T94" fmla="*/ 50 w 847"/>
                <a:gd name="T95" fmla="*/ 180 h 310"/>
                <a:gd name="T96" fmla="*/ 60 w 847"/>
                <a:gd name="T97" fmla="*/ 163 h 310"/>
                <a:gd name="T98" fmla="*/ 62 w 847"/>
                <a:gd name="T99" fmla="*/ 145 h 310"/>
                <a:gd name="T100" fmla="*/ 64 w 847"/>
                <a:gd name="T101" fmla="*/ 135 h 310"/>
                <a:gd name="T102" fmla="*/ 67 w 847"/>
                <a:gd name="T103" fmla="*/ 116 h 310"/>
                <a:gd name="T104" fmla="*/ 74 w 847"/>
                <a:gd name="T105" fmla="*/ 116 h 310"/>
                <a:gd name="T106" fmla="*/ 211 w 847"/>
                <a:gd name="T107" fmla="*/ 102 h 310"/>
                <a:gd name="T108" fmla="*/ 206 w 847"/>
                <a:gd name="T109" fmla="*/ 78 h 310"/>
                <a:gd name="T110" fmla="*/ 230 w 847"/>
                <a:gd name="T111" fmla="*/ 83 h 310"/>
                <a:gd name="T112" fmla="*/ 263 w 847"/>
                <a:gd name="T113" fmla="*/ 78 h 310"/>
                <a:gd name="T114" fmla="*/ 343 w 847"/>
                <a:gd name="T115" fmla="*/ 69 h 310"/>
                <a:gd name="T116" fmla="*/ 369 w 847"/>
                <a:gd name="T117" fmla="*/ 64 h 310"/>
                <a:gd name="T118" fmla="*/ 528 w 847"/>
                <a:gd name="T119" fmla="*/ 50 h 310"/>
                <a:gd name="T120" fmla="*/ 641 w 847"/>
                <a:gd name="T121" fmla="*/ 3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7" h="310">
                  <a:moveTo>
                    <a:pt x="646" y="33"/>
                  </a:moveTo>
                  <a:lnTo>
                    <a:pt x="658" y="31"/>
                  </a:lnTo>
                  <a:lnTo>
                    <a:pt x="667" y="31"/>
                  </a:lnTo>
                  <a:lnTo>
                    <a:pt x="677" y="29"/>
                  </a:lnTo>
                  <a:lnTo>
                    <a:pt x="689" y="26"/>
                  </a:lnTo>
                  <a:lnTo>
                    <a:pt x="698" y="26"/>
                  </a:lnTo>
                  <a:lnTo>
                    <a:pt x="710" y="24"/>
                  </a:lnTo>
                  <a:lnTo>
                    <a:pt x="719" y="24"/>
                  </a:lnTo>
                  <a:lnTo>
                    <a:pt x="729" y="21"/>
                  </a:lnTo>
                  <a:lnTo>
                    <a:pt x="741" y="19"/>
                  </a:lnTo>
                  <a:lnTo>
                    <a:pt x="750" y="19"/>
                  </a:lnTo>
                  <a:lnTo>
                    <a:pt x="762" y="17"/>
                  </a:lnTo>
                  <a:lnTo>
                    <a:pt x="771" y="14"/>
                  </a:lnTo>
                  <a:lnTo>
                    <a:pt x="781" y="12"/>
                  </a:lnTo>
                  <a:lnTo>
                    <a:pt x="793" y="12"/>
                  </a:lnTo>
                  <a:lnTo>
                    <a:pt x="802" y="10"/>
                  </a:lnTo>
                  <a:lnTo>
                    <a:pt x="812" y="7"/>
                  </a:lnTo>
                  <a:lnTo>
                    <a:pt x="816" y="7"/>
                  </a:lnTo>
                  <a:lnTo>
                    <a:pt x="819" y="7"/>
                  </a:lnTo>
                  <a:lnTo>
                    <a:pt x="821" y="5"/>
                  </a:lnTo>
                  <a:lnTo>
                    <a:pt x="821" y="5"/>
                  </a:lnTo>
                  <a:lnTo>
                    <a:pt x="821" y="5"/>
                  </a:lnTo>
                  <a:lnTo>
                    <a:pt x="828" y="2"/>
                  </a:lnTo>
                  <a:lnTo>
                    <a:pt x="838" y="2"/>
                  </a:lnTo>
                  <a:lnTo>
                    <a:pt x="847" y="0"/>
                  </a:lnTo>
                  <a:lnTo>
                    <a:pt x="842" y="10"/>
                  </a:lnTo>
                  <a:lnTo>
                    <a:pt x="842" y="12"/>
                  </a:lnTo>
                  <a:lnTo>
                    <a:pt x="842" y="12"/>
                  </a:lnTo>
                  <a:lnTo>
                    <a:pt x="845" y="14"/>
                  </a:lnTo>
                  <a:lnTo>
                    <a:pt x="845" y="17"/>
                  </a:lnTo>
                  <a:lnTo>
                    <a:pt x="845" y="21"/>
                  </a:lnTo>
                  <a:lnTo>
                    <a:pt x="842" y="26"/>
                  </a:lnTo>
                  <a:lnTo>
                    <a:pt x="842" y="29"/>
                  </a:lnTo>
                  <a:lnTo>
                    <a:pt x="842" y="29"/>
                  </a:lnTo>
                  <a:lnTo>
                    <a:pt x="842" y="29"/>
                  </a:lnTo>
                  <a:lnTo>
                    <a:pt x="845" y="31"/>
                  </a:lnTo>
                  <a:lnTo>
                    <a:pt x="845" y="33"/>
                  </a:lnTo>
                  <a:lnTo>
                    <a:pt x="845" y="33"/>
                  </a:lnTo>
                  <a:lnTo>
                    <a:pt x="847" y="33"/>
                  </a:lnTo>
                  <a:lnTo>
                    <a:pt x="847" y="36"/>
                  </a:lnTo>
                  <a:lnTo>
                    <a:pt x="845" y="36"/>
                  </a:lnTo>
                  <a:lnTo>
                    <a:pt x="842" y="36"/>
                  </a:lnTo>
                  <a:lnTo>
                    <a:pt x="838" y="33"/>
                  </a:lnTo>
                  <a:lnTo>
                    <a:pt x="835" y="33"/>
                  </a:lnTo>
                  <a:lnTo>
                    <a:pt x="835" y="33"/>
                  </a:lnTo>
                  <a:lnTo>
                    <a:pt x="828" y="40"/>
                  </a:lnTo>
                  <a:lnTo>
                    <a:pt x="826" y="43"/>
                  </a:lnTo>
                  <a:lnTo>
                    <a:pt x="826" y="45"/>
                  </a:lnTo>
                  <a:lnTo>
                    <a:pt x="819" y="64"/>
                  </a:lnTo>
                  <a:lnTo>
                    <a:pt x="819" y="66"/>
                  </a:lnTo>
                  <a:lnTo>
                    <a:pt x="819" y="66"/>
                  </a:lnTo>
                  <a:lnTo>
                    <a:pt x="816" y="66"/>
                  </a:lnTo>
                  <a:lnTo>
                    <a:pt x="816" y="69"/>
                  </a:lnTo>
                  <a:lnTo>
                    <a:pt x="814" y="71"/>
                  </a:lnTo>
                  <a:lnTo>
                    <a:pt x="814" y="71"/>
                  </a:lnTo>
                  <a:lnTo>
                    <a:pt x="814" y="71"/>
                  </a:lnTo>
                  <a:lnTo>
                    <a:pt x="812" y="71"/>
                  </a:lnTo>
                  <a:lnTo>
                    <a:pt x="812" y="71"/>
                  </a:lnTo>
                  <a:lnTo>
                    <a:pt x="809" y="71"/>
                  </a:lnTo>
                  <a:lnTo>
                    <a:pt x="809" y="71"/>
                  </a:lnTo>
                  <a:lnTo>
                    <a:pt x="809" y="69"/>
                  </a:lnTo>
                  <a:lnTo>
                    <a:pt x="809" y="69"/>
                  </a:lnTo>
                  <a:lnTo>
                    <a:pt x="809" y="69"/>
                  </a:lnTo>
                  <a:lnTo>
                    <a:pt x="809" y="69"/>
                  </a:lnTo>
                  <a:lnTo>
                    <a:pt x="807" y="69"/>
                  </a:lnTo>
                  <a:lnTo>
                    <a:pt x="807" y="66"/>
                  </a:lnTo>
                  <a:lnTo>
                    <a:pt x="807" y="66"/>
                  </a:lnTo>
                  <a:lnTo>
                    <a:pt x="807" y="66"/>
                  </a:lnTo>
                  <a:lnTo>
                    <a:pt x="807" y="66"/>
                  </a:lnTo>
                  <a:lnTo>
                    <a:pt x="807" y="66"/>
                  </a:lnTo>
                  <a:lnTo>
                    <a:pt x="805" y="66"/>
                  </a:lnTo>
                  <a:lnTo>
                    <a:pt x="805" y="66"/>
                  </a:lnTo>
                  <a:lnTo>
                    <a:pt x="802" y="66"/>
                  </a:lnTo>
                  <a:lnTo>
                    <a:pt x="802" y="66"/>
                  </a:lnTo>
                  <a:lnTo>
                    <a:pt x="802" y="66"/>
                  </a:lnTo>
                  <a:lnTo>
                    <a:pt x="802" y="64"/>
                  </a:lnTo>
                  <a:lnTo>
                    <a:pt x="800" y="66"/>
                  </a:lnTo>
                  <a:lnTo>
                    <a:pt x="800" y="66"/>
                  </a:lnTo>
                  <a:lnTo>
                    <a:pt x="800" y="66"/>
                  </a:lnTo>
                  <a:lnTo>
                    <a:pt x="798" y="69"/>
                  </a:lnTo>
                  <a:lnTo>
                    <a:pt x="795" y="69"/>
                  </a:lnTo>
                  <a:lnTo>
                    <a:pt x="793" y="69"/>
                  </a:lnTo>
                  <a:lnTo>
                    <a:pt x="793" y="69"/>
                  </a:lnTo>
                  <a:lnTo>
                    <a:pt x="790" y="71"/>
                  </a:lnTo>
                  <a:lnTo>
                    <a:pt x="788" y="74"/>
                  </a:lnTo>
                  <a:lnTo>
                    <a:pt x="786" y="74"/>
                  </a:lnTo>
                  <a:lnTo>
                    <a:pt x="786" y="74"/>
                  </a:lnTo>
                  <a:lnTo>
                    <a:pt x="783" y="76"/>
                  </a:lnTo>
                  <a:lnTo>
                    <a:pt x="781" y="81"/>
                  </a:lnTo>
                  <a:lnTo>
                    <a:pt x="779" y="83"/>
                  </a:lnTo>
                  <a:lnTo>
                    <a:pt x="779" y="85"/>
                  </a:lnTo>
                  <a:lnTo>
                    <a:pt x="779" y="85"/>
                  </a:lnTo>
                  <a:lnTo>
                    <a:pt x="776" y="88"/>
                  </a:lnTo>
                  <a:lnTo>
                    <a:pt x="776" y="90"/>
                  </a:lnTo>
                  <a:lnTo>
                    <a:pt x="776" y="90"/>
                  </a:lnTo>
                  <a:lnTo>
                    <a:pt x="776" y="90"/>
                  </a:lnTo>
                  <a:lnTo>
                    <a:pt x="776" y="90"/>
                  </a:lnTo>
                  <a:lnTo>
                    <a:pt x="771" y="95"/>
                  </a:lnTo>
                  <a:lnTo>
                    <a:pt x="769" y="95"/>
                  </a:lnTo>
                  <a:lnTo>
                    <a:pt x="769" y="95"/>
                  </a:lnTo>
                  <a:lnTo>
                    <a:pt x="769" y="95"/>
                  </a:lnTo>
                  <a:lnTo>
                    <a:pt x="769" y="95"/>
                  </a:lnTo>
                  <a:lnTo>
                    <a:pt x="767" y="95"/>
                  </a:lnTo>
                  <a:lnTo>
                    <a:pt x="767" y="95"/>
                  </a:lnTo>
                  <a:lnTo>
                    <a:pt x="767" y="95"/>
                  </a:lnTo>
                  <a:lnTo>
                    <a:pt x="767" y="95"/>
                  </a:lnTo>
                  <a:lnTo>
                    <a:pt x="767" y="92"/>
                  </a:lnTo>
                  <a:lnTo>
                    <a:pt x="764" y="92"/>
                  </a:lnTo>
                  <a:lnTo>
                    <a:pt x="764" y="92"/>
                  </a:lnTo>
                  <a:lnTo>
                    <a:pt x="764" y="90"/>
                  </a:lnTo>
                  <a:lnTo>
                    <a:pt x="764" y="90"/>
                  </a:lnTo>
                  <a:lnTo>
                    <a:pt x="764" y="88"/>
                  </a:lnTo>
                  <a:lnTo>
                    <a:pt x="764" y="88"/>
                  </a:lnTo>
                  <a:lnTo>
                    <a:pt x="764" y="88"/>
                  </a:lnTo>
                  <a:lnTo>
                    <a:pt x="764" y="88"/>
                  </a:lnTo>
                  <a:lnTo>
                    <a:pt x="762" y="85"/>
                  </a:lnTo>
                  <a:lnTo>
                    <a:pt x="762" y="85"/>
                  </a:lnTo>
                  <a:lnTo>
                    <a:pt x="762" y="85"/>
                  </a:lnTo>
                  <a:lnTo>
                    <a:pt x="760" y="85"/>
                  </a:lnTo>
                  <a:lnTo>
                    <a:pt x="757" y="88"/>
                  </a:lnTo>
                  <a:lnTo>
                    <a:pt x="755" y="90"/>
                  </a:lnTo>
                  <a:lnTo>
                    <a:pt x="748" y="95"/>
                  </a:lnTo>
                  <a:lnTo>
                    <a:pt x="748" y="95"/>
                  </a:lnTo>
                  <a:lnTo>
                    <a:pt x="748" y="95"/>
                  </a:lnTo>
                  <a:lnTo>
                    <a:pt x="748" y="95"/>
                  </a:lnTo>
                  <a:lnTo>
                    <a:pt x="748" y="97"/>
                  </a:lnTo>
                  <a:lnTo>
                    <a:pt x="748" y="97"/>
                  </a:lnTo>
                  <a:lnTo>
                    <a:pt x="748" y="97"/>
                  </a:lnTo>
                  <a:lnTo>
                    <a:pt x="745" y="100"/>
                  </a:lnTo>
                  <a:lnTo>
                    <a:pt x="745" y="100"/>
                  </a:lnTo>
                  <a:lnTo>
                    <a:pt x="745" y="102"/>
                  </a:lnTo>
                  <a:lnTo>
                    <a:pt x="745" y="102"/>
                  </a:lnTo>
                  <a:lnTo>
                    <a:pt x="745" y="102"/>
                  </a:lnTo>
                  <a:lnTo>
                    <a:pt x="745" y="102"/>
                  </a:lnTo>
                  <a:lnTo>
                    <a:pt x="743" y="102"/>
                  </a:lnTo>
                  <a:lnTo>
                    <a:pt x="743" y="102"/>
                  </a:lnTo>
                  <a:lnTo>
                    <a:pt x="741" y="102"/>
                  </a:lnTo>
                  <a:lnTo>
                    <a:pt x="741" y="102"/>
                  </a:lnTo>
                  <a:lnTo>
                    <a:pt x="738" y="102"/>
                  </a:lnTo>
                  <a:lnTo>
                    <a:pt x="738" y="102"/>
                  </a:lnTo>
                  <a:lnTo>
                    <a:pt x="736" y="102"/>
                  </a:lnTo>
                  <a:lnTo>
                    <a:pt x="736" y="102"/>
                  </a:lnTo>
                  <a:lnTo>
                    <a:pt x="736" y="102"/>
                  </a:lnTo>
                  <a:lnTo>
                    <a:pt x="734" y="104"/>
                  </a:lnTo>
                  <a:lnTo>
                    <a:pt x="734" y="104"/>
                  </a:lnTo>
                  <a:lnTo>
                    <a:pt x="734" y="104"/>
                  </a:lnTo>
                  <a:lnTo>
                    <a:pt x="734" y="104"/>
                  </a:lnTo>
                  <a:lnTo>
                    <a:pt x="734" y="107"/>
                  </a:lnTo>
                  <a:lnTo>
                    <a:pt x="734" y="107"/>
                  </a:lnTo>
                  <a:lnTo>
                    <a:pt x="736" y="107"/>
                  </a:lnTo>
                  <a:lnTo>
                    <a:pt x="736" y="109"/>
                  </a:lnTo>
                  <a:lnTo>
                    <a:pt x="736" y="109"/>
                  </a:lnTo>
                  <a:lnTo>
                    <a:pt x="736" y="111"/>
                  </a:lnTo>
                  <a:lnTo>
                    <a:pt x="736" y="111"/>
                  </a:lnTo>
                  <a:lnTo>
                    <a:pt x="736" y="114"/>
                  </a:lnTo>
                  <a:lnTo>
                    <a:pt x="736" y="114"/>
                  </a:lnTo>
                  <a:lnTo>
                    <a:pt x="736" y="114"/>
                  </a:lnTo>
                  <a:lnTo>
                    <a:pt x="734" y="116"/>
                  </a:lnTo>
                  <a:lnTo>
                    <a:pt x="734" y="121"/>
                  </a:lnTo>
                  <a:lnTo>
                    <a:pt x="731" y="123"/>
                  </a:lnTo>
                  <a:lnTo>
                    <a:pt x="729" y="123"/>
                  </a:lnTo>
                  <a:lnTo>
                    <a:pt x="729" y="123"/>
                  </a:lnTo>
                  <a:lnTo>
                    <a:pt x="727" y="123"/>
                  </a:lnTo>
                  <a:lnTo>
                    <a:pt x="724" y="123"/>
                  </a:lnTo>
                  <a:lnTo>
                    <a:pt x="722" y="123"/>
                  </a:lnTo>
                  <a:lnTo>
                    <a:pt x="722" y="123"/>
                  </a:lnTo>
                  <a:lnTo>
                    <a:pt x="722" y="126"/>
                  </a:lnTo>
                  <a:lnTo>
                    <a:pt x="717" y="128"/>
                  </a:lnTo>
                  <a:lnTo>
                    <a:pt x="712" y="130"/>
                  </a:lnTo>
                  <a:lnTo>
                    <a:pt x="712" y="130"/>
                  </a:lnTo>
                  <a:lnTo>
                    <a:pt x="712" y="130"/>
                  </a:lnTo>
                  <a:lnTo>
                    <a:pt x="710" y="133"/>
                  </a:lnTo>
                  <a:lnTo>
                    <a:pt x="708" y="135"/>
                  </a:lnTo>
                  <a:lnTo>
                    <a:pt x="705" y="135"/>
                  </a:lnTo>
                  <a:lnTo>
                    <a:pt x="705" y="135"/>
                  </a:lnTo>
                  <a:lnTo>
                    <a:pt x="705" y="137"/>
                  </a:lnTo>
                  <a:lnTo>
                    <a:pt x="705" y="137"/>
                  </a:lnTo>
                  <a:lnTo>
                    <a:pt x="703" y="140"/>
                  </a:lnTo>
                  <a:lnTo>
                    <a:pt x="701" y="142"/>
                  </a:lnTo>
                  <a:lnTo>
                    <a:pt x="701" y="142"/>
                  </a:lnTo>
                  <a:lnTo>
                    <a:pt x="701" y="142"/>
                  </a:lnTo>
                  <a:lnTo>
                    <a:pt x="698" y="142"/>
                  </a:lnTo>
                  <a:lnTo>
                    <a:pt x="698" y="142"/>
                  </a:lnTo>
                  <a:lnTo>
                    <a:pt x="698" y="145"/>
                  </a:lnTo>
                  <a:lnTo>
                    <a:pt x="696" y="145"/>
                  </a:lnTo>
                  <a:lnTo>
                    <a:pt x="696" y="147"/>
                  </a:lnTo>
                  <a:lnTo>
                    <a:pt x="693" y="147"/>
                  </a:lnTo>
                  <a:lnTo>
                    <a:pt x="693" y="149"/>
                  </a:lnTo>
                  <a:lnTo>
                    <a:pt x="689" y="152"/>
                  </a:lnTo>
                  <a:lnTo>
                    <a:pt x="686" y="152"/>
                  </a:lnTo>
                  <a:lnTo>
                    <a:pt x="686" y="154"/>
                  </a:lnTo>
                  <a:lnTo>
                    <a:pt x="686" y="154"/>
                  </a:lnTo>
                  <a:lnTo>
                    <a:pt x="684" y="156"/>
                  </a:lnTo>
                  <a:lnTo>
                    <a:pt x="684" y="159"/>
                  </a:lnTo>
                  <a:lnTo>
                    <a:pt x="682" y="159"/>
                  </a:lnTo>
                  <a:lnTo>
                    <a:pt x="677" y="161"/>
                  </a:lnTo>
                  <a:lnTo>
                    <a:pt x="675" y="161"/>
                  </a:lnTo>
                  <a:lnTo>
                    <a:pt x="675" y="161"/>
                  </a:lnTo>
                  <a:lnTo>
                    <a:pt x="675" y="161"/>
                  </a:lnTo>
                  <a:lnTo>
                    <a:pt x="675" y="159"/>
                  </a:lnTo>
                  <a:lnTo>
                    <a:pt x="672" y="159"/>
                  </a:lnTo>
                  <a:lnTo>
                    <a:pt x="672" y="159"/>
                  </a:lnTo>
                  <a:lnTo>
                    <a:pt x="672" y="159"/>
                  </a:lnTo>
                  <a:lnTo>
                    <a:pt x="670" y="161"/>
                  </a:lnTo>
                  <a:lnTo>
                    <a:pt x="667" y="161"/>
                  </a:lnTo>
                  <a:lnTo>
                    <a:pt x="667" y="161"/>
                  </a:lnTo>
                  <a:lnTo>
                    <a:pt x="667" y="161"/>
                  </a:lnTo>
                  <a:lnTo>
                    <a:pt x="667" y="161"/>
                  </a:lnTo>
                  <a:lnTo>
                    <a:pt x="665" y="161"/>
                  </a:lnTo>
                  <a:lnTo>
                    <a:pt x="665" y="161"/>
                  </a:lnTo>
                  <a:lnTo>
                    <a:pt x="665" y="161"/>
                  </a:lnTo>
                  <a:lnTo>
                    <a:pt x="663" y="161"/>
                  </a:lnTo>
                  <a:lnTo>
                    <a:pt x="663" y="161"/>
                  </a:lnTo>
                  <a:lnTo>
                    <a:pt x="660" y="161"/>
                  </a:lnTo>
                  <a:lnTo>
                    <a:pt x="658" y="161"/>
                  </a:lnTo>
                  <a:lnTo>
                    <a:pt x="658" y="163"/>
                  </a:lnTo>
                  <a:lnTo>
                    <a:pt x="656" y="163"/>
                  </a:lnTo>
                  <a:lnTo>
                    <a:pt x="653" y="166"/>
                  </a:lnTo>
                  <a:lnTo>
                    <a:pt x="651" y="168"/>
                  </a:lnTo>
                  <a:lnTo>
                    <a:pt x="651" y="168"/>
                  </a:lnTo>
                  <a:lnTo>
                    <a:pt x="651" y="168"/>
                  </a:lnTo>
                  <a:lnTo>
                    <a:pt x="646" y="171"/>
                  </a:lnTo>
                  <a:lnTo>
                    <a:pt x="646" y="171"/>
                  </a:lnTo>
                  <a:lnTo>
                    <a:pt x="644" y="171"/>
                  </a:lnTo>
                  <a:lnTo>
                    <a:pt x="644" y="171"/>
                  </a:lnTo>
                  <a:lnTo>
                    <a:pt x="644" y="175"/>
                  </a:lnTo>
                  <a:lnTo>
                    <a:pt x="641" y="175"/>
                  </a:lnTo>
                  <a:lnTo>
                    <a:pt x="641" y="178"/>
                  </a:lnTo>
                  <a:lnTo>
                    <a:pt x="641" y="178"/>
                  </a:lnTo>
                  <a:lnTo>
                    <a:pt x="637" y="180"/>
                  </a:lnTo>
                  <a:lnTo>
                    <a:pt x="637" y="180"/>
                  </a:lnTo>
                  <a:lnTo>
                    <a:pt x="637" y="180"/>
                  </a:lnTo>
                  <a:lnTo>
                    <a:pt x="634" y="182"/>
                  </a:lnTo>
                  <a:lnTo>
                    <a:pt x="634" y="185"/>
                  </a:lnTo>
                  <a:lnTo>
                    <a:pt x="634" y="185"/>
                  </a:lnTo>
                  <a:lnTo>
                    <a:pt x="634" y="185"/>
                  </a:lnTo>
                  <a:lnTo>
                    <a:pt x="634" y="185"/>
                  </a:lnTo>
                  <a:lnTo>
                    <a:pt x="634" y="187"/>
                  </a:lnTo>
                  <a:lnTo>
                    <a:pt x="634" y="187"/>
                  </a:lnTo>
                  <a:lnTo>
                    <a:pt x="634" y="189"/>
                  </a:lnTo>
                  <a:lnTo>
                    <a:pt x="634" y="189"/>
                  </a:lnTo>
                  <a:lnTo>
                    <a:pt x="634" y="189"/>
                  </a:lnTo>
                  <a:lnTo>
                    <a:pt x="632" y="192"/>
                  </a:lnTo>
                  <a:lnTo>
                    <a:pt x="632" y="194"/>
                  </a:lnTo>
                  <a:lnTo>
                    <a:pt x="632" y="194"/>
                  </a:lnTo>
                  <a:lnTo>
                    <a:pt x="632" y="194"/>
                  </a:lnTo>
                  <a:lnTo>
                    <a:pt x="632" y="199"/>
                  </a:lnTo>
                  <a:lnTo>
                    <a:pt x="632" y="201"/>
                  </a:lnTo>
                  <a:lnTo>
                    <a:pt x="632" y="201"/>
                  </a:lnTo>
                  <a:lnTo>
                    <a:pt x="630" y="204"/>
                  </a:lnTo>
                  <a:lnTo>
                    <a:pt x="630" y="204"/>
                  </a:lnTo>
                  <a:lnTo>
                    <a:pt x="627" y="206"/>
                  </a:lnTo>
                  <a:lnTo>
                    <a:pt x="627" y="206"/>
                  </a:lnTo>
                  <a:lnTo>
                    <a:pt x="625" y="206"/>
                  </a:lnTo>
                  <a:lnTo>
                    <a:pt x="620" y="206"/>
                  </a:lnTo>
                  <a:lnTo>
                    <a:pt x="618" y="208"/>
                  </a:lnTo>
                  <a:lnTo>
                    <a:pt x="618" y="208"/>
                  </a:lnTo>
                  <a:lnTo>
                    <a:pt x="618" y="206"/>
                  </a:lnTo>
                  <a:lnTo>
                    <a:pt x="618" y="206"/>
                  </a:lnTo>
                  <a:lnTo>
                    <a:pt x="615" y="206"/>
                  </a:lnTo>
                  <a:lnTo>
                    <a:pt x="615" y="206"/>
                  </a:lnTo>
                  <a:lnTo>
                    <a:pt x="615" y="206"/>
                  </a:lnTo>
                  <a:lnTo>
                    <a:pt x="613" y="206"/>
                  </a:lnTo>
                  <a:lnTo>
                    <a:pt x="613" y="208"/>
                  </a:lnTo>
                  <a:lnTo>
                    <a:pt x="611" y="208"/>
                  </a:lnTo>
                  <a:lnTo>
                    <a:pt x="611" y="211"/>
                  </a:lnTo>
                  <a:lnTo>
                    <a:pt x="608" y="211"/>
                  </a:lnTo>
                  <a:lnTo>
                    <a:pt x="608" y="213"/>
                  </a:lnTo>
                  <a:lnTo>
                    <a:pt x="608" y="213"/>
                  </a:lnTo>
                  <a:lnTo>
                    <a:pt x="608" y="216"/>
                  </a:lnTo>
                  <a:lnTo>
                    <a:pt x="608" y="218"/>
                  </a:lnTo>
                  <a:lnTo>
                    <a:pt x="608" y="223"/>
                  </a:lnTo>
                  <a:lnTo>
                    <a:pt x="608" y="230"/>
                  </a:lnTo>
                  <a:lnTo>
                    <a:pt x="608" y="237"/>
                  </a:lnTo>
                  <a:lnTo>
                    <a:pt x="611" y="242"/>
                  </a:lnTo>
                  <a:lnTo>
                    <a:pt x="601" y="244"/>
                  </a:lnTo>
                  <a:lnTo>
                    <a:pt x="592" y="244"/>
                  </a:lnTo>
                  <a:lnTo>
                    <a:pt x="585" y="244"/>
                  </a:lnTo>
                  <a:lnTo>
                    <a:pt x="582" y="244"/>
                  </a:lnTo>
                  <a:lnTo>
                    <a:pt x="580" y="244"/>
                  </a:lnTo>
                  <a:lnTo>
                    <a:pt x="568" y="246"/>
                  </a:lnTo>
                  <a:lnTo>
                    <a:pt x="554" y="249"/>
                  </a:lnTo>
                  <a:lnTo>
                    <a:pt x="542" y="251"/>
                  </a:lnTo>
                  <a:lnTo>
                    <a:pt x="528" y="251"/>
                  </a:lnTo>
                  <a:lnTo>
                    <a:pt x="516" y="253"/>
                  </a:lnTo>
                  <a:lnTo>
                    <a:pt x="504" y="256"/>
                  </a:lnTo>
                  <a:lnTo>
                    <a:pt x="490" y="256"/>
                  </a:lnTo>
                  <a:lnTo>
                    <a:pt x="478" y="258"/>
                  </a:lnTo>
                  <a:lnTo>
                    <a:pt x="462" y="260"/>
                  </a:lnTo>
                  <a:lnTo>
                    <a:pt x="445" y="263"/>
                  </a:lnTo>
                  <a:lnTo>
                    <a:pt x="431" y="263"/>
                  </a:lnTo>
                  <a:lnTo>
                    <a:pt x="414" y="265"/>
                  </a:lnTo>
                  <a:lnTo>
                    <a:pt x="398" y="268"/>
                  </a:lnTo>
                  <a:lnTo>
                    <a:pt x="381" y="270"/>
                  </a:lnTo>
                  <a:lnTo>
                    <a:pt x="365" y="272"/>
                  </a:lnTo>
                  <a:lnTo>
                    <a:pt x="350" y="272"/>
                  </a:lnTo>
                  <a:lnTo>
                    <a:pt x="334" y="275"/>
                  </a:lnTo>
                  <a:lnTo>
                    <a:pt x="317" y="277"/>
                  </a:lnTo>
                  <a:lnTo>
                    <a:pt x="301" y="277"/>
                  </a:lnTo>
                  <a:lnTo>
                    <a:pt x="284" y="279"/>
                  </a:lnTo>
                  <a:lnTo>
                    <a:pt x="270" y="282"/>
                  </a:lnTo>
                  <a:lnTo>
                    <a:pt x="253" y="282"/>
                  </a:lnTo>
                  <a:lnTo>
                    <a:pt x="237" y="284"/>
                  </a:lnTo>
                  <a:lnTo>
                    <a:pt x="220" y="287"/>
                  </a:lnTo>
                  <a:lnTo>
                    <a:pt x="218" y="287"/>
                  </a:lnTo>
                  <a:lnTo>
                    <a:pt x="216" y="287"/>
                  </a:lnTo>
                  <a:lnTo>
                    <a:pt x="218" y="289"/>
                  </a:lnTo>
                  <a:lnTo>
                    <a:pt x="218" y="289"/>
                  </a:lnTo>
                  <a:lnTo>
                    <a:pt x="213" y="289"/>
                  </a:lnTo>
                  <a:lnTo>
                    <a:pt x="199" y="291"/>
                  </a:lnTo>
                  <a:lnTo>
                    <a:pt x="187" y="294"/>
                  </a:lnTo>
                  <a:lnTo>
                    <a:pt x="173" y="294"/>
                  </a:lnTo>
                  <a:lnTo>
                    <a:pt x="161" y="296"/>
                  </a:lnTo>
                  <a:lnTo>
                    <a:pt x="147" y="296"/>
                  </a:lnTo>
                  <a:lnTo>
                    <a:pt x="133" y="298"/>
                  </a:lnTo>
                  <a:lnTo>
                    <a:pt x="121" y="298"/>
                  </a:lnTo>
                  <a:lnTo>
                    <a:pt x="107" y="301"/>
                  </a:lnTo>
                  <a:lnTo>
                    <a:pt x="95" y="303"/>
                  </a:lnTo>
                  <a:lnTo>
                    <a:pt x="81" y="303"/>
                  </a:lnTo>
                  <a:lnTo>
                    <a:pt x="67" y="305"/>
                  </a:lnTo>
                  <a:lnTo>
                    <a:pt x="55" y="305"/>
                  </a:lnTo>
                  <a:lnTo>
                    <a:pt x="41" y="308"/>
                  </a:lnTo>
                  <a:lnTo>
                    <a:pt x="29" y="308"/>
                  </a:lnTo>
                  <a:lnTo>
                    <a:pt x="15" y="310"/>
                  </a:lnTo>
                  <a:lnTo>
                    <a:pt x="0" y="310"/>
                  </a:lnTo>
                  <a:lnTo>
                    <a:pt x="0" y="310"/>
                  </a:lnTo>
                  <a:lnTo>
                    <a:pt x="0" y="308"/>
                  </a:lnTo>
                  <a:lnTo>
                    <a:pt x="3" y="308"/>
                  </a:lnTo>
                  <a:lnTo>
                    <a:pt x="5" y="305"/>
                  </a:lnTo>
                  <a:lnTo>
                    <a:pt x="10" y="303"/>
                  </a:lnTo>
                  <a:lnTo>
                    <a:pt x="10" y="303"/>
                  </a:lnTo>
                  <a:lnTo>
                    <a:pt x="12" y="301"/>
                  </a:lnTo>
                  <a:lnTo>
                    <a:pt x="12" y="298"/>
                  </a:lnTo>
                  <a:lnTo>
                    <a:pt x="12" y="296"/>
                  </a:lnTo>
                  <a:lnTo>
                    <a:pt x="12" y="294"/>
                  </a:lnTo>
                  <a:lnTo>
                    <a:pt x="15" y="294"/>
                  </a:lnTo>
                  <a:lnTo>
                    <a:pt x="17" y="294"/>
                  </a:lnTo>
                  <a:lnTo>
                    <a:pt x="19" y="294"/>
                  </a:lnTo>
                  <a:lnTo>
                    <a:pt x="22" y="289"/>
                  </a:lnTo>
                  <a:lnTo>
                    <a:pt x="22" y="284"/>
                  </a:lnTo>
                  <a:lnTo>
                    <a:pt x="19" y="279"/>
                  </a:lnTo>
                  <a:lnTo>
                    <a:pt x="17" y="275"/>
                  </a:lnTo>
                  <a:lnTo>
                    <a:pt x="17" y="272"/>
                  </a:lnTo>
                  <a:lnTo>
                    <a:pt x="17" y="265"/>
                  </a:lnTo>
                  <a:lnTo>
                    <a:pt x="17" y="263"/>
                  </a:lnTo>
                  <a:lnTo>
                    <a:pt x="17" y="260"/>
                  </a:lnTo>
                  <a:lnTo>
                    <a:pt x="22" y="256"/>
                  </a:lnTo>
                  <a:lnTo>
                    <a:pt x="24" y="253"/>
                  </a:lnTo>
                  <a:lnTo>
                    <a:pt x="24" y="251"/>
                  </a:lnTo>
                  <a:lnTo>
                    <a:pt x="26" y="249"/>
                  </a:lnTo>
                  <a:lnTo>
                    <a:pt x="24" y="246"/>
                  </a:lnTo>
                  <a:lnTo>
                    <a:pt x="26" y="244"/>
                  </a:lnTo>
                  <a:lnTo>
                    <a:pt x="26" y="244"/>
                  </a:lnTo>
                  <a:lnTo>
                    <a:pt x="29" y="242"/>
                  </a:lnTo>
                  <a:lnTo>
                    <a:pt x="31" y="242"/>
                  </a:lnTo>
                  <a:lnTo>
                    <a:pt x="34" y="242"/>
                  </a:lnTo>
                  <a:lnTo>
                    <a:pt x="34" y="239"/>
                  </a:lnTo>
                  <a:lnTo>
                    <a:pt x="34" y="237"/>
                  </a:lnTo>
                  <a:lnTo>
                    <a:pt x="31" y="234"/>
                  </a:lnTo>
                  <a:lnTo>
                    <a:pt x="31" y="232"/>
                  </a:lnTo>
                  <a:lnTo>
                    <a:pt x="31" y="232"/>
                  </a:lnTo>
                  <a:lnTo>
                    <a:pt x="34" y="230"/>
                  </a:lnTo>
                  <a:lnTo>
                    <a:pt x="34" y="227"/>
                  </a:lnTo>
                  <a:lnTo>
                    <a:pt x="34" y="225"/>
                  </a:lnTo>
                  <a:lnTo>
                    <a:pt x="31" y="223"/>
                  </a:lnTo>
                  <a:lnTo>
                    <a:pt x="29" y="220"/>
                  </a:lnTo>
                  <a:lnTo>
                    <a:pt x="29" y="218"/>
                  </a:lnTo>
                  <a:lnTo>
                    <a:pt x="31" y="216"/>
                  </a:lnTo>
                  <a:lnTo>
                    <a:pt x="45" y="208"/>
                  </a:lnTo>
                  <a:lnTo>
                    <a:pt x="50" y="201"/>
                  </a:lnTo>
                  <a:lnTo>
                    <a:pt x="50" y="199"/>
                  </a:lnTo>
                  <a:lnTo>
                    <a:pt x="48" y="199"/>
                  </a:lnTo>
                  <a:lnTo>
                    <a:pt x="45" y="197"/>
                  </a:lnTo>
                  <a:lnTo>
                    <a:pt x="45" y="194"/>
                  </a:lnTo>
                  <a:lnTo>
                    <a:pt x="45" y="192"/>
                  </a:lnTo>
                  <a:lnTo>
                    <a:pt x="48" y="192"/>
                  </a:lnTo>
                  <a:lnTo>
                    <a:pt x="50" y="192"/>
                  </a:lnTo>
                  <a:lnTo>
                    <a:pt x="55" y="194"/>
                  </a:lnTo>
                  <a:lnTo>
                    <a:pt x="55" y="194"/>
                  </a:lnTo>
                  <a:lnTo>
                    <a:pt x="55" y="192"/>
                  </a:lnTo>
                  <a:lnTo>
                    <a:pt x="55" y="187"/>
                  </a:lnTo>
                  <a:lnTo>
                    <a:pt x="50" y="185"/>
                  </a:lnTo>
                  <a:lnTo>
                    <a:pt x="50" y="182"/>
                  </a:lnTo>
                  <a:lnTo>
                    <a:pt x="50" y="180"/>
                  </a:lnTo>
                  <a:lnTo>
                    <a:pt x="50" y="178"/>
                  </a:lnTo>
                  <a:lnTo>
                    <a:pt x="52" y="171"/>
                  </a:lnTo>
                  <a:lnTo>
                    <a:pt x="52" y="168"/>
                  </a:lnTo>
                  <a:lnTo>
                    <a:pt x="52" y="168"/>
                  </a:lnTo>
                  <a:lnTo>
                    <a:pt x="55" y="166"/>
                  </a:lnTo>
                  <a:lnTo>
                    <a:pt x="57" y="166"/>
                  </a:lnTo>
                  <a:lnTo>
                    <a:pt x="57" y="166"/>
                  </a:lnTo>
                  <a:lnTo>
                    <a:pt x="60" y="163"/>
                  </a:lnTo>
                  <a:lnTo>
                    <a:pt x="55" y="159"/>
                  </a:lnTo>
                  <a:lnTo>
                    <a:pt x="50" y="149"/>
                  </a:lnTo>
                  <a:lnTo>
                    <a:pt x="50" y="149"/>
                  </a:lnTo>
                  <a:lnTo>
                    <a:pt x="60" y="149"/>
                  </a:lnTo>
                  <a:lnTo>
                    <a:pt x="62" y="147"/>
                  </a:lnTo>
                  <a:lnTo>
                    <a:pt x="62" y="147"/>
                  </a:lnTo>
                  <a:lnTo>
                    <a:pt x="62" y="145"/>
                  </a:lnTo>
                  <a:lnTo>
                    <a:pt x="62" y="145"/>
                  </a:lnTo>
                  <a:lnTo>
                    <a:pt x="60" y="145"/>
                  </a:lnTo>
                  <a:lnTo>
                    <a:pt x="57" y="142"/>
                  </a:lnTo>
                  <a:lnTo>
                    <a:pt x="55" y="140"/>
                  </a:lnTo>
                  <a:lnTo>
                    <a:pt x="55" y="137"/>
                  </a:lnTo>
                  <a:lnTo>
                    <a:pt x="57" y="137"/>
                  </a:lnTo>
                  <a:lnTo>
                    <a:pt x="60" y="137"/>
                  </a:lnTo>
                  <a:lnTo>
                    <a:pt x="62" y="135"/>
                  </a:lnTo>
                  <a:lnTo>
                    <a:pt x="64" y="135"/>
                  </a:lnTo>
                  <a:lnTo>
                    <a:pt x="64" y="133"/>
                  </a:lnTo>
                  <a:lnTo>
                    <a:pt x="64" y="130"/>
                  </a:lnTo>
                  <a:lnTo>
                    <a:pt x="62" y="123"/>
                  </a:lnTo>
                  <a:lnTo>
                    <a:pt x="60" y="123"/>
                  </a:lnTo>
                  <a:lnTo>
                    <a:pt x="62" y="121"/>
                  </a:lnTo>
                  <a:lnTo>
                    <a:pt x="60" y="118"/>
                  </a:lnTo>
                  <a:lnTo>
                    <a:pt x="60" y="118"/>
                  </a:lnTo>
                  <a:lnTo>
                    <a:pt x="67" y="116"/>
                  </a:lnTo>
                  <a:lnTo>
                    <a:pt x="67" y="118"/>
                  </a:lnTo>
                  <a:lnTo>
                    <a:pt x="64" y="121"/>
                  </a:lnTo>
                  <a:lnTo>
                    <a:pt x="67" y="123"/>
                  </a:lnTo>
                  <a:lnTo>
                    <a:pt x="69" y="123"/>
                  </a:lnTo>
                  <a:lnTo>
                    <a:pt x="69" y="121"/>
                  </a:lnTo>
                  <a:lnTo>
                    <a:pt x="71" y="121"/>
                  </a:lnTo>
                  <a:lnTo>
                    <a:pt x="74" y="118"/>
                  </a:lnTo>
                  <a:lnTo>
                    <a:pt x="74" y="116"/>
                  </a:lnTo>
                  <a:lnTo>
                    <a:pt x="90" y="114"/>
                  </a:lnTo>
                  <a:lnTo>
                    <a:pt x="107" y="114"/>
                  </a:lnTo>
                  <a:lnTo>
                    <a:pt x="126" y="111"/>
                  </a:lnTo>
                  <a:lnTo>
                    <a:pt x="142" y="109"/>
                  </a:lnTo>
                  <a:lnTo>
                    <a:pt x="159" y="109"/>
                  </a:lnTo>
                  <a:lnTo>
                    <a:pt x="178" y="107"/>
                  </a:lnTo>
                  <a:lnTo>
                    <a:pt x="194" y="104"/>
                  </a:lnTo>
                  <a:lnTo>
                    <a:pt x="211" y="102"/>
                  </a:lnTo>
                  <a:lnTo>
                    <a:pt x="211" y="100"/>
                  </a:lnTo>
                  <a:lnTo>
                    <a:pt x="211" y="95"/>
                  </a:lnTo>
                  <a:lnTo>
                    <a:pt x="211" y="92"/>
                  </a:lnTo>
                  <a:lnTo>
                    <a:pt x="209" y="88"/>
                  </a:lnTo>
                  <a:lnTo>
                    <a:pt x="206" y="81"/>
                  </a:lnTo>
                  <a:lnTo>
                    <a:pt x="206" y="81"/>
                  </a:lnTo>
                  <a:lnTo>
                    <a:pt x="206" y="78"/>
                  </a:lnTo>
                  <a:lnTo>
                    <a:pt x="206" y="78"/>
                  </a:lnTo>
                  <a:lnTo>
                    <a:pt x="206" y="78"/>
                  </a:lnTo>
                  <a:lnTo>
                    <a:pt x="213" y="78"/>
                  </a:lnTo>
                  <a:lnTo>
                    <a:pt x="220" y="78"/>
                  </a:lnTo>
                  <a:lnTo>
                    <a:pt x="227" y="78"/>
                  </a:lnTo>
                  <a:lnTo>
                    <a:pt x="227" y="78"/>
                  </a:lnTo>
                  <a:lnTo>
                    <a:pt x="227" y="81"/>
                  </a:lnTo>
                  <a:lnTo>
                    <a:pt x="230" y="81"/>
                  </a:lnTo>
                  <a:lnTo>
                    <a:pt x="230" y="83"/>
                  </a:lnTo>
                  <a:lnTo>
                    <a:pt x="230" y="83"/>
                  </a:lnTo>
                  <a:lnTo>
                    <a:pt x="230" y="83"/>
                  </a:lnTo>
                  <a:lnTo>
                    <a:pt x="235" y="81"/>
                  </a:lnTo>
                  <a:lnTo>
                    <a:pt x="237" y="81"/>
                  </a:lnTo>
                  <a:lnTo>
                    <a:pt x="239" y="81"/>
                  </a:lnTo>
                  <a:lnTo>
                    <a:pt x="246" y="81"/>
                  </a:lnTo>
                  <a:lnTo>
                    <a:pt x="253" y="78"/>
                  </a:lnTo>
                  <a:lnTo>
                    <a:pt x="263" y="78"/>
                  </a:lnTo>
                  <a:lnTo>
                    <a:pt x="272" y="76"/>
                  </a:lnTo>
                  <a:lnTo>
                    <a:pt x="284" y="76"/>
                  </a:lnTo>
                  <a:lnTo>
                    <a:pt x="294" y="74"/>
                  </a:lnTo>
                  <a:lnTo>
                    <a:pt x="306" y="74"/>
                  </a:lnTo>
                  <a:lnTo>
                    <a:pt x="317" y="71"/>
                  </a:lnTo>
                  <a:lnTo>
                    <a:pt x="327" y="71"/>
                  </a:lnTo>
                  <a:lnTo>
                    <a:pt x="336" y="69"/>
                  </a:lnTo>
                  <a:lnTo>
                    <a:pt x="343" y="69"/>
                  </a:lnTo>
                  <a:lnTo>
                    <a:pt x="348" y="66"/>
                  </a:lnTo>
                  <a:lnTo>
                    <a:pt x="353" y="66"/>
                  </a:lnTo>
                  <a:lnTo>
                    <a:pt x="355" y="66"/>
                  </a:lnTo>
                  <a:lnTo>
                    <a:pt x="358" y="66"/>
                  </a:lnTo>
                  <a:lnTo>
                    <a:pt x="362" y="64"/>
                  </a:lnTo>
                  <a:lnTo>
                    <a:pt x="362" y="64"/>
                  </a:lnTo>
                  <a:lnTo>
                    <a:pt x="367" y="64"/>
                  </a:lnTo>
                  <a:lnTo>
                    <a:pt x="369" y="64"/>
                  </a:lnTo>
                  <a:lnTo>
                    <a:pt x="379" y="64"/>
                  </a:lnTo>
                  <a:lnTo>
                    <a:pt x="393" y="62"/>
                  </a:lnTo>
                  <a:lnTo>
                    <a:pt x="410" y="59"/>
                  </a:lnTo>
                  <a:lnTo>
                    <a:pt x="429" y="59"/>
                  </a:lnTo>
                  <a:lnTo>
                    <a:pt x="452" y="57"/>
                  </a:lnTo>
                  <a:lnTo>
                    <a:pt x="476" y="55"/>
                  </a:lnTo>
                  <a:lnTo>
                    <a:pt x="502" y="52"/>
                  </a:lnTo>
                  <a:lnTo>
                    <a:pt x="528" y="50"/>
                  </a:lnTo>
                  <a:lnTo>
                    <a:pt x="552" y="45"/>
                  </a:lnTo>
                  <a:lnTo>
                    <a:pt x="573" y="43"/>
                  </a:lnTo>
                  <a:lnTo>
                    <a:pt x="594" y="43"/>
                  </a:lnTo>
                  <a:lnTo>
                    <a:pt x="611" y="40"/>
                  </a:lnTo>
                  <a:lnTo>
                    <a:pt x="625" y="38"/>
                  </a:lnTo>
                  <a:lnTo>
                    <a:pt x="632" y="38"/>
                  </a:lnTo>
                  <a:lnTo>
                    <a:pt x="637" y="38"/>
                  </a:lnTo>
                  <a:lnTo>
                    <a:pt x="641" y="36"/>
                  </a:lnTo>
                  <a:lnTo>
                    <a:pt x="644" y="36"/>
                  </a:lnTo>
                  <a:lnTo>
                    <a:pt x="646" y="33"/>
                  </a:lnTo>
                  <a:lnTo>
                    <a:pt x="646" y="3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 name="Freeform 14">
              <a:extLst>
                <a:ext uri="{FF2B5EF4-FFF2-40B4-BE49-F238E27FC236}">
                  <a16:creationId xmlns:a16="http://schemas.microsoft.com/office/drawing/2014/main" xmlns="" id="{2E40623E-74E0-46B2-A1F2-B8DD29A49C00}"/>
                </a:ext>
              </a:extLst>
            </p:cNvPr>
            <p:cNvSpPr>
              <a:spLocks/>
            </p:cNvSpPr>
            <p:nvPr/>
          </p:nvSpPr>
          <p:spPr bwMode="auto">
            <a:xfrm>
              <a:off x="8040257" y="2831317"/>
              <a:ext cx="698472" cy="410982"/>
            </a:xfrm>
            <a:custGeom>
              <a:avLst/>
              <a:gdLst>
                <a:gd name="T0" fmla="*/ 686 w 707"/>
                <a:gd name="T1" fmla="*/ 12 h 416"/>
                <a:gd name="T2" fmla="*/ 679 w 707"/>
                <a:gd name="T3" fmla="*/ 23 h 416"/>
                <a:gd name="T4" fmla="*/ 663 w 707"/>
                <a:gd name="T5" fmla="*/ 38 h 416"/>
                <a:gd name="T6" fmla="*/ 670 w 707"/>
                <a:gd name="T7" fmla="*/ 52 h 416"/>
                <a:gd name="T8" fmla="*/ 691 w 707"/>
                <a:gd name="T9" fmla="*/ 68 h 416"/>
                <a:gd name="T10" fmla="*/ 700 w 707"/>
                <a:gd name="T11" fmla="*/ 78 h 416"/>
                <a:gd name="T12" fmla="*/ 703 w 707"/>
                <a:gd name="T13" fmla="*/ 189 h 416"/>
                <a:gd name="T14" fmla="*/ 693 w 707"/>
                <a:gd name="T15" fmla="*/ 296 h 416"/>
                <a:gd name="T16" fmla="*/ 693 w 707"/>
                <a:gd name="T17" fmla="*/ 303 h 416"/>
                <a:gd name="T18" fmla="*/ 698 w 707"/>
                <a:gd name="T19" fmla="*/ 310 h 416"/>
                <a:gd name="T20" fmla="*/ 698 w 707"/>
                <a:gd name="T21" fmla="*/ 322 h 416"/>
                <a:gd name="T22" fmla="*/ 696 w 707"/>
                <a:gd name="T23" fmla="*/ 324 h 416"/>
                <a:gd name="T24" fmla="*/ 696 w 707"/>
                <a:gd name="T25" fmla="*/ 326 h 416"/>
                <a:gd name="T26" fmla="*/ 698 w 707"/>
                <a:gd name="T27" fmla="*/ 329 h 416"/>
                <a:gd name="T28" fmla="*/ 705 w 707"/>
                <a:gd name="T29" fmla="*/ 331 h 416"/>
                <a:gd name="T30" fmla="*/ 707 w 707"/>
                <a:gd name="T31" fmla="*/ 341 h 416"/>
                <a:gd name="T32" fmla="*/ 703 w 707"/>
                <a:gd name="T33" fmla="*/ 350 h 416"/>
                <a:gd name="T34" fmla="*/ 705 w 707"/>
                <a:gd name="T35" fmla="*/ 355 h 416"/>
                <a:gd name="T36" fmla="*/ 703 w 707"/>
                <a:gd name="T37" fmla="*/ 359 h 416"/>
                <a:gd name="T38" fmla="*/ 700 w 707"/>
                <a:gd name="T39" fmla="*/ 367 h 416"/>
                <a:gd name="T40" fmla="*/ 698 w 707"/>
                <a:gd name="T41" fmla="*/ 371 h 416"/>
                <a:gd name="T42" fmla="*/ 696 w 707"/>
                <a:gd name="T43" fmla="*/ 376 h 416"/>
                <a:gd name="T44" fmla="*/ 696 w 707"/>
                <a:gd name="T45" fmla="*/ 378 h 416"/>
                <a:gd name="T46" fmla="*/ 691 w 707"/>
                <a:gd name="T47" fmla="*/ 388 h 416"/>
                <a:gd name="T48" fmla="*/ 700 w 707"/>
                <a:gd name="T49" fmla="*/ 397 h 416"/>
                <a:gd name="T50" fmla="*/ 703 w 707"/>
                <a:gd name="T51" fmla="*/ 400 h 416"/>
                <a:gd name="T52" fmla="*/ 703 w 707"/>
                <a:gd name="T53" fmla="*/ 404 h 416"/>
                <a:gd name="T54" fmla="*/ 705 w 707"/>
                <a:gd name="T55" fmla="*/ 407 h 416"/>
                <a:gd name="T56" fmla="*/ 696 w 707"/>
                <a:gd name="T57" fmla="*/ 414 h 416"/>
                <a:gd name="T58" fmla="*/ 686 w 707"/>
                <a:gd name="T59" fmla="*/ 402 h 416"/>
                <a:gd name="T60" fmla="*/ 686 w 707"/>
                <a:gd name="T61" fmla="*/ 397 h 416"/>
                <a:gd name="T62" fmla="*/ 677 w 707"/>
                <a:gd name="T63" fmla="*/ 395 h 416"/>
                <a:gd name="T64" fmla="*/ 663 w 707"/>
                <a:gd name="T65" fmla="*/ 388 h 416"/>
                <a:gd name="T66" fmla="*/ 653 w 707"/>
                <a:gd name="T67" fmla="*/ 385 h 416"/>
                <a:gd name="T68" fmla="*/ 639 w 707"/>
                <a:gd name="T69" fmla="*/ 378 h 416"/>
                <a:gd name="T70" fmla="*/ 608 w 707"/>
                <a:gd name="T71" fmla="*/ 376 h 416"/>
                <a:gd name="T72" fmla="*/ 592 w 707"/>
                <a:gd name="T73" fmla="*/ 376 h 416"/>
                <a:gd name="T74" fmla="*/ 575 w 707"/>
                <a:gd name="T75" fmla="*/ 378 h 416"/>
                <a:gd name="T76" fmla="*/ 570 w 707"/>
                <a:gd name="T77" fmla="*/ 385 h 416"/>
                <a:gd name="T78" fmla="*/ 556 w 707"/>
                <a:gd name="T79" fmla="*/ 383 h 416"/>
                <a:gd name="T80" fmla="*/ 532 w 707"/>
                <a:gd name="T81" fmla="*/ 369 h 416"/>
                <a:gd name="T82" fmla="*/ 518 w 707"/>
                <a:gd name="T83" fmla="*/ 362 h 416"/>
                <a:gd name="T84" fmla="*/ 431 w 707"/>
                <a:gd name="T85" fmla="*/ 362 h 416"/>
                <a:gd name="T86" fmla="*/ 334 w 707"/>
                <a:gd name="T87" fmla="*/ 362 h 416"/>
                <a:gd name="T88" fmla="*/ 239 w 707"/>
                <a:gd name="T89" fmla="*/ 362 h 416"/>
                <a:gd name="T90" fmla="*/ 145 w 707"/>
                <a:gd name="T91" fmla="*/ 359 h 416"/>
                <a:gd name="T92" fmla="*/ 48 w 707"/>
                <a:gd name="T93" fmla="*/ 357 h 416"/>
                <a:gd name="T94" fmla="*/ 3 w 707"/>
                <a:gd name="T95" fmla="*/ 310 h 416"/>
                <a:gd name="T96" fmla="*/ 5 w 707"/>
                <a:gd name="T97" fmla="*/ 217 h 416"/>
                <a:gd name="T98" fmla="*/ 7 w 707"/>
                <a:gd name="T99" fmla="*/ 128 h 416"/>
                <a:gd name="T100" fmla="*/ 12 w 707"/>
                <a:gd name="T101" fmla="*/ 78 h 416"/>
                <a:gd name="T102" fmla="*/ 14 w 707"/>
                <a:gd name="T103" fmla="*/ 0 h 416"/>
                <a:gd name="T104" fmla="*/ 142 w 707"/>
                <a:gd name="T105" fmla="*/ 2 h 416"/>
                <a:gd name="T106" fmla="*/ 267 w 707"/>
                <a:gd name="T107" fmla="*/ 4 h 416"/>
                <a:gd name="T108" fmla="*/ 393 w 707"/>
                <a:gd name="T109" fmla="*/ 4 h 416"/>
                <a:gd name="T110" fmla="*/ 518 w 707"/>
                <a:gd name="T111" fmla="*/ 4 h 416"/>
                <a:gd name="T112" fmla="*/ 646 w 707"/>
                <a:gd name="T113" fmla="*/ 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7" h="416">
                  <a:moveTo>
                    <a:pt x="689" y="0"/>
                  </a:moveTo>
                  <a:lnTo>
                    <a:pt x="686" y="2"/>
                  </a:lnTo>
                  <a:lnTo>
                    <a:pt x="686" y="2"/>
                  </a:lnTo>
                  <a:lnTo>
                    <a:pt x="686" y="2"/>
                  </a:lnTo>
                  <a:lnTo>
                    <a:pt x="686" y="4"/>
                  </a:lnTo>
                  <a:lnTo>
                    <a:pt x="686" y="12"/>
                  </a:lnTo>
                  <a:lnTo>
                    <a:pt x="686" y="14"/>
                  </a:lnTo>
                  <a:lnTo>
                    <a:pt x="684" y="16"/>
                  </a:lnTo>
                  <a:lnTo>
                    <a:pt x="681" y="21"/>
                  </a:lnTo>
                  <a:lnTo>
                    <a:pt x="681" y="23"/>
                  </a:lnTo>
                  <a:lnTo>
                    <a:pt x="679" y="23"/>
                  </a:lnTo>
                  <a:lnTo>
                    <a:pt x="679" y="23"/>
                  </a:lnTo>
                  <a:lnTo>
                    <a:pt x="677" y="26"/>
                  </a:lnTo>
                  <a:lnTo>
                    <a:pt x="670" y="30"/>
                  </a:lnTo>
                  <a:lnTo>
                    <a:pt x="670" y="30"/>
                  </a:lnTo>
                  <a:lnTo>
                    <a:pt x="667" y="33"/>
                  </a:lnTo>
                  <a:lnTo>
                    <a:pt x="665" y="35"/>
                  </a:lnTo>
                  <a:lnTo>
                    <a:pt x="663" y="38"/>
                  </a:lnTo>
                  <a:lnTo>
                    <a:pt x="663" y="38"/>
                  </a:lnTo>
                  <a:lnTo>
                    <a:pt x="663" y="40"/>
                  </a:lnTo>
                  <a:lnTo>
                    <a:pt x="660" y="42"/>
                  </a:lnTo>
                  <a:lnTo>
                    <a:pt x="663" y="45"/>
                  </a:lnTo>
                  <a:lnTo>
                    <a:pt x="667" y="49"/>
                  </a:lnTo>
                  <a:lnTo>
                    <a:pt x="670" y="52"/>
                  </a:lnTo>
                  <a:lnTo>
                    <a:pt x="674" y="59"/>
                  </a:lnTo>
                  <a:lnTo>
                    <a:pt x="677" y="64"/>
                  </a:lnTo>
                  <a:lnTo>
                    <a:pt x="677" y="66"/>
                  </a:lnTo>
                  <a:lnTo>
                    <a:pt x="684" y="66"/>
                  </a:lnTo>
                  <a:lnTo>
                    <a:pt x="689" y="66"/>
                  </a:lnTo>
                  <a:lnTo>
                    <a:pt x="691" y="68"/>
                  </a:lnTo>
                  <a:lnTo>
                    <a:pt x="693" y="68"/>
                  </a:lnTo>
                  <a:lnTo>
                    <a:pt x="696" y="71"/>
                  </a:lnTo>
                  <a:lnTo>
                    <a:pt x="696" y="71"/>
                  </a:lnTo>
                  <a:lnTo>
                    <a:pt x="698" y="75"/>
                  </a:lnTo>
                  <a:lnTo>
                    <a:pt x="698" y="78"/>
                  </a:lnTo>
                  <a:lnTo>
                    <a:pt x="700" y="78"/>
                  </a:lnTo>
                  <a:lnTo>
                    <a:pt x="700" y="78"/>
                  </a:lnTo>
                  <a:lnTo>
                    <a:pt x="700" y="83"/>
                  </a:lnTo>
                  <a:lnTo>
                    <a:pt x="700" y="109"/>
                  </a:lnTo>
                  <a:lnTo>
                    <a:pt x="700" y="135"/>
                  </a:lnTo>
                  <a:lnTo>
                    <a:pt x="703" y="163"/>
                  </a:lnTo>
                  <a:lnTo>
                    <a:pt x="703" y="189"/>
                  </a:lnTo>
                  <a:lnTo>
                    <a:pt x="703" y="215"/>
                  </a:lnTo>
                  <a:lnTo>
                    <a:pt x="705" y="241"/>
                  </a:lnTo>
                  <a:lnTo>
                    <a:pt x="705" y="270"/>
                  </a:lnTo>
                  <a:lnTo>
                    <a:pt x="707" y="296"/>
                  </a:lnTo>
                  <a:lnTo>
                    <a:pt x="693" y="296"/>
                  </a:lnTo>
                  <a:lnTo>
                    <a:pt x="693" y="296"/>
                  </a:lnTo>
                  <a:lnTo>
                    <a:pt x="693" y="298"/>
                  </a:lnTo>
                  <a:lnTo>
                    <a:pt x="693" y="298"/>
                  </a:lnTo>
                  <a:lnTo>
                    <a:pt x="693" y="298"/>
                  </a:lnTo>
                  <a:lnTo>
                    <a:pt x="693" y="300"/>
                  </a:lnTo>
                  <a:lnTo>
                    <a:pt x="693" y="300"/>
                  </a:lnTo>
                  <a:lnTo>
                    <a:pt x="693" y="303"/>
                  </a:lnTo>
                  <a:lnTo>
                    <a:pt x="693" y="303"/>
                  </a:lnTo>
                  <a:lnTo>
                    <a:pt x="693" y="305"/>
                  </a:lnTo>
                  <a:lnTo>
                    <a:pt x="696" y="305"/>
                  </a:lnTo>
                  <a:lnTo>
                    <a:pt x="696" y="307"/>
                  </a:lnTo>
                  <a:lnTo>
                    <a:pt x="698" y="307"/>
                  </a:lnTo>
                  <a:lnTo>
                    <a:pt x="698" y="310"/>
                  </a:lnTo>
                  <a:lnTo>
                    <a:pt x="698" y="310"/>
                  </a:lnTo>
                  <a:lnTo>
                    <a:pt x="700" y="310"/>
                  </a:lnTo>
                  <a:lnTo>
                    <a:pt x="700" y="317"/>
                  </a:lnTo>
                  <a:lnTo>
                    <a:pt x="700" y="319"/>
                  </a:lnTo>
                  <a:lnTo>
                    <a:pt x="698" y="322"/>
                  </a:lnTo>
                  <a:lnTo>
                    <a:pt x="698" y="322"/>
                  </a:lnTo>
                  <a:lnTo>
                    <a:pt x="698" y="322"/>
                  </a:lnTo>
                  <a:lnTo>
                    <a:pt x="698" y="322"/>
                  </a:lnTo>
                  <a:lnTo>
                    <a:pt x="696" y="322"/>
                  </a:lnTo>
                  <a:lnTo>
                    <a:pt x="696" y="322"/>
                  </a:lnTo>
                  <a:lnTo>
                    <a:pt x="696" y="322"/>
                  </a:lnTo>
                  <a:lnTo>
                    <a:pt x="696" y="324"/>
                  </a:lnTo>
                  <a:lnTo>
                    <a:pt x="696" y="324"/>
                  </a:lnTo>
                  <a:lnTo>
                    <a:pt x="698" y="324"/>
                  </a:lnTo>
                  <a:lnTo>
                    <a:pt x="698" y="326"/>
                  </a:lnTo>
                  <a:lnTo>
                    <a:pt x="698" y="326"/>
                  </a:lnTo>
                  <a:lnTo>
                    <a:pt x="698" y="326"/>
                  </a:lnTo>
                  <a:lnTo>
                    <a:pt x="696" y="326"/>
                  </a:lnTo>
                  <a:lnTo>
                    <a:pt x="696" y="329"/>
                  </a:lnTo>
                  <a:lnTo>
                    <a:pt x="696" y="329"/>
                  </a:lnTo>
                  <a:lnTo>
                    <a:pt x="696" y="329"/>
                  </a:lnTo>
                  <a:lnTo>
                    <a:pt x="698" y="329"/>
                  </a:lnTo>
                  <a:lnTo>
                    <a:pt x="698" y="329"/>
                  </a:lnTo>
                  <a:lnTo>
                    <a:pt x="698" y="329"/>
                  </a:lnTo>
                  <a:lnTo>
                    <a:pt x="700" y="329"/>
                  </a:lnTo>
                  <a:lnTo>
                    <a:pt x="703" y="331"/>
                  </a:lnTo>
                  <a:lnTo>
                    <a:pt x="703" y="331"/>
                  </a:lnTo>
                  <a:lnTo>
                    <a:pt x="703" y="329"/>
                  </a:lnTo>
                  <a:lnTo>
                    <a:pt x="705" y="329"/>
                  </a:lnTo>
                  <a:lnTo>
                    <a:pt x="705" y="331"/>
                  </a:lnTo>
                  <a:lnTo>
                    <a:pt x="705" y="331"/>
                  </a:lnTo>
                  <a:lnTo>
                    <a:pt x="705" y="331"/>
                  </a:lnTo>
                  <a:lnTo>
                    <a:pt x="705" y="333"/>
                  </a:lnTo>
                  <a:lnTo>
                    <a:pt x="707" y="338"/>
                  </a:lnTo>
                  <a:lnTo>
                    <a:pt x="707" y="338"/>
                  </a:lnTo>
                  <a:lnTo>
                    <a:pt x="707" y="341"/>
                  </a:lnTo>
                  <a:lnTo>
                    <a:pt x="707" y="341"/>
                  </a:lnTo>
                  <a:lnTo>
                    <a:pt x="707" y="341"/>
                  </a:lnTo>
                  <a:lnTo>
                    <a:pt x="707" y="348"/>
                  </a:lnTo>
                  <a:lnTo>
                    <a:pt x="707" y="348"/>
                  </a:lnTo>
                  <a:lnTo>
                    <a:pt x="705" y="348"/>
                  </a:lnTo>
                  <a:lnTo>
                    <a:pt x="703" y="350"/>
                  </a:lnTo>
                  <a:lnTo>
                    <a:pt x="703" y="352"/>
                  </a:lnTo>
                  <a:lnTo>
                    <a:pt x="703" y="352"/>
                  </a:lnTo>
                  <a:lnTo>
                    <a:pt x="703" y="352"/>
                  </a:lnTo>
                  <a:lnTo>
                    <a:pt x="703" y="352"/>
                  </a:lnTo>
                  <a:lnTo>
                    <a:pt x="703" y="355"/>
                  </a:lnTo>
                  <a:lnTo>
                    <a:pt x="705" y="355"/>
                  </a:lnTo>
                  <a:lnTo>
                    <a:pt x="703" y="355"/>
                  </a:lnTo>
                  <a:lnTo>
                    <a:pt x="703" y="357"/>
                  </a:lnTo>
                  <a:lnTo>
                    <a:pt x="703" y="357"/>
                  </a:lnTo>
                  <a:lnTo>
                    <a:pt x="703" y="357"/>
                  </a:lnTo>
                  <a:lnTo>
                    <a:pt x="703" y="357"/>
                  </a:lnTo>
                  <a:lnTo>
                    <a:pt x="703" y="359"/>
                  </a:lnTo>
                  <a:lnTo>
                    <a:pt x="703" y="362"/>
                  </a:lnTo>
                  <a:lnTo>
                    <a:pt x="703" y="362"/>
                  </a:lnTo>
                  <a:lnTo>
                    <a:pt x="703" y="362"/>
                  </a:lnTo>
                  <a:lnTo>
                    <a:pt x="700" y="364"/>
                  </a:lnTo>
                  <a:lnTo>
                    <a:pt x="700" y="364"/>
                  </a:lnTo>
                  <a:lnTo>
                    <a:pt x="700" y="367"/>
                  </a:lnTo>
                  <a:lnTo>
                    <a:pt x="700" y="369"/>
                  </a:lnTo>
                  <a:lnTo>
                    <a:pt x="700" y="371"/>
                  </a:lnTo>
                  <a:lnTo>
                    <a:pt x="700" y="371"/>
                  </a:lnTo>
                  <a:lnTo>
                    <a:pt x="700" y="371"/>
                  </a:lnTo>
                  <a:lnTo>
                    <a:pt x="700" y="371"/>
                  </a:lnTo>
                  <a:lnTo>
                    <a:pt x="698" y="371"/>
                  </a:lnTo>
                  <a:lnTo>
                    <a:pt x="698" y="374"/>
                  </a:lnTo>
                  <a:lnTo>
                    <a:pt x="698" y="374"/>
                  </a:lnTo>
                  <a:lnTo>
                    <a:pt x="698" y="376"/>
                  </a:lnTo>
                  <a:lnTo>
                    <a:pt x="698" y="376"/>
                  </a:lnTo>
                  <a:lnTo>
                    <a:pt x="698" y="376"/>
                  </a:lnTo>
                  <a:lnTo>
                    <a:pt x="696" y="376"/>
                  </a:lnTo>
                  <a:lnTo>
                    <a:pt x="696" y="376"/>
                  </a:lnTo>
                  <a:lnTo>
                    <a:pt x="696" y="376"/>
                  </a:lnTo>
                  <a:lnTo>
                    <a:pt x="696" y="378"/>
                  </a:lnTo>
                  <a:lnTo>
                    <a:pt x="696" y="378"/>
                  </a:lnTo>
                  <a:lnTo>
                    <a:pt x="696" y="378"/>
                  </a:lnTo>
                  <a:lnTo>
                    <a:pt x="696" y="378"/>
                  </a:lnTo>
                  <a:lnTo>
                    <a:pt x="696" y="381"/>
                  </a:lnTo>
                  <a:lnTo>
                    <a:pt x="696" y="381"/>
                  </a:lnTo>
                  <a:lnTo>
                    <a:pt x="693" y="383"/>
                  </a:lnTo>
                  <a:lnTo>
                    <a:pt x="693" y="385"/>
                  </a:lnTo>
                  <a:lnTo>
                    <a:pt x="693" y="385"/>
                  </a:lnTo>
                  <a:lnTo>
                    <a:pt x="691" y="388"/>
                  </a:lnTo>
                  <a:lnTo>
                    <a:pt x="693" y="388"/>
                  </a:lnTo>
                  <a:lnTo>
                    <a:pt x="693" y="390"/>
                  </a:lnTo>
                  <a:lnTo>
                    <a:pt x="693" y="393"/>
                  </a:lnTo>
                  <a:lnTo>
                    <a:pt x="696" y="393"/>
                  </a:lnTo>
                  <a:lnTo>
                    <a:pt x="696" y="393"/>
                  </a:lnTo>
                  <a:lnTo>
                    <a:pt x="700" y="397"/>
                  </a:lnTo>
                  <a:lnTo>
                    <a:pt x="703" y="397"/>
                  </a:lnTo>
                  <a:lnTo>
                    <a:pt x="703" y="397"/>
                  </a:lnTo>
                  <a:lnTo>
                    <a:pt x="703" y="400"/>
                  </a:lnTo>
                  <a:lnTo>
                    <a:pt x="703" y="400"/>
                  </a:lnTo>
                  <a:lnTo>
                    <a:pt x="703" y="400"/>
                  </a:lnTo>
                  <a:lnTo>
                    <a:pt x="703" y="400"/>
                  </a:lnTo>
                  <a:lnTo>
                    <a:pt x="703" y="402"/>
                  </a:lnTo>
                  <a:lnTo>
                    <a:pt x="700" y="402"/>
                  </a:lnTo>
                  <a:lnTo>
                    <a:pt x="700" y="402"/>
                  </a:lnTo>
                  <a:lnTo>
                    <a:pt x="703" y="402"/>
                  </a:lnTo>
                  <a:lnTo>
                    <a:pt x="703" y="402"/>
                  </a:lnTo>
                  <a:lnTo>
                    <a:pt x="703" y="404"/>
                  </a:lnTo>
                  <a:lnTo>
                    <a:pt x="705" y="404"/>
                  </a:lnTo>
                  <a:lnTo>
                    <a:pt x="705" y="404"/>
                  </a:lnTo>
                  <a:lnTo>
                    <a:pt x="705" y="404"/>
                  </a:lnTo>
                  <a:lnTo>
                    <a:pt x="705" y="407"/>
                  </a:lnTo>
                  <a:lnTo>
                    <a:pt x="705" y="407"/>
                  </a:lnTo>
                  <a:lnTo>
                    <a:pt x="705" y="407"/>
                  </a:lnTo>
                  <a:lnTo>
                    <a:pt x="705" y="409"/>
                  </a:lnTo>
                  <a:lnTo>
                    <a:pt x="705" y="409"/>
                  </a:lnTo>
                  <a:lnTo>
                    <a:pt x="707" y="409"/>
                  </a:lnTo>
                  <a:lnTo>
                    <a:pt x="707" y="412"/>
                  </a:lnTo>
                  <a:lnTo>
                    <a:pt x="707" y="416"/>
                  </a:lnTo>
                  <a:lnTo>
                    <a:pt x="696" y="414"/>
                  </a:lnTo>
                  <a:lnTo>
                    <a:pt x="693" y="414"/>
                  </a:lnTo>
                  <a:lnTo>
                    <a:pt x="693" y="412"/>
                  </a:lnTo>
                  <a:lnTo>
                    <a:pt x="693" y="409"/>
                  </a:lnTo>
                  <a:lnTo>
                    <a:pt x="691" y="407"/>
                  </a:lnTo>
                  <a:lnTo>
                    <a:pt x="686" y="404"/>
                  </a:lnTo>
                  <a:lnTo>
                    <a:pt x="686" y="402"/>
                  </a:lnTo>
                  <a:lnTo>
                    <a:pt x="686" y="402"/>
                  </a:lnTo>
                  <a:lnTo>
                    <a:pt x="686" y="400"/>
                  </a:lnTo>
                  <a:lnTo>
                    <a:pt x="686" y="400"/>
                  </a:lnTo>
                  <a:lnTo>
                    <a:pt x="686" y="397"/>
                  </a:lnTo>
                  <a:lnTo>
                    <a:pt x="686" y="397"/>
                  </a:lnTo>
                  <a:lnTo>
                    <a:pt x="686" y="397"/>
                  </a:lnTo>
                  <a:lnTo>
                    <a:pt x="684" y="395"/>
                  </a:lnTo>
                  <a:lnTo>
                    <a:pt x="684" y="395"/>
                  </a:lnTo>
                  <a:lnTo>
                    <a:pt x="679" y="397"/>
                  </a:lnTo>
                  <a:lnTo>
                    <a:pt x="679" y="397"/>
                  </a:lnTo>
                  <a:lnTo>
                    <a:pt x="677" y="395"/>
                  </a:lnTo>
                  <a:lnTo>
                    <a:pt x="677" y="395"/>
                  </a:lnTo>
                  <a:lnTo>
                    <a:pt x="677" y="395"/>
                  </a:lnTo>
                  <a:lnTo>
                    <a:pt x="674" y="393"/>
                  </a:lnTo>
                  <a:lnTo>
                    <a:pt x="674" y="393"/>
                  </a:lnTo>
                  <a:lnTo>
                    <a:pt x="674" y="390"/>
                  </a:lnTo>
                  <a:lnTo>
                    <a:pt x="672" y="390"/>
                  </a:lnTo>
                  <a:lnTo>
                    <a:pt x="663" y="388"/>
                  </a:lnTo>
                  <a:lnTo>
                    <a:pt x="660" y="388"/>
                  </a:lnTo>
                  <a:lnTo>
                    <a:pt x="660" y="388"/>
                  </a:lnTo>
                  <a:lnTo>
                    <a:pt x="660" y="388"/>
                  </a:lnTo>
                  <a:lnTo>
                    <a:pt x="658" y="385"/>
                  </a:lnTo>
                  <a:lnTo>
                    <a:pt x="655" y="385"/>
                  </a:lnTo>
                  <a:lnTo>
                    <a:pt x="653" y="385"/>
                  </a:lnTo>
                  <a:lnTo>
                    <a:pt x="653" y="385"/>
                  </a:lnTo>
                  <a:lnTo>
                    <a:pt x="648" y="385"/>
                  </a:lnTo>
                  <a:lnTo>
                    <a:pt x="646" y="383"/>
                  </a:lnTo>
                  <a:lnTo>
                    <a:pt x="644" y="383"/>
                  </a:lnTo>
                  <a:lnTo>
                    <a:pt x="641" y="381"/>
                  </a:lnTo>
                  <a:lnTo>
                    <a:pt x="639" y="378"/>
                  </a:lnTo>
                  <a:lnTo>
                    <a:pt x="636" y="376"/>
                  </a:lnTo>
                  <a:lnTo>
                    <a:pt x="634" y="374"/>
                  </a:lnTo>
                  <a:lnTo>
                    <a:pt x="632" y="374"/>
                  </a:lnTo>
                  <a:lnTo>
                    <a:pt x="629" y="371"/>
                  </a:lnTo>
                  <a:lnTo>
                    <a:pt x="610" y="376"/>
                  </a:lnTo>
                  <a:lnTo>
                    <a:pt x="608" y="376"/>
                  </a:lnTo>
                  <a:lnTo>
                    <a:pt x="601" y="374"/>
                  </a:lnTo>
                  <a:lnTo>
                    <a:pt x="599" y="376"/>
                  </a:lnTo>
                  <a:lnTo>
                    <a:pt x="596" y="378"/>
                  </a:lnTo>
                  <a:lnTo>
                    <a:pt x="594" y="378"/>
                  </a:lnTo>
                  <a:lnTo>
                    <a:pt x="592" y="376"/>
                  </a:lnTo>
                  <a:lnTo>
                    <a:pt x="592" y="376"/>
                  </a:lnTo>
                  <a:lnTo>
                    <a:pt x="589" y="376"/>
                  </a:lnTo>
                  <a:lnTo>
                    <a:pt x="584" y="376"/>
                  </a:lnTo>
                  <a:lnTo>
                    <a:pt x="580" y="376"/>
                  </a:lnTo>
                  <a:lnTo>
                    <a:pt x="577" y="376"/>
                  </a:lnTo>
                  <a:lnTo>
                    <a:pt x="575" y="376"/>
                  </a:lnTo>
                  <a:lnTo>
                    <a:pt x="575" y="378"/>
                  </a:lnTo>
                  <a:lnTo>
                    <a:pt x="575" y="378"/>
                  </a:lnTo>
                  <a:lnTo>
                    <a:pt x="573" y="381"/>
                  </a:lnTo>
                  <a:lnTo>
                    <a:pt x="573" y="383"/>
                  </a:lnTo>
                  <a:lnTo>
                    <a:pt x="573" y="383"/>
                  </a:lnTo>
                  <a:lnTo>
                    <a:pt x="573" y="383"/>
                  </a:lnTo>
                  <a:lnTo>
                    <a:pt x="570" y="385"/>
                  </a:lnTo>
                  <a:lnTo>
                    <a:pt x="568" y="385"/>
                  </a:lnTo>
                  <a:lnTo>
                    <a:pt x="566" y="385"/>
                  </a:lnTo>
                  <a:lnTo>
                    <a:pt x="563" y="385"/>
                  </a:lnTo>
                  <a:lnTo>
                    <a:pt x="556" y="383"/>
                  </a:lnTo>
                  <a:lnTo>
                    <a:pt x="556" y="383"/>
                  </a:lnTo>
                  <a:lnTo>
                    <a:pt x="556" y="383"/>
                  </a:lnTo>
                  <a:lnTo>
                    <a:pt x="554" y="381"/>
                  </a:lnTo>
                  <a:lnTo>
                    <a:pt x="542" y="376"/>
                  </a:lnTo>
                  <a:lnTo>
                    <a:pt x="537" y="374"/>
                  </a:lnTo>
                  <a:lnTo>
                    <a:pt x="532" y="371"/>
                  </a:lnTo>
                  <a:lnTo>
                    <a:pt x="532" y="369"/>
                  </a:lnTo>
                  <a:lnTo>
                    <a:pt x="532" y="369"/>
                  </a:lnTo>
                  <a:lnTo>
                    <a:pt x="530" y="369"/>
                  </a:lnTo>
                  <a:lnTo>
                    <a:pt x="521" y="364"/>
                  </a:lnTo>
                  <a:lnTo>
                    <a:pt x="521" y="364"/>
                  </a:lnTo>
                  <a:lnTo>
                    <a:pt x="518" y="362"/>
                  </a:lnTo>
                  <a:lnTo>
                    <a:pt x="518" y="362"/>
                  </a:lnTo>
                  <a:lnTo>
                    <a:pt x="518" y="362"/>
                  </a:lnTo>
                  <a:lnTo>
                    <a:pt x="509" y="362"/>
                  </a:lnTo>
                  <a:lnTo>
                    <a:pt x="495" y="362"/>
                  </a:lnTo>
                  <a:lnTo>
                    <a:pt x="478" y="362"/>
                  </a:lnTo>
                  <a:lnTo>
                    <a:pt x="461" y="362"/>
                  </a:lnTo>
                  <a:lnTo>
                    <a:pt x="447" y="362"/>
                  </a:lnTo>
                  <a:lnTo>
                    <a:pt x="431" y="362"/>
                  </a:lnTo>
                  <a:lnTo>
                    <a:pt x="414" y="362"/>
                  </a:lnTo>
                  <a:lnTo>
                    <a:pt x="398" y="362"/>
                  </a:lnTo>
                  <a:lnTo>
                    <a:pt x="383" y="362"/>
                  </a:lnTo>
                  <a:lnTo>
                    <a:pt x="367" y="362"/>
                  </a:lnTo>
                  <a:lnTo>
                    <a:pt x="350" y="362"/>
                  </a:lnTo>
                  <a:lnTo>
                    <a:pt x="334" y="362"/>
                  </a:lnTo>
                  <a:lnTo>
                    <a:pt x="320" y="362"/>
                  </a:lnTo>
                  <a:lnTo>
                    <a:pt x="303" y="362"/>
                  </a:lnTo>
                  <a:lnTo>
                    <a:pt x="286" y="362"/>
                  </a:lnTo>
                  <a:lnTo>
                    <a:pt x="270" y="362"/>
                  </a:lnTo>
                  <a:lnTo>
                    <a:pt x="256" y="362"/>
                  </a:lnTo>
                  <a:lnTo>
                    <a:pt x="239" y="362"/>
                  </a:lnTo>
                  <a:lnTo>
                    <a:pt x="223" y="359"/>
                  </a:lnTo>
                  <a:lnTo>
                    <a:pt x="208" y="359"/>
                  </a:lnTo>
                  <a:lnTo>
                    <a:pt x="192" y="359"/>
                  </a:lnTo>
                  <a:lnTo>
                    <a:pt x="175" y="359"/>
                  </a:lnTo>
                  <a:lnTo>
                    <a:pt x="159" y="359"/>
                  </a:lnTo>
                  <a:lnTo>
                    <a:pt x="145" y="359"/>
                  </a:lnTo>
                  <a:lnTo>
                    <a:pt x="128" y="359"/>
                  </a:lnTo>
                  <a:lnTo>
                    <a:pt x="111" y="357"/>
                  </a:lnTo>
                  <a:lnTo>
                    <a:pt x="95" y="357"/>
                  </a:lnTo>
                  <a:lnTo>
                    <a:pt x="81" y="357"/>
                  </a:lnTo>
                  <a:lnTo>
                    <a:pt x="64" y="357"/>
                  </a:lnTo>
                  <a:lnTo>
                    <a:pt x="48" y="357"/>
                  </a:lnTo>
                  <a:lnTo>
                    <a:pt x="31" y="357"/>
                  </a:lnTo>
                  <a:lnTo>
                    <a:pt x="17" y="355"/>
                  </a:lnTo>
                  <a:lnTo>
                    <a:pt x="0" y="355"/>
                  </a:lnTo>
                  <a:lnTo>
                    <a:pt x="0" y="341"/>
                  </a:lnTo>
                  <a:lnTo>
                    <a:pt x="0" y="324"/>
                  </a:lnTo>
                  <a:lnTo>
                    <a:pt x="3" y="310"/>
                  </a:lnTo>
                  <a:lnTo>
                    <a:pt x="3" y="293"/>
                  </a:lnTo>
                  <a:lnTo>
                    <a:pt x="3" y="279"/>
                  </a:lnTo>
                  <a:lnTo>
                    <a:pt x="3" y="262"/>
                  </a:lnTo>
                  <a:lnTo>
                    <a:pt x="5" y="248"/>
                  </a:lnTo>
                  <a:lnTo>
                    <a:pt x="5" y="234"/>
                  </a:lnTo>
                  <a:lnTo>
                    <a:pt x="5" y="217"/>
                  </a:lnTo>
                  <a:lnTo>
                    <a:pt x="5" y="203"/>
                  </a:lnTo>
                  <a:lnTo>
                    <a:pt x="5" y="187"/>
                  </a:lnTo>
                  <a:lnTo>
                    <a:pt x="7" y="172"/>
                  </a:lnTo>
                  <a:lnTo>
                    <a:pt x="7" y="158"/>
                  </a:lnTo>
                  <a:lnTo>
                    <a:pt x="7" y="142"/>
                  </a:lnTo>
                  <a:lnTo>
                    <a:pt x="7" y="128"/>
                  </a:lnTo>
                  <a:lnTo>
                    <a:pt x="7" y="111"/>
                  </a:lnTo>
                  <a:lnTo>
                    <a:pt x="12" y="113"/>
                  </a:lnTo>
                  <a:lnTo>
                    <a:pt x="12" y="111"/>
                  </a:lnTo>
                  <a:lnTo>
                    <a:pt x="12" y="104"/>
                  </a:lnTo>
                  <a:lnTo>
                    <a:pt x="12" y="90"/>
                  </a:lnTo>
                  <a:lnTo>
                    <a:pt x="12" y="78"/>
                  </a:lnTo>
                  <a:lnTo>
                    <a:pt x="12" y="64"/>
                  </a:lnTo>
                  <a:lnTo>
                    <a:pt x="14" y="52"/>
                  </a:lnTo>
                  <a:lnTo>
                    <a:pt x="14" y="38"/>
                  </a:lnTo>
                  <a:lnTo>
                    <a:pt x="14" y="26"/>
                  </a:lnTo>
                  <a:lnTo>
                    <a:pt x="14" y="12"/>
                  </a:lnTo>
                  <a:lnTo>
                    <a:pt x="14" y="0"/>
                  </a:lnTo>
                  <a:lnTo>
                    <a:pt x="36" y="0"/>
                  </a:lnTo>
                  <a:lnTo>
                    <a:pt x="57" y="0"/>
                  </a:lnTo>
                  <a:lnTo>
                    <a:pt x="78" y="0"/>
                  </a:lnTo>
                  <a:lnTo>
                    <a:pt x="100" y="2"/>
                  </a:lnTo>
                  <a:lnTo>
                    <a:pt x="121" y="2"/>
                  </a:lnTo>
                  <a:lnTo>
                    <a:pt x="142" y="2"/>
                  </a:lnTo>
                  <a:lnTo>
                    <a:pt x="161" y="2"/>
                  </a:lnTo>
                  <a:lnTo>
                    <a:pt x="182" y="4"/>
                  </a:lnTo>
                  <a:lnTo>
                    <a:pt x="204" y="4"/>
                  </a:lnTo>
                  <a:lnTo>
                    <a:pt x="225" y="4"/>
                  </a:lnTo>
                  <a:lnTo>
                    <a:pt x="246" y="4"/>
                  </a:lnTo>
                  <a:lnTo>
                    <a:pt x="267" y="4"/>
                  </a:lnTo>
                  <a:lnTo>
                    <a:pt x="289" y="4"/>
                  </a:lnTo>
                  <a:lnTo>
                    <a:pt x="310" y="4"/>
                  </a:lnTo>
                  <a:lnTo>
                    <a:pt x="329" y="4"/>
                  </a:lnTo>
                  <a:lnTo>
                    <a:pt x="350" y="4"/>
                  </a:lnTo>
                  <a:lnTo>
                    <a:pt x="372" y="4"/>
                  </a:lnTo>
                  <a:lnTo>
                    <a:pt x="393" y="4"/>
                  </a:lnTo>
                  <a:lnTo>
                    <a:pt x="414" y="4"/>
                  </a:lnTo>
                  <a:lnTo>
                    <a:pt x="435" y="4"/>
                  </a:lnTo>
                  <a:lnTo>
                    <a:pt x="457" y="4"/>
                  </a:lnTo>
                  <a:lnTo>
                    <a:pt x="478" y="4"/>
                  </a:lnTo>
                  <a:lnTo>
                    <a:pt x="499" y="4"/>
                  </a:lnTo>
                  <a:lnTo>
                    <a:pt x="518" y="4"/>
                  </a:lnTo>
                  <a:lnTo>
                    <a:pt x="540" y="4"/>
                  </a:lnTo>
                  <a:lnTo>
                    <a:pt x="561" y="4"/>
                  </a:lnTo>
                  <a:lnTo>
                    <a:pt x="582" y="2"/>
                  </a:lnTo>
                  <a:lnTo>
                    <a:pt x="603" y="2"/>
                  </a:lnTo>
                  <a:lnTo>
                    <a:pt x="625" y="2"/>
                  </a:lnTo>
                  <a:lnTo>
                    <a:pt x="646" y="2"/>
                  </a:lnTo>
                  <a:lnTo>
                    <a:pt x="667" y="2"/>
                  </a:lnTo>
                  <a:lnTo>
                    <a:pt x="689" y="0"/>
                  </a:lnTo>
                  <a:lnTo>
                    <a:pt x="689" y="0"/>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 name="Freeform 15">
              <a:extLst>
                <a:ext uri="{FF2B5EF4-FFF2-40B4-BE49-F238E27FC236}">
                  <a16:creationId xmlns:a16="http://schemas.microsoft.com/office/drawing/2014/main" xmlns="" id="{D9C12A4C-9020-45ED-9B0B-BD8B016C29AF}"/>
                </a:ext>
              </a:extLst>
            </p:cNvPr>
            <p:cNvSpPr>
              <a:spLocks noEditPoints="1"/>
            </p:cNvSpPr>
            <p:nvPr/>
          </p:nvSpPr>
          <p:spPr bwMode="auto">
            <a:xfrm>
              <a:off x="10094180" y="3984240"/>
              <a:ext cx="500885" cy="373440"/>
            </a:xfrm>
            <a:custGeom>
              <a:avLst/>
              <a:gdLst>
                <a:gd name="T0" fmla="*/ 447 w 507"/>
                <a:gd name="T1" fmla="*/ 222 h 378"/>
                <a:gd name="T2" fmla="*/ 473 w 507"/>
                <a:gd name="T3" fmla="*/ 85 h 378"/>
                <a:gd name="T4" fmla="*/ 374 w 507"/>
                <a:gd name="T5" fmla="*/ 16 h 378"/>
                <a:gd name="T6" fmla="*/ 315 w 507"/>
                <a:gd name="T7" fmla="*/ 26 h 378"/>
                <a:gd name="T8" fmla="*/ 258 w 507"/>
                <a:gd name="T9" fmla="*/ 33 h 378"/>
                <a:gd name="T10" fmla="*/ 237 w 507"/>
                <a:gd name="T11" fmla="*/ 2 h 378"/>
                <a:gd name="T12" fmla="*/ 227 w 507"/>
                <a:gd name="T13" fmla="*/ 7 h 378"/>
                <a:gd name="T14" fmla="*/ 225 w 507"/>
                <a:gd name="T15" fmla="*/ 0 h 378"/>
                <a:gd name="T16" fmla="*/ 145 w 507"/>
                <a:gd name="T17" fmla="*/ 7 h 378"/>
                <a:gd name="T18" fmla="*/ 90 w 507"/>
                <a:gd name="T19" fmla="*/ 14 h 378"/>
                <a:gd name="T20" fmla="*/ 86 w 507"/>
                <a:gd name="T21" fmla="*/ 18 h 378"/>
                <a:gd name="T22" fmla="*/ 67 w 507"/>
                <a:gd name="T23" fmla="*/ 28 h 378"/>
                <a:gd name="T24" fmla="*/ 57 w 507"/>
                <a:gd name="T25" fmla="*/ 35 h 378"/>
                <a:gd name="T26" fmla="*/ 19 w 507"/>
                <a:gd name="T27" fmla="*/ 54 h 378"/>
                <a:gd name="T28" fmla="*/ 5 w 507"/>
                <a:gd name="T29" fmla="*/ 75 h 378"/>
                <a:gd name="T30" fmla="*/ 15 w 507"/>
                <a:gd name="T31" fmla="*/ 99 h 378"/>
                <a:gd name="T32" fmla="*/ 41 w 507"/>
                <a:gd name="T33" fmla="*/ 113 h 378"/>
                <a:gd name="T34" fmla="*/ 76 w 507"/>
                <a:gd name="T35" fmla="*/ 146 h 378"/>
                <a:gd name="T36" fmla="*/ 93 w 507"/>
                <a:gd name="T37" fmla="*/ 163 h 378"/>
                <a:gd name="T38" fmla="*/ 119 w 507"/>
                <a:gd name="T39" fmla="*/ 182 h 378"/>
                <a:gd name="T40" fmla="*/ 154 w 507"/>
                <a:gd name="T41" fmla="*/ 208 h 378"/>
                <a:gd name="T42" fmla="*/ 171 w 507"/>
                <a:gd name="T43" fmla="*/ 229 h 378"/>
                <a:gd name="T44" fmla="*/ 182 w 507"/>
                <a:gd name="T45" fmla="*/ 239 h 378"/>
                <a:gd name="T46" fmla="*/ 194 w 507"/>
                <a:gd name="T47" fmla="*/ 255 h 378"/>
                <a:gd name="T48" fmla="*/ 225 w 507"/>
                <a:gd name="T49" fmla="*/ 272 h 378"/>
                <a:gd name="T50" fmla="*/ 239 w 507"/>
                <a:gd name="T51" fmla="*/ 302 h 378"/>
                <a:gd name="T52" fmla="*/ 242 w 507"/>
                <a:gd name="T53" fmla="*/ 314 h 378"/>
                <a:gd name="T54" fmla="*/ 258 w 507"/>
                <a:gd name="T55" fmla="*/ 324 h 378"/>
                <a:gd name="T56" fmla="*/ 275 w 507"/>
                <a:gd name="T57" fmla="*/ 345 h 378"/>
                <a:gd name="T58" fmla="*/ 277 w 507"/>
                <a:gd name="T59" fmla="*/ 364 h 378"/>
                <a:gd name="T60" fmla="*/ 287 w 507"/>
                <a:gd name="T61" fmla="*/ 376 h 378"/>
                <a:gd name="T62" fmla="*/ 308 w 507"/>
                <a:gd name="T63" fmla="*/ 376 h 378"/>
                <a:gd name="T64" fmla="*/ 315 w 507"/>
                <a:gd name="T65" fmla="*/ 350 h 378"/>
                <a:gd name="T66" fmla="*/ 320 w 507"/>
                <a:gd name="T67" fmla="*/ 347 h 378"/>
                <a:gd name="T68" fmla="*/ 305 w 507"/>
                <a:gd name="T69" fmla="*/ 321 h 378"/>
                <a:gd name="T70" fmla="*/ 310 w 507"/>
                <a:gd name="T71" fmla="*/ 321 h 378"/>
                <a:gd name="T72" fmla="*/ 324 w 507"/>
                <a:gd name="T73" fmla="*/ 336 h 378"/>
                <a:gd name="T74" fmla="*/ 324 w 507"/>
                <a:gd name="T75" fmla="*/ 324 h 378"/>
                <a:gd name="T76" fmla="*/ 339 w 507"/>
                <a:gd name="T77" fmla="*/ 343 h 378"/>
                <a:gd name="T78" fmla="*/ 348 w 507"/>
                <a:gd name="T79" fmla="*/ 326 h 378"/>
                <a:gd name="T80" fmla="*/ 339 w 507"/>
                <a:gd name="T81" fmla="*/ 331 h 378"/>
                <a:gd name="T82" fmla="*/ 341 w 507"/>
                <a:gd name="T83" fmla="*/ 317 h 378"/>
                <a:gd name="T84" fmla="*/ 320 w 507"/>
                <a:gd name="T85" fmla="*/ 314 h 378"/>
                <a:gd name="T86" fmla="*/ 336 w 507"/>
                <a:gd name="T87" fmla="*/ 310 h 378"/>
                <a:gd name="T88" fmla="*/ 353 w 507"/>
                <a:gd name="T89" fmla="*/ 310 h 378"/>
                <a:gd name="T90" fmla="*/ 367 w 507"/>
                <a:gd name="T91" fmla="*/ 302 h 378"/>
                <a:gd name="T92" fmla="*/ 372 w 507"/>
                <a:gd name="T93" fmla="*/ 300 h 378"/>
                <a:gd name="T94" fmla="*/ 386 w 507"/>
                <a:gd name="T95" fmla="*/ 286 h 378"/>
                <a:gd name="T96" fmla="*/ 395 w 507"/>
                <a:gd name="T97" fmla="*/ 274 h 378"/>
                <a:gd name="T98" fmla="*/ 391 w 507"/>
                <a:gd name="T99" fmla="*/ 265 h 378"/>
                <a:gd name="T100" fmla="*/ 393 w 507"/>
                <a:gd name="T101" fmla="*/ 267 h 378"/>
                <a:gd name="T102" fmla="*/ 414 w 507"/>
                <a:gd name="T103" fmla="*/ 255 h 378"/>
                <a:gd name="T104" fmla="*/ 424 w 507"/>
                <a:gd name="T105" fmla="*/ 243 h 378"/>
                <a:gd name="T106" fmla="*/ 428 w 507"/>
                <a:gd name="T107" fmla="*/ 231 h 378"/>
                <a:gd name="T108" fmla="*/ 443 w 507"/>
                <a:gd name="T109" fmla="*/ 224 h 378"/>
                <a:gd name="T110" fmla="*/ 452 w 507"/>
                <a:gd name="T111" fmla="*/ 215 h 378"/>
                <a:gd name="T112" fmla="*/ 455 w 507"/>
                <a:gd name="T113" fmla="*/ 210 h 378"/>
                <a:gd name="T114" fmla="*/ 452 w 507"/>
                <a:gd name="T115" fmla="*/ 198 h 378"/>
                <a:gd name="T116" fmla="*/ 452 w 507"/>
                <a:gd name="T117" fmla="*/ 177 h 378"/>
                <a:gd name="T118" fmla="*/ 459 w 507"/>
                <a:gd name="T119" fmla="*/ 201 h 378"/>
                <a:gd name="T120" fmla="*/ 502 w 507"/>
                <a:gd name="T121" fmla="*/ 11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7" h="378">
                  <a:moveTo>
                    <a:pt x="445" y="222"/>
                  </a:moveTo>
                  <a:lnTo>
                    <a:pt x="445" y="224"/>
                  </a:lnTo>
                  <a:lnTo>
                    <a:pt x="445" y="227"/>
                  </a:lnTo>
                  <a:lnTo>
                    <a:pt x="443" y="229"/>
                  </a:lnTo>
                  <a:lnTo>
                    <a:pt x="445" y="231"/>
                  </a:lnTo>
                  <a:lnTo>
                    <a:pt x="445" y="231"/>
                  </a:lnTo>
                  <a:lnTo>
                    <a:pt x="445" y="224"/>
                  </a:lnTo>
                  <a:lnTo>
                    <a:pt x="445" y="224"/>
                  </a:lnTo>
                  <a:lnTo>
                    <a:pt x="447" y="224"/>
                  </a:lnTo>
                  <a:lnTo>
                    <a:pt x="447" y="222"/>
                  </a:lnTo>
                  <a:lnTo>
                    <a:pt x="447" y="222"/>
                  </a:lnTo>
                  <a:lnTo>
                    <a:pt x="445" y="222"/>
                  </a:lnTo>
                  <a:close/>
                  <a:moveTo>
                    <a:pt x="504" y="111"/>
                  </a:moveTo>
                  <a:lnTo>
                    <a:pt x="504" y="111"/>
                  </a:lnTo>
                  <a:lnTo>
                    <a:pt x="504" y="111"/>
                  </a:lnTo>
                  <a:lnTo>
                    <a:pt x="502" y="111"/>
                  </a:lnTo>
                  <a:lnTo>
                    <a:pt x="502" y="108"/>
                  </a:lnTo>
                  <a:lnTo>
                    <a:pt x="504" y="108"/>
                  </a:lnTo>
                  <a:lnTo>
                    <a:pt x="497" y="101"/>
                  </a:lnTo>
                  <a:lnTo>
                    <a:pt x="490" y="97"/>
                  </a:lnTo>
                  <a:lnTo>
                    <a:pt x="481" y="92"/>
                  </a:lnTo>
                  <a:lnTo>
                    <a:pt x="473" y="85"/>
                  </a:lnTo>
                  <a:lnTo>
                    <a:pt x="464" y="80"/>
                  </a:lnTo>
                  <a:lnTo>
                    <a:pt x="457" y="75"/>
                  </a:lnTo>
                  <a:lnTo>
                    <a:pt x="450" y="68"/>
                  </a:lnTo>
                  <a:lnTo>
                    <a:pt x="440" y="63"/>
                  </a:lnTo>
                  <a:lnTo>
                    <a:pt x="433" y="59"/>
                  </a:lnTo>
                  <a:lnTo>
                    <a:pt x="417" y="47"/>
                  </a:lnTo>
                  <a:lnTo>
                    <a:pt x="402" y="35"/>
                  </a:lnTo>
                  <a:lnTo>
                    <a:pt x="393" y="30"/>
                  </a:lnTo>
                  <a:lnTo>
                    <a:pt x="386" y="26"/>
                  </a:lnTo>
                  <a:lnTo>
                    <a:pt x="379" y="18"/>
                  </a:lnTo>
                  <a:lnTo>
                    <a:pt x="374" y="16"/>
                  </a:lnTo>
                  <a:lnTo>
                    <a:pt x="372" y="16"/>
                  </a:lnTo>
                  <a:lnTo>
                    <a:pt x="369" y="16"/>
                  </a:lnTo>
                  <a:lnTo>
                    <a:pt x="365" y="16"/>
                  </a:lnTo>
                  <a:lnTo>
                    <a:pt x="365" y="18"/>
                  </a:lnTo>
                  <a:lnTo>
                    <a:pt x="360" y="18"/>
                  </a:lnTo>
                  <a:lnTo>
                    <a:pt x="355" y="18"/>
                  </a:lnTo>
                  <a:lnTo>
                    <a:pt x="350" y="21"/>
                  </a:lnTo>
                  <a:lnTo>
                    <a:pt x="341" y="21"/>
                  </a:lnTo>
                  <a:lnTo>
                    <a:pt x="334" y="23"/>
                  </a:lnTo>
                  <a:lnTo>
                    <a:pt x="324" y="23"/>
                  </a:lnTo>
                  <a:lnTo>
                    <a:pt x="315" y="26"/>
                  </a:lnTo>
                  <a:lnTo>
                    <a:pt x="305" y="26"/>
                  </a:lnTo>
                  <a:lnTo>
                    <a:pt x="296" y="28"/>
                  </a:lnTo>
                  <a:lnTo>
                    <a:pt x="287" y="30"/>
                  </a:lnTo>
                  <a:lnTo>
                    <a:pt x="279" y="30"/>
                  </a:lnTo>
                  <a:lnTo>
                    <a:pt x="272" y="33"/>
                  </a:lnTo>
                  <a:lnTo>
                    <a:pt x="268" y="33"/>
                  </a:lnTo>
                  <a:lnTo>
                    <a:pt x="265" y="33"/>
                  </a:lnTo>
                  <a:lnTo>
                    <a:pt x="265" y="33"/>
                  </a:lnTo>
                  <a:lnTo>
                    <a:pt x="261" y="33"/>
                  </a:lnTo>
                  <a:lnTo>
                    <a:pt x="258" y="33"/>
                  </a:lnTo>
                  <a:lnTo>
                    <a:pt x="258" y="33"/>
                  </a:lnTo>
                  <a:lnTo>
                    <a:pt x="258" y="33"/>
                  </a:lnTo>
                  <a:lnTo>
                    <a:pt x="258" y="33"/>
                  </a:lnTo>
                  <a:lnTo>
                    <a:pt x="256" y="18"/>
                  </a:lnTo>
                  <a:lnTo>
                    <a:pt x="256" y="18"/>
                  </a:lnTo>
                  <a:lnTo>
                    <a:pt x="256" y="18"/>
                  </a:lnTo>
                  <a:lnTo>
                    <a:pt x="251" y="11"/>
                  </a:lnTo>
                  <a:lnTo>
                    <a:pt x="244" y="7"/>
                  </a:lnTo>
                  <a:lnTo>
                    <a:pt x="239" y="2"/>
                  </a:lnTo>
                  <a:lnTo>
                    <a:pt x="239" y="2"/>
                  </a:lnTo>
                  <a:lnTo>
                    <a:pt x="239" y="2"/>
                  </a:lnTo>
                  <a:lnTo>
                    <a:pt x="237" y="2"/>
                  </a:lnTo>
                  <a:lnTo>
                    <a:pt x="237" y="2"/>
                  </a:lnTo>
                  <a:lnTo>
                    <a:pt x="230" y="9"/>
                  </a:lnTo>
                  <a:lnTo>
                    <a:pt x="230" y="9"/>
                  </a:lnTo>
                  <a:lnTo>
                    <a:pt x="230" y="9"/>
                  </a:lnTo>
                  <a:lnTo>
                    <a:pt x="227" y="9"/>
                  </a:lnTo>
                  <a:lnTo>
                    <a:pt x="227" y="9"/>
                  </a:lnTo>
                  <a:lnTo>
                    <a:pt x="227" y="9"/>
                  </a:lnTo>
                  <a:lnTo>
                    <a:pt x="227" y="7"/>
                  </a:lnTo>
                  <a:lnTo>
                    <a:pt x="227" y="7"/>
                  </a:lnTo>
                  <a:lnTo>
                    <a:pt x="227" y="7"/>
                  </a:lnTo>
                  <a:lnTo>
                    <a:pt x="227" y="7"/>
                  </a:lnTo>
                  <a:lnTo>
                    <a:pt x="227" y="7"/>
                  </a:lnTo>
                  <a:lnTo>
                    <a:pt x="227" y="2"/>
                  </a:lnTo>
                  <a:lnTo>
                    <a:pt x="227" y="2"/>
                  </a:lnTo>
                  <a:lnTo>
                    <a:pt x="227" y="2"/>
                  </a:lnTo>
                  <a:lnTo>
                    <a:pt x="227" y="2"/>
                  </a:lnTo>
                  <a:lnTo>
                    <a:pt x="227" y="0"/>
                  </a:lnTo>
                  <a:lnTo>
                    <a:pt x="227" y="0"/>
                  </a:lnTo>
                  <a:lnTo>
                    <a:pt x="227" y="0"/>
                  </a:lnTo>
                  <a:lnTo>
                    <a:pt x="225" y="0"/>
                  </a:lnTo>
                  <a:lnTo>
                    <a:pt x="225" y="0"/>
                  </a:lnTo>
                  <a:lnTo>
                    <a:pt x="225" y="0"/>
                  </a:lnTo>
                  <a:lnTo>
                    <a:pt x="223" y="0"/>
                  </a:lnTo>
                  <a:lnTo>
                    <a:pt x="218" y="0"/>
                  </a:lnTo>
                  <a:lnTo>
                    <a:pt x="211" y="0"/>
                  </a:lnTo>
                  <a:lnTo>
                    <a:pt x="206" y="2"/>
                  </a:lnTo>
                  <a:lnTo>
                    <a:pt x="197" y="2"/>
                  </a:lnTo>
                  <a:lnTo>
                    <a:pt x="190" y="2"/>
                  </a:lnTo>
                  <a:lnTo>
                    <a:pt x="180" y="4"/>
                  </a:lnTo>
                  <a:lnTo>
                    <a:pt x="171" y="4"/>
                  </a:lnTo>
                  <a:lnTo>
                    <a:pt x="161" y="7"/>
                  </a:lnTo>
                  <a:lnTo>
                    <a:pt x="154" y="7"/>
                  </a:lnTo>
                  <a:lnTo>
                    <a:pt x="145" y="7"/>
                  </a:lnTo>
                  <a:lnTo>
                    <a:pt x="135" y="9"/>
                  </a:lnTo>
                  <a:lnTo>
                    <a:pt x="128" y="9"/>
                  </a:lnTo>
                  <a:lnTo>
                    <a:pt x="121" y="11"/>
                  </a:lnTo>
                  <a:lnTo>
                    <a:pt x="116" y="11"/>
                  </a:lnTo>
                  <a:lnTo>
                    <a:pt x="112" y="11"/>
                  </a:lnTo>
                  <a:lnTo>
                    <a:pt x="107" y="11"/>
                  </a:lnTo>
                  <a:lnTo>
                    <a:pt x="107" y="11"/>
                  </a:lnTo>
                  <a:lnTo>
                    <a:pt x="100" y="14"/>
                  </a:lnTo>
                  <a:lnTo>
                    <a:pt x="93" y="14"/>
                  </a:lnTo>
                  <a:lnTo>
                    <a:pt x="93" y="14"/>
                  </a:lnTo>
                  <a:lnTo>
                    <a:pt x="90" y="14"/>
                  </a:lnTo>
                  <a:lnTo>
                    <a:pt x="90" y="14"/>
                  </a:lnTo>
                  <a:lnTo>
                    <a:pt x="90" y="14"/>
                  </a:lnTo>
                  <a:lnTo>
                    <a:pt x="90" y="14"/>
                  </a:lnTo>
                  <a:lnTo>
                    <a:pt x="90" y="14"/>
                  </a:lnTo>
                  <a:lnTo>
                    <a:pt x="90" y="14"/>
                  </a:lnTo>
                  <a:lnTo>
                    <a:pt x="88" y="14"/>
                  </a:lnTo>
                  <a:lnTo>
                    <a:pt x="88" y="14"/>
                  </a:lnTo>
                  <a:lnTo>
                    <a:pt x="86" y="16"/>
                  </a:lnTo>
                  <a:lnTo>
                    <a:pt x="86" y="16"/>
                  </a:lnTo>
                  <a:lnTo>
                    <a:pt x="86" y="18"/>
                  </a:lnTo>
                  <a:lnTo>
                    <a:pt x="86" y="18"/>
                  </a:lnTo>
                  <a:lnTo>
                    <a:pt x="86" y="18"/>
                  </a:lnTo>
                  <a:lnTo>
                    <a:pt x="81" y="18"/>
                  </a:lnTo>
                  <a:lnTo>
                    <a:pt x="81" y="21"/>
                  </a:lnTo>
                  <a:lnTo>
                    <a:pt x="81" y="21"/>
                  </a:lnTo>
                  <a:lnTo>
                    <a:pt x="78" y="21"/>
                  </a:lnTo>
                  <a:lnTo>
                    <a:pt x="78" y="21"/>
                  </a:lnTo>
                  <a:lnTo>
                    <a:pt x="78" y="21"/>
                  </a:lnTo>
                  <a:lnTo>
                    <a:pt x="74" y="23"/>
                  </a:lnTo>
                  <a:lnTo>
                    <a:pt x="74" y="23"/>
                  </a:lnTo>
                  <a:lnTo>
                    <a:pt x="69" y="26"/>
                  </a:lnTo>
                  <a:lnTo>
                    <a:pt x="67" y="28"/>
                  </a:lnTo>
                  <a:lnTo>
                    <a:pt x="64" y="28"/>
                  </a:lnTo>
                  <a:lnTo>
                    <a:pt x="64" y="28"/>
                  </a:lnTo>
                  <a:lnTo>
                    <a:pt x="62" y="28"/>
                  </a:lnTo>
                  <a:lnTo>
                    <a:pt x="62" y="28"/>
                  </a:lnTo>
                  <a:lnTo>
                    <a:pt x="62" y="30"/>
                  </a:lnTo>
                  <a:lnTo>
                    <a:pt x="62" y="30"/>
                  </a:lnTo>
                  <a:lnTo>
                    <a:pt x="62" y="30"/>
                  </a:lnTo>
                  <a:lnTo>
                    <a:pt x="59" y="33"/>
                  </a:lnTo>
                  <a:lnTo>
                    <a:pt x="59" y="33"/>
                  </a:lnTo>
                  <a:lnTo>
                    <a:pt x="57" y="35"/>
                  </a:lnTo>
                  <a:lnTo>
                    <a:pt x="57" y="35"/>
                  </a:lnTo>
                  <a:lnTo>
                    <a:pt x="55" y="37"/>
                  </a:lnTo>
                  <a:lnTo>
                    <a:pt x="55" y="37"/>
                  </a:lnTo>
                  <a:lnTo>
                    <a:pt x="55" y="37"/>
                  </a:lnTo>
                  <a:lnTo>
                    <a:pt x="55" y="35"/>
                  </a:lnTo>
                  <a:lnTo>
                    <a:pt x="52" y="35"/>
                  </a:lnTo>
                  <a:lnTo>
                    <a:pt x="50" y="37"/>
                  </a:lnTo>
                  <a:lnTo>
                    <a:pt x="22" y="52"/>
                  </a:lnTo>
                  <a:lnTo>
                    <a:pt x="19" y="52"/>
                  </a:lnTo>
                  <a:lnTo>
                    <a:pt x="19" y="52"/>
                  </a:lnTo>
                  <a:lnTo>
                    <a:pt x="19" y="54"/>
                  </a:lnTo>
                  <a:lnTo>
                    <a:pt x="19" y="54"/>
                  </a:lnTo>
                  <a:lnTo>
                    <a:pt x="19" y="56"/>
                  </a:lnTo>
                  <a:lnTo>
                    <a:pt x="19" y="56"/>
                  </a:lnTo>
                  <a:lnTo>
                    <a:pt x="15" y="59"/>
                  </a:lnTo>
                  <a:lnTo>
                    <a:pt x="15" y="59"/>
                  </a:lnTo>
                  <a:lnTo>
                    <a:pt x="10" y="63"/>
                  </a:lnTo>
                  <a:lnTo>
                    <a:pt x="10" y="63"/>
                  </a:lnTo>
                  <a:lnTo>
                    <a:pt x="10" y="66"/>
                  </a:lnTo>
                  <a:lnTo>
                    <a:pt x="7" y="71"/>
                  </a:lnTo>
                  <a:lnTo>
                    <a:pt x="7" y="73"/>
                  </a:lnTo>
                  <a:lnTo>
                    <a:pt x="7" y="73"/>
                  </a:lnTo>
                  <a:lnTo>
                    <a:pt x="5" y="75"/>
                  </a:lnTo>
                  <a:lnTo>
                    <a:pt x="5" y="75"/>
                  </a:lnTo>
                  <a:lnTo>
                    <a:pt x="3" y="78"/>
                  </a:lnTo>
                  <a:lnTo>
                    <a:pt x="3" y="80"/>
                  </a:lnTo>
                  <a:lnTo>
                    <a:pt x="3" y="80"/>
                  </a:lnTo>
                  <a:lnTo>
                    <a:pt x="3" y="80"/>
                  </a:lnTo>
                  <a:lnTo>
                    <a:pt x="3" y="82"/>
                  </a:lnTo>
                  <a:lnTo>
                    <a:pt x="3" y="82"/>
                  </a:lnTo>
                  <a:lnTo>
                    <a:pt x="0" y="85"/>
                  </a:lnTo>
                  <a:lnTo>
                    <a:pt x="0" y="92"/>
                  </a:lnTo>
                  <a:lnTo>
                    <a:pt x="5" y="94"/>
                  </a:lnTo>
                  <a:lnTo>
                    <a:pt x="15" y="99"/>
                  </a:lnTo>
                  <a:lnTo>
                    <a:pt x="19" y="101"/>
                  </a:lnTo>
                  <a:lnTo>
                    <a:pt x="22" y="99"/>
                  </a:lnTo>
                  <a:lnTo>
                    <a:pt x="22" y="99"/>
                  </a:lnTo>
                  <a:lnTo>
                    <a:pt x="22" y="101"/>
                  </a:lnTo>
                  <a:lnTo>
                    <a:pt x="24" y="104"/>
                  </a:lnTo>
                  <a:lnTo>
                    <a:pt x="26" y="104"/>
                  </a:lnTo>
                  <a:lnTo>
                    <a:pt x="31" y="106"/>
                  </a:lnTo>
                  <a:lnTo>
                    <a:pt x="33" y="108"/>
                  </a:lnTo>
                  <a:lnTo>
                    <a:pt x="33" y="111"/>
                  </a:lnTo>
                  <a:lnTo>
                    <a:pt x="36" y="113"/>
                  </a:lnTo>
                  <a:lnTo>
                    <a:pt x="41" y="113"/>
                  </a:lnTo>
                  <a:lnTo>
                    <a:pt x="45" y="113"/>
                  </a:lnTo>
                  <a:lnTo>
                    <a:pt x="52" y="111"/>
                  </a:lnTo>
                  <a:lnTo>
                    <a:pt x="57" y="113"/>
                  </a:lnTo>
                  <a:lnTo>
                    <a:pt x="57" y="116"/>
                  </a:lnTo>
                  <a:lnTo>
                    <a:pt x="59" y="120"/>
                  </a:lnTo>
                  <a:lnTo>
                    <a:pt x="62" y="123"/>
                  </a:lnTo>
                  <a:lnTo>
                    <a:pt x="62" y="125"/>
                  </a:lnTo>
                  <a:lnTo>
                    <a:pt x="69" y="132"/>
                  </a:lnTo>
                  <a:lnTo>
                    <a:pt x="71" y="134"/>
                  </a:lnTo>
                  <a:lnTo>
                    <a:pt x="74" y="146"/>
                  </a:lnTo>
                  <a:lnTo>
                    <a:pt x="76" y="146"/>
                  </a:lnTo>
                  <a:lnTo>
                    <a:pt x="76" y="149"/>
                  </a:lnTo>
                  <a:lnTo>
                    <a:pt x="78" y="149"/>
                  </a:lnTo>
                  <a:lnTo>
                    <a:pt x="81" y="151"/>
                  </a:lnTo>
                  <a:lnTo>
                    <a:pt x="83" y="151"/>
                  </a:lnTo>
                  <a:lnTo>
                    <a:pt x="83" y="153"/>
                  </a:lnTo>
                  <a:lnTo>
                    <a:pt x="86" y="153"/>
                  </a:lnTo>
                  <a:lnTo>
                    <a:pt x="86" y="156"/>
                  </a:lnTo>
                  <a:lnTo>
                    <a:pt x="88" y="158"/>
                  </a:lnTo>
                  <a:lnTo>
                    <a:pt x="90" y="160"/>
                  </a:lnTo>
                  <a:lnTo>
                    <a:pt x="90" y="160"/>
                  </a:lnTo>
                  <a:lnTo>
                    <a:pt x="93" y="163"/>
                  </a:lnTo>
                  <a:lnTo>
                    <a:pt x="95" y="168"/>
                  </a:lnTo>
                  <a:lnTo>
                    <a:pt x="95" y="170"/>
                  </a:lnTo>
                  <a:lnTo>
                    <a:pt x="97" y="170"/>
                  </a:lnTo>
                  <a:lnTo>
                    <a:pt x="100" y="170"/>
                  </a:lnTo>
                  <a:lnTo>
                    <a:pt x="100" y="170"/>
                  </a:lnTo>
                  <a:lnTo>
                    <a:pt x="102" y="172"/>
                  </a:lnTo>
                  <a:lnTo>
                    <a:pt x="104" y="175"/>
                  </a:lnTo>
                  <a:lnTo>
                    <a:pt x="107" y="177"/>
                  </a:lnTo>
                  <a:lnTo>
                    <a:pt x="112" y="179"/>
                  </a:lnTo>
                  <a:lnTo>
                    <a:pt x="114" y="179"/>
                  </a:lnTo>
                  <a:lnTo>
                    <a:pt x="119" y="182"/>
                  </a:lnTo>
                  <a:lnTo>
                    <a:pt x="123" y="184"/>
                  </a:lnTo>
                  <a:lnTo>
                    <a:pt x="130" y="189"/>
                  </a:lnTo>
                  <a:lnTo>
                    <a:pt x="133" y="191"/>
                  </a:lnTo>
                  <a:lnTo>
                    <a:pt x="135" y="196"/>
                  </a:lnTo>
                  <a:lnTo>
                    <a:pt x="138" y="198"/>
                  </a:lnTo>
                  <a:lnTo>
                    <a:pt x="138" y="201"/>
                  </a:lnTo>
                  <a:lnTo>
                    <a:pt x="140" y="205"/>
                  </a:lnTo>
                  <a:lnTo>
                    <a:pt x="142" y="205"/>
                  </a:lnTo>
                  <a:lnTo>
                    <a:pt x="145" y="208"/>
                  </a:lnTo>
                  <a:lnTo>
                    <a:pt x="147" y="208"/>
                  </a:lnTo>
                  <a:lnTo>
                    <a:pt x="154" y="208"/>
                  </a:lnTo>
                  <a:lnTo>
                    <a:pt x="154" y="210"/>
                  </a:lnTo>
                  <a:lnTo>
                    <a:pt x="159" y="210"/>
                  </a:lnTo>
                  <a:lnTo>
                    <a:pt x="164" y="215"/>
                  </a:lnTo>
                  <a:lnTo>
                    <a:pt x="166" y="217"/>
                  </a:lnTo>
                  <a:lnTo>
                    <a:pt x="171" y="220"/>
                  </a:lnTo>
                  <a:lnTo>
                    <a:pt x="171" y="222"/>
                  </a:lnTo>
                  <a:lnTo>
                    <a:pt x="171" y="224"/>
                  </a:lnTo>
                  <a:lnTo>
                    <a:pt x="173" y="224"/>
                  </a:lnTo>
                  <a:lnTo>
                    <a:pt x="173" y="227"/>
                  </a:lnTo>
                  <a:lnTo>
                    <a:pt x="171" y="227"/>
                  </a:lnTo>
                  <a:lnTo>
                    <a:pt x="171" y="229"/>
                  </a:lnTo>
                  <a:lnTo>
                    <a:pt x="173" y="231"/>
                  </a:lnTo>
                  <a:lnTo>
                    <a:pt x="173" y="231"/>
                  </a:lnTo>
                  <a:lnTo>
                    <a:pt x="173" y="234"/>
                  </a:lnTo>
                  <a:lnTo>
                    <a:pt x="178" y="239"/>
                  </a:lnTo>
                  <a:lnTo>
                    <a:pt x="180" y="239"/>
                  </a:lnTo>
                  <a:lnTo>
                    <a:pt x="180" y="239"/>
                  </a:lnTo>
                  <a:lnTo>
                    <a:pt x="180" y="239"/>
                  </a:lnTo>
                  <a:lnTo>
                    <a:pt x="180" y="236"/>
                  </a:lnTo>
                  <a:lnTo>
                    <a:pt x="182" y="239"/>
                  </a:lnTo>
                  <a:lnTo>
                    <a:pt x="182" y="239"/>
                  </a:lnTo>
                  <a:lnTo>
                    <a:pt x="182" y="239"/>
                  </a:lnTo>
                  <a:lnTo>
                    <a:pt x="182" y="241"/>
                  </a:lnTo>
                  <a:lnTo>
                    <a:pt x="185" y="241"/>
                  </a:lnTo>
                  <a:lnTo>
                    <a:pt x="185" y="243"/>
                  </a:lnTo>
                  <a:lnTo>
                    <a:pt x="185" y="243"/>
                  </a:lnTo>
                  <a:lnTo>
                    <a:pt x="182" y="246"/>
                  </a:lnTo>
                  <a:lnTo>
                    <a:pt x="185" y="248"/>
                  </a:lnTo>
                  <a:lnTo>
                    <a:pt x="187" y="248"/>
                  </a:lnTo>
                  <a:lnTo>
                    <a:pt x="190" y="248"/>
                  </a:lnTo>
                  <a:lnTo>
                    <a:pt x="192" y="248"/>
                  </a:lnTo>
                  <a:lnTo>
                    <a:pt x="192" y="250"/>
                  </a:lnTo>
                  <a:lnTo>
                    <a:pt x="194" y="255"/>
                  </a:lnTo>
                  <a:lnTo>
                    <a:pt x="194" y="255"/>
                  </a:lnTo>
                  <a:lnTo>
                    <a:pt x="199" y="258"/>
                  </a:lnTo>
                  <a:lnTo>
                    <a:pt x="209" y="260"/>
                  </a:lnTo>
                  <a:lnTo>
                    <a:pt x="213" y="262"/>
                  </a:lnTo>
                  <a:lnTo>
                    <a:pt x="216" y="265"/>
                  </a:lnTo>
                  <a:lnTo>
                    <a:pt x="218" y="265"/>
                  </a:lnTo>
                  <a:lnTo>
                    <a:pt x="220" y="265"/>
                  </a:lnTo>
                  <a:lnTo>
                    <a:pt x="223" y="267"/>
                  </a:lnTo>
                  <a:lnTo>
                    <a:pt x="223" y="267"/>
                  </a:lnTo>
                  <a:lnTo>
                    <a:pt x="225" y="269"/>
                  </a:lnTo>
                  <a:lnTo>
                    <a:pt x="225" y="272"/>
                  </a:lnTo>
                  <a:lnTo>
                    <a:pt x="225" y="276"/>
                  </a:lnTo>
                  <a:lnTo>
                    <a:pt x="225" y="279"/>
                  </a:lnTo>
                  <a:lnTo>
                    <a:pt x="227" y="279"/>
                  </a:lnTo>
                  <a:lnTo>
                    <a:pt x="235" y="288"/>
                  </a:lnTo>
                  <a:lnTo>
                    <a:pt x="237" y="291"/>
                  </a:lnTo>
                  <a:lnTo>
                    <a:pt x="237" y="293"/>
                  </a:lnTo>
                  <a:lnTo>
                    <a:pt x="237" y="295"/>
                  </a:lnTo>
                  <a:lnTo>
                    <a:pt x="237" y="298"/>
                  </a:lnTo>
                  <a:lnTo>
                    <a:pt x="239" y="298"/>
                  </a:lnTo>
                  <a:lnTo>
                    <a:pt x="239" y="300"/>
                  </a:lnTo>
                  <a:lnTo>
                    <a:pt x="239" y="302"/>
                  </a:lnTo>
                  <a:lnTo>
                    <a:pt x="239" y="302"/>
                  </a:lnTo>
                  <a:lnTo>
                    <a:pt x="239" y="305"/>
                  </a:lnTo>
                  <a:lnTo>
                    <a:pt x="239" y="305"/>
                  </a:lnTo>
                  <a:lnTo>
                    <a:pt x="239" y="307"/>
                  </a:lnTo>
                  <a:lnTo>
                    <a:pt x="242" y="307"/>
                  </a:lnTo>
                  <a:lnTo>
                    <a:pt x="242" y="307"/>
                  </a:lnTo>
                  <a:lnTo>
                    <a:pt x="242" y="307"/>
                  </a:lnTo>
                  <a:lnTo>
                    <a:pt x="242" y="310"/>
                  </a:lnTo>
                  <a:lnTo>
                    <a:pt x="242" y="312"/>
                  </a:lnTo>
                  <a:lnTo>
                    <a:pt x="242" y="314"/>
                  </a:lnTo>
                  <a:lnTo>
                    <a:pt x="242" y="314"/>
                  </a:lnTo>
                  <a:lnTo>
                    <a:pt x="244" y="317"/>
                  </a:lnTo>
                  <a:lnTo>
                    <a:pt x="246" y="319"/>
                  </a:lnTo>
                  <a:lnTo>
                    <a:pt x="246" y="319"/>
                  </a:lnTo>
                  <a:lnTo>
                    <a:pt x="249" y="319"/>
                  </a:lnTo>
                  <a:lnTo>
                    <a:pt x="253" y="319"/>
                  </a:lnTo>
                  <a:lnTo>
                    <a:pt x="253" y="319"/>
                  </a:lnTo>
                  <a:lnTo>
                    <a:pt x="256" y="321"/>
                  </a:lnTo>
                  <a:lnTo>
                    <a:pt x="256" y="321"/>
                  </a:lnTo>
                  <a:lnTo>
                    <a:pt x="258" y="324"/>
                  </a:lnTo>
                  <a:lnTo>
                    <a:pt x="258" y="324"/>
                  </a:lnTo>
                  <a:lnTo>
                    <a:pt x="258" y="324"/>
                  </a:lnTo>
                  <a:lnTo>
                    <a:pt x="261" y="324"/>
                  </a:lnTo>
                  <a:lnTo>
                    <a:pt x="261" y="324"/>
                  </a:lnTo>
                  <a:lnTo>
                    <a:pt x="263" y="326"/>
                  </a:lnTo>
                  <a:lnTo>
                    <a:pt x="263" y="326"/>
                  </a:lnTo>
                  <a:lnTo>
                    <a:pt x="263" y="329"/>
                  </a:lnTo>
                  <a:lnTo>
                    <a:pt x="265" y="329"/>
                  </a:lnTo>
                  <a:lnTo>
                    <a:pt x="268" y="329"/>
                  </a:lnTo>
                  <a:lnTo>
                    <a:pt x="268" y="331"/>
                  </a:lnTo>
                  <a:lnTo>
                    <a:pt x="268" y="336"/>
                  </a:lnTo>
                  <a:lnTo>
                    <a:pt x="272" y="345"/>
                  </a:lnTo>
                  <a:lnTo>
                    <a:pt x="275" y="345"/>
                  </a:lnTo>
                  <a:lnTo>
                    <a:pt x="277" y="345"/>
                  </a:lnTo>
                  <a:lnTo>
                    <a:pt x="277" y="347"/>
                  </a:lnTo>
                  <a:lnTo>
                    <a:pt x="277" y="350"/>
                  </a:lnTo>
                  <a:lnTo>
                    <a:pt x="277" y="352"/>
                  </a:lnTo>
                  <a:lnTo>
                    <a:pt x="277" y="355"/>
                  </a:lnTo>
                  <a:lnTo>
                    <a:pt x="277" y="355"/>
                  </a:lnTo>
                  <a:lnTo>
                    <a:pt x="277" y="357"/>
                  </a:lnTo>
                  <a:lnTo>
                    <a:pt x="277" y="359"/>
                  </a:lnTo>
                  <a:lnTo>
                    <a:pt x="277" y="359"/>
                  </a:lnTo>
                  <a:lnTo>
                    <a:pt x="277" y="362"/>
                  </a:lnTo>
                  <a:lnTo>
                    <a:pt x="277" y="364"/>
                  </a:lnTo>
                  <a:lnTo>
                    <a:pt x="277" y="364"/>
                  </a:lnTo>
                  <a:lnTo>
                    <a:pt x="279" y="369"/>
                  </a:lnTo>
                  <a:lnTo>
                    <a:pt x="279" y="369"/>
                  </a:lnTo>
                  <a:lnTo>
                    <a:pt x="279" y="369"/>
                  </a:lnTo>
                  <a:lnTo>
                    <a:pt x="279" y="369"/>
                  </a:lnTo>
                  <a:lnTo>
                    <a:pt x="282" y="371"/>
                  </a:lnTo>
                  <a:lnTo>
                    <a:pt x="282" y="371"/>
                  </a:lnTo>
                  <a:lnTo>
                    <a:pt x="282" y="371"/>
                  </a:lnTo>
                  <a:lnTo>
                    <a:pt x="284" y="371"/>
                  </a:lnTo>
                  <a:lnTo>
                    <a:pt x="287" y="376"/>
                  </a:lnTo>
                  <a:lnTo>
                    <a:pt x="287" y="376"/>
                  </a:lnTo>
                  <a:lnTo>
                    <a:pt x="294" y="374"/>
                  </a:lnTo>
                  <a:lnTo>
                    <a:pt x="296" y="374"/>
                  </a:lnTo>
                  <a:lnTo>
                    <a:pt x="301" y="376"/>
                  </a:lnTo>
                  <a:lnTo>
                    <a:pt x="301" y="376"/>
                  </a:lnTo>
                  <a:lnTo>
                    <a:pt x="303" y="378"/>
                  </a:lnTo>
                  <a:lnTo>
                    <a:pt x="303" y="378"/>
                  </a:lnTo>
                  <a:lnTo>
                    <a:pt x="305" y="378"/>
                  </a:lnTo>
                  <a:lnTo>
                    <a:pt x="308" y="378"/>
                  </a:lnTo>
                  <a:lnTo>
                    <a:pt x="308" y="378"/>
                  </a:lnTo>
                  <a:lnTo>
                    <a:pt x="308" y="378"/>
                  </a:lnTo>
                  <a:lnTo>
                    <a:pt x="308" y="376"/>
                  </a:lnTo>
                  <a:lnTo>
                    <a:pt x="308" y="374"/>
                  </a:lnTo>
                  <a:lnTo>
                    <a:pt x="313" y="369"/>
                  </a:lnTo>
                  <a:lnTo>
                    <a:pt x="313" y="364"/>
                  </a:lnTo>
                  <a:lnTo>
                    <a:pt x="313" y="362"/>
                  </a:lnTo>
                  <a:lnTo>
                    <a:pt x="313" y="362"/>
                  </a:lnTo>
                  <a:lnTo>
                    <a:pt x="315" y="359"/>
                  </a:lnTo>
                  <a:lnTo>
                    <a:pt x="315" y="357"/>
                  </a:lnTo>
                  <a:lnTo>
                    <a:pt x="315" y="355"/>
                  </a:lnTo>
                  <a:lnTo>
                    <a:pt x="315" y="352"/>
                  </a:lnTo>
                  <a:lnTo>
                    <a:pt x="315" y="352"/>
                  </a:lnTo>
                  <a:lnTo>
                    <a:pt x="315" y="350"/>
                  </a:lnTo>
                  <a:lnTo>
                    <a:pt x="317" y="355"/>
                  </a:lnTo>
                  <a:lnTo>
                    <a:pt x="315" y="364"/>
                  </a:lnTo>
                  <a:lnTo>
                    <a:pt x="315" y="369"/>
                  </a:lnTo>
                  <a:lnTo>
                    <a:pt x="322" y="362"/>
                  </a:lnTo>
                  <a:lnTo>
                    <a:pt x="324" y="357"/>
                  </a:lnTo>
                  <a:lnTo>
                    <a:pt x="327" y="352"/>
                  </a:lnTo>
                  <a:lnTo>
                    <a:pt x="327" y="352"/>
                  </a:lnTo>
                  <a:lnTo>
                    <a:pt x="324" y="350"/>
                  </a:lnTo>
                  <a:lnTo>
                    <a:pt x="324" y="347"/>
                  </a:lnTo>
                  <a:lnTo>
                    <a:pt x="322" y="347"/>
                  </a:lnTo>
                  <a:lnTo>
                    <a:pt x="320" y="347"/>
                  </a:lnTo>
                  <a:lnTo>
                    <a:pt x="320" y="347"/>
                  </a:lnTo>
                  <a:lnTo>
                    <a:pt x="315" y="343"/>
                  </a:lnTo>
                  <a:lnTo>
                    <a:pt x="313" y="343"/>
                  </a:lnTo>
                  <a:lnTo>
                    <a:pt x="313" y="343"/>
                  </a:lnTo>
                  <a:lnTo>
                    <a:pt x="313" y="340"/>
                  </a:lnTo>
                  <a:lnTo>
                    <a:pt x="313" y="338"/>
                  </a:lnTo>
                  <a:lnTo>
                    <a:pt x="310" y="333"/>
                  </a:lnTo>
                  <a:lnTo>
                    <a:pt x="308" y="331"/>
                  </a:lnTo>
                  <a:lnTo>
                    <a:pt x="305" y="326"/>
                  </a:lnTo>
                  <a:lnTo>
                    <a:pt x="305" y="324"/>
                  </a:lnTo>
                  <a:lnTo>
                    <a:pt x="305" y="321"/>
                  </a:lnTo>
                  <a:lnTo>
                    <a:pt x="305" y="321"/>
                  </a:lnTo>
                  <a:lnTo>
                    <a:pt x="303" y="317"/>
                  </a:lnTo>
                  <a:lnTo>
                    <a:pt x="301" y="317"/>
                  </a:lnTo>
                  <a:lnTo>
                    <a:pt x="301" y="317"/>
                  </a:lnTo>
                  <a:lnTo>
                    <a:pt x="303" y="314"/>
                  </a:lnTo>
                  <a:lnTo>
                    <a:pt x="303" y="317"/>
                  </a:lnTo>
                  <a:lnTo>
                    <a:pt x="305" y="317"/>
                  </a:lnTo>
                  <a:lnTo>
                    <a:pt x="305" y="319"/>
                  </a:lnTo>
                  <a:lnTo>
                    <a:pt x="308" y="319"/>
                  </a:lnTo>
                  <a:lnTo>
                    <a:pt x="310" y="319"/>
                  </a:lnTo>
                  <a:lnTo>
                    <a:pt x="310" y="321"/>
                  </a:lnTo>
                  <a:lnTo>
                    <a:pt x="308" y="324"/>
                  </a:lnTo>
                  <a:lnTo>
                    <a:pt x="310" y="326"/>
                  </a:lnTo>
                  <a:lnTo>
                    <a:pt x="310" y="329"/>
                  </a:lnTo>
                  <a:lnTo>
                    <a:pt x="315" y="336"/>
                  </a:lnTo>
                  <a:lnTo>
                    <a:pt x="322" y="340"/>
                  </a:lnTo>
                  <a:lnTo>
                    <a:pt x="324" y="343"/>
                  </a:lnTo>
                  <a:lnTo>
                    <a:pt x="327" y="340"/>
                  </a:lnTo>
                  <a:lnTo>
                    <a:pt x="327" y="338"/>
                  </a:lnTo>
                  <a:lnTo>
                    <a:pt x="324" y="338"/>
                  </a:lnTo>
                  <a:lnTo>
                    <a:pt x="324" y="336"/>
                  </a:lnTo>
                  <a:lnTo>
                    <a:pt x="324" y="336"/>
                  </a:lnTo>
                  <a:lnTo>
                    <a:pt x="322" y="326"/>
                  </a:lnTo>
                  <a:lnTo>
                    <a:pt x="322" y="324"/>
                  </a:lnTo>
                  <a:lnTo>
                    <a:pt x="322" y="324"/>
                  </a:lnTo>
                  <a:lnTo>
                    <a:pt x="322" y="324"/>
                  </a:lnTo>
                  <a:lnTo>
                    <a:pt x="322" y="321"/>
                  </a:lnTo>
                  <a:lnTo>
                    <a:pt x="322" y="324"/>
                  </a:lnTo>
                  <a:lnTo>
                    <a:pt x="322" y="324"/>
                  </a:lnTo>
                  <a:lnTo>
                    <a:pt x="322" y="324"/>
                  </a:lnTo>
                  <a:lnTo>
                    <a:pt x="320" y="321"/>
                  </a:lnTo>
                  <a:lnTo>
                    <a:pt x="324" y="321"/>
                  </a:lnTo>
                  <a:lnTo>
                    <a:pt x="324" y="324"/>
                  </a:lnTo>
                  <a:lnTo>
                    <a:pt x="324" y="333"/>
                  </a:lnTo>
                  <a:lnTo>
                    <a:pt x="324" y="333"/>
                  </a:lnTo>
                  <a:lnTo>
                    <a:pt x="329" y="331"/>
                  </a:lnTo>
                  <a:lnTo>
                    <a:pt x="329" y="338"/>
                  </a:lnTo>
                  <a:lnTo>
                    <a:pt x="329" y="343"/>
                  </a:lnTo>
                  <a:lnTo>
                    <a:pt x="329" y="345"/>
                  </a:lnTo>
                  <a:lnTo>
                    <a:pt x="332" y="345"/>
                  </a:lnTo>
                  <a:lnTo>
                    <a:pt x="334" y="343"/>
                  </a:lnTo>
                  <a:lnTo>
                    <a:pt x="336" y="343"/>
                  </a:lnTo>
                  <a:lnTo>
                    <a:pt x="336" y="343"/>
                  </a:lnTo>
                  <a:lnTo>
                    <a:pt x="339" y="343"/>
                  </a:lnTo>
                  <a:lnTo>
                    <a:pt x="346" y="336"/>
                  </a:lnTo>
                  <a:lnTo>
                    <a:pt x="346" y="333"/>
                  </a:lnTo>
                  <a:lnTo>
                    <a:pt x="343" y="333"/>
                  </a:lnTo>
                  <a:lnTo>
                    <a:pt x="346" y="333"/>
                  </a:lnTo>
                  <a:lnTo>
                    <a:pt x="346" y="333"/>
                  </a:lnTo>
                  <a:lnTo>
                    <a:pt x="346" y="331"/>
                  </a:lnTo>
                  <a:lnTo>
                    <a:pt x="346" y="331"/>
                  </a:lnTo>
                  <a:lnTo>
                    <a:pt x="346" y="331"/>
                  </a:lnTo>
                  <a:lnTo>
                    <a:pt x="348" y="331"/>
                  </a:lnTo>
                  <a:lnTo>
                    <a:pt x="348" y="329"/>
                  </a:lnTo>
                  <a:lnTo>
                    <a:pt x="348" y="326"/>
                  </a:lnTo>
                  <a:lnTo>
                    <a:pt x="348" y="324"/>
                  </a:lnTo>
                  <a:lnTo>
                    <a:pt x="348" y="324"/>
                  </a:lnTo>
                  <a:lnTo>
                    <a:pt x="348" y="326"/>
                  </a:lnTo>
                  <a:lnTo>
                    <a:pt x="346" y="326"/>
                  </a:lnTo>
                  <a:lnTo>
                    <a:pt x="346" y="329"/>
                  </a:lnTo>
                  <a:lnTo>
                    <a:pt x="343" y="329"/>
                  </a:lnTo>
                  <a:lnTo>
                    <a:pt x="341" y="331"/>
                  </a:lnTo>
                  <a:lnTo>
                    <a:pt x="339" y="333"/>
                  </a:lnTo>
                  <a:lnTo>
                    <a:pt x="336" y="333"/>
                  </a:lnTo>
                  <a:lnTo>
                    <a:pt x="336" y="333"/>
                  </a:lnTo>
                  <a:lnTo>
                    <a:pt x="339" y="331"/>
                  </a:lnTo>
                  <a:lnTo>
                    <a:pt x="341" y="329"/>
                  </a:lnTo>
                  <a:lnTo>
                    <a:pt x="346" y="326"/>
                  </a:lnTo>
                  <a:lnTo>
                    <a:pt x="346" y="324"/>
                  </a:lnTo>
                  <a:lnTo>
                    <a:pt x="343" y="321"/>
                  </a:lnTo>
                  <a:lnTo>
                    <a:pt x="341" y="319"/>
                  </a:lnTo>
                  <a:lnTo>
                    <a:pt x="332" y="321"/>
                  </a:lnTo>
                  <a:lnTo>
                    <a:pt x="334" y="319"/>
                  </a:lnTo>
                  <a:lnTo>
                    <a:pt x="336" y="319"/>
                  </a:lnTo>
                  <a:lnTo>
                    <a:pt x="339" y="317"/>
                  </a:lnTo>
                  <a:lnTo>
                    <a:pt x="341" y="317"/>
                  </a:lnTo>
                  <a:lnTo>
                    <a:pt x="341" y="317"/>
                  </a:lnTo>
                  <a:lnTo>
                    <a:pt x="341" y="317"/>
                  </a:lnTo>
                  <a:lnTo>
                    <a:pt x="336" y="314"/>
                  </a:lnTo>
                  <a:lnTo>
                    <a:pt x="336" y="314"/>
                  </a:lnTo>
                  <a:lnTo>
                    <a:pt x="334" y="314"/>
                  </a:lnTo>
                  <a:lnTo>
                    <a:pt x="334" y="317"/>
                  </a:lnTo>
                  <a:lnTo>
                    <a:pt x="332" y="317"/>
                  </a:lnTo>
                  <a:lnTo>
                    <a:pt x="322" y="317"/>
                  </a:lnTo>
                  <a:lnTo>
                    <a:pt x="320" y="317"/>
                  </a:lnTo>
                  <a:lnTo>
                    <a:pt x="320" y="317"/>
                  </a:lnTo>
                  <a:lnTo>
                    <a:pt x="320" y="317"/>
                  </a:lnTo>
                  <a:lnTo>
                    <a:pt x="320" y="314"/>
                  </a:lnTo>
                  <a:lnTo>
                    <a:pt x="322" y="314"/>
                  </a:lnTo>
                  <a:lnTo>
                    <a:pt x="324" y="314"/>
                  </a:lnTo>
                  <a:lnTo>
                    <a:pt x="332" y="314"/>
                  </a:lnTo>
                  <a:lnTo>
                    <a:pt x="334" y="312"/>
                  </a:lnTo>
                  <a:lnTo>
                    <a:pt x="334" y="312"/>
                  </a:lnTo>
                  <a:lnTo>
                    <a:pt x="334" y="310"/>
                  </a:lnTo>
                  <a:lnTo>
                    <a:pt x="334" y="310"/>
                  </a:lnTo>
                  <a:lnTo>
                    <a:pt x="334" y="307"/>
                  </a:lnTo>
                  <a:lnTo>
                    <a:pt x="334" y="307"/>
                  </a:lnTo>
                  <a:lnTo>
                    <a:pt x="334" y="310"/>
                  </a:lnTo>
                  <a:lnTo>
                    <a:pt x="336" y="310"/>
                  </a:lnTo>
                  <a:lnTo>
                    <a:pt x="341" y="312"/>
                  </a:lnTo>
                  <a:lnTo>
                    <a:pt x="341" y="312"/>
                  </a:lnTo>
                  <a:lnTo>
                    <a:pt x="343" y="312"/>
                  </a:lnTo>
                  <a:lnTo>
                    <a:pt x="346" y="312"/>
                  </a:lnTo>
                  <a:lnTo>
                    <a:pt x="346" y="314"/>
                  </a:lnTo>
                  <a:lnTo>
                    <a:pt x="348" y="314"/>
                  </a:lnTo>
                  <a:lnTo>
                    <a:pt x="348" y="314"/>
                  </a:lnTo>
                  <a:lnTo>
                    <a:pt x="350" y="314"/>
                  </a:lnTo>
                  <a:lnTo>
                    <a:pt x="353" y="314"/>
                  </a:lnTo>
                  <a:lnTo>
                    <a:pt x="353" y="312"/>
                  </a:lnTo>
                  <a:lnTo>
                    <a:pt x="353" y="310"/>
                  </a:lnTo>
                  <a:lnTo>
                    <a:pt x="353" y="307"/>
                  </a:lnTo>
                  <a:lnTo>
                    <a:pt x="353" y="307"/>
                  </a:lnTo>
                  <a:lnTo>
                    <a:pt x="353" y="310"/>
                  </a:lnTo>
                  <a:lnTo>
                    <a:pt x="355" y="310"/>
                  </a:lnTo>
                  <a:lnTo>
                    <a:pt x="355" y="312"/>
                  </a:lnTo>
                  <a:lnTo>
                    <a:pt x="358" y="312"/>
                  </a:lnTo>
                  <a:lnTo>
                    <a:pt x="358" y="312"/>
                  </a:lnTo>
                  <a:lnTo>
                    <a:pt x="358" y="312"/>
                  </a:lnTo>
                  <a:lnTo>
                    <a:pt x="360" y="310"/>
                  </a:lnTo>
                  <a:lnTo>
                    <a:pt x="365" y="305"/>
                  </a:lnTo>
                  <a:lnTo>
                    <a:pt x="367" y="302"/>
                  </a:lnTo>
                  <a:lnTo>
                    <a:pt x="367" y="302"/>
                  </a:lnTo>
                  <a:lnTo>
                    <a:pt x="367" y="300"/>
                  </a:lnTo>
                  <a:lnTo>
                    <a:pt x="369" y="300"/>
                  </a:lnTo>
                  <a:lnTo>
                    <a:pt x="367" y="300"/>
                  </a:lnTo>
                  <a:lnTo>
                    <a:pt x="367" y="300"/>
                  </a:lnTo>
                  <a:lnTo>
                    <a:pt x="362" y="295"/>
                  </a:lnTo>
                  <a:lnTo>
                    <a:pt x="360" y="295"/>
                  </a:lnTo>
                  <a:lnTo>
                    <a:pt x="362" y="295"/>
                  </a:lnTo>
                  <a:lnTo>
                    <a:pt x="365" y="295"/>
                  </a:lnTo>
                  <a:lnTo>
                    <a:pt x="367" y="298"/>
                  </a:lnTo>
                  <a:lnTo>
                    <a:pt x="372" y="300"/>
                  </a:lnTo>
                  <a:lnTo>
                    <a:pt x="372" y="300"/>
                  </a:lnTo>
                  <a:lnTo>
                    <a:pt x="374" y="298"/>
                  </a:lnTo>
                  <a:lnTo>
                    <a:pt x="376" y="295"/>
                  </a:lnTo>
                  <a:lnTo>
                    <a:pt x="379" y="295"/>
                  </a:lnTo>
                  <a:lnTo>
                    <a:pt x="381" y="293"/>
                  </a:lnTo>
                  <a:lnTo>
                    <a:pt x="388" y="291"/>
                  </a:lnTo>
                  <a:lnTo>
                    <a:pt x="388" y="291"/>
                  </a:lnTo>
                  <a:lnTo>
                    <a:pt x="388" y="288"/>
                  </a:lnTo>
                  <a:lnTo>
                    <a:pt x="386" y="288"/>
                  </a:lnTo>
                  <a:lnTo>
                    <a:pt x="384" y="286"/>
                  </a:lnTo>
                  <a:lnTo>
                    <a:pt x="386" y="286"/>
                  </a:lnTo>
                  <a:lnTo>
                    <a:pt x="386" y="286"/>
                  </a:lnTo>
                  <a:lnTo>
                    <a:pt x="388" y="286"/>
                  </a:lnTo>
                  <a:lnTo>
                    <a:pt x="393" y="286"/>
                  </a:lnTo>
                  <a:lnTo>
                    <a:pt x="393" y="286"/>
                  </a:lnTo>
                  <a:lnTo>
                    <a:pt x="398" y="279"/>
                  </a:lnTo>
                  <a:lnTo>
                    <a:pt x="400" y="276"/>
                  </a:lnTo>
                  <a:lnTo>
                    <a:pt x="398" y="274"/>
                  </a:lnTo>
                  <a:lnTo>
                    <a:pt x="398" y="274"/>
                  </a:lnTo>
                  <a:lnTo>
                    <a:pt x="398" y="274"/>
                  </a:lnTo>
                  <a:lnTo>
                    <a:pt x="398" y="274"/>
                  </a:lnTo>
                  <a:lnTo>
                    <a:pt x="395" y="274"/>
                  </a:lnTo>
                  <a:lnTo>
                    <a:pt x="395" y="272"/>
                  </a:lnTo>
                  <a:lnTo>
                    <a:pt x="395" y="272"/>
                  </a:lnTo>
                  <a:lnTo>
                    <a:pt x="391" y="272"/>
                  </a:lnTo>
                  <a:lnTo>
                    <a:pt x="388" y="272"/>
                  </a:lnTo>
                  <a:lnTo>
                    <a:pt x="388" y="269"/>
                  </a:lnTo>
                  <a:lnTo>
                    <a:pt x="386" y="267"/>
                  </a:lnTo>
                  <a:lnTo>
                    <a:pt x="388" y="269"/>
                  </a:lnTo>
                  <a:lnTo>
                    <a:pt x="391" y="269"/>
                  </a:lnTo>
                  <a:lnTo>
                    <a:pt x="391" y="269"/>
                  </a:lnTo>
                  <a:lnTo>
                    <a:pt x="391" y="267"/>
                  </a:lnTo>
                  <a:lnTo>
                    <a:pt x="391" y="265"/>
                  </a:lnTo>
                  <a:lnTo>
                    <a:pt x="388" y="262"/>
                  </a:lnTo>
                  <a:lnTo>
                    <a:pt x="388" y="260"/>
                  </a:lnTo>
                  <a:lnTo>
                    <a:pt x="388" y="260"/>
                  </a:lnTo>
                  <a:lnTo>
                    <a:pt x="393" y="262"/>
                  </a:lnTo>
                  <a:lnTo>
                    <a:pt x="393" y="262"/>
                  </a:lnTo>
                  <a:lnTo>
                    <a:pt x="393" y="260"/>
                  </a:lnTo>
                  <a:lnTo>
                    <a:pt x="393" y="260"/>
                  </a:lnTo>
                  <a:lnTo>
                    <a:pt x="393" y="260"/>
                  </a:lnTo>
                  <a:lnTo>
                    <a:pt x="395" y="260"/>
                  </a:lnTo>
                  <a:lnTo>
                    <a:pt x="393" y="265"/>
                  </a:lnTo>
                  <a:lnTo>
                    <a:pt x="393" y="267"/>
                  </a:lnTo>
                  <a:lnTo>
                    <a:pt x="395" y="267"/>
                  </a:lnTo>
                  <a:lnTo>
                    <a:pt x="395" y="267"/>
                  </a:lnTo>
                  <a:lnTo>
                    <a:pt x="398" y="269"/>
                  </a:lnTo>
                  <a:lnTo>
                    <a:pt x="400" y="269"/>
                  </a:lnTo>
                  <a:lnTo>
                    <a:pt x="400" y="269"/>
                  </a:lnTo>
                  <a:lnTo>
                    <a:pt x="402" y="269"/>
                  </a:lnTo>
                  <a:lnTo>
                    <a:pt x="405" y="267"/>
                  </a:lnTo>
                  <a:lnTo>
                    <a:pt x="410" y="262"/>
                  </a:lnTo>
                  <a:lnTo>
                    <a:pt x="412" y="260"/>
                  </a:lnTo>
                  <a:lnTo>
                    <a:pt x="412" y="258"/>
                  </a:lnTo>
                  <a:lnTo>
                    <a:pt x="414" y="255"/>
                  </a:lnTo>
                  <a:lnTo>
                    <a:pt x="417" y="253"/>
                  </a:lnTo>
                  <a:lnTo>
                    <a:pt x="417" y="253"/>
                  </a:lnTo>
                  <a:lnTo>
                    <a:pt x="417" y="253"/>
                  </a:lnTo>
                  <a:lnTo>
                    <a:pt x="417" y="250"/>
                  </a:lnTo>
                  <a:lnTo>
                    <a:pt x="419" y="250"/>
                  </a:lnTo>
                  <a:lnTo>
                    <a:pt x="419" y="250"/>
                  </a:lnTo>
                  <a:lnTo>
                    <a:pt x="424" y="246"/>
                  </a:lnTo>
                  <a:lnTo>
                    <a:pt x="424" y="246"/>
                  </a:lnTo>
                  <a:lnTo>
                    <a:pt x="424" y="243"/>
                  </a:lnTo>
                  <a:lnTo>
                    <a:pt x="424" y="243"/>
                  </a:lnTo>
                  <a:lnTo>
                    <a:pt x="424" y="243"/>
                  </a:lnTo>
                  <a:lnTo>
                    <a:pt x="421" y="246"/>
                  </a:lnTo>
                  <a:lnTo>
                    <a:pt x="421" y="246"/>
                  </a:lnTo>
                  <a:lnTo>
                    <a:pt x="419" y="246"/>
                  </a:lnTo>
                  <a:lnTo>
                    <a:pt x="419" y="243"/>
                  </a:lnTo>
                  <a:lnTo>
                    <a:pt x="419" y="241"/>
                  </a:lnTo>
                  <a:lnTo>
                    <a:pt x="421" y="236"/>
                  </a:lnTo>
                  <a:lnTo>
                    <a:pt x="421" y="234"/>
                  </a:lnTo>
                  <a:lnTo>
                    <a:pt x="424" y="234"/>
                  </a:lnTo>
                  <a:lnTo>
                    <a:pt x="426" y="229"/>
                  </a:lnTo>
                  <a:lnTo>
                    <a:pt x="428" y="229"/>
                  </a:lnTo>
                  <a:lnTo>
                    <a:pt x="428" y="231"/>
                  </a:lnTo>
                  <a:lnTo>
                    <a:pt x="428" y="231"/>
                  </a:lnTo>
                  <a:lnTo>
                    <a:pt x="431" y="234"/>
                  </a:lnTo>
                  <a:lnTo>
                    <a:pt x="431" y="234"/>
                  </a:lnTo>
                  <a:lnTo>
                    <a:pt x="433" y="234"/>
                  </a:lnTo>
                  <a:lnTo>
                    <a:pt x="436" y="231"/>
                  </a:lnTo>
                  <a:lnTo>
                    <a:pt x="438" y="231"/>
                  </a:lnTo>
                  <a:lnTo>
                    <a:pt x="440" y="231"/>
                  </a:lnTo>
                  <a:lnTo>
                    <a:pt x="443" y="229"/>
                  </a:lnTo>
                  <a:lnTo>
                    <a:pt x="443" y="229"/>
                  </a:lnTo>
                  <a:lnTo>
                    <a:pt x="443" y="227"/>
                  </a:lnTo>
                  <a:lnTo>
                    <a:pt x="443" y="224"/>
                  </a:lnTo>
                  <a:lnTo>
                    <a:pt x="445" y="222"/>
                  </a:lnTo>
                  <a:lnTo>
                    <a:pt x="447" y="220"/>
                  </a:lnTo>
                  <a:lnTo>
                    <a:pt x="450" y="217"/>
                  </a:lnTo>
                  <a:lnTo>
                    <a:pt x="450" y="215"/>
                  </a:lnTo>
                  <a:lnTo>
                    <a:pt x="447" y="213"/>
                  </a:lnTo>
                  <a:lnTo>
                    <a:pt x="445" y="213"/>
                  </a:lnTo>
                  <a:lnTo>
                    <a:pt x="443" y="213"/>
                  </a:lnTo>
                  <a:lnTo>
                    <a:pt x="445" y="213"/>
                  </a:lnTo>
                  <a:lnTo>
                    <a:pt x="447" y="213"/>
                  </a:lnTo>
                  <a:lnTo>
                    <a:pt x="450" y="213"/>
                  </a:lnTo>
                  <a:lnTo>
                    <a:pt x="452" y="215"/>
                  </a:lnTo>
                  <a:lnTo>
                    <a:pt x="452" y="215"/>
                  </a:lnTo>
                  <a:lnTo>
                    <a:pt x="452" y="215"/>
                  </a:lnTo>
                  <a:lnTo>
                    <a:pt x="452" y="213"/>
                  </a:lnTo>
                  <a:lnTo>
                    <a:pt x="452" y="213"/>
                  </a:lnTo>
                  <a:lnTo>
                    <a:pt x="452" y="213"/>
                  </a:lnTo>
                  <a:lnTo>
                    <a:pt x="450" y="210"/>
                  </a:lnTo>
                  <a:lnTo>
                    <a:pt x="450" y="210"/>
                  </a:lnTo>
                  <a:lnTo>
                    <a:pt x="452" y="208"/>
                  </a:lnTo>
                  <a:lnTo>
                    <a:pt x="452" y="208"/>
                  </a:lnTo>
                  <a:lnTo>
                    <a:pt x="455" y="210"/>
                  </a:lnTo>
                  <a:lnTo>
                    <a:pt x="455" y="210"/>
                  </a:lnTo>
                  <a:lnTo>
                    <a:pt x="457" y="210"/>
                  </a:lnTo>
                  <a:lnTo>
                    <a:pt x="457" y="208"/>
                  </a:lnTo>
                  <a:lnTo>
                    <a:pt x="457" y="205"/>
                  </a:lnTo>
                  <a:lnTo>
                    <a:pt x="459" y="205"/>
                  </a:lnTo>
                  <a:lnTo>
                    <a:pt x="457" y="205"/>
                  </a:lnTo>
                  <a:lnTo>
                    <a:pt x="457" y="205"/>
                  </a:lnTo>
                  <a:lnTo>
                    <a:pt x="457" y="203"/>
                  </a:lnTo>
                  <a:lnTo>
                    <a:pt x="455" y="201"/>
                  </a:lnTo>
                  <a:lnTo>
                    <a:pt x="455" y="201"/>
                  </a:lnTo>
                  <a:lnTo>
                    <a:pt x="455" y="198"/>
                  </a:lnTo>
                  <a:lnTo>
                    <a:pt x="452" y="198"/>
                  </a:lnTo>
                  <a:lnTo>
                    <a:pt x="447" y="198"/>
                  </a:lnTo>
                  <a:lnTo>
                    <a:pt x="445" y="196"/>
                  </a:lnTo>
                  <a:lnTo>
                    <a:pt x="445" y="194"/>
                  </a:lnTo>
                  <a:lnTo>
                    <a:pt x="445" y="191"/>
                  </a:lnTo>
                  <a:lnTo>
                    <a:pt x="445" y="189"/>
                  </a:lnTo>
                  <a:lnTo>
                    <a:pt x="445" y="187"/>
                  </a:lnTo>
                  <a:lnTo>
                    <a:pt x="450" y="177"/>
                  </a:lnTo>
                  <a:lnTo>
                    <a:pt x="450" y="177"/>
                  </a:lnTo>
                  <a:lnTo>
                    <a:pt x="452" y="175"/>
                  </a:lnTo>
                  <a:lnTo>
                    <a:pt x="452" y="175"/>
                  </a:lnTo>
                  <a:lnTo>
                    <a:pt x="452" y="177"/>
                  </a:lnTo>
                  <a:lnTo>
                    <a:pt x="450" y="182"/>
                  </a:lnTo>
                  <a:lnTo>
                    <a:pt x="447" y="187"/>
                  </a:lnTo>
                  <a:lnTo>
                    <a:pt x="447" y="191"/>
                  </a:lnTo>
                  <a:lnTo>
                    <a:pt x="447" y="191"/>
                  </a:lnTo>
                  <a:lnTo>
                    <a:pt x="452" y="191"/>
                  </a:lnTo>
                  <a:lnTo>
                    <a:pt x="452" y="191"/>
                  </a:lnTo>
                  <a:lnTo>
                    <a:pt x="455" y="194"/>
                  </a:lnTo>
                  <a:lnTo>
                    <a:pt x="455" y="196"/>
                  </a:lnTo>
                  <a:lnTo>
                    <a:pt x="457" y="201"/>
                  </a:lnTo>
                  <a:lnTo>
                    <a:pt x="457" y="201"/>
                  </a:lnTo>
                  <a:lnTo>
                    <a:pt x="459" y="201"/>
                  </a:lnTo>
                  <a:lnTo>
                    <a:pt x="457" y="198"/>
                  </a:lnTo>
                  <a:lnTo>
                    <a:pt x="457" y="184"/>
                  </a:lnTo>
                  <a:lnTo>
                    <a:pt x="459" y="182"/>
                  </a:lnTo>
                  <a:lnTo>
                    <a:pt x="457" y="182"/>
                  </a:lnTo>
                  <a:lnTo>
                    <a:pt x="459" y="175"/>
                  </a:lnTo>
                  <a:lnTo>
                    <a:pt x="466" y="160"/>
                  </a:lnTo>
                  <a:lnTo>
                    <a:pt x="473" y="144"/>
                  </a:lnTo>
                  <a:lnTo>
                    <a:pt x="478" y="134"/>
                  </a:lnTo>
                  <a:lnTo>
                    <a:pt x="488" y="125"/>
                  </a:lnTo>
                  <a:lnTo>
                    <a:pt x="497" y="116"/>
                  </a:lnTo>
                  <a:lnTo>
                    <a:pt x="502" y="113"/>
                  </a:lnTo>
                  <a:lnTo>
                    <a:pt x="507" y="111"/>
                  </a:lnTo>
                  <a:lnTo>
                    <a:pt x="504" y="111"/>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xmlns="" id="{E80474A2-CDF9-4B1D-BB4A-4182E2694483}"/>
                </a:ext>
              </a:extLst>
            </p:cNvPr>
            <p:cNvSpPr>
              <a:spLocks noEditPoints="1"/>
            </p:cNvSpPr>
            <p:nvPr/>
          </p:nvSpPr>
          <p:spPr bwMode="auto">
            <a:xfrm>
              <a:off x="11017901" y="2964689"/>
              <a:ext cx="67180" cy="104721"/>
            </a:xfrm>
            <a:custGeom>
              <a:avLst/>
              <a:gdLst>
                <a:gd name="T0" fmla="*/ 47 w 68"/>
                <a:gd name="T1" fmla="*/ 99 h 106"/>
                <a:gd name="T2" fmla="*/ 45 w 68"/>
                <a:gd name="T3" fmla="*/ 99 h 106"/>
                <a:gd name="T4" fmla="*/ 42 w 68"/>
                <a:gd name="T5" fmla="*/ 104 h 106"/>
                <a:gd name="T6" fmla="*/ 49 w 68"/>
                <a:gd name="T7" fmla="*/ 106 h 106"/>
                <a:gd name="T8" fmla="*/ 49 w 68"/>
                <a:gd name="T9" fmla="*/ 101 h 106"/>
                <a:gd name="T10" fmla="*/ 54 w 68"/>
                <a:gd name="T11" fmla="*/ 52 h 106"/>
                <a:gd name="T12" fmla="*/ 54 w 68"/>
                <a:gd name="T13" fmla="*/ 56 h 106"/>
                <a:gd name="T14" fmla="*/ 54 w 68"/>
                <a:gd name="T15" fmla="*/ 59 h 106"/>
                <a:gd name="T16" fmla="*/ 54 w 68"/>
                <a:gd name="T17" fmla="*/ 66 h 106"/>
                <a:gd name="T18" fmla="*/ 56 w 68"/>
                <a:gd name="T19" fmla="*/ 61 h 106"/>
                <a:gd name="T20" fmla="*/ 68 w 68"/>
                <a:gd name="T21" fmla="*/ 56 h 106"/>
                <a:gd name="T22" fmla="*/ 66 w 68"/>
                <a:gd name="T23" fmla="*/ 45 h 106"/>
                <a:gd name="T24" fmla="*/ 61 w 68"/>
                <a:gd name="T25" fmla="*/ 40 h 106"/>
                <a:gd name="T26" fmla="*/ 61 w 68"/>
                <a:gd name="T27" fmla="*/ 47 h 106"/>
                <a:gd name="T28" fmla="*/ 61 w 68"/>
                <a:gd name="T29" fmla="*/ 52 h 106"/>
                <a:gd name="T30" fmla="*/ 59 w 68"/>
                <a:gd name="T31" fmla="*/ 56 h 106"/>
                <a:gd name="T32" fmla="*/ 59 w 68"/>
                <a:gd name="T33" fmla="*/ 61 h 106"/>
                <a:gd name="T34" fmla="*/ 61 w 68"/>
                <a:gd name="T35" fmla="*/ 64 h 106"/>
                <a:gd name="T36" fmla="*/ 66 w 68"/>
                <a:gd name="T37" fmla="*/ 59 h 106"/>
                <a:gd name="T38" fmla="*/ 61 w 68"/>
                <a:gd name="T39" fmla="*/ 35 h 106"/>
                <a:gd name="T40" fmla="*/ 61 w 68"/>
                <a:gd name="T41" fmla="*/ 33 h 106"/>
                <a:gd name="T42" fmla="*/ 54 w 68"/>
                <a:gd name="T43" fmla="*/ 26 h 106"/>
                <a:gd name="T44" fmla="*/ 49 w 68"/>
                <a:gd name="T45" fmla="*/ 23 h 106"/>
                <a:gd name="T46" fmla="*/ 47 w 68"/>
                <a:gd name="T47" fmla="*/ 16 h 106"/>
                <a:gd name="T48" fmla="*/ 47 w 68"/>
                <a:gd name="T49" fmla="*/ 14 h 106"/>
                <a:gd name="T50" fmla="*/ 45 w 68"/>
                <a:gd name="T51" fmla="*/ 14 h 106"/>
                <a:gd name="T52" fmla="*/ 40 w 68"/>
                <a:gd name="T53" fmla="*/ 4 h 106"/>
                <a:gd name="T54" fmla="*/ 26 w 68"/>
                <a:gd name="T55" fmla="*/ 2 h 106"/>
                <a:gd name="T56" fmla="*/ 2 w 68"/>
                <a:gd name="T57" fmla="*/ 16 h 106"/>
                <a:gd name="T58" fmla="*/ 9 w 68"/>
                <a:gd name="T59" fmla="*/ 45 h 106"/>
                <a:gd name="T60" fmla="*/ 16 w 68"/>
                <a:gd name="T61" fmla="*/ 68 h 106"/>
                <a:gd name="T62" fmla="*/ 16 w 68"/>
                <a:gd name="T63" fmla="*/ 82 h 106"/>
                <a:gd name="T64" fmla="*/ 26 w 68"/>
                <a:gd name="T65" fmla="*/ 90 h 106"/>
                <a:gd name="T66" fmla="*/ 47 w 68"/>
                <a:gd name="T67" fmla="*/ 78 h 106"/>
                <a:gd name="T68" fmla="*/ 49 w 68"/>
                <a:gd name="T69" fmla="*/ 75 h 106"/>
                <a:gd name="T70" fmla="*/ 49 w 68"/>
                <a:gd name="T71" fmla="*/ 56 h 106"/>
                <a:gd name="T72" fmla="*/ 49 w 68"/>
                <a:gd name="T73" fmla="*/ 49 h 106"/>
                <a:gd name="T74" fmla="*/ 47 w 68"/>
                <a:gd name="T75" fmla="*/ 42 h 106"/>
                <a:gd name="T76" fmla="*/ 45 w 68"/>
                <a:gd name="T77" fmla="*/ 37 h 106"/>
                <a:gd name="T78" fmla="*/ 49 w 68"/>
                <a:gd name="T79" fmla="*/ 40 h 106"/>
                <a:gd name="T80" fmla="*/ 49 w 68"/>
                <a:gd name="T81" fmla="*/ 33 h 106"/>
                <a:gd name="T82" fmla="*/ 47 w 68"/>
                <a:gd name="T83" fmla="*/ 30 h 106"/>
                <a:gd name="T84" fmla="*/ 47 w 68"/>
                <a:gd name="T85" fmla="*/ 23 h 106"/>
                <a:gd name="T86" fmla="*/ 49 w 68"/>
                <a:gd name="T87" fmla="*/ 30 h 106"/>
                <a:gd name="T88" fmla="*/ 54 w 68"/>
                <a:gd name="T89" fmla="*/ 30 h 106"/>
                <a:gd name="T90" fmla="*/ 56 w 68"/>
                <a:gd name="T91" fmla="*/ 28 h 106"/>
                <a:gd name="T92" fmla="*/ 56 w 68"/>
                <a:gd name="T93" fmla="*/ 37 h 106"/>
                <a:gd name="T94" fmla="*/ 61 w 68"/>
                <a:gd name="T95" fmla="*/ 3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106">
                  <a:moveTo>
                    <a:pt x="49" y="101"/>
                  </a:moveTo>
                  <a:lnTo>
                    <a:pt x="47" y="101"/>
                  </a:lnTo>
                  <a:lnTo>
                    <a:pt x="47" y="99"/>
                  </a:lnTo>
                  <a:lnTo>
                    <a:pt x="47" y="99"/>
                  </a:lnTo>
                  <a:lnTo>
                    <a:pt x="47" y="97"/>
                  </a:lnTo>
                  <a:lnTo>
                    <a:pt x="47" y="97"/>
                  </a:lnTo>
                  <a:lnTo>
                    <a:pt x="45" y="97"/>
                  </a:lnTo>
                  <a:lnTo>
                    <a:pt x="45" y="99"/>
                  </a:lnTo>
                  <a:lnTo>
                    <a:pt x="47" y="99"/>
                  </a:lnTo>
                  <a:lnTo>
                    <a:pt x="45" y="101"/>
                  </a:lnTo>
                  <a:lnTo>
                    <a:pt x="45" y="101"/>
                  </a:lnTo>
                  <a:lnTo>
                    <a:pt x="42" y="104"/>
                  </a:lnTo>
                  <a:lnTo>
                    <a:pt x="45" y="104"/>
                  </a:lnTo>
                  <a:lnTo>
                    <a:pt x="45" y="106"/>
                  </a:lnTo>
                  <a:lnTo>
                    <a:pt x="47" y="106"/>
                  </a:lnTo>
                  <a:lnTo>
                    <a:pt x="49" y="106"/>
                  </a:lnTo>
                  <a:lnTo>
                    <a:pt x="49" y="104"/>
                  </a:lnTo>
                  <a:lnTo>
                    <a:pt x="49" y="104"/>
                  </a:lnTo>
                  <a:lnTo>
                    <a:pt x="49" y="104"/>
                  </a:lnTo>
                  <a:lnTo>
                    <a:pt x="49" y="101"/>
                  </a:lnTo>
                  <a:close/>
                  <a:moveTo>
                    <a:pt x="56" y="54"/>
                  </a:moveTo>
                  <a:lnTo>
                    <a:pt x="56" y="52"/>
                  </a:lnTo>
                  <a:lnTo>
                    <a:pt x="54" y="52"/>
                  </a:lnTo>
                  <a:lnTo>
                    <a:pt x="54" y="52"/>
                  </a:lnTo>
                  <a:lnTo>
                    <a:pt x="54" y="52"/>
                  </a:lnTo>
                  <a:lnTo>
                    <a:pt x="54" y="52"/>
                  </a:lnTo>
                  <a:lnTo>
                    <a:pt x="52" y="56"/>
                  </a:lnTo>
                  <a:lnTo>
                    <a:pt x="54" y="56"/>
                  </a:lnTo>
                  <a:lnTo>
                    <a:pt x="54" y="59"/>
                  </a:lnTo>
                  <a:lnTo>
                    <a:pt x="54" y="59"/>
                  </a:lnTo>
                  <a:lnTo>
                    <a:pt x="54" y="59"/>
                  </a:lnTo>
                  <a:lnTo>
                    <a:pt x="54" y="59"/>
                  </a:lnTo>
                  <a:lnTo>
                    <a:pt x="54" y="61"/>
                  </a:lnTo>
                  <a:lnTo>
                    <a:pt x="54" y="61"/>
                  </a:lnTo>
                  <a:lnTo>
                    <a:pt x="54" y="64"/>
                  </a:lnTo>
                  <a:lnTo>
                    <a:pt x="54" y="66"/>
                  </a:lnTo>
                  <a:lnTo>
                    <a:pt x="54" y="64"/>
                  </a:lnTo>
                  <a:lnTo>
                    <a:pt x="56" y="64"/>
                  </a:lnTo>
                  <a:lnTo>
                    <a:pt x="56" y="64"/>
                  </a:lnTo>
                  <a:lnTo>
                    <a:pt x="56" y="61"/>
                  </a:lnTo>
                  <a:lnTo>
                    <a:pt x="56" y="61"/>
                  </a:lnTo>
                  <a:lnTo>
                    <a:pt x="56" y="59"/>
                  </a:lnTo>
                  <a:lnTo>
                    <a:pt x="56" y="54"/>
                  </a:lnTo>
                  <a:close/>
                  <a:moveTo>
                    <a:pt x="68" y="56"/>
                  </a:moveTo>
                  <a:lnTo>
                    <a:pt x="68" y="56"/>
                  </a:lnTo>
                  <a:lnTo>
                    <a:pt x="68" y="54"/>
                  </a:lnTo>
                  <a:lnTo>
                    <a:pt x="68" y="52"/>
                  </a:lnTo>
                  <a:lnTo>
                    <a:pt x="66" y="45"/>
                  </a:lnTo>
                  <a:lnTo>
                    <a:pt x="66" y="40"/>
                  </a:lnTo>
                  <a:lnTo>
                    <a:pt x="66" y="37"/>
                  </a:lnTo>
                  <a:lnTo>
                    <a:pt x="64" y="37"/>
                  </a:lnTo>
                  <a:lnTo>
                    <a:pt x="61" y="40"/>
                  </a:lnTo>
                  <a:lnTo>
                    <a:pt x="61" y="42"/>
                  </a:lnTo>
                  <a:lnTo>
                    <a:pt x="61" y="42"/>
                  </a:lnTo>
                  <a:lnTo>
                    <a:pt x="61" y="47"/>
                  </a:lnTo>
                  <a:lnTo>
                    <a:pt x="61" y="47"/>
                  </a:lnTo>
                  <a:lnTo>
                    <a:pt x="61" y="49"/>
                  </a:lnTo>
                  <a:lnTo>
                    <a:pt x="59" y="49"/>
                  </a:lnTo>
                  <a:lnTo>
                    <a:pt x="59" y="49"/>
                  </a:lnTo>
                  <a:lnTo>
                    <a:pt x="61" y="52"/>
                  </a:lnTo>
                  <a:lnTo>
                    <a:pt x="61" y="52"/>
                  </a:lnTo>
                  <a:lnTo>
                    <a:pt x="61" y="54"/>
                  </a:lnTo>
                  <a:lnTo>
                    <a:pt x="59" y="54"/>
                  </a:lnTo>
                  <a:lnTo>
                    <a:pt x="59" y="56"/>
                  </a:lnTo>
                  <a:lnTo>
                    <a:pt x="61" y="56"/>
                  </a:lnTo>
                  <a:lnTo>
                    <a:pt x="61" y="59"/>
                  </a:lnTo>
                  <a:lnTo>
                    <a:pt x="61" y="59"/>
                  </a:lnTo>
                  <a:lnTo>
                    <a:pt x="59" y="61"/>
                  </a:lnTo>
                  <a:lnTo>
                    <a:pt x="59" y="64"/>
                  </a:lnTo>
                  <a:lnTo>
                    <a:pt x="59" y="64"/>
                  </a:lnTo>
                  <a:lnTo>
                    <a:pt x="59" y="64"/>
                  </a:lnTo>
                  <a:lnTo>
                    <a:pt x="61" y="64"/>
                  </a:lnTo>
                  <a:lnTo>
                    <a:pt x="61" y="61"/>
                  </a:lnTo>
                  <a:lnTo>
                    <a:pt x="64" y="61"/>
                  </a:lnTo>
                  <a:lnTo>
                    <a:pt x="64" y="59"/>
                  </a:lnTo>
                  <a:lnTo>
                    <a:pt x="66" y="59"/>
                  </a:lnTo>
                  <a:lnTo>
                    <a:pt x="68" y="59"/>
                  </a:lnTo>
                  <a:lnTo>
                    <a:pt x="68" y="56"/>
                  </a:lnTo>
                  <a:close/>
                  <a:moveTo>
                    <a:pt x="61" y="37"/>
                  </a:moveTo>
                  <a:lnTo>
                    <a:pt x="61" y="35"/>
                  </a:lnTo>
                  <a:lnTo>
                    <a:pt x="64" y="35"/>
                  </a:lnTo>
                  <a:lnTo>
                    <a:pt x="61" y="35"/>
                  </a:lnTo>
                  <a:lnTo>
                    <a:pt x="61" y="33"/>
                  </a:lnTo>
                  <a:lnTo>
                    <a:pt x="61" y="33"/>
                  </a:lnTo>
                  <a:lnTo>
                    <a:pt x="61" y="33"/>
                  </a:lnTo>
                  <a:lnTo>
                    <a:pt x="59" y="28"/>
                  </a:lnTo>
                  <a:lnTo>
                    <a:pt x="56" y="26"/>
                  </a:lnTo>
                  <a:lnTo>
                    <a:pt x="54" y="26"/>
                  </a:lnTo>
                  <a:lnTo>
                    <a:pt x="54" y="26"/>
                  </a:lnTo>
                  <a:lnTo>
                    <a:pt x="52" y="26"/>
                  </a:lnTo>
                  <a:lnTo>
                    <a:pt x="49" y="26"/>
                  </a:lnTo>
                  <a:lnTo>
                    <a:pt x="49" y="23"/>
                  </a:lnTo>
                  <a:lnTo>
                    <a:pt x="49" y="23"/>
                  </a:lnTo>
                  <a:lnTo>
                    <a:pt x="49" y="23"/>
                  </a:lnTo>
                  <a:lnTo>
                    <a:pt x="49" y="19"/>
                  </a:lnTo>
                  <a:lnTo>
                    <a:pt x="47" y="16"/>
                  </a:lnTo>
                  <a:lnTo>
                    <a:pt x="47" y="16"/>
                  </a:lnTo>
                  <a:lnTo>
                    <a:pt x="47" y="16"/>
                  </a:lnTo>
                  <a:lnTo>
                    <a:pt x="47" y="14"/>
                  </a:lnTo>
                  <a:lnTo>
                    <a:pt x="47" y="14"/>
                  </a:lnTo>
                  <a:lnTo>
                    <a:pt x="47" y="14"/>
                  </a:lnTo>
                  <a:lnTo>
                    <a:pt x="47" y="11"/>
                  </a:lnTo>
                  <a:lnTo>
                    <a:pt x="45" y="11"/>
                  </a:lnTo>
                  <a:lnTo>
                    <a:pt x="45" y="14"/>
                  </a:lnTo>
                  <a:lnTo>
                    <a:pt x="42" y="14"/>
                  </a:lnTo>
                  <a:lnTo>
                    <a:pt x="42" y="11"/>
                  </a:lnTo>
                  <a:lnTo>
                    <a:pt x="42" y="11"/>
                  </a:lnTo>
                  <a:lnTo>
                    <a:pt x="40" y="4"/>
                  </a:lnTo>
                  <a:lnTo>
                    <a:pt x="40" y="0"/>
                  </a:lnTo>
                  <a:lnTo>
                    <a:pt x="38" y="0"/>
                  </a:lnTo>
                  <a:lnTo>
                    <a:pt x="33" y="0"/>
                  </a:lnTo>
                  <a:lnTo>
                    <a:pt x="26" y="2"/>
                  </a:lnTo>
                  <a:lnTo>
                    <a:pt x="16" y="4"/>
                  </a:lnTo>
                  <a:lnTo>
                    <a:pt x="9" y="7"/>
                  </a:lnTo>
                  <a:lnTo>
                    <a:pt x="0" y="9"/>
                  </a:lnTo>
                  <a:lnTo>
                    <a:pt x="2" y="16"/>
                  </a:lnTo>
                  <a:lnTo>
                    <a:pt x="4" y="23"/>
                  </a:lnTo>
                  <a:lnTo>
                    <a:pt x="7" y="30"/>
                  </a:lnTo>
                  <a:lnTo>
                    <a:pt x="9" y="37"/>
                  </a:lnTo>
                  <a:lnTo>
                    <a:pt x="9" y="45"/>
                  </a:lnTo>
                  <a:lnTo>
                    <a:pt x="12" y="52"/>
                  </a:lnTo>
                  <a:lnTo>
                    <a:pt x="14" y="56"/>
                  </a:lnTo>
                  <a:lnTo>
                    <a:pt x="16" y="64"/>
                  </a:lnTo>
                  <a:lnTo>
                    <a:pt x="16" y="68"/>
                  </a:lnTo>
                  <a:lnTo>
                    <a:pt x="16" y="73"/>
                  </a:lnTo>
                  <a:lnTo>
                    <a:pt x="19" y="80"/>
                  </a:lnTo>
                  <a:lnTo>
                    <a:pt x="19" y="80"/>
                  </a:lnTo>
                  <a:lnTo>
                    <a:pt x="16" y="82"/>
                  </a:lnTo>
                  <a:lnTo>
                    <a:pt x="16" y="85"/>
                  </a:lnTo>
                  <a:lnTo>
                    <a:pt x="19" y="90"/>
                  </a:lnTo>
                  <a:lnTo>
                    <a:pt x="19" y="92"/>
                  </a:lnTo>
                  <a:lnTo>
                    <a:pt x="26" y="90"/>
                  </a:lnTo>
                  <a:lnTo>
                    <a:pt x="40" y="80"/>
                  </a:lnTo>
                  <a:lnTo>
                    <a:pt x="45" y="78"/>
                  </a:lnTo>
                  <a:lnTo>
                    <a:pt x="45" y="78"/>
                  </a:lnTo>
                  <a:lnTo>
                    <a:pt x="47" y="78"/>
                  </a:lnTo>
                  <a:lnTo>
                    <a:pt x="49" y="78"/>
                  </a:lnTo>
                  <a:lnTo>
                    <a:pt x="49" y="78"/>
                  </a:lnTo>
                  <a:lnTo>
                    <a:pt x="49" y="78"/>
                  </a:lnTo>
                  <a:lnTo>
                    <a:pt x="49" y="75"/>
                  </a:lnTo>
                  <a:lnTo>
                    <a:pt x="49" y="75"/>
                  </a:lnTo>
                  <a:lnTo>
                    <a:pt x="52" y="66"/>
                  </a:lnTo>
                  <a:lnTo>
                    <a:pt x="52" y="64"/>
                  </a:lnTo>
                  <a:lnTo>
                    <a:pt x="49" y="56"/>
                  </a:lnTo>
                  <a:lnTo>
                    <a:pt x="49" y="54"/>
                  </a:lnTo>
                  <a:lnTo>
                    <a:pt x="47" y="52"/>
                  </a:lnTo>
                  <a:lnTo>
                    <a:pt x="47" y="52"/>
                  </a:lnTo>
                  <a:lnTo>
                    <a:pt x="49" y="49"/>
                  </a:lnTo>
                  <a:lnTo>
                    <a:pt x="49" y="47"/>
                  </a:lnTo>
                  <a:lnTo>
                    <a:pt x="49" y="45"/>
                  </a:lnTo>
                  <a:lnTo>
                    <a:pt x="47" y="42"/>
                  </a:lnTo>
                  <a:lnTo>
                    <a:pt x="47" y="42"/>
                  </a:lnTo>
                  <a:lnTo>
                    <a:pt x="45" y="40"/>
                  </a:lnTo>
                  <a:lnTo>
                    <a:pt x="45" y="40"/>
                  </a:lnTo>
                  <a:lnTo>
                    <a:pt x="45" y="37"/>
                  </a:lnTo>
                  <a:lnTo>
                    <a:pt x="45" y="37"/>
                  </a:lnTo>
                  <a:lnTo>
                    <a:pt x="47" y="37"/>
                  </a:lnTo>
                  <a:lnTo>
                    <a:pt x="47" y="37"/>
                  </a:lnTo>
                  <a:lnTo>
                    <a:pt x="49" y="37"/>
                  </a:lnTo>
                  <a:lnTo>
                    <a:pt x="49" y="40"/>
                  </a:lnTo>
                  <a:lnTo>
                    <a:pt x="49" y="37"/>
                  </a:lnTo>
                  <a:lnTo>
                    <a:pt x="49" y="35"/>
                  </a:lnTo>
                  <a:lnTo>
                    <a:pt x="49" y="35"/>
                  </a:lnTo>
                  <a:lnTo>
                    <a:pt x="49" y="33"/>
                  </a:lnTo>
                  <a:lnTo>
                    <a:pt x="49" y="33"/>
                  </a:lnTo>
                  <a:lnTo>
                    <a:pt x="47" y="33"/>
                  </a:lnTo>
                  <a:lnTo>
                    <a:pt x="47" y="30"/>
                  </a:lnTo>
                  <a:lnTo>
                    <a:pt x="47" y="30"/>
                  </a:lnTo>
                  <a:lnTo>
                    <a:pt x="45" y="26"/>
                  </a:lnTo>
                  <a:lnTo>
                    <a:pt x="45" y="23"/>
                  </a:lnTo>
                  <a:lnTo>
                    <a:pt x="45" y="23"/>
                  </a:lnTo>
                  <a:lnTo>
                    <a:pt x="47" y="23"/>
                  </a:lnTo>
                  <a:lnTo>
                    <a:pt x="47" y="26"/>
                  </a:lnTo>
                  <a:lnTo>
                    <a:pt x="47" y="26"/>
                  </a:lnTo>
                  <a:lnTo>
                    <a:pt x="49" y="28"/>
                  </a:lnTo>
                  <a:lnTo>
                    <a:pt x="49" y="30"/>
                  </a:lnTo>
                  <a:lnTo>
                    <a:pt x="52" y="30"/>
                  </a:lnTo>
                  <a:lnTo>
                    <a:pt x="54" y="33"/>
                  </a:lnTo>
                  <a:lnTo>
                    <a:pt x="54" y="33"/>
                  </a:lnTo>
                  <a:lnTo>
                    <a:pt x="54" y="30"/>
                  </a:lnTo>
                  <a:lnTo>
                    <a:pt x="54" y="28"/>
                  </a:lnTo>
                  <a:lnTo>
                    <a:pt x="54" y="28"/>
                  </a:lnTo>
                  <a:lnTo>
                    <a:pt x="56" y="28"/>
                  </a:lnTo>
                  <a:lnTo>
                    <a:pt x="56" y="28"/>
                  </a:lnTo>
                  <a:lnTo>
                    <a:pt x="56" y="28"/>
                  </a:lnTo>
                  <a:lnTo>
                    <a:pt x="56" y="33"/>
                  </a:lnTo>
                  <a:lnTo>
                    <a:pt x="56" y="35"/>
                  </a:lnTo>
                  <a:lnTo>
                    <a:pt x="56" y="37"/>
                  </a:lnTo>
                  <a:lnTo>
                    <a:pt x="56" y="37"/>
                  </a:lnTo>
                  <a:lnTo>
                    <a:pt x="56" y="40"/>
                  </a:lnTo>
                  <a:lnTo>
                    <a:pt x="59" y="40"/>
                  </a:lnTo>
                  <a:lnTo>
                    <a:pt x="61" y="37"/>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xmlns="" id="{C87082C7-40C8-4ACF-890E-CB5B3B3711EF}"/>
                </a:ext>
              </a:extLst>
            </p:cNvPr>
            <p:cNvSpPr>
              <a:spLocks/>
            </p:cNvSpPr>
            <p:nvPr/>
          </p:nvSpPr>
          <p:spPr bwMode="auto">
            <a:xfrm>
              <a:off x="10222612" y="3053603"/>
              <a:ext cx="581896" cy="369489"/>
            </a:xfrm>
            <a:custGeom>
              <a:avLst/>
              <a:gdLst>
                <a:gd name="T0" fmla="*/ 568 w 589"/>
                <a:gd name="T1" fmla="*/ 191 h 374"/>
                <a:gd name="T2" fmla="*/ 549 w 589"/>
                <a:gd name="T3" fmla="*/ 182 h 374"/>
                <a:gd name="T4" fmla="*/ 535 w 589"/>
                <a:gd name="T5" fmla="*/ 168 h 374"/>
                <a:gd name="T6" fmla="*/ 530 w 589"/>
                <a:gd name="T7" fmla="*/ 156 h 374"/>
                <a:gd name="T8" fmla="*/ 530 w 589"/>
                <a:gd name="T9" fmla="*/ 146 h 374"/>
                <a:gd name="T10" fmla="*/ 530 w 589"/>
                <a:gd name="T11" fmla="*/ 142 h 374"/>
                <a:gd name="T12" fmla="*/ 537 w 589"/>
                <a:gd name="T13" fmla="*/ 132 h 374"/>
                <a:gd name="T14" fmla="*/ 533 w 589"/>
                <a:gd name="T15" fmla="*/ 123 h 374"/>
                <a:gd name="T16" fmla="*/ 530 w 589"/>
                <a:gd name="T17" fmla="*/ 123 h 374"/>
                <a:gd name="T18" fmla="*/ 528 w 589"/>
                <a:gd name="T19" fmla="*/ 116 h 374"/>
                <a:gd name="T20" fmla="*/ 540 w 589"/>
                <a:gd name="T21" fmla="*/ 101 h 374"/>
                <a:gd name="T22" fmla="*/ 540 w 589"/>
                <a:gd name="T23" fmla="*/ 97 h 374"/>
                <a:gd name="T24" fmla="*/ 547 w 589"/>
                <a:gd name="T25" fmla="*/ 78 h 374"/>
                <a:gd name="T26" fmla="*/ 552 w 589"/>
                <a:gd name="T27" fmla="*/ 68 h 374"/>
                <a:gd name="T28" fmla="*/ 559 w 589"/>
                <a:gd name="T29" fmla="*/ 63 h 374"/>
                <a:gd name="T30" fmla="*/ 552 w 589"/>
                <a:gd name="T31" fmla="*/ 54 h 374"/>
                <a:gd name="T32" fmla="*/ 540 w 589"/>
                <a:gd name="T33" fmla="*/ 56 h 374"/>
                <a:gd name="T34" fmla="*/ 528 w 589"/>
                <a:gd name="T35" fmla="*/ 52 h 374"/>
                <a:gd name="T36" fmla="*/ 516 w 589"/>
                <a:gd name="T37" fmla="*/ 30 h 374"/>
                <a:gd name="T38" fmla="*/ 511 w 589"/>
                <a:gd name="T39" fmla="*/ 21 h 374"/>
                <a:gd name="T40" fmla="*/ 507 w 589"/>
                <a:gd name="T41" fmla="*/ 14 h 374"/>
                <a:gd name="T42" fmla="*/ 492 w 589"/>
                <a:gd name="T43" fmla="*/ 11 h 374"/>
                <a:gd name="T44" fmla="*/ 481 w 589"/>
                <a:gd name="T45" fmla="*/ 2 h 374"/>
                <a:gd name="T46" fmla="*/ 440 w 589"/>
                <a:gd name="T47" fmla="*/ 9 h 374"/>
                <a:gd name="T48" fmla="*/ 365 w 589"/>
                <a:gd name="T49" fmla="*/ 26 h 374"/>
                <a:gd name="T50" fmla="*/ 289 w 589"/>
                <a:gd name="T51" fmla="*/ 42 h 374"/>
                <a:gd name="T52" fmla="*/ 213 w 589"/>
                <a:gd name="T53" fmla="*/ 56 h 374"/>
                <a:gd name="T54" fmla="*/ 138 w 589"/>
                <a:gd name="T55" fmla="*/ 73 h 374"/>
                <a:gd name="T56" fmla="*/ 71 w 589"/>
                <a:gd name="T57" fmla="*/ 85 h 374"/>
                <a:gd name="T58" fmla="*/ 67 w 589"/>
                <a:gd name="T59" fmla="*/ 63 h 374"/>
                <a:gd name="T60" fmla="*/ 50 w 589"/>
                <a:gd name="T61" fmla="*/ 63 h 374"/>
                <a:gd name="T62" fmla="*/ 34 w 589"/>
                <a:gd name="T63" fmla="*/ 75 h 374"/>
                <a:gd name="T64" fmla="*/ 38 w 589"/>
                <a:gd name="T65" fmla="*/ 71 h 374"/>
                <a:gd name="T66" fmla="*/ 31 w 589"/>
                <a:gd name="T67" fmla="*/ 78 h 374"/>
                <a:gd name="T68" fmla="*/ 5 w 589"/>
                <a:gd name="T69" fmla="*/ 97 h 374"/>
                <a:gd name="T70" fmla="*/ 17 w 589"/>
                <a:gd name="T71" fmla="*/ 184 h 374"/>
                <a:gd name="T72" fmla="*/ 29 w 589"/>
                <a:gd name="T73" fmla="*/ 260 h 374"/>
                <a:gd name="T74" fmla="*/ 29 w 589"/>
                <a:gd name="T75" fmla="*/ 262 h 374"/>
                <a:gd name="T76" fmla="*/ 38 w 589"/>
                <a:gd name="T77" fmla="*/ 310 h 374"/>
                <a:gd name="T78" fmla="*/ 48 w 589"/>
                <a:gd name="T79" fmla="*/ 364 h 374"/>
                <a:gd name="T80" fmla="*/ 112 w 589"/>
                <a:gd name="T81" fmla="*/ 362 h 374"/>
                <a:gd name="T82" fmla="*/ 183 w 589"/>
                <a:gd name="T83" fmla="*/ 347 h 374"/>
                <a:gd name="T84" fmla="*/ 249 w 589"/>
                <a:gd name="T85" fmla="*/ 336 h 374"/>
                <a:gd name="T86" fmla="*/ 315 w 589"/>
                <a:gd name="T87" fmla="*/ 321 h 374"/>
                <a:gd name="T88" fmla="*/ 381 w 589"/>
                <a:gd name="T89" fmla="*/ 310 h 374"/>
                <a:gd name="T90" fmla="*/ 445 w 589"/>
                <a:gd name="T91" fmla="*/ 295 h 374"/>
                <a:gd name="T92" fmla="*/ 502 w 589"/>
                <a:gd name="T93" fmla="*/ 284 h 374"/>
                <a:gd name="T94" fmla="*/ 509 w 589"/>
                <a:gd name="T95" fmla="*/ 267 h 374"/>
                <a:gd name="T96" fmla="*/ 528 w 589"/>
                <a:gd name="T97" fmla="*/ 262 h 374"/>
                <a:gd name="T98" fmla="*/ 537 w 589"/>
                <a:gd name="T99" fmla="*/ 258 h 374"/>
                <a:gd name="T100" fmla="*/ 556 w 589"/>
                <a:gd name="T101" fmla="*/ 246 h 374"/>
                <a:gd name="T102" fmla="*/ 563 w 589"/>
                <a:gd name="T103" fmla="*/ 231 h 374"/>
                <a:gd name="T104" fmla="*/ 575 w 589"/>
                <a:gd name="T105" fmla="*/ 220 h 374"/>
                <a:gd name="T106" fmla="*/ 587 w 589"/>
                <a:gd name="T107" fmla="*/ 21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9" h="374">
                  <a:moveTo>
                    <a:pt x="585" y="203"/>
                  </a:moveTo>
                  <a:lnTo>
                    <a:pt x="578" y="201"/>
                  </a:lnTo>
                  <a:lnTo>
                    <a:pt x="573" y="196"/>
                  </a:lnTo>
                  <a:lnTo>
                    <a:pt x="571" y="194"/>
                  </a:lnTo>
                  <a:lnTo>
                    <a:pt x="571" y="191"/>
                  </a:lnTo>
                  <a:lnTo>
                    <a:pt x="568" y="191"/>
                  </a:lnTo>
                  <a:lnTo>
                    <a:pt x="563" y="189"/>
                  </a:lnTo>
                  <a:lnTo>
                    <a:pt x="561" y="184"/>
                  </a:lnTo>
                  <a:lnTo>
                    <a:pt x="559" y="182"/>
                  </a:lnTo>
                  <a:lnTo>
                    <a:pt x="554" y="184"/>
                  </a:lnTo>
                  <a:lnTo>
                    <a:pt x="552" y="184"/>
                  </a:lnTo>
                  <a:lnTo>
                    <a:pt x="549" y="182"/>
                  </a:lnTo>
                  <a:lnTo>
                    <a:pt x="549" y="179"/>
                  </a:lnTo>
                  <a:lnTo>
                    <a:pt x="547" y="170"/>
                  </a:lnTo>
                  <a:lnTo>
                    <a:pt x="544" y="168"/>
                  </a:lnTo>
                  <a:lnTo>
                    <a:pt x="537" y="168"/>
                  </a:lnTo>
                  <a:lnTo>
                    <a:pt x="535" y="168"/>
                  </a:lnTo>
                  <a:lnTo>
                    <a:pt x="535" y="168"/>
                  </a:lnTo>
                  <a:lnTo>
                    <a:pt x="533" y="165"/>
                  </a:lnTo>
                  <a:lnTo>
                    <a:pt x="533" y="163"/>
                  </a:lnTo>
                  <a:lnTo>
                    <a:pt x="533" y="163"/>
                  </a:lnTo>
                  <a:lnTo>
                    <a:pt x="533" y="160"/>
                  </a:lnTo>
                  <a:lnTo>
                    <a:pt x="530" y="158"/>
                  </a:lnTo>
                  <a:lnTo>
                    <a:pt x="530" y="156"/>
                  </a:lnTo>
                  <a:lnTo>
                    <a:pt x="530" y="156"/>
                  </a:lnTo>
                  <a:lnTo>
                    <a:pt x="530" y="153"/>
                  </a:lnTo>
                  <a:lnTo>
                    <a:pt x="530" y="153"/>
                  </a:lnTo>
                  <a:lnTo>
                    <a:pt x="530" y="151"/>
                  </a:lnTo>
                  <a:lnTo>
                    <a:pt x="530" y="146"/>
                  </a:lnTo>
                  <a:lnTo>
                    <a:pt x="530" y="146"/>
                  </a:lnTo>
                  <a:lnTo>
                    <a:pt x="528" y="146"/>
                  </a:lnTo>
                  <a:lnTo>
                    <a:pt x="528" y="146"/>
                  </a:lnTo>
                  <a:lnTo>
                    <a:pt x="528" y="144"/>
                  </a:lnTo>
                  <a:lnTo>
                    <a:pt x="530" y="144"/>
                  </a:lnTo>
                  <a:lnTo>
                    <a:pt x="530" y="144"/>
                  </a:lnTo>
                  <a:lnTo>
                    <a:pt x="530" y="142"/>
                  </a:lnTo>
                  <a:lnTo>
                    <a:pt x="533" y="142"/>
                  </a:lnTo>
                  <a:lnTo>
                    <a:pt x="535" y="142"/>
                  </a:lnTo>
                  <a:lnTo>
                    <a:pt x="535" y="139"/>
                  </a:lnTo>
                  <a:lnTo>
                    <a:pt x="535" y="137"/>
                  </a:lnTo>
                  <a:lnTo>
                    <a:pt x="535" y="134"/>
                  </a:lnTo>
                  <a:lnTo>
                    <a:pt x="537" y="132"/>
                  </a:lnTo>
                  <a:lnTo>
                    <a:pt x="537" y="132"/>
                  </a:lnTo>
                  <a:lnTo>
                    <a:pt x="537" y="130"/>
                  </a:lnTo>
                  <a:lnTo>
                    <a:pt x="537" y="127"/>
                  </a:lnTo>
                  <a:lnTo>
                    <a:pt x="535" y="125"/>
                  </a:lnTo>
                  <a:lnTo>
                    <a:pt x="533" y="123"/>
                  </a:lnTo>
                  <a:lnTo>
                    <a:pt x="533" y="123"/>
                  </a:lnTo>
                  <a:lnTo>
                    <a:pt x="533" y="123"/>
                  </a:lnTo>
                  <a:lnTo>
                    <a:pt x="533" y="123"/>
                  </a:lnTo>
                  <a:lnTo>
                    <a:pt x="530" y="123"/>
                  </a:lnTo>
                  <a:lnTo>
                    <a:pt x="530" y="123"/>
                  </a:lnTo>
                  <a:lnTo>
                    <a:pt x="530" y="123"/>
                  </a:lnTo>
                  <a:lnTo>
                    <a:pt x="530" y="123"/>
                  </a:lnTo>
                  <a:lnTo>
                    <a:pt x="530" y="120"/>
                  </a:lnTo>
                  <a:lnTo>
                    <a:pt x="530" y="120"/>
                  </a:lnTo>
                  <a:lnTo>
                    <a:pt x="528" y="120"/>
                  </a:lnTo>
                  <a:lnTo>
                    <a:pt x="528" y="118"/>
                  </a:lnTo>
                  <a:lnTo>
                    <a:pt x="528" y="118"/>
                  </a:lnTo>
                  <a:lnTo>
                    <a:pt x="528" y="116"/>
                  </a:lnTo>
                  <a:lnTo>
                    <a:pt x="530" y="113"/>
                  </a:lnTo>
                  <a:lnTo>
                    <a:pt x="530" y="111"/>
                  </a:lnTo>
                  <a:lnTo>
                    <a:pt x="533" y="111"/>
                  </a:lnTo>
                  <a:lnTo>
                    <a:pt x="535" y="108"/>
                  </a:lnTo>
                  <a:lnTo>
                    <a:pt x="535" y="108"/>
                  </a:lnTo>
                  <a:lnTo>
                    <a:pt x="540" y="101"/>
                  </a:lnTo>
                  <a:lnTo>
                    <a:pt x="540" y="101"/>
                  </a:lnTo>
                  <a:lnTo>
                    <a:pt x="540" y="101"/>
                  </a:lnTo>
                  <a:lnTo>
                    <a:pt x="537" y="99"/>
                  </a:lnTo>
                  <a:lnTo>
                    <a:pt x="540" y="99"/>
                  </a:lnTo>
                  <a:lnTo>
                    <a:pt x="540" y="99"/>
                  </a:lnTo>
                  <a:lnTo>
                    <a:pt x="540" y="97"/>
                  </a:lnTo>
                  <a:lnTo>
                    <a:pt x="540" y="97"/>
                  </a:lnTo>
                  <a:lnTo>
                    <a:pt x="542" y="97"/>
                  </a:lnTo>
                  <a:lnTo>
                    <a:pt x="544" y="89"/>
                  </a:lnTo>
                  <a:lnTo>
                    <a:pt x="547" y="82"/>
                  </a:lnTo>
                  <a:lnTo>
                    <a:pt x="547" y="80"/>
                  </a:lnTo>
                  <a:lnTo>
                    <a:pt x="547" y="78"/>
                  </a:lnTo>
                  <a:lnTo>
                    <a:pt x="547" y="78"/>
                  </a:lnTo>
                  <a:lnTo>
                    <a:pt x="552" y="71"/>
                  </a:lnTo>
                  <a:lnTo>
                    <a:pt x="552" y="71"/>
                  </a:lnTo>
                  <a:lnTo>
                    <a:pt x="552" y="68"/>
                  </a:lnTo>
                  <a:lnTo>
                    <a:pt x="552" y="68"/>
                  </a:lnTo>
                  <a:lnTo>
                    <a:pt x="552" y="68"/>
                  </a:lnTo>
                  <a:lnTo>
                    <a:pt x="552" y="68"/>
                  </a:lnTo>
                  <a:lnTo>
                    <a:pt x="554" y="66"/>
                  </a:lnTo>
                  <a:lnTo>
                    <a:pt x="554" y="66"/>
                  </a:lnTo>
                  <a:lnTo>
                    <a:pt x="556" y="66"/>
                  </a:lnTo>
                  <a:lnTo>
                    <a:pt x="559" y="63"/>
                  </a:lnTo>
                  <a:lnTo>
                    <a:pt x="559" y="63"/>
                  </a:lnTo>
                  <a:lnTo>
                    <a:pt x="556" y="61"/>
                  </a:lnTo>
                  <a:lnTo>
                    <a:pt x="554" y="59"/>
                  </a:lnTo>
                  <a:lnTo>
                    <a:pt x="554" y="59"/>
                  </a:lnTo>
                  <a:lnTo>
                    <a:pt x="552" y="56"/>
                  </a:lnTo>
                  <a:lnTo>
                    <a:pt x="552" y="56"/>
                  </a:lnTo>
                  <a:lnTo>
                    <a:pt x="552" y="54"/>
                  </a:lnTo>
                  <a:lnTo>
                    <a:pt x="549" y="56"/>
                  </a:lnTo>
                  <a:lnTo>
                    <a:pt x="549" y="56"/>
                  </a:lnTo>
                  <a:lnTo>
                    <a:pt x="549" y="56"/>
                  </a:lnTo>
                  <a:lnTo>
                    <a:pt x="547" y="56"/>
                  </a:lnTo>
                  <a:lnTo>
                    <a:pt x="544" y="54"/>
                  </a:lnTo>
                  <a:lnTo>
                    <a:pt x="540" y="56"/>
                  </a:lnTo>
                  <a:lnTo>
                    <a:pt x="537" y="56"/>
                  </a:lnTo>
                  <a:lnTo>
                    <a:pt x="537" y="56"/>
                  </a:lnTo>
                  <a:lnTo>
                    <a:pt x="535" y="54"/>
                  </a:lnTo>
                  <a:lnTo>
                    <a:pt x="533" y="54"/>
                  </a:lnTo>
                  <a:lnTo>
                    <a:pt x="530" y="54"/>
                  </a:lnTo>
                  <a:lnTo>
                    <a:pt x="528" y="52"/>
                  </a:lnTo>
                  <a:lnTo>
                    <a:pt x="526" y="52"/>
                  </a:lnTo>
                  <a:lnTo>
                    <a:pt x="518" y="42"/>
                  </a:lnTo>
                  <a:lnTo>
                    <a:pt x="518" y="42"/>
                  </a:lnTo>
                  <a:lnTo>
                    <a:pt x="516" y="40"/>
                  </a:lnTo>
                  <a:lnTo>
                    <a:pt x="516" y="35"/>
                  </a:lnTo>
                  <a:lnTo>
                    <a:pt x="516" y="30"/>
                  </a:lnTo>
                  <a:lnTo>
                    <a:pt x="514" y="28"/>
                  </a:lnTo>
                  <a:lnTo>
                    <a:pt x="514" y="26"/>
                  </a:lnTo>
                  <a:lnTo>
                    <a:pt x="514" y="26"/>
                  </a:lnTo>
                  <a:lnTo>
                    <a:pt x="514" y="23"/>
                  </a:lnTo>
                  <a:lnTo>
                    <a:pt x="514" y="21"/>
                  </a:lnTo>
                  <a:lnTo>
                    <a:pt x="511" y="21"/>
                  </a:lnTo>
                  <a:lnTo>
                    <a:pt x="509" y="21"/>
                  </a:lnTo>
                  <a:lnTo>
                    <a:pt x="509" y="18"/>
                  </a:lnTo>
                  <a:lnTo>
                    <a:pt x="509" y="16"/>
                  </a:lnTo>
                  <a:lnTo>
                    <a:pt x="509" y="16"/>
                  </a:lnTo>
                  <a:lnTo>
                    <a:pt x="509" y="14"/>
                  </a:lnTo>
                  <a:lnTo>
                    <a:pt x="507" y="14"/>
                  </a:lnTo>
                  <a:lnTo>
                    <a:pt x="507" y="14"/>
                  </a:lnTo>
                  <a:lnTo>
                    <a:pt x="502" y="11"/>
                  </a:lnTo>
                  <a:lnTo>
                    <a:pt x="500" y="11"/>
                  </a:lnTo>
                  <a:lnTo>
                    <a:pt x="500" y="11"/>
                  </a:lnTo>
                  <a:lnTo>
                    <a:pt x="495" y="14"/>
                  </a:lnTo>
                  <a:lnTo>
                    <a:pt x="492" y="11"/>
                  </a:lnTo>
                  <a:lnTo>
                    <a:pt x="492" y="9"/>
                  </a:lnTo>
                  <a:lnTo>
                    <a:pt x="490" y="7"/>
                  </a:lnTo>
                  <a:lnTo>
                    <a:pt x="490" y="4"/>
                  </a:lnTo>
                  <a:lnTo>
                    <a:pt x="488" y="4"/>
                  </a:lnTo>
                  <a:lnTo>
                    <a:pt x="483" y="4"/>
                  </a:lnTo>
                  <a:lnTo>
                    <a:pt x="481" y="2"/>
                  </a:lnTo>
                  <a:lnTo>
                    <a:pt x="481" y="0"/>
                  </a:lnTo>
                  <a:lnTo>
                    <a:pt x="481" y="0"/>
                  </a:lnTo>
                  <a:lnTo>
                    <a:pt x="478" y="2"/>
                  </a:lnTo>
                  <a:lnTo>
                    <a:pt x="466" y="4"/>
                  </a:lnTo>
                  <a:lnTo>
                    <a:pt x="452" y="7"/>
                  </a:lnTo>
                  <a:lnTo>
                    <a:pt x="440" y="9"/>
                  </a:lnTo>
                  <a:lnTo>
                    <a:pt x="429" y="11"/>
                  </a:lnTo>
                  <a:lnTo>
                    <a:pt x="414" y="16"/>
                  </a:lnTo>
                  <a:lnTo>
                    <a:pt x="403" y="18"/>
                  </a:lnTo>
                  <a:lnTo>
                    <a:pt x="391" y="21"/>
                  </a:lnTo>
                  <a:lnTo>
                    <a:pt x="377" y="23"/>
                  </a:lnTo>
                  <a:lnTo>
                    <a:pt x="365" y="26"/>
                  </a:lnTo>
                  <a:lnTo>
                    <a:pt x="353" y="28"/>
                  </a:lnTo>
                  <a:lnTo>
                    <a:pt x="339" y="30"/>
                  </a:lnTo>
                  <a:lnTo>
                    <a:pt x="327" y="35"/>
                  </a:lnTo>
                  <a:lnTo>
                    <a:pt x="315" y="37"/>
                  </a:lnTo>
                  <a:lnTo>
                    <a:pt x="301" y="40"/>
                  </a:lnTo>
                  <a:lnTo>
                    <a:pt x="289" y="42"/>
                  </a:lnTo>
                  <a:lnTo>
                    <a:pt x="277" y="45"/>
                  </a:lnTo>
                  <a:lnTo>
                    <a:pt x="263" y="47"/>
                  </a:lnTo>
                  <a:lnTo>
                    <a:pt x="251" y="49"/>
                  </a:lnTo>
                  <a:lnTo>
                    <a:pt x="239" y="52"/>
                  </a:lnTo>
                  <a:lnTo>
                    <a:pt x="225" y="54"/>
                  </a:lnTo>
                  <a:lnTo>
                    <a:pt x="213" y="56"/>
                  </a:lnTo>
                  <a:lnTo>
                    <a:pt x="202" y="59"/>
                  </a:lnTo>
                  <a:lnTo>
                    <a:pt x="187" y="61"/>
                  </a:lnTo>
                  <a:lnTo>
                    <a:pt x="175" y="63"/>
                  </a:lnTo>
                  <a:lnTo>
                    <a:pt x="164" y="68"/>
                  </a:lnTo>
                  <a:lnTo>
                    <a:pt x="149" y="71"/>
                  </a:lnTo>
                  <a:lnTo>
                    <a:pt x="138" y="73"/>
                  </a:lnTo>
                  <a:lnTo>
                    <a:pt x="126" y="75"/>
                  </a:lnTo>
                  <a:lnTo>
                    <a:pt x="112" y="78"/>
                  </a:lnTo>
                  <a:lnTo>
                    <a:pt x="100" y="80"/>
                  </a:lnTo>
                  <a:lnTo>
                    <a:pt x="88" y="82"/>
                  </a:lnTo>
                  <a:lnTo>
                    <a:pt x="74" y="85"/>
                  </a:lnTo>
                  <a:lnTo>
                    <a:pt x="71" y="85"/>
                  </a:lnTo>
                  <a:lnTo>
                    <a:pt x="71" y="80"/>
                  </a:lnTo>
                  <a:lnTo>
                    <a:pt x="69" y="78"/>
                  </a:lnTo>
                  <a:lnTo>
                    <a:pt x="69" y="73"/>
                  </a:lnTo>
                  <a:lnTo>
                    <a:pt x="69" y="71"/>
                  </a:lnTo>
                  <a:lnTo>
                    <a:pt x="67" y="66"/>
                  </a:lnTo>
                  <a:lnTo>
                    <a:pt x="67" y="63"/>
                  </a:lnTo>
                  <a:lnTo>
                    <a:pt x="67" y="59"/>
                  </a:lnTo>
                  <a:lnTo>
                    <a:pt x="67" y="56"/>
                  </a:lnTo>
                  <a:lnTo>
                    <a:pt x="64" y="52"/>
                  </a:lnTo>
                  <a:lnTo>
                    <a:pt x="64" y="52"/>
                  </a:lnTo>
                  <a:lnTo>
                    <a:pt x="55" y="59"/>
                  </a:lnTo>
                  <a:lnTo>
                    <a:pt x="50" y="63"/>
                  </a:lnTo>
                  <a:lnTo>
                    <a:pt x="48" y="63"/>
                  </a:lnTo>
                  <a:lnTo>
                    <a:pt x="43" y="68"/>
                  </a:lnTo>
                  <a:lnTo>
                    <a:pt x="41" y="71"/>
                  </a:lnTo>
                  <a:lnTo>
                    <a:pt x="36" y="75"/>
                  </a:lnTo>
                  <a:lnTo>
                    <a:pt x="34" y="75"/>
                  </a:lnTo>
                  <a:lnTo>
                    <a:pt x="34" y="75"/>
                  </a:lnTo>
                  <a:lnTo>
                    <a:pt x="34" y="73"/>
                  </a:lnTo>
                  <a:lnTo>
                    <a:pt x="36" y="73"/>
                  </a:lnTo>
                  <a:lnTo>
                    <a:pt x="36" y="73"/>
                  </a:lnTo>
                  <a:lnTo>
                    <a:pt x="38" y="71"/>
                  </a:lnTo>
                  <a:lnTo>
                    <a:pt x="38" y="71"/>
                  </a:lnTo>
                  <a:lnTo>
                    <a:pt x="38" y="71"/>
                  </a:lnTo>
                  <a:lnTo>
                    <a:pt x="36" y="68"/>
                  </a:lnTo>
                  <a:lnTo>
                    <a:pt x="36" y="71"/>
                  </a:lnTo>
                  <a:lnTo>
                    <a:pt x="34" y="73"/>
                  </a:lnTo>
                  <a:lnTo>
                    <a:pt x="31" y="73"/>
                  </a:lnTo>
                  <a:lnTo>
                    <a:pt x="31" y="78"/>
                  </a:lnTo>
                  <a:lnTo>
                    <a:pt x="31" y="78"/>
                  </a:lnTo>
                  <a:lnTo>
                    <a:pt x="29" y="78"/>
                  </a:lnTo>
                  <a:lnTo>
                    <a:pt x="26" y="80"/>
                  </a:lnTo>
                  <a:lnTo>
                    <a:pt x="15" y="92"/>
                  </a:lnTo>
                  <a:lnTo>
                    <a:pt x="8" y="94"/>
                  </a:lnTo>
                  <a:lnTo>
                    <a:pt x="8" y="94"/>
                  </a:lnTo>
                  <a:lnTo>
                    <a:pt x="5" y="97"/>
                  </a:lnTo>
                  <a:lnTo>
                    <a:pt x="0" y="99"/>
                  </a:lnTo>
                  <a:lnTo>
                    <a:pt x="3" y="108"/>
                  </a:lnTo>
                  <a:lnTo>
                    <a:pt x="8" y="134"/>
                  </a:lnTo>
                  <a:lnTo>
                    <a:pt x="12" y="158"/>
                  </a:lnTo>
                  <a:lnTo>
                    <a:pt x="15" y="172"/>
                  </a:lnTo>
                  <a:lnTo>
                    <a:pt x="17" y="184"/>
                  </a:lnTo>
                  <a:lnTo>
                    <a:pt x="19" y="198"/>
                  </a:lnTo>
                  <a:lnTo>
                    <a:pt x="22" y="210"/>
                  </a:lnTo>
                  <a:lnTo>
                    <a:pt x="24" y="222"/>
                  </a:lnTo>
                  <a:lnTo>
                    <a:pt x="24" y="236"/>
                  </a:lnTo>
                  <a:lnTo>
                    <a:pt x="26" y="248"/>
                  </a:lnTo>
                  <a:lnTo>
                    <a:pt x="29" y="260"/>
                  </a:lnTo>
                  <a:lnTo>
                    <a:pt x="29" y="260"/>
                  </a:lnTo>
                  <a:lnTo>
                    <a:pt x="29" y="260"/>
                  </a:lnTo>
                  <a:lnTo>
                    <a:pt x="29" y="260"/>
                  </a:lnTo>
                  <a:lnTo>
                    <a:pt x="29" y="260"/>
                  </a:lnTo>
                  <a:lnTo>
                    <a:pt x="29" y="262"/>
                  </a:lnTo>
                  <a:lnTo>
                    <a:pt x="29" y="262"/>
                  </a:lnTo>
                  <a:lnTo>
                    <a:pt x="29" y="262"/>
                  </a:lnTo>
                  <a:lnTo>
                    <a:pt x="29" y="262"/>
                  </a:lnTo>
                  <a:lnTo>
                    <a:pt x="34" y="281"/>
                  </a:lnTo>
                  <a:lnTo>
                    <a:pt x="36" y="291"/>
                  </a:lnTo>
                  <a:lnTo>
                    <a:pt x="36" y="300"/>
                  </a:lnTo>
                  <a:lnTo>
                    <a:pt x="38" y="310"/>
                  </a:lnTo>
                  <a:lnTo>
                    <a:pt x="41" y="319"/>
                  </a:lnTo>
                  <a:lnTo>
                    <a:pt x="43" y="329"/>
                  </a:lnTo>
                  <a:lnTo>
                    <a:pt x="43" y="340"/>
                  </a:lnTo>
                  <a:lnTo>
                    <a:pt x="45" y="347"/>
                  </a:lnTo>
                  <a:lnTo>
                    <a:pt x="48" y="357"/>
                  </a:lnTo>
                  <a:lnTo>
                    <a:pt x="48" y="364"/>
                  </a:lnTo>
                  <a:lnTo>
                    <a:pt x="50" y="374"/>
                  </a:lnTo>
                  <a:lnTo>
                    <a:pt x="62" y="371"/>
                  </a:lnTo>
                  <a:lnTo>
                    <a:pt x="74" y="369"/>
                  </a:lnTo>
                  <a:lnTo>
                    <a:pt x="88" y="366"/>
                  </a:lnTo>
                  <a:lnTo>
                    <a:pt x="100" y="364"/>
                  </a:lnTo>
                  <a:lnTo>
                    <a:pt x="112" y="362"/>
                  </a:lnTo>
                  <a:lnTo>
                    <a:pt x="123" y="359"/>
                  </a:lnTo>
                  <a:lnTo>
                    <a:pt x="138" y="357"/>
                  </a:lnTo>
                  <a:lnTo>
                    <a:pt x="149" y="355"/>
                  </a:lnTo>
                  <a:lnTo>
                    <a:pt x="161" y="352"/>
                  </a:lnTo>
                  <a:lnTo>
                    <a:pt x="171" y="350"/>
                  </a:lnTo>
                  <a:lnTo>
                    <a:pt x="183" y="347"/>
                  </a:lnTo>
                  <a:lnTo>
                    <a:pt x="194" y="347"/>
                  </a:lnTo>
                  <a:lnTo>
                    <a:pt x="204" y="345"/>
                  </a:lnTo>
                  <a:lnTo>
                    <a:pt x="216" y="343"/>
                  </a:lnTo>
                  <a:lnTo>
                    <a:pt x="228" y="340"/>
                  </a:lnTo>
                  <a:lnTo>
                    <a:pt x="237" y="338"/>
                  </a:lnTo>
                  <a:lnTo>
                    <a:pt x="249" y="336"/>
                  </a:lnTo>
                  <a:lnTo>
                    <a:pt x="258" y="333"/>
                  </a:lnTo>
                  <a:lnTo>
                    <a:pt x="270" y="331"/>
                  </a:lnTo>
                  <a:lnTo>
                    <a:pt x="282" y="329"/>
                  </a:lnTo>
                  <a:lnTo>
                    <a:pt x="291" y="326"/>
                  </a:lnTo>
                  <a:lnTo>
                    <a:pt x="303" y="324"/>
                  </a:lnTo>
                  <a:lnTo>
                    <a:pt x="315" y="321"/>
                  </a:lnTo>
                  <a:lnTo>
                    <a:pt x="325" y="321"/>
                  </a:lnTo>
                  <a:lnTo>
                    <a:pt x="336" y="319"/>
                  </a:lnTo>
                  <a:lnTo>
                    <a:pt x="348" y="317"/>
                  </a:lnTo>
                  <a:lnTo>
                    <a:pt x="358" y="314"/>
                  </a:lnTo>
                  <a:lnTo>
                    <a:pt x="369" y="312"/>
                  </a:lnTo>
                  <a:lnTo>
                    <a:pt x="381" y="310"/>
                  </a:lnTo>
                  <a:lnTo>
                    <a:pt x="391" y="307"/>
                  </a:lnTo>
                  <a:lnTo>
                    <a:pt x="403" y="305"/>
                  </a:lnTo>
                  <a:lnTo>
                    <a:pt x="412" y="303"/>
                  </a:lnTo>
                  <a:lnTo>
                    <a:pt x="424" y="300"/>
                  </a:lnTo>
                  <a:lnTo>
                    <a:pt x="436" y="298"/>
                  </a:lnTo>
                  <a:lnTo>
                    <a:pt x="445" y="295"/>
                  </a:lnTo>
                  <a:lnTo>
                    <a:pt x="457" y="293"/>
                  </a:lnTo>
                  <a:lnTo>
                    <a:pt x="469" y="291"/>
                  </a:lnTo>
                  <a:lnTo>
                    <a:pt x="478" y="288"/>
                  </a:lnTo>
                  <a:lnTo>
                    <a:pt x="490" y="286"/>
                  </a:lnTo>
                  <a:lnTo>
                    <a:pt x="500" y="284"/>
                  </a:lnTo>
                  <a:lnTo>
                    <a:pt x="502" y="284"/>
                  </a:lnTo>
                  <a:lnTo>
                    <a:pt x="502" y="284"/>
                  </a:lnTo>
                  <a:lnTo>
                    <a:pt x="502" y="279"/>
                  </a:lnTo>
                  <a:lnTo>
                    <a:pt x="504" y="274"/>
                  </a:lnTo>
                  <a:lnTo>
                    <a:pt x="507" y="269"/>
                  </a:lnTo>
                  <a:lnTo>
                    <a:pt x="507" y="269"/>
                  </a:lnTo>
                  <a:lnTo>
                    <a:pt x="509" y="267"/>
                  </a:lnTo>
                  <a:lnTo>
                    <a:pt x="511" y="265"/>
                  </a:lnTo>
                  <a:lnTo>
                    <a:pt x="514" y="265"/>
                  </a:lnTo>
                  <a:lnTo>
                    <a:pt x="516" y="262"/>
                  </a:lnTo>
                  <a:lnTo>
                    <a:pt x="518" y="262"/>
                  </a:lnTo>
                  <a:lnTo>
                    <a:pt x="523" y="262"/>
                  </a:lnTo>
                  <a:lnTo>
                    <a:pt x="528" y="262"/>
                  </a:lnTo>
                  <a:lnTo>
                    <a:pt x="530" y="262"/>
                  </a:lnTo>
                  <a:lnTo>
                    <a:pt x="533" y="265"/>
                  </a:lnTo>
                  <a:lnTo>
                    <a:pt x="533" y="265"/>
                  </a:lnTo>
                  <a:lnTo>
                    <a:pt x="535" y="260"/>
                  </a:lnTo>
                  <a:lnTo>
                    <a:pt x="535" y="260"/>
                  </a:lnTo>
                  <a:lnTo>
                    <a:pt x="537" y="258"/>
                  </a:lnTo>
                  <a:lnTo>
                    <a:pt x="542" y="255"/>
                  </a:lnTo>
                  <a:lnTo>
                    <a:pt x="544" y="255"/>
                  </a:lnTo>
                  <a:lnTo>
                    <a:pt x="547" y="253"/>
                  </a:lnTo>
                  <a:lnTo>
                    <a:pt x="552" y="250"/>
                  </a:lnTo>
                  <a:lnTo>
                    <a:pt x="556" y="248"/>
                  </a:lnTo>
                  <a:lnTo>
                    <a:pt x="556" y="246"/>
                  </a:lnTo>
                  <a:lnTo>
                    <a:pt x="556" y="243"/>
                  </a:lnTo>
                  <a:lnTo>
                    <a:pt x="556" y="241"/>
                  </a:lnTo>
                  <a:lnTo>
                    <a:pt x="556" y="239"/>
                  </a:lnTo>
                  <a:lnTo>
                    <a:pt x="559" y="236"/>
                  </a:lnTo>
                  <a:lnTo>
                    <a:pt x="561" y="236"/>
                  </a:lnTo>
                  <a:lnTo>
                    <a:pt x="563" y="231"/>
                  </a:lnTo>
                  <a:lnTo>
                    <a:pt x="566" y="231"/>
                  </a:lnTo>
                  <a:lnTo>
                    <a:pt x="568" y="229"/>
                  </a:lnTo>
                  <a:lnTo>
                    <a:pt x="568" y="227"/>
                  </a:lnTo>
                  <a:lnTo>
                    <a:pt x="571" y="222"/>
                  </a:lnTo>
                  <a:lnTo>
                    <a:pt x="573" y="222"/>
                  </a:lnTo>
                  <a:lnTo>
                    <a:pt x="575" y="220"/>
                  </a:lnTo>
                  <a:lnTo>
                    <a:pt x="578" y="220"/>
                  </a:lnTo>
                  <a:lnTo>
                    <a:pt x="580" y="215"/>
                  </a:lnTo>
                  <a:lnTo>
                    <a:pt x="580" y="215"/>
                  </a:lnTo>
                  <a:lnTo>
                    <a:pt x="582" y="213"/>
                  </a:lnTo>
                  <a:lnTo>
                    <a:pt x="585" y="213"/>
                  </a:lnTo>
                  <a:lnTo>
                    <a:pt x="587" y="210"/>
                  </a:lnTo>
                  <a:lnTo>
                    <a:pt x="589" y="208"/>
                  </a:lnTo>
                  <a:lnTo>
                    <a:pt x="587" y="205"/>
                  </a:lnTo>
                  <a:lnTo>
                    <a:pt x="585" y="20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 name="Freeform 18">
              <a:extLst>
                <a:ext uri="{FF2B5EF4-FFF2-40B4-BE49-F238E27FC236}">
                  <a16:creationId xmlns:a16="http://schemas.microsoft.com/office/drawing/2014/main" xmlns="" id="{3216000C-3B91-47F1-BDBF-9C4E0B8E981A}"/>
                </a:ext>
              </a:extLst>
            </p:cNvPr>
            <p:cNvSpPr>
              <a:spLocks/>
            </p:cNvSpPr>
            <p:nvPr/>
          </p:nvSpPr>
          <p:spPr bwMode="auto">
            <a:xfrm>
              <a:off x="6154285" y="2573465"/>
              <a:ext cx="790350" cy="612521"/>
            </a:xfrm>
            <a:custGeom>
              <a:avLst/>
              <a:gdLst>
                <a:gd name="T0" fmla="*/ 237 w 800"/>
                <a:gd name="T1" fmla="*/ 36 h 620"/>
                <a:gd name="T2" fmla="*/ 242 w 800"/>
                <a:gd name="T3" fmla="*/ 67 h 620"/>
                <a:gd name="T4" fmla="*/ 244 w 800"/>
                <a:gd name="T5" fmla="*/ 93 h 620"/>
                <a:gd name="T6" fmla="*/ 284 w 800"/>
                <a:gd name="T7" fmla="*/ 109 h 620"/>
                <a:gd name="T8" fmla="*/ 379 w 800"/>
                <a:gd name="T9" fmla="*/ 114 h 620"/>
                <a:gd name="T10" fmla="*/ 398 w 800"/>
                <a:gd name="T11" fmla="*/ 121 h 620"/>
                <a:gd name="T12" fmla="*/ 426 w 800"/>
                <a:gd name="T13" fmla="*/ 119 h 620"/>
                <a:gd name="T14" fmla="*/ 459 w 800"/>
                <a:gd name="T15" fmla="*/ 123 h 620"/>
                <a:gd name="T16" fmla="*/ 518 w 800"/>
                <a:gd name="T17" fmla="*/ 116 h 620"/>
                <a:gd name="T18" fmla="*/ 582 w 800"/>
                <a:gd name="T19" fmla="*/ 112 h 620"/>
                <a:gd name="T20" fmla="*/ 701 w 800"/>
                <a:gd name="T21" fmla="*/ 133 h 620"/>
                <a:gd name="T22" fmla="*/ 776 w 800"/>
                <a:gd name="T23" fmla="*/ 164 h 620"/>
                <a:gd name="T24" fmla="*/ 800 w 800"/>
                <a:gd name="T25" fmla="*/ 192 h 620"/>
                <a:gd name="T26" fmla="*/ 783 w 800"/>
                <a:gd name="T27" fmla="*/ 218 h 620"/>
                <a:gd name="T28" fmla="*/ 755 w 800"/>
                <a:gd name="T29" fmla="*/ 261 h 620"/>
                <a:gd name="T30" fmla="*/ 741 w 800"/>
                <a:gd name="T31" fmla="*/ 289 h 620"/>
                <a:gd name="T32" fmla="*/ 717 w 800"/>
                <a:gd name="T33" fmla="*/ 315 h 620"/>
                <a:gd name="T34" fmla="*/ 710 w 800"/>
                <a:gd name="T35" fmla="*/ 332 h 620"/>
                <a:gd name="T36" fmla="*/ 717 w 800"/>
                <a:gd name="T37" fmla="*/ 344 h 620"/>
                <a:gd name="T38" fmla="*/ 729 w 800"/>
                <a:gd name="T39" fmla="*/ 351 h 620"/>
                <a:gd name="T40" fmla="*/ 734 w 800"/>
                <a:gd name="T41" fmla="*/ 362 h 620"/>
                <a:gd name="T42" fmla="*/ 729 w 800"/>
                <a:gd name="T43" fmla="*/ 379 h 620"/>
                <a:gd name="T44" fmla="*/ 715 w 800"/>
                <a:gd name="T45" fmla="*/ 400 h 620"/>
                <a:gd name="T46" fmla="*/ 703 w 800"/>
                <a:gd name="T47" fmla="*/ 486 h 620"/>
                <a:gd name="T48" fmla="*/ 682 w 800"/>
                <a:gd name="T49" fmla="*/ 620 h 620"/>
                <a:gd name="T50" fmla="*/ 492 w 800"/>
                <a:gd name="T51" fmla="*/ 590 h 620"/>
                <a:gd name="T52" fmla="*/ 258 w 800"/>
                <a:gd name="T53" fmla="*/ 547 h 620"/>
                <a:gd name="T54" fmla="*/ 17 w 800"/>
                <a:gd name="T55" fmla="*/ 495 h 620"/>
                <a:gd name="T56" fmla="*/ 3 w 800"/>
                <a:gd name="T57" fmla="*/ 457 h 620"/>
                <a:gd name="T58" fmla="*/ 5 w 800"/>
                <a:gd name="T59" fmla="*/ 436 h 620"/>
                <a:gd name="T60" fmla="*/ 10 w 800"/>
                <a:gd name="T61" fmla="*/ 407 h 620"/>
                <a:gd name="T62" fmla="*/ 12 w 800"/>
                <a:gd name="T63" fmla="*/ 377 h 620"/>
                <a:gd name="T64" fmla="*/ 33 w 800"/>
                <a:gd name="T65" fmla="*/ 334 h 620"/>
                <a:gd name="T66" fmla="*/ 41 w 800"/>
                <a:gd name="T67" fmla="*/ 334 h 620"/>
                <a:gd name="T68" fmla="*/ 50 w 800"/>
                <a:gd name="T69" fmla="*/ 327 h 620"/>
                <a:gd name="T70" fmla="*/ 55 w 800"/>
                <a:gd name="T71" fmla="*/ 322 h 620"/>
                <a:gd name="T72" fmla="*/ 57 w 800"/>
                <a:gd name="T73" fmla="*/ 301 h 620"/>
                <a:gd name="T74" fmla="*/ 67 w 800"/>
                <a:gd name="T75" fmla="*/ 294 h 620"/>
                <a:gd name="T76" fmla="*/ 62 w 800"/>
                <a:gd name="T77" fmla="*/ 294 h 620"/>
                <a:gd name="T78" fmla="*/ 76 w 800"/>
                <a:gd name="T79" fmla="*/ 254 h 620"/>
                <a:gd name="T80" fmla="*/ 83 w 800"/>
                <a:gd name="T81" fmla="*/ 223 h 620"/>
                <a:gd name="T82" fmla="*/ 90 w 800"/>
                <a:gd name="T83" fmla="*/ 209 h 620"/>
                <a:gd name="T84" fmla="*/ 97 w 800"/>
                <a:gd name="T85" fmla="*/ 187 h 620"/>
                <a:gd name="T86" fmla="*/ 104 w 800"/>
                <a:gd name="T87" fmla="*/ 159 h 620"/>
                <a:gd name="T88" fmla="*/ 114 w 800"/>
                <a:gd name="T89" fmla="*/ 138 h 620"/>
                <a:gd name="T90" fmla="*/ 121 w 800"/>
                <a:gd name="T91" fmla="*/ 114 h 620"/>
                <a:gd name="T92" fmla="*/ 121 w 800"/>
                <a:gd name="T93" fmla="*/ 102 h 620"/>
                <a:gd name="T94" fmla="*/ 128 w 800"/>
                <a:gd name="T95" fmla="*/ 97 h 620"/>
                <a:gd name="T96" fmla="*/ 130 w 800"/>
                <a:gd name="T97" fmla="*/ 88 h 620"/>
                <a:gd name="T98" fmla="*/ 133 w 800"/>
                <a:gd name="T99" fmla="*/ 78 h 620"/>
                <a:gd name="T100" fmla="*/ 142 w 800"/>
                <a:gd name="T101" fmla="*/ 64 h 620"/>
                <a:gd name="T102" fmla="*/ 135 w 800"/>
                <a:gd name="T103" fmla="*/ 60 h 620"/>
                <a:gd name="T104" fmla="*/ 140 w 800"/>
                <a:gd name="T105" fmla="*/ 31 h 620"/>
                <a:gd name="T106" fmla="*/ 147 w 800"/>
                <a:gd name="T107" fmla="*/ 0 h 620"/>
                <a:gd name="T108" fmla="*/ 159 w 800"/>
                <a:gd name="T109" fmla="*/ 12 h 620"/>
                <a:gd name="T110" fmla="*/ 159 w 800"/>
                <a:gd name="T111" fmla="*/ 10 h 620"/>
                <a:gd name="T112" fmla="*/ 168 w 800"/>
                <a:gd name="T113" fmla="*/ 10 h 620"/>
                <a:gd name="T114" fmla="*/ 187 w 800"/>
                <a:gd name="T115" fmla="*/ 7 h 620"/>
                <a:gd name="T116" fmla="*/ 216 w 800"/>
                <a:gd name="T117" fmla="*/ 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620">
                  <a:moveTo>
                    <a:pt x="216" y="19"/>
                  </a:moveTo>
                  <a:lnTo>
                    <a:pt x="220" y="19"/>
                  </a:lnTo>
                  <a:lnTo>
                    <a:pt x="223" y="22"/>
                  </a:lnTo>
                  <a:lnTo>
                    <a:pt x="223" y="22"/>
                  </a:lnTo>
                  <a:lnTo>
                    <a:pt x="225" y="26"/>
                  </a:lnTo>
                  <a:lnTo>
                    <a:pt x="227" y="26"/>
                  </a:lnTo>
                  <a:lnTo>
                    <a:pt x="230" y="26"/>
                  </a:lnTo>
                  <a:lnTo>
                    <a:pt x="232" y="29"/>
                  </a:lnTo>
                  <a:lnTo>
                    <a:pt x="235" y="31"/>
                  </a:lnTo>
                  <a:lnTo>
                    <a:pt x="237" y="33"/>
                  </a:lnTo>
                  <a:lnTo>
                    <a:pt x="237" y="36"/>
                  </a:lnTo>
                  <a:lnTo>
                    <a:pt x="239" y="38"/>
                  </a:lnTo>
                  <a:lnTo>
                    <a:pt x="239" y="41"/>
                  </a:lnTo>
                  <a:lnTo>
                    <a:pt x="239" y="45"/>
                  </a:lnTo>
                  <a:lnTo>
                    <a:pt x="242" y="48"/>
                  </a:lnTo>
                  <a:lnTo>
                    <a:pt x="242" y="48"/>
                  </a:lnTo>
                  <a:lnTo>
                    <a:pt x="242" y="50"/>
                  </a:lnTo>
                  <a:lnTo>
                    <a:pt x="244" y="52"/>
                  </a:lnTo>
                  <a:lnTo>
                    <a:pt x="242" y="57"/>
                  </a:lnTo>
                  <a:lnTo>
                    <a:pt x="244" y="62"/>
                  </a:lnTo>
                  <a:lnTo>
                    <a:pt x="242" y="64"/>
                  </a:lnTo>
                  <a:lnTo>
                    <a:pt x="242" y="67"/>
                  </a:lnTo>
                  <a:lnTo>
                    <a:pt x="242" y="69"/>
                  </a:lnTo>
                  <a:lnTo>
                    <a:pt x="242" y="74"/>
                  </a:lnTo>
                  <a:lnTo>
                    <a:pt x="242" y="74"/>
                  </a:lnTo>
                  <a:lnTo>
                    <a:pt x="242" y="76"/>
                  </a:lnTo>
                  <a:lnTo>
                    <a:pt x="242" y="78"/>
                  </a:lnTo>
                  <a:lnTo>
                    <a:pt x="242" y="78"/>
                  </a:lnTo>
                  <a:lnTo>
                    <a:pt x="242" y="83"/>
                  </a:lnTo>
                  <a:lnTo>
                    <a:pt x="242" y="88"/>
                  </a:lnTo>
                  <a:lnTo>
                    <a:pt x="242" y="88"/>
                  </a:lnTo>
                  <a:lnTo>
                    <a:pt x="242" y="90"/>
                  </a:lnTo>
                  <a:lnTo>
                    <a:pt x="244" y="93"/>
                  </a:lnTo>
                  <a:lnTo>
                    <a:pt x="246" y="95"/>
                  </a:lnTo>
                  <a:lnTo>
                    <a:pt x="253" y="97"/>
                  </a:lnTo>
                  <a:lnTo>
                    <a:pt x="256" y="97"/>
                  </a:lnTo>
                  <a:lnTo>
                    <a:pt x="258" y="97"/>
                  </a:lnTo>
                  <a:lnTo>
                    <a:pt x="261" y="100"/>
                  </a:lnTo>
                  <a:lnTo>
                    <a:pt x="265" y="102"/>
                  </a:lnTo>
                  <a:lnTo>
                    <a:pt x="268" y="104"/>
                  </a:lnTo>
                  <a:lnTo>
                    <a:pt x="275" y="104"/>
                  </a:lnTo>
                  <a:lnTo>
                    <a:pt x="282" y="109"/>
                  </a:lnTo>
                  <a:lnTo>
                    <a:pt x="282" y="109"/>
                  </a:lnTo>
                  <a:lnTo>
                    <a:pt x="284" y="109"/>
                  </a:lnTo>
                  <a:lnTo>
                    <a:pt x="291" y="107"/>
                  </a:lnTo>
                  <a:lnTo>
                    <a:pt x="308" y="104"/>
                  </a:lnTo>
                  <a:lnTo>
                    <a:pt x="313" y="104"/>
                  </a:lnTo>
                  <a:lnTo>
                    <a:pt x="320" y="100"/>
                  </a:lnTo>
                  <a:lnTo>
                    <a:pt x="324" y="100"/>
                  </a:lnTo>
                  <a:lnTo>
                    <a:pt x="327" y="100"/>
                  </a:lnTo>
                  <a:lnTo>
                    <a:pt x="334" y="102"/>
                  </a:lnTo>
                  <a:lnTo>
                    <a:pt x="346" y="102"/>
                  </a:lnTo>
                  <a:lnTo>
                    <a:pt x="372" y="109"/>
                  </a:lnTo>
                  <a:lnTo>
                    <a:pt x="376" y="112"/>
                  </a:lnTo>
                  <a:lnTo>
                    <a:pt x="379" y="114"/>
                  </a:lnTo>
                  <a:lnTo>
                    <a:pt x="379" y="116"/>
                  </a:lnTo>
                  <a:lnTo>
                    <a:pt x="379" y="119"/>
                  </a:lnTo>
                  <a:lnTo>
                    <a:pt x="379" y="121"/>
                  </a:lnTo>
                  <a:lnTo>
                    <a:pt x="381" y="121"/>
                  </a:lnTo>
                  <a:lnTo>
                    <a:pt x="384" y="121"/>
                  </a:lnTo>
                  <a:lnTo>
                    <a:pt x="391" y="121"/>
                  </a:lnTo>
                  <a:lnTo>
                    <a:pt x="391" y="121"/>
                  </a:lnTo>
                  <a:lnTo>
                    <a:pt x="393" y="121"/>
                  </a:lnTo>
                  <a:lnTo>
                    <a:pt x="395" y="121"/>
                  </a:lnTo>
                  <a:lnTo>
                    <a:pt x="395" y="121"/>
                  </a:lnTo>
                  <a:lnTo>
                    <a:pt x="398" y="121"/>
                  </a:lnTo>
                  <a:lnTo>
                    <a:pt x="400" y="121"/>
                  </a:lnTo>
                  <a:lnTo>
                    <a:pt x="400" y="123"/>
                  </a:lnTo>
                  <a:lnTo>
                    <a:pt x="405" y="123"/>
                  </a:lnTo>
                  <a:lnTo>
                    <a:pt x="407" y="123"/>
                  </a:lnTo>
                  <a:lnTo>
                    <a:pt x="410" y="123"/>
                  </a:lnTo>
                  <a:lnTo>
                    <a:pt x="410" y="123"/>
                  </a:lnTo>
                  <a:lnTo>
                    <a:pt x="414" y="121"/>
                  </a:lnTo>
                  <a:lnTo>
                    <a:pt x="414" y="121"/>
                  </a:lnTo>
                  <a:lnTo>
                    <a:pt x="421" y="121"/>
                  </a:lnTo>
                  <a:lnTo>
                    <a:pt x="426" y="121"/>
                  </a:lnTo>
                  <a:lnTo>
                    <a:pt x="426" y="119"/>
                  </a:lnTo>
                  <a:lnTo>
                    <a:pt x="426" y="119"/>
                  </a:lnTo>
                  <a:lnTo>
                    <a:pt x="429" y="119"/>
                  </a:lnTo>
                  <a:lnTo>
                    <a:pt x="431" y="119"/>
                  </a:lnTo>
                  <a:lnTo>
                    <a:pt x="443" y="123"/>
                  </a:lnTo>
                  <a:lnTo>
                    <a:pt x="445" y="123"/>
                  </a:lnTo>
                  <a:lnTo>
                    <a:pt x="447" y="123"/>
                  </a:lnTo>
                  <a:lnTo>
                    <a:pt x="447" y="123"/>
                  </a:lnTo>
                  <a:lnTo>
                    <a:pt x="452" y="123"/>
                  </a:lnTo>
                  <a:lnTo>
                    <a:pt x="452" y="123"/>
                  </a:lnTo>
                  <a:lnTo>
                    <a:pt x="455" y="123"/>
                  </a:lnTo>
                  <a:lnTo>
                    <a:pt x="459" y="123"/>
                  </a:lnTo>
                  <a:lnTo>
                    <a:pt x="459" y="123"/>
                  </a:lnTo>
                  <a:lnTo>
                    <a:pt x="462" y="123"/>
                  </a:lnTo>
                  <a:lnTo>
                    <a:pt x="464" y="123"/>
                  </a:lnTo>
                  <a:lnTo>
                    <a:pt x="466" y="123"/>
                  </a:lnTo>
                  <a:lnTo>
                    <a:pt x="469" y="123"/>
                  </a:lnTo>
                  <a:lnTo>
                    <a:pt x="471" y="123"/>
                  </a:lnTo>
                  <a:lnTo>
                    <a:pt x="473" y="121"/>
                  </a:lnTo>
                  <a:lnTo>
                    <a:pt x="476" y="119"/>
                  </a:lnTo>
                  <a:lnTo>
                    <a:pt x="481" y="119"/>
                  </a:lnTo>
                  <a:lnTo>
                    <a:pt x="495" y="116"/>
                  </a:lnTo>
                  <a:lnTo>
                    <a:pt x="518" y="116"/>
                  </a:lnTo>
                  <a:lnTo>
                    <a:pt x="523" y="114"/>
                  </a:lnTo>
                  <a:lnTo>
                    <a:pt x="525" y="112"/>
                  </a:lnTo>
                  <a:lnTo>
                    <a:pt x="528" y="112"/>
                  </a:lnTo>
                  <a:lnTo>
                    <a:pt x="530" y="112"/>
                  </a:lnTo>
                  <a:lnTo>
                    <a:pt x="537" y="114"/>
                  </a:lnTo>
                  <a:lnTo>
                    <a:pt x="542" y="114"/>
                  </a:lnTo>
                  <a:lnTo>
                    <a:pt x="549" y="114"/>
                  </a:lnTo>
                  <a:lnTo>
                    <a:pt x="570" y="116"/>
                  </a:lnTo>
                  <a:lnTo>
                    <a:pt x="575" y="116"/>
                  </a:lnTo>
                  <a:lnTo>
                    <a:pt x="580" y="112"/>
                  </a:lnTo>
                  <a:lnTo>
                    <a:pt x="582" y="112"/>
                  </a:lnTo>
                  <a:lnTo>
                    <a:pt x="585" y="114"/>
                  </a:lnTo>
                  <a:lnTo>
                    <a:pt x="596" y="116"/>
                  </a:lnTo>
                  <a:lnTo>
                    <a:pt x="608" y="116"/>
                  </a:lnTo>
                  <a:lnTo>
                    <a:pt x="620" y="119"/>
                  </a:lnTo>
                  <a:lnTo>
                    <a:pt x="632" y="121"/>
                  </a:lnTo>
                  <a:lnTo>
                    <a:pt x="641" y="123"/>
                  </a:lnTo>
                  <a:lnTo>
                    <a:pt x="653" y="126"/>
                  </a:lnTo>
                  <a:lnTo>
                    <a:pt x="665" y="126"/>
                  </a:lnTo>
                  <a:lnTo>
                    <a:pt x="677" y="128"/>
                  </a:lnTo>
                  <a:lnTo>
                    <a:pt x="689" y="131"/>
                  </a:lnTo>
                  <a:lnTo>
                    <a:pt x="701" y="133"/>
                  </a:lnTo>
                  <a:lnTo>
                    <a:pt x="712" y="135"/>
                  </a:lnTo>
                  <a:lnTo>
                    <a:pt x="722" y="135"/>
                  </a:lnTo>
                  <a:lnTo>
                    <a:pt x="734" y="138"/>
                  </a:lnTo>
                  <a:lnTo>
                    <a:pt x="745" y="140"/>
                  </a:lnTo>
                  <a:lnTo>
                    <a:pt x="757" y="142"/>
                  </a:lnTo>
                  <a:lnTo>
                    <a:pt x="769" y="142"/>
                  </a:lnTo>
                  <a:lnTo>
                    <a:pt x="769" y="145"/>
                  </a:lnTo>
                  <a:lnTo>
                    <a:pt x="769" y="147"/>
                  </a:lnTo>
                  <a:lnTo>
                    <a:pt x="771" y="154"/>
                  </a:lnTo>
                  <a:lnTo>
                    <a:pt x="776" y="161"/>
                  </a:lnTo>
                  <a:lnTo>
                    <a:pt x="776" y="164"/>
                  </a:lnTo>
                  <a:lnTo>
                    <a:pt x="776" y="164"/>
                  </a:lnTo>
                  <a:lnTo>
                    <a:pt x="783" y="166"/>
                  </a:lnTo>
                  <a:lnTo>
                    <a:pt x="783" y="168"/>
                  </a:lnTo>
                  <a:lnTo>
                    <a:pt x="786" y="171"/>
                  </a:lnTo>
                  <a:lnTo>
                    <a:pt x="790" y="173"/>
                  </a:lnTo>
                  <a:lnTo>
                    <a:pt x="793" y="175"/>
                  </a:lnTo>
                  <a:lnTo>
                    <a:pt x="795" y="175"/>
                  </a:lnTo>
                  <a:lnTo>
                    <a:pt x="795" y="178"/>
                  </a:lnTo>
                  <a:lnTo>
                    <a:pt x="797" y="180"/>
                  </a:lnTo>
                  <a:lnTo>
                    <a:pt x="797" y="185"/>
                  </a:lnTo>
                  <a:lnTo>
                    <a:pt x="800" y="192"/>
                  </a:lnTo>
                  <a:lnTo>
                    <a:pt x="800" y="194"/>
                  </a:lnTo>
                  <a:lnTo>
                    <a:pt x="800" y="197"/>
                  </a:lnTo>
                  <a:lnTo>
                    <a:pt x="800" y="199"/>
                  </a:lnTo>
                  <a:lnTo>
                    <a:pt x="797" y="202"/>
                  </a:lnTo>
                  <a:lnTo>
                    <a:pt x="795" y="204"/>
                  </a:lnTo>
                  <a:lnTo>
                    <a:pt x="793" y="204"/>
                  </a:lnTo>
                  <a:lnTo>
                    <a:pt x="790" y="206"/>
                  </a:lnTo>
                  <a:lnTo>
                    <a:pt x="790" y="209"/>
                  </a:lnTo>
                  <a:lnTo>
                    <a:pt x="790" y="211"/>
                  </a:lnTo>
                  <a:lnTo>
                    <a:pt x="786" y="216"/>
                  </a:lnTo>
                  <a:lnTo>
                    <a:pt x="783" y="218"/>
                  </a:lnTo>
                  <a:lnTo>
                    <a:pt x="779" y="223"/>
                  </a:lnTo>
                  <a:lnTo>
                    <a:pt x="779" y="225"/>
                  </a:lnTo>
                  <a:lnTo>
                    <a:pt x="776" y="228"/>
                  </a:lnTo>
                  <a:lnTo>
                    <a:pt x="776" y="232"/>
                  </a:lnTo>
                  <a:lnTo>
                    <a:pt x="776" y="232"/>
                  </a:lnTo>
                  <a:lnTo>
                    <a:pt x="774" y="235"/>
                  </a:lnTo>
                  <a:lnTo>
                    <a:pt x="771" y="242"/>
                  </a:lnTo>
                  <a:lnTo>
                    <a:pt x="769" y="246"/>
                  </a:lnTo>
                  <a:lnTo>
                    <a:pt x="757" y="258"/>
                  </a:lnTo>
                  <a:lnTo>
                    <a:pt x="755" y="261"/>
                  </a:lnTo>
                  <a:lnTo>
                    <a:pt x="755" y="261"/>
                  </a:lnTo>
                  <a:lnTo>
                    <a:pt x="755" y="263"/>
                  </a:lnTo>
                  <a:lnTo>
                    <a:pt x="755" y="263"/>
                  </a:lnTo>
                  <a:lnTo>
                    <a:pt x="755" y="265"/>
                  </a:lnTo>
                  <a:lnTo>
                    <a:pt x="755" y="265"/>
                  </a:lnTo>
                  <a:lnTo>
                    <a:pt x="755" y="268"/>
                  </a:lnTo>
                  <a:lnTo>
                    <a:pt x="753" y="273"/>
                  </a:lnTo>
                  <a:lnTo>
                    <a:pt x="753" y="275"/>
                  </a:lnTo>
                  <a:lnTo>
                    <a:pt x="750" y="280"/>
                  </a:lnTo>
                  <a:lnTo>
                    <a:pt x="743" y="284"/>
                  </a:lnTo>
                  <a:lnTo>
                    <a:pt x="743" y="287"/>
                  </a:lnTo>
                  <a:lnTo>
                    <a:pt x="741" y="289"/>
                  </a:lnTo>
                  <a:lnTo>
                    <a:pt x="734" y="291"/>
                  </a:lnTo>
                  <a:lnTo>
                    <a:pt x="734" y="291"/>
                  </a:lnTo>
                  <a:lnTo>
                    <a:pt x="731" y="294"/>
                  </a:lnTo>
                  <a:lnTo>
                    <a:pt x="729" y="299"/>
                  </a:lnTo>
                  <a:lnTo>
                    <a:pt x="724" y="303"/>
                  </a:lnTo>
                  <a:lnTo>
                    <a:pt x="724" y="306"/>
                  </a:lnTo>
                  <a:lnTo>
                    <a:pt x="722" y="310"/>
                  </a:lnTo>
                  <a:lnTo>
                    <a:pt x="722" y="313"/>
                  </a:lnTo>
                  <a:lnTo>
                    <a:pt x="719" y="315"/>
                  </a:lnTo>
                  <a:lnTo>
                    <a:pt x="717" y="315"/>
                  </a:lnTo>
                  <a:lnTo>
                    <a:pt x="717" y="315"/>
                  </a:lnTo>
                  <a:lnTo>
                    <a:pt x="715" y="315"/>
                  </a:lnTo>
                  <a:lnTo>
                    <a:pt x="715" y="318"/>
                  </a:lnTo>
                  <a:lnTo>
                    <a:pt x="715" y="318"/>
                  </a:lnTo>
                  <a:lnTo>
                    <a:pt x="715" y="318"/>
                  </a:lnTo>
                  <a:lnTo>
                    <a:pt x="712" y="320"/>
                  </a:lnTo>
                  <a:lnTo>
                    <a:pt x="712" y="320"/>
                  </a:lnTo>
                  <a:lnTo>
                    <a:pt x="712" y="322"/>
                  </a:lnTo>
                  <a:lnTo>
                    <a:pt x="712" y="325"/>
                  </a:lnTo>
                  <a:lnTo>
                    <a:pt x="710" y="327"/>
                  </a:lnTo>
                  <a:lnTo>
                    <a:pt x="710" y="329"/>
                  </a:lnTo>
                  <a:lnTo>
                    <a:pt x="710" y="332"/>
                  </a:lnTo>
                  <a:lnTo>
                    <a:pt x="710" y="334"/>
                  </a:lnTo>
                  <a:lnTo>
                    <a:pt x="710" y="336"/>
                  </a:lnTo>
                  <a:lnTo>
                    <a:pt x="710" y="336"/>
                  </a:lnTo>
                  <a:lnTo>
                    <a:pt x="710" y="339"/>
                  </a:lnTo>
                  <a:lnTo>
                    <a:pt x="710" y="339"/>
                  </a:lnTo>
                  <a:lnTo>
                    <a:pt x="710" y="341"/>
                  </a:lnTo>
                  <a:lnTo>
                    <a:pt x="710" y="344"/>
                  </a:lnTo>
                  <a:lnTo>
                    <a:pt x="715" y="346"/>
                  </a:lnTo>
                  <a:lnTo>
                    <a:pt x="715" y="346"/>
                  </a:lnTo>
                  <a:lnTo>
                    <a:pt x="715" y="346"/>
                  </a:lnTo>
                  <a:lnTo>
                    <a:pt x="717" y="344"/>
                  </a:lnTo>
                  <a:lnTo>
                    <a:pt x="717" y="344"/>
                  </a:lnTo>
                  <a:lnTo>
                    <a:pt x="719" y="344"/>
                  </a:lnTo>
                  <a:lnTo>
                    <a:pt x="719" y="346"/>
                  </a:lnTo>
                  <a:lnTo>
                    <a:pt x="719" y="346"/>
                  </a:lnTo>
                  <a:lnTo>
                    <a:pt x="719" y="348"/>
                  </a:lnTo>
                  <a:lnTo>
                    <a:pt x="722" y="348"/>
                  </a:lnTo>
                  <a:lnTo>
                    <a:pt x="724" y="348"/>
                  </a:lnTo>
                  <a:lnTo>
                    <a:pt x="727" y="348"/>
                  </a:lnTo>
                  <a:lnTo>
                    <a:pt x="729" y="348"/>
                  </a:lnTo>
                  <a:lnTo>
                    <a:pt x="729" y="348"/>
                  </a:lnTo>
                  <a:lnTo>
                    <a:pt x="729" y="351"/>
                  </a:lnTo>
                  <a:lnTo>
                    <a:pt x="729" y="351"/>
                  </a:lnTo>
                  <a:lnTo>
                    <a:pt x="729" y="353"/>
                  </a:lnTo>
                  <a:lnTo>
                    <a:pt x="729" y="355"/>
                  </a:lnTo>
                  <a:lnTo>
                    <a:pt x="729" y="355"/>
                  </a:lnTo>
                  <a:lnTo>
                    <a:pt x="731" y="355"/>
                  </a:lnTo>
                  <a:lnTo>
                    <a:pt x="734" y="358"/>
                  </a:lnTo>
                  <a:lnTo>
                    <a:pt x="734" y="360"/>
                  </a:lnTo>
                  <a:lnTo>
                    <a:pt x="734" y="360"/>
                  </a:lnTo>
                  <a:lnTo>
                    <a:pt x="734" y="362"/>
                  </a:lnTo>
                  <a:lnTo>
                    <a:pt x="734" y="362"/>
                  </a:lnTo>
                  <a:lnTo>
                    <a:pt x="734" y="362"/>
                  </a:lnTo>
                  <a:lnTo>
                    <a:pt x="734" y="365"/>
                  </a:lnTo>
                  <a:lnTo>
                    <a:pt x="731" y="365"/>
                  </a:lnTo>
                  <a:lnTo>
                    <a:pt x="731" y="367"/>
                  </a:lnTo>
                  <a:lnTo>
                    <a:pt x="731" y="367"/>
                  </a:lnTo>
                  <a:lnTo>
                    <a:pt x="729" y="367"/>
                  </a:lnTo>
                  <a:lnTo>
                    <a:pt x="729" y="367"/>
                  </a:lnTo>
                  <a:lnTo>
                    <a:pt x="727" y="367"/>
                  </a:lnTo>
                  <a:lnTo>
                    <a:pt x="727" y="370"/>
                  </a:lnTo>
                  <a:lnTo>
                    <a:pt x="727" y="372"/>
                  </a:lnTo>
                  <a:lnTo>
                    <a:pt x="729" y="374"/>
                  </a:lnTo>
                  <a:lnTo>
                    <a:pt x="729" y="379"/>
                  </a:lnTo>
                  <a:lnTo>
                    <a:pt x="729" y="379"/>
                  </a:lnTo>
                  <a:lnTo>
                    <a:pt x="727" y="381"/>
                  </a:lnTo>
                  <a:lnTo>
                    <a:pt x="727" y="381"/>
                  </a:lnTo>
                  <a:lnTo>
                    <a:pt x="727" y="381"/>
                  </a:lnTo>
                  <a:lnTo>
                    <a:pt x="724" y="386"/>
                  </a:lnTo>
                  <a:lnTo>
                    <a:pt x="724" y="391"/>
                  </a:lnTo>
                  <a:lnTo>
                    <a:pt x="722" y="393"/>
                  </a:lnTo>
                  <a:lnTo>
                    <a:pt x="722" y="396"/>
                  </a:lnTo>
                  <a:lnTo>
                    <a:pt x="719" y="398"/>
                  </a:lnTo>
                  <a:lnTo>
                    <a:pt x="717" y="398"/>
                  </a:lnTo>
                  <a:lnTo>
                    <a:pt x="715" y="400"/>
                  </a:lnTo>
                  <a:lnTo>
                    <a:pt x="715" y="403"/>
                  </a:lnTo>
                  <a:lnTo>
                    <a:pt x="715" y="405"/>
                  </a:lnTo>
                  <a:lnTo>
                    <a:pt x="715" y="405"/>
                  </a:lnTo>
                  <a:lnTo>
                    <a:pt x="715" y="405"/>
                  </a:lnTo>
                  <a:lnTo>
                    <a:pt x="715" y="417"/>
                  </a:lnTo>
                  <a:lnTo>
                    <a:pt x="712" y="422"/>
                  </a:lnTo>
                  <a:lnTo>
                    <a:pt x="712" y="433"/>
                  </a:lnTo>
                  <a:lnTo>
                    <a:pt x="710" y="448"/>
                  </a:lnTo>
                  <a:lnTo>
                    <a:pt x="708" y="460"/>
                  </a:lnTo>
                  <a:lnTo>
                    <a:pt x="705" y="471"/>
                  </a:lnTo>
                  <a:lnTo>
                    <a:pt x="703" y="486"/>
                  </a:lnTo>
                  <a:lnTo>
                    <a:pt x="703" y="497"/>
                  </a:lnTo>
                  <a:lnTo>
                    <a:pt x="701" y="509"/>
                  </a:lnTo>
                  <a:lnTo>
                    <a:pt x="698" y="521"/>
                  </a:lnTo>
                  <a:lnTo>
                    <a:pt x="696" y="535"/>
                  </a:lnTo>
                  <a:lnTo>
                    <a:pt x="693" y="547"/>
                  </a:lnTo>
                  <a:lnTo>
                    <a:pt x="693" y="559"/>
                  </a:lnTo>
                  <a:lnTo>
                    <a:pt x="691" y="571"/>
                  </a:lnTo>
                  <a:lnTo>
                    <a:pt x="689" y="585"/>
                  </a:lnTo>
                  <a:lnTo>
                    <a:pt x="686" y="597"/>
                  </a:lnTo>
                  <a:lnTo>
                    <a:pt x="684" y="609"/>
                  </a:lnTo>
                  <a:lnTo>
                    <a:pt x="682" y="620"/>
                  </a:lnTo>
                  <a:lnTo>
                    <a:pt x="665" y="618"/>
                  </a:lnTo>
                  <a:lnTo>
                    <a:pt x="648" y="616"/>
                  </a:lnTo>
                  <a:lnTo>
                    <a:pt x="630" y="613"/>
                  </a:lnTo>
                  <a:lnTo>
                    <a:pt x="613" y="611"/>
                  </a:lnTo>
                  <a:lnTo>
                    <a:pt x="596" y="609"/>
                  </a:lnTo>
                  <a:lnTo>
                    <a:pt x="578" y="604"/>
                  </a:lnTo>
                  <a:lnTo>
                    <a:pt x="561" y="602"/>
                  </a:lnTo>
                  <a:lnTo>
                    <a:pt x="544" y="599"/>
                  </a:lnTo>
                  <a:lnTo>
                    <a:pt x="525" y="597"/>
                  </a:lnTo>
                  <a:lnTo>
                    <a:pt x="509" y="592"/>
                  </a:lnTo>
                  <a:lnTo>
                    <a:pt x="492" y="590"/>
                  </a:lnTo>
                  <a:lnTo>
                    <a:pt x="473" y="587"/>
                  </a:lnTo>
                  <a:lnTo>
                    <a:pt x="457" y="585"/>
                  </a:lnTo>
                  <a:lnTo>
                    <a:pt x="440" y="580"/>
                  </a:lnTo>
                  <a:lnTo>
                    <a:pt x="421" y="578"/>
                  </a:lnTo>
                  <a:lnTo>
                    <a:pt x="405" y="575"/>
                  </a:lnTo>
                  <a:lnTo>
                    <a:pt x="381" y="571"/>
                  </a:lnTo>
                  <a:lnTo>
                    <a:pt x="355" y="566"/>
                  </a:lnTo>
                  <a:lnTo>
                    <a:pt x="332" y="561"/>
                  </a:lnTo>
                  <a:lnTo>
                    <a:pt x="308" y="557"/>
                  </a:lnTo>
                  <a:lnTo>
                    <a:pt x="282" y="552"/>
                  </a:lnTo>
                  <a:lnTo>
                    <a:pt x="258" y="547"/>
                  </a:lnTo>
                  <a:lnTo>
                    <a:pt x="235" y="542"/>
                  </a:lnTo>
                  <a:lnTo>
                    <a:pt x="211" y="538"/>
                  </a:lnTo>
                  <a:lnTo>
                    <a:pt x="185" y="533"/>
                  </a:lnTo>
                  <a:lnTo>
                    <a:pt x="161" y="528"/>
                  </a:lnTo>
                  <a:lnTo>
                    <a:pt x="138" y="521"/>
                  </a:lnTo>
                  <a:lnTo>
                    <a:pt x="114" y="516"/>
                  </a:lnTo>
                  <a:lnTo>
                    <a:pt x="88" y="512"/>
                  </a:lnTo>
                  <a:lnTo>
                    <a:pt x="64" y="507"/>
                  </a:lnTo>
                  <a:lnTo>
                    <a:pt x="41" y="502"/>
                  </a:lnTo>
                  <a:lnTo>
                    <a:pt x="17" y="495"/>
                  </a:lnTo>
                  <a:lnTo>
                    <a:pt x="17" y="495"/>
                  </a:lnTo>
                  <a:lnTo>
                    <a:pt x="15" y="495"/>
                  </a:lnTo>
                  <a:lnTo>
                    <a:pt x="12" y="493"/>
                  </a:lnTo>
                  <a:lnTo>
                    <a:pt x="7" y="488"/>
                  </a:lnTo>
                  <a:lnTo>
                    <a:pt x="5" y="481"/>
                  </a:lnTo>
                  <a:lnTo>
                    <a:pt x="3" y="481"/>
                  </a:lnTo>
                  <a:lnTo>
                    <a:pt x="3" y="478"/>
                  </a:lnTo>
                  <a:lnTo>
                    <a:pt x="5" y="467"/>
                  </a:lnTo>
                  <a:lnTo>
                    <a:pt x="3" y="462"/>
                  </a:lnTo>
                  <a:lnTo>
                    <a:pt x="3" y="462"/>
                  </a:lnTo>
                  <a:lnTo>
                    <a:pt x="3" y="460"/>
                  </a:lnTo>
                  <a:lnTo>
                    <a:pt x="3" y="457"/>
                  </a:lnTo>
                  <a:lnTo>
                    <a:pt x="3" y="452"/>
                  </a:lnTo>
                  <a:lnTo>
                    <a:pt x="3" y="452"/>
                  </a:lnTo>
                  <a:lnTo>
                    <a:pt x="3" y="452"/>
                  </a:lnTo>
                  <a:lnTo>
                    <a:pt x="0" y="450"/>
                  </a:lnTo>
                  <a:lnTo>
                    <a:pt x="3" y="450"/>
                  </a:lnTo>
                  <a:lnTo>
                    <a:pt x="3" y="450"/>
                  </a:lnTo>
                  <a:lnTo>
                    <a:pt x="5" y="448"/>
                  </a:lnTo>
                  <a:lnTo>
                    <a:pt x="5" y="445"/>
                  </a:lnTo>
                  <a:lnTo>
                    <a:pt x="5" y="443"/>
                  </a:lnTo>
                  <a:lnTo>
                    <a:pt x="5" y="441"/>
                  </a:lnTo>
                  <a:lnTo>
                    <a:pt x="5" y="436"/>
                  </a:lnTo>
                  <a:lnTo>
                    <a:pt x="5" y="436"/>
                  </a:lnTo>
                  <a:lnTo>
                    <a:pt x="7" y="433"/>
                  </a:lnTo>
                  <a:lnTo>
                    <a:pt x="10" y="429"/>
                  </a:lnTo>
                  <a:lnTo>
                    <a:pt x="10" y="429"/>
                  </a:lnTo>
                  <a:lnTo>
                    <a:pt x="12" y="424"/>
                  </a:lnTo>
                  <a:lnTo>
                    <a:pt x="12" y="417"/>
                  </a:lnTo>
                  <a:lnTo>
                    <a:pt x="12" y="415"/>
                  </a:lnTo>
                  <a:lnTo>
                    <a:pt x="12" y="412"/>
                  </a:lnTo>
                  <a:lnTo>
                    <a:pt x="12" y="410"/>
                  </a:lnTo>
                  <a:lnTo>
                    <a:pt x="12" y="410"/>
                  </a:lnTo>
                  <a:lnTo>
                    <a:pt x="10" y="407"/>
                  </a:lnTo>
                  <a:lnTo>
                    <a:pt x="10" y="405"/>
                  </a:lnTo>
                  <a:lnTo>
                    <a:pt x="10" y="403"/>
                  </a:lnTo>
                  <a:lnTo>
                    <a:pt x="7" y="400"/>
                  </a:lnTo>
                  <a:lnTo>
                    <a:pt x="7" y="400"/>
                  </a:lnTo>
                  <a:lnTo>
                    <a:pt x="5" y="400"/>
                  </a:lnTo>
                  <a:lnTo>
                    <a:pt x="5" y="393"/>
                  </a:lnTo>
                  <a:lnTo>
                    <a:pt x="5" y="391"/>
                  </a:lnTo>
                  <a:lnTo>
                    <a:pt x="5" y="391"/>
                  </a:lnTo>
                  <a:lnTo>
                    <a:pt x="3" y="389"/>
                  </a:lnTo>
                  <a:lnTo>
                    <a:pt x="5" y="389"/>
                  </a:lnTo>
                  <a:lnTo>
                    <a:pt x="12" y="377"/>
                  </a:lnTo>
                  <a:lnTo>
                    <a:pt x="17" y="372"/>
                  </a:lnTo>
                  <a:lnTo>
                    <a:pt x="19" y="370"/>
                  </a:lnTo>
                  <a:lnTo>
                    <a:pt x="19" y="367"/>
                  </a:lnTo>
                  <a:lnTo>
                    <a:pt x="22" y="367"/>
                  </a:lnTo>
                  <a:lnTo>
                    <a:pt x="24" y="365"/>
                  </a:lnTo>
                  <a:lnTo>
                    <a:pt x="24" y="362"/>
                  </a:lnTo>
                  <a:lnTo>
                    <a:pt x="26" y="358"/>
                  </a:lnTo>
                  <a:lnTo>
                    <a:pt x="33" y="341"/>
                  </a:lnTo>
                  <a:lnTo>
                    <a:pt x="33" y="336"/>
                  </a:lnTo>
                  <a:lnTo>
                    <a:pt x="33" y="334"/>
                  </a:lnTo>
                  <a:lnTo>
                    <a:pt x="33" y="334"/>
                  </a:lnTo>
                  <a:lnTo>
                    <a:pt x="36" y="332"/>
                  </a:lnTo>
                  <a:lnTo>
                    <a:pt x="36" y="332"/>
                  </a:lnTo>
                  <a:lnTo>
                    <a:pt x="38" y="332"/>
                  </a:lnTo>
                  <a:lnTo>
                    <a:pt x="38" y="329"/>
                  </a:lnTo>
                  <a:lnTo>
                    <a:pt x="41" y="329"/>
                  </a:lnTo>
                  <a:lnTo>
                    <a:pt x="38" y="336"/>
                  </a:lnTo>
                  <a:lnTo>
                    <a:pt x="41" y="339"/>
                  </a:lnTo>
                  <a:lnTo>
                    <a:pt x="41" y="339"/>
                  </a:lnTo>
                  <a:lnTo>
                    <a:pt x="41" y="336"/>
                  </a:lnTo>
                  <a:lnTo>
                    <a:pt x="43" y="334"/>
                  </a:lnTo>
                  <a:lnTo>
                    <a:pt x="41" y="334"/>
                  </a:lnTo>
                  <a:lnTo>
                    <a:pt x="43" y="334"/>
                  </a:lnTo>
                  <a:lnTo>
                    <a:pt x="43" y="334"/>
                  </a:lnTo>
                  <a:lnTo>
                    <a:pt x="43" y="332"/>
                  </a:lnTo>
                  <a:lnTo>
                    <a:pt x="45" y="332"/>
                  </a:lnTo>
                  <a:lnTo>
                    <a:pt x="43" y="329"/>
                  </a:lnTo>
                  <a:lnTo>
                    <a:pt x="45" y="327"/>
                  </a:lnTo>
                  <a:lnTo>
                    <a:pt x="48" y="325"/>
                  </a:lnTo>
                  <a:lnTo>
                    <a:pt x="50" y="325"/>
                  </a:lnTo>
                  <a:lnTo>
                    <a:pt x="52" y="325"/>
                  </a:lnTo>
                  <a:lnTo>
                    <a:pt x="52" y="327"/>
                  </a:lnTo>
                  <a:lnTo>
                    <a:pt x="50" y="327"/>
                  </a:lnTo>
                  <a:lnTo>
                    <a:pt x="52" y="329"/>
                  </a:lnTo>
                  <a:lnTo>
                    <a:pt x="52" y="332"/>
                  </a:lnTo>
                  <a:lnTo>
                    <a:pt x="55" y="332"/>
                  </a:lnTo>
                  <a:lnTo>
                    <a:pt x="55" y="334"/>
                  </a:lnTo>
                  <a:lnTo>
                    <a:pt x="57" y="334"/>
                  </a:lnTo>
                  <a:lnTo>
                    <a:pt x="55" y="327"/>
                  </a:lnTo>
                  <a:lnTo>
                    <a:pt x="55" y="325"/>
                  </a:lnTo>
                  <a:lnTo>
                    <a:pt x="55" y="325"/>
                  </a:lnTo>
                  <a:lnTo>
                    <a:pt x="55" y="322"/>
                  </a:lnTo>
                  <a:lnTo>
                    <a:pt x="55" y="322"/>
                  </a:lnTo>
                  <a:lnTo>
                    <a:pt x="55" y="322"/>
                  </a:lnTo>
                  <a:lnTo>
                    <a:pt x="55" y="320"/>
                  </a:lnTo>
                  <a:lnTo>
                    <a:pt x="52" y="320"/>
                  </a:lnTo>
                  <a:lnTo>
                    <a:pt x="48" y="322"/>
                  </a:lnTo>
                  <a:lnTo>
                    <a:pt x="45" y="327"/>
                  </a:lnTo>
                  <a:lnTo>
                    <a:pt x="43" y="329"/>
                  </a:lnTo>
                  <a:lnTo>
                    <a:pt x="41" y="327"/>
                  </a:lnTo>
                  <a:lnTo>
                    <a:pt x="43" y="325"/>
                  </a:lnTo>
                  <a:lnTo>
                    <a:pt x="52" y="310"/>
                  </a:lnTo>
                  <a:lnTo>
                    <a:pt x="52" y="308"/>
                  </a:lnTo>
                  <a:lnTo>
                    <a:pt x="55" y="306"/>
                  </a:lnTo>
                  <a:lnTo>
                    <a:pt x="57" y="301"/>
                  </a:lnTo>
                  <a:lnTo>
                    <a:pt x="57" y="299"/>
                  </a:lnTo>
                  <a:lnTo>
                    <a:pt x="60" y="299"/>
                  </a:lnTo>
                  <a:lnTo>
                    <a:pt x="62" y="296"/>
                  </a:lnTo>
                  <a:lnTo>
                    <a:pt x="64" y="296"/>
                  </a:lnTo>
                  <a:lnTo>
                    <a:pt x="64" y="294"/>
                  </a:lnTo>
                  <a:lnTo>
                    <a:pt x="64" y="291"/>
                  </a:lnTo>
                  <a:lnTo>
                    <a:pt x="67" y="291"/>
                  </a:lnTo>
                  <a:lnTo>
                    <a:pt x="67" y="291"/>
                  </a:lnTo>
                  <a:lnTo>
                    <a:pt x="67" y="291"/>
                  </a:lnTo>
                  <a:lnTo>
                    <a:pt x="67" y="294"/>
                  </a:lnTo>
                  <a:lnTo>
                    <a:pt x="67" y="294"/>
                  </a:lnTo>
                  <a:lnTo>
                    <a:pt x="67" y="294"/>
                  </a:lnTo>
                  <a:lnTo>
                    <a:pt x="71" y="294"/>
                  </a:lnTo>
                  <a:lnTo>
                    <a:pt x="71" y="294"/>
                  </a:lnTo>
                  <a:lnTo>
                    <a:pt x="71" y="294"/>
                  </a:lnTo>
                  <a:lnTo>
                    <a:pt x="69" y="291"/>
                  </a:lnTo>
                  <a:lnTo>
                    <a:pt x="67" y="289"/>
                  </a:lnTo>
                  <a:lnTo>
                    <a:pt x="67" y="289"/>
                  </a:lnTo>
                  <a:lnTo>
                    <a:pt x="64" y="291"/>
                  </a:lnTo>
                  <a:lnTo>
                    <a:pt x="62" y="294"/>
                  </a:lnTo>
                  <a:lnTo>
                    <a:pt x="62" y="296"/>
                  </a:lnTo>
                  <a:lnTo>
                    <a:pt x="62" y="294"/>
                  </a:lnTo>
                  <a:lnTo>
                    <a:pt x="62" y="291"/>
                  </a:lnTo>
                  <a:lnTo>
                    <a:pt x="64" y="287"/>
                  </a:lnTo>
                  <a:lnTo>
                    <a:pt x="69" y="273"/>
                  </a:lnTo>
                  <a:lnTo>
                    <a:pt x="71" y="268"/>
                  </a:lnTo>
                  <a:lnTo>
                    <a:pt x="71" y="265"/>
                  </a:lnTo>
                  <a:lnTo>
                    <a:pt x="74" y="261"/>
                  </a:lnTo>
                  <a:lnTo>
                    <a:pt x="74" y="261"/>
                  </a:lnTo>
                  <a:lnTo>
                    <a:pt x="74" y="258"/>
                  </a:lnTo>
                  <a:lnTo>
                    <a:pt x="76" y="258"/>
                  </a:lnTo>
                  <a:lnTo>
                    <a:pt x="76" y="258"/>
                  </a:lnTo>
                  <a:lnTo>
                    <a:pt x="76" y="254"/>
                  </a:lnTo>
                  <a:lnTo>
                    <a:pt x="76" y="254"/>
                  </a:lnTo>
                  <a:lnTo>
                    <a:pt x="76" y="251"/>
                  </a:lnTo>
                  <a:lnTo>
                    <a:pt x="76" y="251"/>
                  </a:lnTo>
                  <a:lnTo>
                    <a:pt x="78" y="246"/>
                  </a:lnTo>
                  <a:lnTo>
                    <a:pt x="81" y="237"/>
                  </a:lnTo>
                  <a:lnTo>
                    <a:pt x="83" y="230"/>
                  </a:lnTo>
                  <a:lnTo>
                    <a:pt x="83" y="225"/>
                  </a:lnTo>
                  <a:lnTo>
                    <a:pt x="83" y="225"/>
                  </a:lnTo>
                  <a:lnTo>
                    <a:pt x="83" y="223"/>
                  </a:lnTo>
                  <a:lnTo>
                    <a:pt x="83" y="223"/>
                  </a:lnTo>
                  <a:lnTo>
                    <a:pt x="83" y="223"/>
                  </a:lnTo>
                  <a:lnTo>
                    <a:pt x="86" y="220"/>
                  </a:lnTo>
                  <a:lnTo>
                    <a:pt x="86" y="220"/>
                  </a:lnTo>
                  <a:lnTo>
                    <a:pt x="88" y="213"/>
                  </a:lnTo>
                  <a:lnTo>
                    <a:pt x="90" y="211"/>
                  </a:lnTo>
                  <a:lnTo>
                    <a:pt x="90" y="211"/>
                  </a:lnTo>
                  <a:lnTo>
                    <a:pt x="93" y="211"/>
                  </a:lnTo>
                  <a:lnTo>
                    <a:pt x="95" y="213"/>
                  </a:lnTo>
                  <a:lnTo>
                    <a:pt x="95" y="209"/>
                  </a:lnTo>
                  <a:lnTo>
                    <a:pt x="93" y="209"/>
                  </a:lnTo>
                  <a:lnTo>
                    <a:pt x="93" y="209"/>
                  </a:lnTo>
                  <a:lnTo>
                    <a:pt x="90" y="209"/>
                  </a:lnTo>
                  <a:lnTo>
                    <a:pt x="90" y="206"/>
                  </a:lnTo>
                  <a:lnTo>
                    <a:pt x="90" y="202"/>
                  </a:lnTo>
                  <a:lnTo>
                    <a:pt x="97" y="187"/>
                  </a:lnTo>
                  <a:lnTo>
                    <a:pt x="97" y="187"/>
                  </a:lnTo>
                  <a:lnTo>
                    <a:pt x="100" y="190"/>
                  </a:lnTo>
                  <a:lnTo>
                    <a:pt x="102" y="190"/>
                  </a:lnTo>
                  <a:lnTo>
                    <a:pt x="102" y="187"/>
                  </a:lnTo>
                  <a:lnTo>
                    <a:pt x="102" y="187"/>
                  </a:lnTo>
                  <a:lnTo>
                    <a:pt x="100" y="187"/>
                  </a:lnTo>
                  <a:lnTo>
                    <a:pt x="100" y="187"/>
                  </a:lnTo>
                  <a:lnTo>
                    <a:pt x="97" y="187"/>
                  </a:lnTo>
                  <a:lnTo>
                    <a:pt x="97" y="185"/>
                  </a:lnTo>
                  <a:lnTo>
                    <a:pt x="97" y="185"/>
                  </a:lnTo>
                  <a:lnTo>
                    <a:pt x="97" y="183"/>
                  </a:lnTo>
                  <a:lnTo>
                    <a:pt x="97" y="180"/>
                  </a:lnTo>
                  <a:lnTo>
                    <a:pt x="97" y="180"/>
                  </a:lnTo>
                  <a:lnTo>
                    <a:pt x="100" y="173"/>
                  </a:lnTo>
                  <a:lnTo>
                    <a:pt x="100" y="171"/>
                  </a:lnTo>
                  <a:lnTo>
                    <a:pt x="100" y="171"/>
                  </a:lnTo>
                  <a:lnTo>
                    <a:pt x="102" y="161"/>
                  </a:lnTo>
                  <a:lnTo>
                    <a:pt x="102" y="161"/>
                  </a:lnTo>
                  <a:lnTo>
                    <a:pt x="104" y="159"/>
                  </a:lnTo>
                  <a:lnTo>
                    <a:pt x="107" y="157"/>
                  </a:lnTo>
                  <a:lnTo>
                    <a:pt x="107" y="154"/>
                  </a:lnTo>
                  <a:lnTo>
                    <a:pt x="107" y="154"/>
                  </a:lnTo>
                  <a:lnTo>
                    <a:pt x="107" y="154"/>
                  </a:lnTo>
                  <a:lnTo>
                    <a:pt x="109" y="152"/>
                  </a:lnTo>
                  <a:lnTo>
                    <a:pt x="109" y="149"/>
                  </a:lnTo>
                  <a:lnTo>
                    <a:pt x="109" y="149"/>
                  </a:lnTo>
                  <a:lnTo>
                    <a:pt x="109" y="149"/>
                  </a:lnTo>
                  <a:lnTo>
                    <a:pt x="109" y="147"/>
                  </a:lnTo>
                  <a:lnTo>
                    <a:pt x="112" y="142"/>
                  </a:lnTo>
                  <a:lnTo>
                    <a:pt x="114" y="138"/>
                  </a:lnTo>
                  <a:lnTo>
                    <a:pt x="112" y="135"/>
                  </a:lnTo>
                  <a:lnTo>
                    <a:pt x="112" y="135"/>
                  </a:lnTo>
                  <a:lnTo>
                    <a:pt x="114" y="133"/>
                  </a:lnTo>
                  <a:lnTo>
                    <a:pt x="116" y="131"/>
                  </a:lnTo>
                  <a:lnTo>
                    <a:pt x="119" y="128"/>
                  </a:lnTo>
                  <a:lnTo>
                    <a:pt x="119" y="126"/>
                  </a:lnTo>
                  <a:lnTo>
                    <a:pt x="119" y="123"/>
                  </a:lnTo>
                  <a:lnTo>
                    <a:pt x="119" y="121"/>
                  </a:lnTo>
                  <a:lnTo>
                    <a:pt x="119" y="119"/>
                  </a:lnTo>
                  <a:lnTo>
                    <a:pt x="121" y="119"/>
                  </a:lnTo>
                  <a:lnTo>
                    <a:pt x="121" y="114"/>
                  </a:lnTo>
                  <a:lnTo>
                    <a:pt x="121" y="114"/>
                  </a:lnTo>
                  <a:lnTo>
                    <a:pt x="121" y="114"/>
                  </a:lnTo>
                  <a:lnTo>
                    <a:pt x="123" y="114"/>
                  </a:lnTo>
                  <a:lnTo>
                    <a:pt x="123" y="112"/>
                  </a:lnTo>
                  <a:lnTo>
                    <a:pt x="123" y="112"/>
                  </a:lnTo>
                  <a:lnTo>
                    <a:pt x="123" y="109"/>
                  </a:lnTo>
                  <a:lnTo>
                    <a:pt x="123" y="104"/>
                  </a:lnTo>
                  <a:lnTo>
                    <a:pt x="123" y="104"/>
                  </a:lnTo>
                  <a:lnTo>
                    <a:pt x="121" y="104"/>
                  </a:lnTo>
                  <a:lnTo>
                    <a:pt x="121" y="102"/>
                  </a:lnTo>
                  <a:lnTo>
                    <a:pt x="121" y="102"/>
                  </a:lnTo>
                  <a:lnTo>
                    <a:pt x="123" y="102"/>
                  </a:lnTo>
                  <a:lnTo>
                    <a:pt x="123" y="102"/>
                  </a:lnTo>
                  <a:lnTo>
                    <a:pt x="126" y="100"/>
                  </a:lnTo>
                  <a:lnTo>
                    <a:pt x="126" y="97"/>
                  </a:lnTo>
                  <a:lnTo>
                    <a:pt x="126" y="97"/>
                  </a:lnTo>
                  <a:lnTo>
                    <a:pt x="126" y="95"/>
                  </a:lnTo>
                  <a:lnTo>
                    <a:pt x="126" y="95"/>
                  </a:lnTo>
                  <a:lnTo>
                    <a:pt x="128" y="95"/>
                  </a:lnTo>
                  <a:lnTo>
                    <a:pt x="126" y="95"/>
                  </a:lnTo>
                  <a:lnTo>
                    <a:pt x="126" y="100"/>
                  </a:lnTo>
                  <a:lnTo>
                    <a:pt x="128" y="97"/>
                  </a:lnTo>
                  <a:lnTo>
                    <a:pt x="128" y="97"/>
                  </a:lnTo>
                  <a:lnTo>
                    <a:pt x="130" y="95"/>
                  </a:lnTo>
                  <a:lnTo>
                    <a:pt x="128" y="93"/>
                  </a:lnTo>
                  <a:lnTo>
                    <a:pt x="126" y="90"/>
                  </a:lnTo>
                  <a:lnTo>
                    <a:pt x="128" y="86"/>
                  </a:lnTo>
                  <a:lnTo>
                    <a:pt x="128" y="83"/>
                  </a:lnTo>
                  <a:lnTo>
                    <a:pt x="130" y="78"/>
                  </a:lnTo>
                  <a:lnTo>
                    <a:pt x="130" y="78"/>
                  </a:lnTo>
                  <a:lnTo>
                    <a:pt x="130" y="83"/>
                  </a:lnTo>
                  <a:lnTo>
                    <a:pt x="130" y="86"/>
                  </a:lnTo>
                  <a:lnTo>
                    <a:pt x="130" y="88"/>
                  </a:lnTo>
                  <a:lnTo>
                    <a:pt x="133" y="88"/>
                  </a:lnTo>
                  <a:lnTo>
                    <a:pt x="135" y="90"/>
                  </a:lnTo>
                  <a:lnTo>
                    <a:pt x="135" y="88"/>
                  </a:lnTo>
                  <a:lnTo>
                    <a:pt x="135" y="88"/>
                  </a:lnTo>
                  <a:lnTo>
                    <a:pt x="138" y="88"/>
                  </a:lnTo>
                  <a:lnTo>
                    <a:pt x="138" y="86"/>
                  </a:lnTo>
                  <a:lnTo>
                    <a:pt x="135" y="86"/>
                  </a:lnTo>
                  <a:lnTo>
                    <a:pt x="135" y="83"/>
                  </a:lnTo>
                  <a:lnTo>
                    <a:pt x="135" y="81"/>
                  </a:lnTo>
                  <a:lnTo>
                    <a:pt x="135" y="78"/>
                  </a:lnTo>
                  <a:lnTo>
                    <a:pt x="133" y="78"/>
                  </a:lnTo>
                  <a:lnTo>
                    <a:pt x="130" y="76"/>
                  </a:lnTo>
                  <a:lnTo>
                    <a:pt x="130" y="76"/>
                  </a:lnTo>
                  <a:lnTo>
                    <a:pt x="130" y="74"/>
                  </a:lnTo>
                  <a:lnTo>
                    <a:pt x="133" y="71"/>
                  </a:lnTo>
                  <a:lnTo>
                    <a:pt x="135" y="69"/>
                  </a:lnTo>
                  <a:lnTo>
                    <a:pt x="138" y="67"/>
                  </a:lnTo>
                  <a:lnTo>
                    <a:pt x="138" y="67"/>
                  </a:lnTo>
                  <a:lnTo>
                    <a:pt x="138" y="64"/>
                  </a:lnTo>
                  <a:lnTo>
                    <a:pt x="140" y="64"/>
                  </a:lnTo>
                  <a:lnTo>
                    <a:pt x="140" y="64"/>
                  </a:lnTo>
                  <a:lnTo>
                    <a:pt x="142" y="64"/>
                  </a:lnTo>
                  <a:lnTo>
                    <a:pt x="140" y="64"/>
                  </a:lnTo>
                  <a:lnTo>
                    <a:pt x="140" y="64"/>
                  </a:lnTo>
                  <a:lnTo>
                    <a:pt x="140" y="64"/>
                  </a:lnTo>
                  <a:lnTo>
                    <a:pt x="140" y="64"/>
                  </a:lnTo>
                  <a:lnTo>
                    <a:pt x="138" y="62"/>
                  </a:lnTo>
                  <a:lnTo>
                    <a:pt x="138" y="62"/>
                  </a:lnTo>
                  <a:lnTo>
                    <a:pt x="138" y="64"/>
                  </a:lnTo>
                  <a:lnTo>
                    <a:pt x="135" y="64"/>
                  </a:lnTo>
                  <a:lnTo>
                    <a:pt x="135" y="67"/>
                  </a:lnTo>
                  <a:lnTo>
                    <a:pt x="135" y="62"/>
                  </a:lnTo>
                  <a:lnTo>
                    <a:pt x="135" y="60"/>
                  </a:lnTo>
                  <a:lnTo>
                    <a:pt x="135" y="55"/>
                  </a:lnTo>
                  <a:lnTo>
                    <a:pt x="133" y="55"/>
                  </a:lnTo>
                  <a:lnTo>
                    <a:pt x="135" y="50"/>
                  </a:lnTo>
                  <a:lnTo>
                    <a:pt x="138" y="48"/>
                  </a:lnTo>
                  <a:lnTo>
                    <a:pt x="138" y="41"/>
                  </a:lnTo>
                  <a:lnTo>
                    <a:pt x="140" y="38"/>
                  </a:lnTo>
                  <a:lnTo>
                    <a:pt x="138" y="36"/>
                  </a:lnTo>
                  <a:lnTo>
                    <a:pt x="138" y="33"/>
                  </a:lnTo>
                  <a:lnTo>
                    <a:pt x="138" y="31"/>
                  </a:lnTo>
                  <a:lnTo>
                    <a:pt x="140" y="31"/>
                  </a:lnTo>
                  <a:lnTo>
                    <a:pt x="140" y="31"/>
                  </a:lnTo>
                  <a:lnTo>
                    <a:pt x="142" y="29"/>
                  </a:lnTo>
                  <a:lnTo>
                    <a:pt x="142" y="29"/>
                  </a:lnTo>
                  <a:lnTo>
                    <a:pt x="145" y="29"/>
                  </a:lnTo>
                  <a:lnTo>
                    <a:pt x="145" y="24"/>
                  </a:lnTo>
                  <a:lnTo>
                    <a:pt x="147" y="22"/>
                  </a:lnTo>
                  <a:lnTo>
                    <a:pt x="147" y="19"/>
                  </a:lnTo>
                  <a:lnTo>
                    <a:pt x="147" y="17"/>
                  </a:lnTo>
                  <a:lnTo>
                    <a:pt x="147" y="12"/>
                  </a:lnTo>
                  <a:lnTo>
                    <a:pt x="145" y="3"/>
                  </a:lnTo>
                  <a:lnTo>
                    <a:pt x="145" y="0"/>
                  </a:lnTo>
                  <a:lnTo>
                    <a:pt x="147" y="0"/>
                  </a:lnTo>
                  <a:lnTo>
                    <a:pt x="145" y="0"/>
                  </a:lnTo>
                  <a:lnTo>
                    <a:pt x="145" y="0"/>
                  </a:lnTo>
                  <a:lnTo>
                    <a:pt x="145" y="0"/>
                  </a:lnTo>
                  <a:lnTo>
                    <a:pt x="147" y="3"/>
                  </a:lnTo>
                  <a:lnTo>
                    <a:pt x="149" y="3"/>
                  </a:lnTo>
                  <a:lnTo>
                    <a:pt x="152" y="5"/>
                  </a:lnTo>
                  <a:lnTo>
                    <a:pt x="152" y="7"/>
                  </a:lnTo>
                  <a:lnTo>
                    <a:pt x="154" y="10"/>
                  </a:lnTo>
                  <a:lnTo>
                    <a:pt x="156" y="10"/>
                  </a:lnTo>
                  <a:lnTo>
                    <a:pt x="159" y="10"/>
                  </a:lnTo>
                  <a:lnTo>
                    <a:pt x="159" y="12"/>
                  </a:lnTo>
                  <a:lnTo>
                    <a:pt x="159" y="15"/>
                  </a:lnTo>
                  <a:lnTo>
                    <a:pt x="156" y="15"/>
                  </a:lnTo>
                  <a:lnTo>
                    <a:pt x="159" y="17"/>
                  </a:lnTo>
                  <a:lnTo>
                    <a:pt x="159" y="15"/>
                  </a:lnTo>
                  <a:lnTo>
                    <a:pt x="159" y="15"/>
                  </a:lnTo>
                  <a:lnTo>
                    <a:pt x="159" y="15"/>
                  </a:lnTo>
                  <a:lnTo>
                    <a:pt x="161" y="15"/>
                  </a:lnTo>
                  <a:lnTo>
                    <a:pt x="161" y="12"/>
                  </a:lnTo>
                  <a:lnTo>
                    <a:pt x="161" y="12"/>
                  </a:lnTo>
                  <a:lnTo>
                    <a:pt x="159" y="10"/>
                  </a:lnTo>
                  <a:lnTo>
                    <a:pt x="159" y="10"/>
                  </a:lnTo>
                  <a:lnTo>
                    <a:pt x="159" y="7"/>
                  </a:lnTo>
                  <a:lnTo>
                    <a:pt x="156" y="7"/>
                  </a:lnTo>
                  <a:lnTo>
                    <a:pt x="156" y="7"/>
                  </a:lnTo>
                  <a:lnTo>
                    <a:pt x="156" y="7"/>
                  </a:lnTo>
                  <a:lnTo>
                    <a:pt x="156" y="5"/>
                  </a:lnTo>
                  <a:lnTo>
                    <a:pt x="161" y="7"/>
                  </a:lnTo>
                  <a:lnTo>
                    <a:pt x="164" y="5"/>
                  </a:lnTo>
                  <a:lnTo>
                    <a:pt x="164" y="5"/>
                  </a:lnTo>
                  <a:lnTo>
                    <a:pt x="164" y="7"/>
                  </a:lnTo>
                  <a:lnTo>
                    <a:pt x="166" y="10"/>
                  </a:lnTo>
                  <a:lnTo>
                    <a:pt x="168" y="10"/>
                  </a:lnTo>
                  <a:lnTo>
                    <a:pt x="168" y="10"/>
                  </a:lnTo>
                  <a:lnTo>
                    <a:pt x="178" y="10"/>
                  </a:lnTo>
                  <a:lnTo>
                    <a:pt x="178" y="10"/>
                  </a:lnTo>
                  <a:lnTo>
                    <a:pt x="178" y="10"/>
                  </a:lnTo>
                  <a:lnTo>
                    <a:pt x="178" y="7"/>
                  </a:lnTo>
                  <a:lnTo>
                    <a:pt x="178" y="7"/>
                  </a:lnTo>
                  <a:lnTo>
                    <a:pt x="180" y="10"/>
                  </a:lnTo>
                  <a:lnTo>
                    <a:pt x="183" y="10"/>
                  </a:lnTo>
                  <a:lnTo>
                    <a:pt x="185" y="7"/>
                  </a:lnTo>
                  <a:lnTo>
                    <a:pt x="187" y="7"/>
                  </a:lnTo>
                  <a:lnTo>
                    <a:pt x="187" y="7"/>
                  </a:lnTo>
                  <a:lnTo>
                    <a:pt x="190" y="7"/>
                  </a:lnTo>
                  <a:lnTo>
                    <a:pt x="190" y="10"/>
                  </a:lnTo>
                  <a:lnTo>
                    <a:pt x="194" y="17"/>
                  </a:lnTo>
                  <a:lnTo>
                    <a:pt x="194" y="17"/>
                  </a:lnTo>
                  <a:lnTo>
                    <a:pt x="194" y="19"/>
                  </a:lnTo>
                  <a:lnTo>
                    <a:pt x="204" y="22"/>
                  </a:lnTo>
                  <a:lnTo>
                    <a:pt x="209" y="24"/>
                  </a:lnTo>
                  <a:lnTo>
                    <a:pt x="211" y="24"/>
                  </a:lnTo>
                  <a:lnTo>
                    <a:pt x="213" y="22"/>
                  </a:lnTo>
                  <a:lnTo>
                    <a:pt x="216" y="19"/>
                  </a:lnTo>
                  <a:lnTo>
                    <a:pt x="216" y="19"/>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 name="Freeform 19">
              <a:extLst>
                <a:ext uri="{FF2B5EF4-FFF2-40B4-BE49-F238E27FC236}">
                  <a16:creationId xmlns:a16="http://schemas.microsoft.com/office/drawing/2014/main" xmlns="" id="{7EBD8001-AE60-4BD2-B31F-246E95342494}"/>
                </a:ext>
              </a:extLst>
            </p:cNvPr>
            <p:cNvSpPr>
              <a:spLocks/>
            </p:cNvSpPr>
            <p:nvPr/>
          </p:nvSpPr>
          <p:spPr bwMode="auto">
            <a:xfrm>
              <a:off x="8113365" y="3906193"/>
              <a:ext cx="864446" cy="411970"/>
            </a:xfrm>
            <a:custGeom>
              <a:avLst/>
              <a:gdLst>
                <a:gd name="T0" fmla="*/ 865 w 875"/>
                <a:gd name="T1" fmla="*/ 183 h 417"/>
                <a:gd name="T2" fmla="*/ 875 w 875"/>
                <a:gd name="T3" fmla="*/ 389 h 417"/>
                <a:gd name="T4" fmla="*/ 865 w 875"/>
                <a:gd name="T5" fmla="*/ 412 h 417"/>
                <a:gd name="T6" fmla="*/ 853 w 875"/>
                <a:gd name="T7" fmla="*/ 410 h 417"/>
                <a:gd name="T8" fmla="*/ 844 w 875"/>
                <a:gd name="T9" fmla="*/ 405 h 417"/>
                <a:gd name="T10" fmla="*/ 825 w 875"/>
                <a:gd name="T11" fmla="*/ 396 h 417"/>
                <a:gd name="T12" fmla="*/ 816 w 875"/>
                <a:gd name="T13" fmla="*/ 391 h 417"/>
                <a:gd name="T14" fmla="*/ 797 w 875"/>
                <a:gd name="T15" fmla="*/ 381 h 417"/>
                <a:gd name="T16" fmla="*/ 790 w 875"/>
                <a:gd name="T17" fmla="*/ 389 h 417"/>
                <a:gd name="T18" fmla="*/ 785 w 875"/>
                <a:gd name="T19" fmla="*/ 393 h 417"/>
                <a:gd name="T20" fmla="*/ 771 w 875"/>
                <a:gd name="T21" fmla="*/ 391 h 417"/>
                <a:gd name="T22" fmla="*/ 766 w 875"/>
                <a:gd name="T23" fmla="*/ 391 h 417"/>
                <a:gd name="T24" fmla="*/ 756 w 875"/>
                <a:gd name="T25" fmla="*/ 384 h 417"/>
                <a:gd name="T26" fmla="*/ 747 w 875"/>
                <a:gd name="T27" fmla="*/ 391 h 417"/>
                <a:gd name="T28" fmla="*/ 740 w 875"/>
                <a:gd name="T29" fmla="*/ 396 h 417"/>
                <a:gd name="T30" fmla="*/ 726 w 875"/>
                <a:gd name="T31" fmla="*/ 393 h 417"/>
                <a:gd name="T32" fmla="*/ 716 w 875"/>
                <a:gd name="T33" fmla="*/ 398 h 417"/>
                <a:gd name="T34" fmla="*/ 700 w 875"/>
                <a:gd name="T35" fmla="*/ 405 h 417"/>
                <a:gd name="T36" fmla="*/ 688 w 875"/>
                <a:gd name="T37" fmla="*/ 415 h 417"/>
                <a:gd name="T38" fmla="*/ 664 w 875"/>
                <a:gd name="T39" fmla="*/ 405 h 417"/>
                <a:gd name="T40" fmla="*/ 655 w 875"/>
                <a:gd name="T41" fmla="*/ 400 h 417"/>
                <a:gd name="T42" fmla="*/ 652 w 875"/>
                <a:gd name="T43" fmla="*/ 391 h 417"/>
                <a:gd name="T44" fmla="*/ 648 w 875"/>
                <a:gd name="T45" fmla="*/ 398 h 417"/>
                <a:gd name="T46" fmla="*/ 641 w 875"/>
                <a:gd name="T47" fmla="*/ 400 h 417"/>
                <a:gd name="T48" fmla="*/ 626 w 875"/>
                <a:gd name="T49" fmla="*/ 396 h 417"/>
                <a:gd name="T50" fmla="*/ 622 w 875"/>
                <a:gd name="T51" fmla="*/ 389 h 417"/>
                <a:gd name="T52" fmla="*/ 615 w 875"/>
                <a:gd name="T53" fmla="*/ 398 h 417"/>
                <a:gd name="T54" fmla="*/ 607 w 875"/>
                <a:gd name="T55" fmla="*/ 405 h 417"/>
                <a:gd name="T56" fmla="*/ 596 w 875"/>
                <a:gd name="T57" fmla="*/ 412 h 417"/>
                <a:gd name="T58" fmla="*/ 593 w 875"/>
                <a:gd name="T59" fmla="*/ 396 h 417"/>
                <a:gd name="T60" fmla="*/ 586 w 875"/>
                <a:gd name="T61" fmla="*/ 400 h 417"/>
                <a:gd name="T62" fmla="*/ 577 w 875"/>
                <a:gd name="T63" fmla="*/ 403 h 417"/>
                <a:gd name="T64" fmla="*/ 565 w 875"/>
                <a:gd name="T65" fmla="*/ 398 h 417"/>
                <a:gd name="T66" fmla="*/ 546 w 875"/>
                <a:gd name="T67" fmla="*/ 384 h 417"/>
                <a:gd name="T68" fmla="*/ 515 w 875"/>
                <a:gd name="T69" fmla="*/ 398 h 417"/>
                <a:gd name="T70" fmla="*/ 515 w 875"/>
                <a:gd name="T71" fmla="*/ 386 h 417"/>
                <a:gd name="T72" fmla="*/ 501 w 875"/>
                <a:gd name="T73" fmla="*/ 372 h 417"/>
                <a:gd name="T74" fmla="*/ 470 w 875"/>
                <a:gd name="T75" fmla="*/ 370 h 417"/>
                <a:gd name="T76" fmla="*/ 451 w 875"/>
                <a:gd name="T77" fmla="*/ 370 h 417"/>
                <a:gd name="T78" fmla="*/ 435 w 875"/>
                <a:gd name="T79" fmla="*/ 367 h 417"/>
                <a:gd name="T80" fmla="*/ 402 w 875"/>
                <a:gd name="T81" fmla="*/ 360 h 417"/>
                <a:gd name="T82" fmla="*/ 385 w 875"/>
                <a:gd name="T83" fmla="*/ 346 h 417"/>
                <a:gd name="T84" fmla="*/ 376 w 875"/>
                <a:gd name="T85" fmla="*/ 334 h 417"/>
                <a:gd name="T86" fmla="*/ 366 w 875"/>
                <a:gd name="T87" fmla="*/ 329 h 417"/>
                <a:gd name="T88" fmla="*/ 350 w 875"/>
                <a:gd name="T89" fmla="*/ 334 h 417"/>
                <a:gd name="T90" fmla="*/ 335 w 875"/>
                <a:gd name="T91" fmla="*/ 337 h 417"/>
                <a:gd name="T92" fmla="*/ 302 w 875"/>
                <a:gd name="T93" fmla="*/ 315 h 417"/>
                <a:gd name="T94" fmla="*/ 302 w 875"/>
                <a:gd name="T95" fmla="*/ 223 h 417"/>
                <a:gd name="T96" fmla="*/ 302 w 875"/>
                <a:gd name="T97" fmla="*/ 109 h 417"/>
                <a:gd name="T98" fmla="*/ 269 w 875"/>
                <a:gd name="T99" fmla="*/ 76 h 417"/>
                <a:gd name="T100" fmla="*/ 68 w 875"/>
                <a:gd name="T101" fmla="*/ 74 h 417"/>
                <a:gd name="T102" fmla="*/ 2 w 875"/>
                <a:gd name="T103" fmla="*/ 24 h 417"/>
                <a:gd name="T104" fmla="*/ 89 w 875"/>
                <a:gd name="T105" fmla="*/ 12 h 417"/>
                <a:gd name="T106" fmla="*/ 262 w 875"/>
                <a:gd name="T107" fmla="*/ 12 h 417"/>
                <a:gd name="T108" fmla="*/ 449 w 875"/>
                <a:gd name="T109" fmla="*/ 12 h 417"/>
                <a:gd name="T110" fmla="*/ 633 w 875"/>
                <a:gd name="T111" fmla="*/ 8 h 417"/>
                <a:gd name="T112" fmla="*/ 818 w 875"/>
                <a:gd name="T113"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5" h="417">
                  <a:moveTo>
                    <a:pt x="844" y="62"/>
                  </a:moveTo>
                  <a:lnTo>
                    <a:pt x="849" y="79"/>
                  </a:lnTo>
                  <a:lnTo>
                    <a:pt x="851" y="97"/>
                  </a:lnTo>
                  <a:lnTo>
                    <a:pt x="853" y="114"/>
                  </a:lnTo>
                  <a:lnTo>
                    <a:pt x="858" y="131"/>
                  </a:lnTo>
                  <a:lnTo>
                    <a:pt x="861" y="147"/>
                  </a:lnTo>
                  <a:lnTo>
                    <a:pt x="863" y="166"/>
                  </a:lnTo>
                  <a:lnTo>
                    <a:pt x="865" y="183"/>
                  </a:lnTo>
                  <a:lnTo>
                    <a:pt x="870" y="199"/>
                  </a:lnTo>
                  <a:lnTo>
                    <a:pt x="870" y="228"/>
                  </a:lnTo>
                  <a:lnTo>
                    <a:pt x="870" y="254"/>
                  </a:lnTo>
                  <a:lnTo>
                    <a:pt x="872" y="280"/>
                  </a:lnTo>
                  <a:lnTo>
                    <a:pt x="872" y="308"/>
                  </a:lnTo>
                  <a:lnTo>
                    <a:pt x="872" y="334"/>
                  </a:lnTo>
                  <a:lnTo>
                    <a:pt x="875" y="363"/>
                  </a:lnTo>
                  <a:lnTo>
                    <a:pt x="875" y="389"/>
                  </a:lnTo>
                  <a:lnTo>
                    <a:pt x="875" y="417"/>
                  </a:lnTo>
                  <a:lnTo>
                    <a:pt x="875" y="417"/>
                  </a:lnTo>
                  <a:lnTo>
                    <a:pt x="872" y="417"/>
                  </a:lnTo>
                  <a:lnTo>
                    <a:pt x="870" y="415"/>
                  </a:lnTo>
                  <a:lnTo>
                    <a:pt x="870" y="417"/>
                  </a:lnTo>
                  <a:lnTo>
                    <a:pt x="865" y="415"/>
                  </a:lnTo>
                  <a:lnTo>
                    <a:pt x="865" y="415"/>
                  </a:lnTo>
                  <a:lnTo>
                    <a:pt x="865" y="412"/>
                  </a:lnTo>
                  <a:lnTo>
                    <a:pt x="865" y="412"/>
                  </a:lnTo>
                  <a:lnTo>
                    <a:pt x="863" y="412"/>
                  </a:lnTo>
                  <a:lnTo>
                    <a:pt x="861" y="412"/>
                  </a:lnTo>
                  <a:lnTo>
                    <a:pt x="858" y="412"/>
                  </a:lnTo>
                  <a:lnTo>
                    <a:pt x="858" y="412"/>
                  </a:lnTo>
                  <a:lnTo>
                    <a:pt x="856" y="412"/>
                  </a:lnTo>
                  <a:lnTo>
                    <a:pt x="856" y="410"/>
                  </a:lnTo>
                  <a:lnTo>
                    <a:pt x="853" y="410"/>
                  </a:lnTo>
                  <a:lnTo>
                    <a:pt x="853" y="412"/>
                  </a:lnTo>
                  <a:lnTo>
                    <a:pt x="853" y="412"/>
                  </a:lnTo>
                  <a:lnTo>
                    <a:pt x="851" y="412"/>
                  </a:lnTo>
                  <a:lnTo>
                    <a:pt x="851" y="410"/>
                  </a:lnTo>
                  <a:lnTo>
                    <a:pt x="849" y="410"/>
                  </a:lnTo>
                  <a:lnTo>
                    <a:pt x="846" y="408"/>
                  </a:lnTo>
                  <a:lnTo>
                    <a:pt x="846" y="405"/>
                  </a:lnTo>
                  <a:lnTo>
                    <a:pt x="844" y="405"/>
                  </a:lnTo>
                  <a:lnTo>
                    <a:pt x="842" y="405"/>
                  </a:lnTo>
                  <a:lnTo>
                    <a:pt x="835" y="405"/>
                  </a:lnTo>
                  <a:lnTo>
                    <a:pt x="830" y="400"/>
                  </a:lnTo>
                  <a:lnTo>
                    <a:pt x="830" y="398"/>
                  </a:lnTo>
                  <a:lnTo>
                    <a:pt x="827" y="398"/>
                  </a:lnTo>
                  <a:lnTo>
                    <a:pt x="827" y="396"/>
                  </a:lnTo>
                  <a:lnTo>
                    <a:pt x="827" y="396"/>
                  </a:lnTo>
                  <a:lnTo>
                    <a:pt x="825" y="396"/>
                  </a:lnTo>
                  <a:lnTo>
                    <a:pt x="825" y="393"/>
                  </a:lnTo>
                  <a:lnTo>
                    <a:pt x="825" y="393"/>
                  </a:lnTo>
                  <a:lnTo>
                    <a:pt x="825" y="393"/>
                  </a:lnTo>
                  <a:lnTo>
                    <a:pt x="823" y="393"/>
                  </a:lnTo>
                  <a:lnTo>
                    <a:pt x="823" y="391"/>
                  </a:lnTo>
                  <a:lnTo>
                    <a:pt x="820" y="391"/>
                  </a:lnTo>
                  <a:lnTo>
                    <a:pt x="818" y="391"/>
                  </a:lnTo>
                  <a:lnTo>
                    <a:pt x="816" y="391"/>
                  </a:lnTo>
                  <a:lnTo>
                    <a:pt x="813" y="386"/>
                  </a:lnTo>
                  <a:lnTo>
                    <a:pt x="811" y="386"/>
                  </a:lnTo>
                  <a:lnTo>
                    <a:pt x="808" y="386"/>
                  </a:lnTo>
                  <a:lnTo>
                    <a:pt x="806" y="384"/>
                  </a:lnTo>
                  <a:lnTo>
                    <a:pt x="806" y="384"/>
                  </a:lnTo>
                  <a:lnTo>
                    <a:pt x="806" y="384"/>
                  </a:lnTo>
                  <a:lnTo>
                    <a:pt x="804" y="381"/>
                  </a:lnTo>
                  <a:lnTo>
                    <a:pt x="797" y="381"/>
                  </a:lnTo>
                  <a:lnTo>
                    <a:pt x="797" y="381"/>
                  </a:lnTo>
                  <a:lnTo>
                    <a:pt x="794" y="381"/>
                  </a:lnTo>
                  <a:lnTo>
                    <a:pt x="794" y="384"/>
                  </a:lnTo>
                  <a:lnTo>
                    <a:pt x="794" y="386"/>
                  </a:lnTo>
                  <a:lnTo>
                    <a:pt x="792" y="389"/>
                  </a:lnTo>
                  <a:lnTo>
                    <a:pt x="792" y="386"/>
                  </a:lnTo>
                  <a:lnTo>
                    <a:pt x="792" y="389"/>
                  </a:lnTo>
                  <a:lnTo>
                    <a:pt x="790" y="389"/>
                  </a:lnTo>
                  <a:lnTo>
                    <a:pt x="790" y="389"/>
                  </a:lnTo>
                  <a:lnTo>
                    <a:pt x="790" y="391"/>
                  </a:lnTo>
                  <a:lnTo>
                    <a:pt x="787" y="389"/>
                  </a:lnTo>
                  <a:lnTo>
                    <a:pt x="787" y="389"/>
                  </a:lnTo>
                  <a:lnTo>
                    <a:pt x="787" y="391"/>
                  </a:lnTo>
                  <a:lnTo>
                    <a:pt x="787" y="391"/>
                  </a:lnTo>
                  <a:lnTo>
                    <a:pt x="785" y="391"/>
                  </a:lnTo>
                  <a:lnTo>
                    <a:pt x="785" y="393"/>
                  </a:lnTo>
                  <a:lnTo>
                    <a:pt x="785" y="393"/>
                  </a:lnTo>
                  <a:lnTo>
                    <a:pt x="785" y="393"/>
                  </a:lnTo>
                  <a:lnTo>
                    <a:pt x="775" y="393"/>
                  </a:lnTo>
                  <a:lnTo>
                    <a:pt x="775" y="393"/>
                  </a:lnTo>
                  <a:lnTo>
                    <a:pt x="773" y="393"/>
                  </a:lnTo>
                  <a:lnTo>
                    <a:pt x="773" y="391"/>
                  </a:lnTo>
                  <a:lnTo>
                    <a:pt x="773" y="391"/>
                  </a:lnTo>
                  <a:lnTo>
                    <a:pt x="771" y="391"/>
                  </a:lnTo>
                  <a:lnTo>
                    <a:pt x="771" y="391"/>
                  </a:lnTo>
                  <a:lnTo>
                    <a:pt x="771" y="393"/>
                  </a:lnTo>
                  <a:lnTo>
                    <a:pt x="771" y="393"/>
                  </a:lnTo>
                  <a:lnTo>
                    <a:pt x="768" y="391"/>
                  </a:lnTo>
                  <a:lnTo>
                    <a:pt x="768" y="391"/>
                  </a:lnTo>
                  <a:lnTo>
                    <a:pt x="768" y="391"/>
                  </a:lnTo>
                  <a:lnTo>
                    <a:pt x="768" y="391"/>
                  </a:lnTo>
                  <a:lnTo>
                    <a:pt x="766" y="391"/>
                  </a:lnTo>
                  <a:lnTo>
                    <a:pt x="764" y="391"/>
                  </a:lnTo>
                  <a:lnTo>
                    <a:pt x="766" y="389"/>
                  </a:lnTo>
                  <a:lnTo>
                    <a:pt x="764" y="386"/>
                  </a:lnTo>
                  <a:lnTo>
                    <a:pt x="764" y="386"/>
                  </a:lnTo>
                  <a:lnTo>
                    <a:pt x="761" y="384"/>
                  </a:lnTo>
                  <a:lnTo>
                    <a:pt x="759" y="384"/>
                  </a:lnTo>
                  <a:lnTo>
                    <a:pt x="759" y="384"/>
                  </a:lnTo>
                  <a:lnTo>
                    <a:pt x="756" y="384"/>
                  </a:lnTo>
                  <a:lnTo>
                    <a:pt x="756" y="386"/>
                  </a:lnTo>
                  <a:lnTo>
                    <a:pt x="756" y="386"/>
                  </a:lnTo>
                  <a:lnTo>
                    <a:pt x="754" y="386"/>
                  </a:lnTo>
                  <a:lnTo>
                    <a:pt x="754" y="386"/>
                  </a:lnTo>
                  <a:lnTo>
                    <a:pt x="752" y="389"/>
                  </a:lnTo>
                  <a:lnTo>
                    <a:pt x="749" y="389"/>
                  </a:lnTo>
                  <a:lnTo>
                    <a:pt x="749" y="389"/>
                  </a:lnTo>
                  <a:lnTo>
                    <a:pt x="747" y="391"/>
                  </a:lnTo>
                  <a:lnTo>
                    <a:pt x="747" y="391"/>
                  </a:lnTo>
                  <a:lnTo>
                    <a:pt x="747" y="391"/>
                  </a:lnTo>
                  <a:lnTo>
                    <a:pt x="745" y="391"/>
                  </a:lnTo>
                  <a:lnTo>
                    <a:pt x="742" y="391"/>
                  </a:lnTo>
                  <a:lnTo>
                    <a:pt x="740" y="391"/>
                  </a:lnTo>
                  <a:lnTo>
                    <a:pt x="740" y="396"/>
                  </a:lnTo>
                  <a:lnTo>
                    <a:pt x="740" y="396"/>
                  </a:lnTo>
                  <a:lnTo>
                    <a:pt x="740" y="396"/>
                  </a:lnTo>
                  <a:lnTo>
                    <a:pt x="738" y="396"/>
                  </a:lnTo>
                  <a:lnTo>
                    <a:pt x="738" y="396"/>
                  </a:lnTo>
                  <a:lnTo>
                    <a:pt x="738" y="396"/>
                  </a:lnTo>
                  <a:lnTo>
                    <a:pt x="738" y="396"/>
                  </a:lnTo>
                  <a:lnTo>
                    <a:pt x="735" y="396"/>
                  </a:lnTo>
                  <a:lnTo>
                    <a:pt x="733" y="398"/>
                  </a:lnTo>
                  <a:lnTo>
                    <a:pt x="733" y="396"/>
                  </a:lnTo>
                  <a:lnTo>
                    <a:pt x="726" y="393"/>
                  </a:lnTo>
                  <a:lnTo>
                    <a:pt x="726" y="391"/>
                  </a:lnTo>
                  <a:lnTo>
                    <a:pt x="723" y="391"/>
                  </a:lnTo>
                  <a:lnTo>
                    <a:pt x="723" y="393"/>
                  </a:lnTo>
                  <a:lnTo>
                    <a:pt x="721" y="393"/>
                  </a:lnTo>
                  <a:lnTo>
                    <a:pt x="721" y="396"/>
                  </a:lnTo>
                  <a:lnTo>
                    <a:pt x="721" y="396"/>
                  </a:lnTo>
                  <a:lnTo>
                    <a:pt x="719" y="396"/>
                  </a:lnTo>
                  <a:lnTo>
                    <a:pt x="716" y="398"/>
                  </a:lnTo>
                  <a:lnTo>
                    <a:pt x="714" y="398"/>
                  </a:lnTo>
                  <a:lnTo>
                    <a:pt x="712" y="398"/>
                  </a:lnTo>
                  <a:lnTo>
                    <a:pt x="707" y="398"/>
                  </a:lnTo>
                  <a:lnTo>
                    <a:pt x="704" y="400"/>
                  </a:lnTo>
                  <a:lnTo>
                    <a:pt x="704" y="400"/>
                  </a:lnTo>
                  <a:lnTo>
                    <a:pt x="702" y="400"/>
                  </a:lnTo>
                  <a:lnTo>
                    <a:pt x="702" y="403"/>
                  </a:lnTo>
                  <a:lnTo>
                    <a:pt x="700" y="405"/>
                  </a:lnTo>
                  <a:lnTo>
                    <a:pt x="700" y="408"/>
                  </a:lnTo>
                  <a:lnTo>
                    <a:pt x="697" y="410"/>
                  </a:lnTo>
                  <a:lnTo>
                    <a:pt x="695" y="410"/>
                  </a:lnTo>
                  <a:lnTo>
                    <a:pt x="690" y="410"/>
                  </a:lnTo>
                  <a:lnTo>
                    <a:pt x="688" y="410"/>
                  </a:lnTo>
                  <a:lnTo>
                    <a:pt x="688" y="410"/>
                  </a:lnTo>
                  <a:lnTo>
                    <a:pt x="688" y="412"/>
                  </a:lnTo>
                  <a:lnTo>
                    <a:pt x="688" y="415"/>
                  </a:lnTo>
                  <a:lnTo>
                    <a:pt x="683" y="417"/>
                  </a:lnTo>
                  <a:lnTo>
                    <a:pt x="681" y="415"/>
                  </a:lnTo>
                  <a:lnTo>
                    <a:pt x="678" y="410"/>
                  </a:lnTo>
                  <a:lnTo>
                    <a:pt x="676" y="408"/>
                  </a:lnTo>
                  <a:lnTo>
                    <a:pt x="674" y="408"/>
                  </a:lnTo>
                  <a:lnTo>
                    <a:pt x="667" y="408"/>
                  </a:lnTo>
                  <a:lnTo>
                    <a:pt x="667" y="408"/>
                  </a:lnTo>
                  <a:lnTo>
                    <a:pt x="664" y="405"/>
                  </a:lnTo>
                  <a:lnTo>
                    <a:pt x="664" y="405"/>
                  </a:lnTo>
                  <a:lnTo>
                    <a:pt x="664" y="403"/>
                  </a:lnTo>
                  <a:lnTo>
                    <a:pt x="664" y="403"/>
                  </a:lnTo>
                  <a:lnTo>
                    <a:pt x="662" y="403"/>
                  </a:lnTo>
                  <a:lnTo>
                    <a:pt x="662" y="403"/>
                  </a:lnTo>
                  <a:lnTo>
                    <a:pt x="657" y="400"/>
                  </a:lnTo>
                  <a:lnTo>
                    <a:pt x="657" y="400"/>
                  </a:lnTo>
                  <a:lnTo>
                    <a:pt x="655" y="400"/>
                  </a:lnTo>
                  <a:lnTo>
                    <a:pt x="655" y="398"/>
                  </a:lnTo>
                  <a:lnTo>
                    <a:pt x="655" y="398"/>
                  </a:lnTo>
                  <a:lnTo>
                    <a:pt x="655" y="398"/>
                  </a:lnTo>
                  <a:lnTo>
                    <a:pt x="655" y="396"/>
                  </a:lnTo>
                  <a:lnTo>
                    <a:pt x="657" y="396"/>
                  </a:lnTo>
                  <a:lnTo>
                    <a:pt x="657" y="393"/>
                  </a:lnTo>
                  <a:lnTo>
                    <a:pt x="655" y="393"/>
                  </a:lnTo>
                  <a:lnTo>
                    <a:pt x="652" y="391"/>
                  </a:lnTo>
                  <a:lnTo>
                    <a:pt x="650" y="391"/>
                  </a:lnTo>
                  <a:lnTo>
                    <a:pt x="650" y="391"/>
                  </a:lnTo>
                  <a:lnTo>
                    <a:pt x="650" y="391"/>
                  </a:lnTo>
                  <a:lnTo>
                    <a:pt x="650" y="393"/>
                  </a:lnTo>
                  <a:lnTo>
                    <a:pt x="648" y="393"/>
                  </a:lnTo>
                  <a:lnTo>
                    <a:pt x="648" y="398"/>
                  </a:lnTo>
                  <a:lnTo>
                    <a:pt x="648" y="398"/>
                  </a:lnTo>
                  <a:lnTo>
                    <a:pt x="648" y="398"/>
                  </a:lnTo>
                  <a:lnTo>
                    <a:pt x="645" y="398"/>
                  </a:lnTo>
                  <a:lnTo>
                    <a:pt x="645" y="400"/>
                  </a:lnTo>
                  <a:lnTo>
                    <a:pt x="645" y="400"/>
                  </a:lnTo>
                  <a:lnTo>
                    <a:pt x="643" y="400"/>
                  </a:lnTo>
                  <a:lnTo>
                    <a:pt x="643" y="400"/>
                  </a:lnTo>
                  <a:lnTo>
                    <a:pt x="641" y="400"/>
                  </a:lnTo>
                  <a:lnTo>
                    <a:pt x="641" y="400"/>
                  </a:lnTo>
                  <a:lnTo>
                    <a:pt x="641" y="400"/>
                  </a:lnTo>
                  <a:lnTo>
                    <a:pt x="636" y="398"/>
                  </a:lnTo>
                  <a:lnTo>
                    <a:pt x="636" y="398"/>
                  </a:lnTo>
                  <a:lnTo>
                    <a:pt x="636" y="398"/>
                  </a:lnTo>
                  <a:lnTo>
                    <a:pt x="631" y="398"/>
                  </a:lnTo>
                  <a:lnTo>
                    <a:pt x="631" y="398"/>
                  </a:lnTo>
                  <a:lnTo>
                    <a:pt x="629" y="398"/>
                  </a:lnTo>
                  <a:lnTo>
                    <a:pt x="629" y="398"/>
                  </a:lnTo>
                  <a:lnTo>
                    <a:pt x="626" y="396"/>
                  </a:lnTo>
                  <a:lnTo>
                    <a:pt x="626" y="396"/>
                  </a:lnTo>
                  <a:lnTo>
                    <a:pt x="626" y="393"/>
                  </a:lnTo>
                  <a:lnTo>
                    <a:pt x="626" y="391"/>
                  </a:lnTo>
                  <a:lnTo>
                    <a:pt x="624" y="389"/>
                  </a:lnTo>
                  <a:lnTo>
                    <a:pt x="624" y="389"/>
                  </a:lnTo>
                  <a:lnTo>
                    <a:pt x="624" y="389"/>
                  </a:lnTo>
                  <a:lnTo>
                    <a:pt x="622" y="389"/>
                  </a:lnTo>
                  <a:lnTo>
                    <a:pt x="622" y="389"/>
                  </a:lnTo>
                  <a:lnTo>
                    <a:pt x="622" y="389"/>
                  </a:lnTo>
                  <a:lnTo>
                    <a:pt x="617" y="389"/>
                  </a:lnTo>
                  <a:lnTo>
                    <a:pt x="617" y="389"/>
                  </a:lnTo>
                  <a:lnTo>
                    <a:pt x="617" y="389"/>
                  </a:lnTo>
                  <a:lnTo>
                    <a:pt x="615" y="389"/>
                  </a:lnTo>
                  <a:lnTo>
                    <a:pt x="615" y="391"/>
                  </a:lnTo>
                  <a:lnTo>
                    <a:pt x="615" y="393"/>
                  </a:lnTo>
                  <a:lnTo>
                    <a:pt x="615" y="398"/>
                  </a:lnTo>
                  <a:lnTo>
                    <a:pt x="612" y="400"/>
                  </a:lnTo>
                  <a:lnTo>
                    <a:pt x="610" y="400"/>
                  </a:lnTo>
                  <a:lnTo>
                    <a:pt x="605" y="400"/>
                  </a:lnTo>
                  <a:lnTo>
                    <a:pt x="605" y="403"/>
                  </a:lnTo>
                  <a:lnTo>
                    <a:pt x="607" y="403"/>
                  </a:lnTo>
                  <a:lnTo>
                    <a:pt x="607" y="403"/>
                  </a:lnTo>
                  <a:lnTo>
                    <a:pt x="607" y="405"/>
                  </a:lnTo>
                  <a:lnTo>
                    <a:pt x="607" y="405"/>
                  </a:lnTo>
                  <a:lnTo>
                    <a:pt x="605" y="408"/>
                  </a:lnTo>
                  <a:lnTo>
                    <a:pt x="605" y="408"/>
                  </a:lnTo>
                  <a:lnTo>
                    <a:pt x="605" y="412"/>
                  </a:lnTo>
                  <a:lnTo>
                    <a:pt x="605" y="415"/>
                  </a:lnTo>
                  <a:lnTo>
                    <a:pt x="603" y="417"/>
                  </a:lnTo>
                  <a:lnTo>
                    <a:pt x="600" y="417"/>
                  </a:lnTo>
                  <a:lnTo>
                    <a:pt x="596" y="415"/>
                  </a:lnTo>
                  <a:lnTo>
                    <a:pt x="596" y="412"/>
                  </a:lnTo>
                  <a:lnTo>
                    <a:pt x="593" y="410"/>
                  </a:lnTo>
                  <a:lnTo>
                    <a:pt x="593" y="408"/>
                  </a:lnTo>
                  <a:lnTo>
                    <a:pt x="593" y="405"/>
                  </a:lnTo>
                  <a:lnTo>
                    <a:pt x="596" y="400"/>
                  </a:lnTo>
                  <a:lnTo>
                    <a:pt x="596" y="398"/>
                  </a:lnTo>
                  <a:lnTo>
                    <a:pt x="596" y="398"/>
                  </a:lnTo>
                  <a:lnTo>
                    <a:pt x="593" y="396"/>
                  </a:lnTo>
                  <a:lnTo>
                    <a:pt x="593" y="396"/>
                  </a:lnTo>
                  <a:lnTo>
                    <a:pt x="591" y="393"/>
                  </a:lnTo>
                  <a:lnTo>
                    <a:pt x="591" y="393"/>
                  </a:lnTo>
                  <a:lnTo>
                    <a:pt x="591" y="396"/>
                  </a:lnTo>
                  <a:lnTo>
                    <a:pt x="589" y="396"/>
                  </a:lnTo>
                  <a:lnTo>
                    <a:pt x="589" y="396"/>
                  </a:lnTo>
                  <a:lnTo>
                    <a:pt x="589" y="398"/>
                  </a:lnTo>
                  <a:lnTo>
                    <a:pt x="586" y="400"/>
                  </a:lnTo>
                  <a:lnTo>
                    <a:pt x="586" y="400"/>
                  </a:lnTo>
                  <a:lnTo>
                    <a:pt x="584" y="398"/>
                  </a:lnTo>
                  <a:lnTo>
                    <a:pt x="581" y="398"/>
                  </a:lnTo>
                  <a:lnTo>
                    <a:pt x="581" y="400"/>
                  </a:lnTo>
                  <a:lnTo>
                    <a:pt x="579" y="400"/>
                  </a:lnTo>
                  <a:lnTo>
                    <a:pt x="579" y="400"/>
                  </a:lnTo>
                  <a:lnTo>
                    <a:pt x="579" y="400"/>
                  </a:lnTo>
                  <a:lnTo>
                    <a:pt x="579" y="403"/>
                  </a:lnTo>
                  <a:lnTo>
                    <a:pt x="577" y="403"/>
                  </a:lnTo>
                  <a:lnTo>
                    <a:pt x="577" y="403"/>
                  </a:lnTo>
                  <a:lnTo>
                    <a:pt x="577" y="405"/>
                  </a:lnTo>
                  <a:lnTo>
                    <a:pt x="574" y="405"/>
                  </a:lnTo>
                  <a:lnTo>
                    <a:pt x="570" y="405"/>
                  </a:lnTo>
                  <a:lnTo>
                    <a:pt x="567" y="405"/>
                  </a:lnTo>
                  <a:lnTo>
                    <a:pt x="567" y="400"/>
                  </a:lnTo>
                  <a:lnTo>
                    <a:pt x="565" y="398"/>
                  </a:lnTo>
                  <a:lnTo>
                    <a:pt x="565" y="398"/>
                  </a:lnTo>
                  <a:lnTo>
                    <a:pt x="562" y="396"/>
                  </a:lnTo>
                  <a:lnTo>
                    <a:pt x="560" y="396"/>
                  </a:lnTo>
                  <a:lnTo>
                    <a:pt x="555" y="396"/>
                  </a:lnTo>
                  <a:lnTo>
                    <a:pt x="553" y="396"/>
                  </a:lnTo>
                  <a:lnTo>
                    <a:pt x="553" y="393"/>
                  </a:lnTo>
                  <a:lnTo>
                    <a:pt x="553" y="389"/>
                  </a:lnTo>
                  <a:lnTo>
                    <a:pt x="551" y="386"/>
                  </a:lnTo>
                  <a:lnTo>
                    <a:pt x="546" y="384"/>
                  </a:lnTo>
                  <a:lnTo>
                    <a:pt x="544" y="386"/>
                  </a:lnTo>
                  <a:lnTo>
                    <a:pt x="539" y="389"/>
                  </a:lnTo>
                  <a:lnTo>
                    <a:pt x="532" y="398"/>
                  </a:lnTo>
                  <a:lnTo>
                    <a:pt x="527" y="400"/>
                  </a:lnTo>
                  <a:lnTo>
                    <a:pt x="522" y="400"/>
                  </a:lnTo>
                  <a:lnTo>
                    <a:pt x="518" y="400"/>
                  </a:lnTo>
                  <a:lnTo>
                    <a:pt x="515" y="398"/>
                  </a:lnTo>
                  <a:lnTo>
                    <a:pt x="515" y="398"/>
                  </a:lnTo>
                  <a:lnTo>
                    <a:pt x="515" y="396"/>
                  </a:lnTo>
                  <a:lnTo>
                    <a:pt x="515" y="396"/>
                  </a:lnTo>
                  <a:lnTo>
                    <a:pt x="515" y="393"/>
                  </a:lnTo>
                  <a:lnTo>
                    <a:pt x="515" y="391"/>
                  </a:lnTo>
                  <a:lnTo>
                    <a:pt x="515" y="391"/>
                  </a:lnTo>
                  <a:lnTo>
                    <a:pt x="515" y="389"/>
                  </a:lnTo>
                  <a:lnTo>
                    <a:pt x="515" y="389"/>
                  </a:lnTo>
                  <a:lnTo>
                    <a:pt x="515" y="386"/>
                  </a:lnTo>
                  <a:lnTo>
                    <a:pt x="515" y="386"/>
                  </a:lnTo>
                  <a:lnTo>
                    <a:pt x="513" y="386"/>
                  </a:lnTo>
                  <a:lnTo>
                    <a:pt x="510" y="384"/>
                  </a:lnTo>
                  <a:lnTo>
                    <a:pt x="506" y="384"/>
                  </a:lnTo>
                  <a:lnTo>
                    <a:pt x="501" y="381"/>
                  </a:lnTo>
                  <a:lnTo>
                    <a:pt x="501" y="377"/>
                  </a:lnTo>
                  <a:lnTo>
                    <a:pt x="499" y="374"/>
                  </a:lnTo>
                  <a:lnTo>
                    <a:pt x="501" y="372"/>
                  </a:lnTo>
                  <a:lnTo>
                    <a:pt x="501" y="367"/>
                  </a:lnTo>
                  <a:lnTo>
                    <a:pt x="499" y="367"/>
                  </a:lnTo>
                  <a:lnTo>
                    <a:pt x="496" y="367"/>
                  </a:lnTo>
                  <a:lnTo>
                    <a:pt x="492" y="367"/>
                  </a:lnTo>
                  <a:lnTo>
                    <a:pt x="487" y="370"/>
                  </a:lnTo>
                  <a:lnTo>
                    <a:pt x="475" y="367"/>
                  </a:lnTo>
                  <a:lnTo>
                    <a:pt x="473" y="367"/>
                  </a:lnTo>
                  <a:lnTo>
                    <a:pt x="470" y="370"/>
                  </a:lnTo>
                  <a:lnTo>
                    <a:pt x="468" y="372"/>
                  </a:lnTo>
                  <a:lnTo>
                    <a:pt x="468" y="374"/>
                  </a:lnTo>
                  <a:lnTo>
                    <a:pt x="466" y="374"/>
                  </a:lnTo>
                  <a:lnTo>
                    <a:pt x="463" y="377"/>
                  </a:lnTo>
                  <a:lnTo>
                    <a:pt x="458" y="377"/>
                  </a:lnTo>
                  <a:lnTo>
                    <a:pt x="458" y="374"/>
                  </a:lnTo>
                  <a:lnTo>
                    <a:pt x="454" y="372"/>
                  </a:lnTo>
                  <a:lnTo>
                    <a:pt x="451" y="370"/>
                  </a:lnTo>
                  <a:lnTo>
                    <a:pt x="451" y="370"/>
                  </a:lnTo>
                  <a:lnTo>
                    <a:pt x="449" y="367"/>
                  </a:lnTo>
                  <a:lnTo>
                    <a:pt x="449" y="365"/>
                  </a:lnTo>
                  <a:lnTo>
                    <a:pt x="447" y="365"/>
                  </a:lnTo>
                  <a:lnTo>
                    <a:pt x="444" y="365"/>
                  </a:lnTo>
                  <a:lnTo>
                    <a:pt x="442" y="365"/>
                  </a:lnTo>
                  <a:lnTo>
                    <a:pt x="435" y="370"/>
                  </a:lnTo>
                  <a:lnTo>
                    <a:pt x="435" y="367"/>
                  </a:lnTo>
                  <a:lnTo>
                    <a:pt x="421" y="365"/>
                  </a:lnTo>
                  <a:lnTo>
                    <a:pt x="418" y="365"/>
                  </a:lnTo>
                  <a:lnTo>
                    <a:pt x="411" y="360"/>
                  </a:lnTo>
                  <a:lnTo>
                    <a:pt x="409" y="360"/>
                  </a:lnTo>
                  <a:lnTo>
                    <a:pt x="406" y="360"/>
                  </a:lnTo>
                  <a:lnTo>
                    <a:pt x="406" y="360"/>
                  </a:lnTo>
                  <a:lnTo>
                    <a:pt x="404" y="360"/>
                  </a:lnTo>
                  <a:lnTo>
                    <a:pt x="402" y="360"/>
                  </a:lnTo>
                  <a:lnTo>
                    <a:pt x="397" y="360"/>
                  </a:lnTo>
                  <a:lnTo>
                    <a:pt x="395" y="358"/>
                  </a:lnTo>
                  <a:lnTo>
                    <a:pt x="390" y="360"/>
                  </a:lnTo>
                  <a:lnTo>
                    <a:pt x="387" y="358"/>
                  </a:lnTo>
                  <a:lnTo>
                    <a:pt x="385" y="358"/>
                  </a:lnTo>
                  <a:lnTo>
                    <a:pt x="385" y="355"/>
                  </a:lnTo>
                  <a:lnTo>
                    <a:pt x="385" y="348"/>
                  </a:lnTo>
                  <a:lnTo>
                    <a:pt x="385" y="346"/>
                  </a:lnTo>
                  <a:lnTo>
                    <a:pt x="385" y="346"/>
                  </a:lnTo>
                  <a:lnTo>
                    <a:pt x="385" y="344"/>
                  </a:lnTo>
                  <a:lnTo>
                    <a:pt x="380" y="341"/>
                  </a:lnTo>
                  <a:lnTo>
                    <a:pt x="380" y="339"/>
                  </a:lnTo>
                  <a:lnTo>
                    <a:pt x="380" y="337"/>
                  </a:lnTo>
                  <a:lnTo>
                    <a:pt x="378" y="334"/>
                  </a:lnTo>
                  <a:lnTo>
                    <a:pt x="376" y="334"/>
                  </a:lnTo>
                  <a:lnTo>
                    <a:pt x="376" y="334"/>
                  </a:lnTo>
                  <a:lnTo>
                    <a:pt x="373" y="334"/>
                  </a:lnTo>
                  <a:lnTo>
                    <a:pt x="373" y="334"/>
                  </a:lnTo>
                  <a:lnTo>
                    <a:pt x="371" y="332"/>
                  </a:lnTo>
                  <a:lnTo>
                    <a:pt x="371" y="332"/>
                  </a:lnTo>
                  <a:lnTo>
                    <a:pt x="371" y="332"/>
                  </a:lnTo>
                  <a:lnTo>
                    <a:pt x="371" y="329"/>
                  </a:lnTo>
                  <a:lnTo>
                    <a:pt x="369" y="329"/>
                  </a:lnTo>
                  <a:lnTo>
                    <a:pt x="366" y="329"/>
                  </a:lnTo>
                  <a:lnTo>
                    <a:pt x="366" y="329"/>
                  </a:lnTo>
                  <a:lnTo>
                    <a:pt x="366" y="337"/>
                  </a:lnTo>
                  <a:lnTo>
                    <a:pt x="364" y="339"/>
                  </a:lnTo>
                  <a:lnTo>
                    <a:pt x="364" y="339"/>
                  </a:lnTo>
                  <a:lnTo>
                    <a:pt x="361" y="339"/>
                  </a:lnTo>
                  <a:lnTo>
                    <a:pt x="359" y="339"/>
                  </a:lnTo>
                  <a:lnTo>
                    <a:pt x="354" y="337"/>
                  </a:lnTo>
                  <a:lnTo>
                    <a:pt x="350" y="334"/>
                  </a:lnTo>
                  <a:lnTo>
                    <a:pt x="350" y="334"/>
                  </a:lnTo>
                  <a:lnTo>
                    <a:pt x="347" y="337"/>
                  </a:lnTo>
                  <a:lnTo>
                    <a:pt x="347" y="337"/>
                  </a:lnTo>
                  <a:lnTo>
                    <a:pt x="345" y="339"/>
                  </a:lnTo>
                  <a:lnTo>
                    <a:pt x="345" y="339"/>
                  </a:lnTo>
                  <a:lnTo>
                    <a:pt x="338" y="339"/>
                  </a:lnTo>
                  <a:lnTo>
                    <a:pt x="335" y="337"/>
                  </a:lnTo>
                  <a:lnTo>
                    <a:pt x="335" y="337"/>
                  </a:lnTo>
                  <a:lnTo>
                    <a:pt x="333" y="332"/>
                  </a:lnTo>
                  <a:lnTo>
                    <a:pt x="314" y="315"/>
                  </a:lnTo>
                  <a:lnTo>
                    <a:pt x="314" y="315"/>
                  </a:lnTo>
                  <a:lnTo>
                    <a:pt x="312" y="315"/>
                  </a:lnTo>
                  <a:lnTo>
                    <a:pt x="312" y="315"/>
                  </a:lnTo>
                  <a:lnTo>
                    <a:pt x="309" y="313"/>
                  </a:lnTo>
                  <a:lnTo>
                    <a:pt x="305" y="315"/>
                  </a:lnTo>
                  <a:lnTo>
                    <a:pt x="302" y="315"/>
                  </a:lnTo>
                  <a:lnTo>
                    <a:pt x="302" y="313"/>
                  </a:lnTo>
                  <a:lnTo>
                    <a:pt x="302" y="308"/>
                  </a:lnTo>
                  <a:lnTo>
                    <a:pt x="302" y="294"/>
                  </a:lnTo>
                  <a:lnTo>
                    <a:pt x="302" y="280"/>
                  </a:lnTo>
                  <a:lnTo>
                    <a:pt x="302" y="266"/>
                  </a:lnTo>
                  <a:lnTo>
                    <a:pt x="302" y="251"/>
                  </a:lnTo>
                  <a:lnTo>
                    <a:pt x="302" y="237"/>
                  </a:lnTo>
                  <a:lnTo>
                    <a:pt x="302" y="223"/>
                  </a:lnTo>
                  <a:lnTo>
                    <a:pt x="302" y="209"/>
                  </a:lnTo>
                  <a:lnTo>
                    <a:pt x="302" y="195"/>
                  </a:lnTo>
                  <a:lnTo>
                    <a:pt x="302" y="180"/>
                  </a:lnTo>
                  <a:lnTo>
                    <a:pt x="302" y="166"/>
                  </a:lnTo>
                  <a:lnTo>
                    <a:pt x="302" y="152"/>
                  </a:lnTo>
                  <a:lnTo>
                    <a:pt x="302" y="138"/>
                  </a:lnTo>
                  <a:lnTo>
                    <a:pt x="302" y="124"/>
                  </a:lnTo>
                  <a:lnTo>
                    <a:pt x="302" y="109"/>
                  </a:lnTo>
                  <a:lnTo>
                    <a:pt x="302" y="95"/>
                  </a:lnTo>
                  <a:lnTo>
                    <a:pt x="302" y="81"/>
                  </a:lnTo>
                  <a:lnTo>
                    <a:pt x="302" y="76"/>
                  </a:lnTo>
                  <a:lnTo>
                    <a:pt x="302" y="76"/>
                  </a:lnTo>
                  <a:lnTo>
                    <a:pt x="295" y="76"/>
                  </a:lnTo>
                  <a:lnTo>
                    <a:pt x="293" y="76"/>
                  </a:lnTo>
                  <a:lnTo>
                    <a:pt x="283" y="76"/>
                  </a:lnTo>
                  <a:lnTo>
                    <a:pt x="269" y="76"/>
                  </a:lnTo>
                  <a:lnTo>
                    <a:pt x="250" y="76"/>
                  </a:lnTo>
                  <a:lnTo>
                    <a:pt x="227" y="76"/>
                  </a:lnTo>
                  <a:lnTo>
                    <a:pt x="203" y="74"/>
                  </a:lnTo>
                  <a:lnTo>
                    <a:pt x="177" y="74"/>
                  </a:lnTo>
                  <a:lnTo>
                    <a:pt x="149" y="74"/>
                  </a:lnTo>
                  <a:lnTo>
                    <a:pt x="120" y="74"/>
                  </a:lnTo>
                  <a:lnTo>
                    <a:pt x="94" y="74"/>
                  </a:lnTo>
                  <a:lnTo>
                    <a:pt x="68" y="74"/>
                  </a:lnTo>
                  <a:lnTo>
                    <a:pt x="47" y="71"/>
                  </a:lnTo>
                  <a:lnTo>
                    <a:pt x="28" y="71"/>
                  </a:lnTo>
                  <a:lnTo>
                    <a:pt x="14" y="71"/>
                  </a:lnTo>
                  <a:lnTo>
                    <a:pt x="4" y="71"/>
                  </a:lnTo>
                  <a:lnTo>
                    <a:pt x="0" y="71"/>
                  </a:lnTo>
                  <a:lnTo>
                    <a:pt x="2" y="55"/>
                  </a:lnTo>
                  <a:lnTo>
                    <a:pt x="2" y="41"/>
                  </a:lnTo>
                  <a:lnTo>
                    <a:pt x="2" y="24"/>
                  </a:lnTo>
                  <a:lnTo>
                    <a:pt x="2" y="10"/>
                  </a:lnTo>
                  <a:lnTo>
                    <a:pt x="14" y="10"/>
                  </a:lnTo>
                  <a:lnTo>
                    <a:pt x="28" y="10"/>
                  </a:lnTo>
                  <a:lnTo>
                    <a:pt x="40" y="10"/>
                  </a:lnTo>
                  <a:lnTo>
                    <a:pt x="52" y="10"/>
                  </a:lnTo>
                  <a:lnTo>
                    <a:pt x="63" y="10"/>
                  </a:lnTo>
                  <a:lnTo>
                    <a:pt x="78" y="10"/>
                  </a:lnTo>
                  <a:lnTo>
                    <a:pt x="89" y="12"/>
                  </a:lnTo>
                  <a:lnTo>
                    <a:pt x="101" y="12"/>
                  </a:lnTo>
                  <a:lnTo>
                    <a:pt x="125" y="12"/>
                  </a:lnTo>
                  <a:lnTo>
                    <a:pt x="149" y="12"/>
                  </a:lnTo>
                  <a:lnTo>
                    <a:pt x="170" y="12"/>
                  </a:lnTo>
                  <a:lnTo>
                    <a:pt x="193" y="12"/>
                  </a:lnTo>
                  <a:lnTo>
                    <a:pt x="217" y="12"/>
                  </a:lnTo>
                  <a:lnTo>
                    <a:pt x="241" y="12"/>
                  </a:lnTo>
                  <a:lnTo>
                    <a:pt x="262" y="12"/>
                  </a:lnTo>
                  <a:lnTo>
                    <a:pt x="286" y="12"/>
                  </a:lnTo>
                  <a:lnTo>
                    <a:pt x="309" y="12"/>
                  </a:lnTo>
                  <a:lnTo>
                    <a:pt x="333" y="12"/>
                  </a:lnTo>
                  <a:lnTo>
                    <a:pt x="357" y="12"/>
                  </a:lnTo>
                  <a:lnTo>
                    <a:pt x="378" y="12"/>
                  </a:lnTo>
                  <a:lnTo>
                    <a:pt x="402" y="12"/>
                  </a:lnTo>
                  <a:lnTo>
                    <a:pt x="425" y="12"/>
                  </a:lnTo>
                  <a:lnTo>
                    <a:pt x="449" y="12"/>
                  </a:lnTo>
                  <a:lnTo>
                    <a:pt x="473" y="12"/>
                  </a:lnTo>
                  <a:lnTo>
                    <a:pt x="494" y="12"/>
                  </a:lnTo>
                  <a:lnTo>
                    <a:pt x="518" y="12"/>
                  </a:lnTo>
                  <a:lnTo>
                    <a:pt x="541" y="10"/>
                  </a:lnTo>
                  <a:lnTo>
                    <a:pt x="565" y="10"/>
                  </a:lnTo>
                  <a:lnTo>
                    <a:pt x="586" y="10"/>
                  </a:lnTo>
                  <a:lnTo>
                    <a:pt x="610" y="10"/>
                  </a:lnTo>
                  <a:lnTo>
                    <a:pt x="633" y="8"/>
                  </a:lnTo>
                  <a:lnTo>
                    <a:pt x="657" y="8"/>
                  </a:lnTo>
                  <a:lnTo>
                    <a:pt x="681" y="8"/>
                  </a:lnTo>
                  <a:lnTo>
                    <a:pt x="702" y="5"/>
                  </a:lnTo>
                  <a:lnTo>
                    <a:pt x="726" y="5"/>
                  </a:lnTo>
                  <a:lnTo>
                    <a:pt x="749" y="5"/>
                  </a:lnTo>
                  <a:lnTo>
                    <a:pt x="773" y="3"/>
                  </a:lnTo>
                  <a:lnTo>
                    <a:pt x="794" y="3"/>
                  </a:lnTo>
                  <a:lnTo>
                    <a:pt x="818" y="0"/>
                  </a:lnTo>
                  <a:lnTo>
                    <a:pt x="842" y="0"/>
                  </a:lnTo>
                  <a:lnTo>
                    <a:pt x="842" y="15"/>
                  </a:lnTo>
                  <a:lnTo>
                    <a:pt x="844" y="31"/>
                  </a:lnTo>
                  <a:lnTo>
                    <a:pt x="844" y="48"/>
                  </a:lnTo>
                  <a:lnTo>
                    <a:pt x="844" y="62"/>
                  </a:lnTo>
                  <a:lnTo>
                    <a:pt x="844" y="62"/>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1" name="Freeform 20">
              <a:extLst>
                <a:ext uri="{FF2B5EF4-FFF2-40B4-BE49-F238E27FC236}">
                  <a16:creationId xmlns:a16="http://schemas.microsoft.com/office/drawing/2014/main" xmlns="" id="{8D257722-647C-4BBD-930C-A08E2127279F}"/>
                </a:ext>
              </a:extLst>
            </p:cNvPr>
            <p:cNvSpPr>
              <a:spLocks/>
            </p:cNvSpPr>
            <p:nvPr/>
          </p:nvSpPr>
          <p:spPr bwMode="auto">
            <a:xfrm>
              <a:off x="9832376" y="3151409"/>
              <a:ext cx="418886" cy="463343"/>
            </a:xfrm>
            <a:custGeom>
              <a:avLst/>
              <a:gdLst>
                <a:gd name="T0" fmla="*/ 419 w 424"/>
                <a:gd name="T1" fmla="*/ 137 h 469"/>
                <a:gd name="T2" fmla="*/ 398 w 424"/>
                <a:gd name="T3" fmla="*/ 9 h 469"/>
                <a:gd name="T4" fmla="*/ 362 w 424"/>
                <a:gd name="T5" fmla="*/ 19 h 469"/>
                <a:gd name="T6" fmla="*/ 289 w 424"/>
                <a:gd name="T7" fmla="*/ 78 h 469"/>
                <a:gd name="T8" fmla="*/ 263 w 424"/>
                <a:gd name="T9" fmla="*/ 80 h 469"/>
                <a:gd name="T10" fmla="*/ 228 w 424"/>
                <a:gd name="T11" fmla="*/ 102 h 469"/>
                <a:gd name="T12" fmla="*/ 206 w 424"/>
                <a:gd name="T13" fmla="*/ 95 h 469"/>
                <a:gd name="T14" fmla="*/ 201 w 424"/>
                <a:gd name="T15" fmla="*/ 97 h 469"/>
                <a:gd name="T16" fmla="*/ 187 w 424"/>
                <a:gd name="T17" fmla="*/ 102 h 469"/>
                <a:gd name="T18" fmla="*/ 168 w 424"/>
                <a:gd name="T19" fmla="*/ 102 h 469"/>
                <a:gd name="T20" fmla="*/ 178 w 424"/>
                <a:gd name="T21" fmla="*/ 97 h 469"/>
                <a:gd name="T22" fmla="*/ 201 w 424"/>
                <a:gd name="T23" fmla="*/ 90 h 469"/>
                <a:gd name="T24" fmla="*/ 192 w 424"/>
                <a:gd name="T25" fmla="*/ 88 h 469"/>
                <a:gd name="T26" fmla="*/ 187 w 424"/>
                <a:gd name="T27" fmla="*/ 90 h 469"/>
                <a:gd name="T28" fmla="*/ 166 w 424"/>
                <a:gd name="T29" fmla="*/ 85 h 469"/>
                <a:gd name="T30" fmla="*/ 140 w 424"/>
                <a:gd name="T31" fmla="*/ 76 h 469"/>
                <a:gd name="T32" fmla="*/ 109 w 424"/>
                <a:gd name="T33" fmla="*/ 78 h 469"/>
                <a:gd name="T34" fmla="*/ 48 w 424"/>
                <a:gd name="T35" fmla="*/ 90 h 469"/>
                <a:gd name="T36" fmla="*/ 3 w 424"/>
                <a:gd name="T37" fmla="*/ 118 h 469"/>
                <a:gd name="T38" fmla="*/ 15 w 424"/>
                <a:gd name="T39" fmla="*/ 206 h 469"/>
                <a:gd name="T40" fmla="*/ 26 w 424"/>
                <a:gd name="T41" fmla="*/ 286 h 469"/>
                <a:gd name="T42" fmla="*/ 36 w 424"/>
                <a:gd name="T43" fmla="*/ 367 h 469"/>
                <a:gd name="T44" fmla="*/ 50 w 424"/>
                <a:gd name="T45" fmla="*/ 409 h 469"/>
                <a:gd name="T46" fmla="*/ 74 w 424"/>
                <a:gd name="T47" fmla="*/ 409 h 469"/>
                <a:gd name="T48" fmla="*/ 93 w 424"/>
                <a:gd name="T49" fmla="*/ 417 h 469"/>
                <a:gd name="T50" fmla="*/ 102 w 424"/>
                <a:gd name="T51" fmla="*/ 431 h 469"/>
                <a:gd name="T52" fmla="*/ 121 w 424"/>
                <a:gd name="T53" fmla="*/ 445 h 469"/>
                <a:gd name="T54" fmla="*/ 154 w 424"/>
                <a:gd name="T55" fmla="*/ 454 h 469"/>
                <a:gd name="T56" fmla="*/ 175 w 424"/>
                <a:gd name="T57" fmla="*/ 445 h 469"/>
                <a:gd name="T58" fmla="*/ 192 w 424"/>
                <a:gd name="T59" fmla="*/ 450 h 469"/>
                <a:gd name="T60" fmla="*/ 204 w 424"/>
                <a:gd name="T61" fmla="*/ 452 h 469"/>
                <a:gd name="T62" fmla="*/ 218 w 424"/>
                <a:gd name="T63" fmla="*/ 443 h 469"/>
                <a:gd name="T64" fmla="*/ 235 w 424"/>
                <a:gd name="T65" fmla="*/ 431 h 469"/>
                <a:gd name="T66" fmla="*/ 256 w 424"/>
                <a:gd name="T67" fmla="*/ 452 h 469"/>
                <a:gd name="T68" fmla="*/ 280 w 424"/>
                <a:gd name="T69" fmla="*/ 466 h 469"/>
                <a:gd name="T70" fmla="*/ 301 w 424"/>
                <a:gd name="T71" fmla="*/ 440 h 469"/>
                <a:gd name="T72" fmla="*/ 306 w 424"/>
                <a:gd name="T73" fmla="*/ 428 h 469"/>
                <a:gd name="T74" fmla="*/ 306 w 424"/>
                <a:gd name="T75" fmla="*/ 412 h 469"/>
                <a:gd name="T76" fmla="*/ 315 w 424"/>
                <a:gd name="T77" fmla="*/ 383 h 469"/>
                <a:gd name="T78" fmla="*/ 327 w 424"/>
                <a:gd name="T79" fmla="*/ 393 h 469"/>
                <a:gd name="T80" fmla="*/ 327 w 424"/>
                <a:gd name="T81" fmla="*/ 398 h 469"/>
                <a:gd name="T82" fmla="*/ 334 w 424"/>
                <a:gd name="T83" fmla="*/ 390 h 469"/>
                <a:gd name="T84" fmla="*/ 339 w 424"/>
                <a:gd name="T85" fmla="*/ 386 h 469"/>
                <a:gd name="T86" fmla="*/ 334 w 424"/>
                <a:gd name="T87" fmla="*/ 374 h 469"/>
                <a:gd name="T88" fmla="*/ 339 w 424"/>
                <a:gd name="T89" fmla="*/ 360 h 469"/>
                <a:gd name="T90" fmla="*/ 351 w 424"/>
                <a:gd name="T91" fmla="*/ 346 h 469"/>
                <a:gd name="T92" fmla="*/ 365 w 424"/>
                <a:gd name="T93" fmla="*/ 327 h 469"/>
                <a:gd name="T94" fmla="*/ 381 w 424"/>
                <a:gd name="T95" fmla="*/ 327 h 469"/>
                <a:gd name="T96" fmla="*/ 395 w 424"/>
                <a:gd name="T97" fmla="*/ 310 h 469"/>
                <a:gd name="T98" fmla="*/ 412 w 424"/>
                <a:gd name="T99" fmla="*/ 284 h 469"/>
                <a:gd name="T100" fmla="*/ 410 w 424"/>
                <a:gd name="T101" fmla="*/ 272 h 469"/>
                <a:gd name="T102" fmla="*/ 414 w 424"/>
                <a:gd name="T103" fmla="*/ 260 h 469"/>
                <a:gd name="T104" fmla="*/ 417 w 424"/>
                <a:gd name="T105" fmla="*/ 253 h 469"/>
                <a:gd name="T106" fmla="*/ 417 w 424"/>
                <a:gd name="T107" fmla="*/ 237 h 469"/>
                <a:gd name="T108" fmla="*/ 421 w 424"/>
                <a:gd name="T109" fmla="*/ 211 h 469"/>
                <a:gd name="T110" fmla="*/ 421 w 424"/>
                <a:gd name="T111" fmla="*/ 196 h 469"/>
                <a:gd name="T112" fmla="*/ 421 w 424"/>
                <a:gd name="T113" fmla="*/ 18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469">
                  <a:moveTo>
                    <a:pt x="414" y="168"/>
                  </a:moveTo>
                  <a:lnTo>
                    <a:pt x="414" y="166"/>
                  </a:lnTo>
                  <a:lnTo>
                    <a:pt x="419" y="166"/>
                  </a:lnTo>
                  <a:lnTo>
                    <a:pt x="419" y="166"/>
                  </a:lnTo>
                  <a:lnTo>
                    <a:pt x="424" y="163"/>
                  </a:lnTo>
                  <a:lnTo>
                    <a:pt x="424" y="161"/>
                  </a:lnTo>
                  <a:lnTo>
                    <a:pt x="421" y="149"/>
                  </a:lnTo>
                  <a:lnTo>
                    <a:pt x="419" y="137"/>
                  </a:lnTo>
                  <a:lnTo>
                    <a:pt x="419" y="123"/>
                  </a:lnTo>
                  <a:lnTo>
                    <a:pt x="417" y="111"/>
                  </a:lnTo>
                  <a:lnTo>
                    <a:pt x="414" y="99"/>
                  </a:lnTo>
                  <a:lnTo>
                    <a:pt x="412" y="85"/>
                  </a:lnTo>
                  <a:lnTo>
                    <a:pt x="410" y="73"/>
                  </a:lnTo>
                  <a:lnTo>
                    <a:pt x="407" y="59"/>
                  </a:lnTo>
                  <a:lnTo>
                    <a:pt x="403" y="35"/>
                  </a:lnTo>
                  <a:lnTo>
                    <a:pt x="398" y="9"/>
                  </a:lnTo>
                  <a:lnTo>
                    <a:pt x="395" y="0"/>
                  </a:lnTo>
                  <a:lnTo>
                    <a:pt x="374" y="12"/>
                  </a:lnTo>
                  <a:lnTo>
                    <a:pt x="369" y="14"/>
                  </a:lnTo>
                  <a:lnTo>
                    <a:pt x="367" y="17"/>
                  </a:lnTo>
                  <a:lnTo>
                    <a:pt x="365" y="17"/>
                  </a:lnTo>
                  <a:lnTo>
                    <a:pt x="365" y="17"/>
                  </a:lnTo>
                  <a:lnTo>
                    <a:pt x="365" y="19"/>
                  </a:lnTo>
                  <a:lnTo>
                    <a:pt x="362" y="19"/>
                  </a:lnTo>
                  <a:lnTo>
                    <a:pt x="360" y="21"/>
                  </a:lnTo>
                  <a:lnTo>
                    <a:pt x="358" y="24"/>
                  </a:lnTo>
                  <a:lnTo>
                    <a:pt x="353" y="26"/>
                  </a:lnTo>
                  <a:lnTo>
                    <a:pt x="324" y="45"/>
                  </a:lnTo>
                  <a:lnTo>
                    <a:pt x="298" y="73"/>
                  </a:lnTo>
                  <a:lnTo>
                    <a:pt x="294" y="76"/>
                  </a:lnTo>
                  <a:lnTo>
                    <a:pt x="291" y="78"/>
                  </a:lnTo>
                  <a:lnTo>
                    <a:pt x="289" y="78"/>
                  </a:lnTo>
                  <a:lnTo>
                    <a:pt x="287" y="78"/>
                  </a:lnTo>
                  <a:lnTo>
                    <a:pt x="287" y="78"/>
                  </a:lnTo>
                  <a:lnTo>
                    <a:pt x="284" y="78"/>
                  </a:lnTo>
                  <a:lnTo>
                    <a:pt x="282" y="80"/>
                  </a:lnTo>
                  <a:lnTo>
                    <a:pt x="282" y="80"/>
                  </a:lnTo>
                  <a:lnTo>
                    <a:pt x="280" y="80"/>
                  </a:lnTo>
                  <a:lnTo>
                    <a:pt x="268" y="80"/>
                  </a:lnTo>
                  <a:lnTo>
                    <a:pt x="263" y="80"/>
                  </a:lnTo>
                  <a:lnTo>
                    <a:pt x="251" y="88"/>
                  </a:lnTo>
                  <a:lnTo>
                    <a:pt x="244" y="92"/>
                  </a:lnTo>
                  <a:lnTo>
                    <a:pt x="242" y="95"/>
                  </a:lnTo>
                  <a:lnTo>
                    <a:pt x="235" y="95"/>
                  </a:lnTo>
                  <a:lnTo>
                    <a:pt x="232" y="97"/>
                  </a:lnTo>
                  <a:lnTo>
                    <a:pt x="232" y="97"/>
                  </a:lnTo>
                  <a:lnTo>
                    <a:pt x="228" y="102"/>
                  </a:lnTo>
                  <a:lnTo>
                    <a:pt x="228" y="102"/>
                  </a:lnTo>
                  <a:lnTo>
                    <a:pt x="223" y="102"/>
                  </a:lnTo>
                  <a:lnTo>
                    <a:pt x="218" y="102"/>
                  </a:lnTo>
                  <a:lnTo>
                    <a:pt x="211" y="97"/>
                  </a:lnTo>
                  <a:lnTo>
                    <a:pt x="209" y="97"/>
                  </a:lnTo>
                  <a:lnTo>
                    <a:pt x="209" y="97"/>
                  </a:lnTo>
                  <a:lnTo>
                    <a:pt x="206" y="97"/>
                  </a:lnTo>
                  <a:lnTo>
                    <a:pt x="206" y="95"/>
                  </a:lnTo>
                  <a:lnTo>
                    <a:pt x="206" y="95"/>
                  </a:lnTo>
                  <a:lnTo>
                    <a:pt x="204" y="92"/>
                  </a:lnTo>
                  <a:lnTo>
                    <a:pt x="204" y="92"/>
                  </a:lnTo>
                  <a:lnTo>
                    <a:pt x="206" y="95"/>
                  </a:lnTo>
                  <a:lnTo>
                    <a:pt x="209" y="99"/>
                  </a:lnTo>
                  <a:lnTo>
                    <a:pt x="211" y="99"/>
                  </a:lnTo>
                  <a:lnTo>
                    <a:pt x="206" y="97"/>
                  </a:lnTo>
                  <a:lnTo>
                    <a:pt x="204" y="97"/>
                  </a:lnTo>
                  <a:lnTo>
                    <a:pt x="201" y="97"/>
                  </a:lnTo>
                  <a:lnTo>
                    <a:pt x="201" y="97"/>
                  </a:lnTo>
                  <a:lnTo>
                    <a:pt x="199" y="97"/>
                  </a:lnTo>
                  <a:lnTo>
                    <a:pt x="199" y="97"/>
                  </a:lnTo>
                  <a:lnTo>
                    <a:pt x="197" y="99"/>
                  </a:lnTo>
                  <a:lnTo>
                    <a:pt x="197" y="97"/>
                  </a:lnTo>
                  <a:lnTo>
                    <a:pt x="194" y="97"/>
                  </a:lnTo>
                  <a:lnTo>
                    <a:pt x="190" y="99"/>
                  </a:lnTo>
                  <a:lnTo>
                    <a:pt x="187" y="102"/>
                  </a:lnTo>
                  <a:lnTo>
                    <a:pt x="183" y="104"/>
                  </a:lnTo>
                  <a:lnTo>
                    <a:pt x="178" y="102"/>
                  </a:lnTo>
                  <a:lnTo>
                    <a:pt x="178" y="104"/>
                  </a:lnTo>
                  <a:lnTo>
                    <a:pt x="178" y="104"/>
                  </a:lnTo>
                  <a:lnTo>
                    <a:pt x="175" y="104"/>
                  </a:lnTo>
                  <a:lnTo>
                    <a:pt x="175" y="102"/>
                  </a:lnTo>
                  <a:lnTo>
                    <a:pt x="175" y="102"/>
                  </a:lnTo>
                  <a:lnTo>
                    <a:pt x="168" y="102"/>
                  </a:lnTo>
                  <a:lnTo>
                    <a:pt x="171" y="102"/>
                  </a:lnTo>
                  <a:lnTo>
                    <a:pt x="173" y="102"/>
                  </a:lnTo>
                  <a:lnTo>
                    <a:pt x="175" y="99"/>
                  </a:lnTo>
                  <a:lnTo>
                    <a:pt x="175" y="102"/>
                  </a:lnTo>
                  <a:lnTo>
                    <a:pt x="178" y="99"/>
                  </a:lnTo>
                  <a:lnTo>
                    <a:pt x="178" y="99"/>
                  </a:lnTo>
                  <a:lnTo>
                    <a:pt x="178" y="97"/>
                  </a:lnTo>
                  <a:lnTo>
                    <a:pt x="178" y="97"/>
                  </a:lnTo>
                  <a:lnTo>
                    <a:pt x="180" y="97"/>
                  </a:lnTo>
                  <a:lnTo>
                    <a:pt x="183" y="97"/>
                  </a:lnTo>
                  <a:lnTo>
                    <a:pt x="185" y="95"/>
                  </a:lnTo>
                  <a:lnTo>
                    <a:pt x="187" y="95"/>
                  </a:lnTo>
                  <a:lnTo>
                    <a:pt x="190" y="95"/>
                  </a:lnTo>
                  <a:lnTo>
                    <a:pt x="192" y="92"/>
                  </a:lnTo>
                  <a:lnTo>
                    <a:pt x="194" y="92"/>
                  </a:lnTo>
                  <a:lnTo>
                    <a:pt x="201" y="90"/>
                  </a:lnTo>
                  <a:lnTo>
                    <a:pt x="201" y="90"/>
                  </a:lnTo>
                  <a:lnTo>
                    <a:pt x="199" y="88"/>
                  </a:lnTo>
                  <a:lnTo>
                    <a:pt x="199" y="88"/>
                  </a:lnTo>
                  <a:lnTo>
                    <a:pt x="194" y="88"/>
                  </a:lnTo>
                  <a:lnTo>
                    <a:pt x="194" y="88"/>
                  </a:lnTo>
                  <a:lnTo>
                    <a:pt x="192" y="90"/>
                  </a:lnTo>
                  <a:lnTo>
                    <a:pt x="192" y="88"/>
                  </a:lnTo>
                  <a:lnTo>
                    <a:pt x="192" y="88"/>
                  </a:lnTo>
                  <a:lnTo>
                    <a:pt x="192" y="88"/>
                  </a:lnTo>
                  <a:lnTo>
                    <a:pt x="190" y="85"/>
                  </a:lnTo>
                  <a:lnTo>
                    <a:pt x="187" y="85"/>
                  </a:lnTo>
                  <a:lnTo>
                    <a:pt x="187" y="83"/>
                  </a:lnTo>
                  <a:lnTo>
                    <a:pt x="187" y="85"/>
                  </a:lnTo>
                  <a:lnTo>
                    <a:pt x="187" y="85"/>
                  </a:lnTo>
                  <a:lnTo>
                    <a:pt x="187" y="88"/>
                  </a:lnTo>
                  <a:lnTo>
                    <a:pt x="187" y="90"/>
                  </a:lnTo>
                  <a:lnTo>
                    <a:pt x="185" y="90"/>
                  </a:lnTo>
                  <a:lnTo>
                    <a:pt x="185" y="92"/>
                  </a:lnTo>
                  <a:lnTo>
                    <a:pt x="180" y="92"/>
                  </a:lnTo>
                  <a:lnTo>
                    <a:pt x="178" y="92"/>
                  </a:lnTo>
                  <a:lnTo>
                    <a:pt x="175" y="92"/>
                  </a:lnTo>
                  <a:lnTo>
                    <a:pt x="173" y="92"/>
                  </a:lnTo>
                  <a:lnTo>
                    <a:pt x="171" y="90"/>
                  </a:lnTo>
                  <a:lnTo>
                    <a:pt x="166" y="85"/>
                  </a:lnTo>
                  <a:lnTo>
                    <a:pt x="161" y="85"/>
                  </a:lnTo>
                  <a:lnTo>
                    <a:pt x="159" y="85"/>
                  </a:lnTo>
                  <a:lnTo>
                    <a:pt x="157" y="85"/>
                  </a:lnTo>
                  <a:lnTo>
                    <a:pt x="149" y="83"/>
                  </a:lnTo>
                  <a:lnTo>
                    <a:pt x="147" y="80"/>
                  </a:lnTo>
                  <a:lnTo>
                    <a:pt x="142" y="78"/>
                  </a:lnTo>
                  <a:lnTo>
                    <a:pt x="140" y="76"/>
                  </a:lnTo>
                  <a:lnTo>
                    <a:pt x="140" y="76"/>
                  </a:lnTo>
                  <a:lnTo>
                    <a:pt x="138" y="78"/>
                  </a:lnTo>
                  <a:lnTo>
                    <a:pt x="135" y="78"/>
                  </a:lnTo>
                  <a:lnTo>
                    <a:pt x="133" y="78"/>
                  </a:lnTo>
                  <a:lnTo>
                    <a:pt x="126" y="78"/>
                  </a:lnTo>
                  <a:lnTo>
                    <a:pt x="126" y="76"/>
                  </a:lnTo>
                  <a:lnTo>
                    <a:pt x="126" y="76"/>
                  </a:lnTo>
                  <a:lnTo>
                    <a:pt x="119" y="76"/>
                  </a:lnTo>
                  <a:lnTo>
                    <a:pt x="109" y="78"/>
                  </a:lnTo>
                  <a:lnTo>
                    <a:pt x="102" y="80"/>
                  </a:lnTo>
                  <a:lnTo>
                    <a:pt x="95" y="80"/>
                  </a:lnTo>
                  <a:lnTo>
                    <a:pt x="88" y="83"/>
                  </a:lnTo>
                  <a:lnTo>
                    <a:pt x="78" y="83"/>
                  </a:lnTo>
                  <a:lnTo>
                    <a:pt x="71" y="85"/>
                  </a:lnTo>
                  <a:lnTo>
                    <a:pt x="64" y="88"/>
                  </a:lnTo>
                  <a:lnTo>
                    <a:pt x="55" y="88"/>
                  </a:lnTo>
                  <a:lnTo>
                    <a:pt x="48" y="90"/>
                  </a:lnTo>
                  <a:lnTo>
                    <a:pt x="41" y="90"/>
                  </a:lnTo>
                  <a:lnTo>
                    <a:pt x="34" y="92"/>
                  </a:lnTo>
                  <a:lnTo>
                    <a:pt x="24" y="95"/>
                  </a:lnTo>
                  <a:lnTo>
                    <a:pt x="17" y="95"/>
                  </a:lnTo>
                  <a:lnTo>
                    <a:pt x="10" y="97"/>
                  </a:lnTo>
                  <a:lnTo>
                    <a:pt x="0" y="97"/>
                  </a:lnTo>
                  <a:lnTo>
                    <a:pt x="3" y="106"/>
                  </a:lnTo>
                  <a:lnTo>
                    <a:pt x="3" y="118"/>
                  </a:lnTo>
                  <a:lnTo>
                    <a:pt x="8" y="137"/>
                  </a:lnTo>
                  <a:lnTo>
                    <a:pt x="8" y="147"/>
                  </a:lnTo>
                  <a:lnTo>
                    <a:pt x="10" y="156"/>
                  </a:lnTo>
                  <a:lnTo>
                    <a:pt x="10" y="168"/>
                  </a:lnTo>
                  <a:lnTo>
                    <a:pt x="12" y="177"/>
                  </a:lnTo>
                  <a:lnTo>
                    <a:pt x="12" y="187"/>
                  </a:lnTo>
                  <a:lnTo>
                    <a:pt x="15" y="196"/>
                  </a:lnTo>
                  <a:lnTo>
                    <a:pt x="15" y="206"/>
                  </a:lnTo>
                  <a:lnTo>
                    <a:pt x="17" y="218"/>
                  </a:lnTo>
                  <a:lnTo>
                    <a:pt x="17" y="227"/>
                  </a:lnTo>
                  <a:lnTo>
                    <a:pt x="19" y="237"/>
                  </a:lnTo>
                  <a:lnTo>
                    <a:pt x="22" y="246"/>
                  </a:lnTo>
                  <a:lnTo>
                    <a:pt x="22" y="256"/>
                  </a:lnTo>
                  <a:lnTo>
                    <a:pt x="24" y="267"/>
                  </a:lnTo>
                  <a:lnTo>
                    <a:pt x="24" y="277"/>
                  </a:lnTo>
                  <a:lnTo>
                    <a:pt x="26" y="286"/>
                  </a:lnTo>
                  <a:lnTo>
                    <a:pt x="26" y="296"/>
                  </a:lnTo>
                  <a:lnTo>
                    <a:pt x="29" y="305"/>
                  </a:lnTo>
                  <a:lnTo>
                    <a:pt x="29" y="317"/>
                  </a:lnTo>
                  <a:lnTo>
                    <a:pt x="31" y="327"/>
                  </a:lnTo>
                  <a:lnTo>
                    <a:pt x="31" y="336"/>
                  </a:lnTo>
                  <a:lnTo>
                    <a:pt x="34" y="346"/>
                  </a:lnTo>
                  <a:lnTo>
                    <a:pt x="34" y="355"/>
                  </a:lnTo>
                  <a:lnTo>
                    <a:pt x="36" y="367"/>
                  </a:lnTo>
                  <a:lnTo>
                    <a:pt x="38" y="376"/>
                  </a:lnTo>
                  <a:lnTo>
                    <a:pt x="38" y="386"/>
                  </a:lnTo>
                  <a:lnTo>
                    <a:pt x="41" y="395"/>
                  </a:lnTo>
                  <a:lnTo>
                    <a:pt x="41" y="405"/>
                  </a:lnTo>
                  <a:lnTo>
                    <a:pt x="43" y="417"/>
                  </a:lnTo>
                  <a:lnTo>
                    <a:pt x="48" y="412"/>
                  </a:lnTo>
                  <a:lnTo>
                    <a:pt x="48" y="409"/>
                  </a:lnTo>
                  <a:lnTo>
                    <a:pt x="50" y="409"/>
                  </a:lnTo>
                  <a:lnTo>
                    <a:pt x="50" y="409"/>
                  </a:lnTo>
                  <a:lnTo>
                    <a:pt x="52" y="409"/>
                  </a:lnTo>
                  <a:lnTo>
                    <a:pt x="52" y="409"/>
                  </a:lnTo>
                  <a:lnTo>
                    <a:pt x="55" y="412"/>
                  </a:lnTo>
                  <a:lnTo>
                    <a:pt x="55" y="412"/>
                  </a:lnTo>
                  <a:lnTo>
                    <a:pt x="62" y="417"/>
                  </a:lnTo>
                  <a:lnTo>
                    <a:pt x="64" y="417"/>
                  </a:lnTo>
                  <a:lnTo>
                    <a:pt x="74" y="409"/>
                  </a:lnTo>
                  <a:lnTo>
                    <a:pt x="76" y="409"/>
                  </a:lnTo>
                  <a:lnTo>
                    <a:pt x="78" y="409"/>
                  </a:lnTo>
                  <a:lnTo>
                    <a:pt x="81" y="412"/>
                  </a:lnTo>
                  <a:lnTo>
                    <a:pt x="83" y="414"/>
                  </a:lnTo>
                  <a:lnTo>
                    <a:pt x="83" y="414"/>
                  </a:lnTo>
                  <a:lnTo>
                    <a:pt x="86" y="414"/>
                  </a:lnTo>
                  <a:lnTo>
                    <a:pt x="88" y="417"/>
                  </a:lnTo>
                  <a:lnTo>
                    <a:pt x="93" y="417"/>
                  </a:lnTo>
                  <a:lnTo>
                    <a:pt x="95" y="419"/>
                  </a:lnTo>
                  <a:lnTo>
                    <a:pt x="95" y="421"/>
                  </a:lnTo>
                  <a:lnTo>
                    <a:pt x="95" y="424"/>
                  </a:lnTo>
                  <a:lnTo>
                    <a:pt x="97" y="424"/>
                  </a:lnTo>
                  <a:lnTo>
                    <a:pt x="97" y="426"/>
                  </a:lnTo>
                  <a:lnTo>
                    <a:pt x="100" y="428"/>
                  </a:lnTo>
                  <a:lnTo>
                    <a:pt x="100" y="428"/>
                  </a:lnTo>
                  <a:lnTo>
                    <a:pt x="102" y="431"/>
                  </a:lnTo>
                  <a:lnTo>
                    <a:pt x="102" y="431"/>
                  </a:lnTo>
                  <a:lnTo>
                    <a:pt x="105" y="433"/>
                  </a:lnTo>
                  <a:lnTo>
                    <a:pt x="105" y="435"/>
                  </a:lnTo>
                  <a:lnTo>
                    <a:pt x="105" y="438"/>
                  </a:lnTo>
                  <a:lnTo>
                    <a:pt x="107" y="440"/>
                  </a:lnTo>
                  <a:lnTo>
                    <a:pt x="109" y="443"/>
                  </a:lnTo>
                  <a:lnTo>
                    <a:pt x="119" y="445"/>
                  </a:lnTo>
                  <a:lnTo>
                    <a:pt x="121" y="445"/>
                  </a:lnTo>
                  <a:lnTo>
                    <a:pt x="131" y="443"/>
                  </a:lnTo>
                  <a:lnTo>
                    <a:pt x="133" y="443"/>
                  </a:lnTo>
                  <a:lnTo>
                    <a:pt x="138" y="443"/>
                  </a:lnTo>
                  <a:lnTo>
                    <a:pt x="142" y="443"/>
                  </a:lnTo>
                  <a:lnTo>
                    <a:pt x="142" y="445"/>
                  </a:lnTo>
                  <a:lnTo>
                    <a:pt x="145" y="447"/>
                  </a:lnTo>
                  <a:lnTo>
                    <a:pt x="147" y="450"/>
                  </a:lnTo>
                  <a:lnTo>
                    <a:pt x="154" y="454"/>
                  </a:lnTo>
                  <a:lnTo>
                    <a:pt x="159" y="457"/>
                  </a:lnTo>
                  <a:lnTo>
                    <a:pt x="164" y="457"/>
                  </a:lnTo>
                  <a:lnTo>
                    <a:pt x="164" y="457"/>
                  </a:lnTo>
                  <a:lnTo>
                    <a:pt x="166" y="454"/>
                  </a:lnTo>
                  <a:lnTo>
                    <a:pt x="166" y="452"/>
                  </a:lnTo>
                  <a:lnTo>
                    <a:pt x="166" y="450"/>
                  </a:lnTo>
                  <a:lnTo>
                    <a:pt x="168" y="450"/>
                  </a:lnTo>
                  <a:lnTo>
                    <a:pt x="175" y="445"/>
                  </a:lnTo>
                  <a:lnTo>
                    <a:pt x="175" y="445"/>
                  </a:lnTo>
                  <a:lnTo>
                    <a:pt x="178" y="445"/>
                  </a:lnTo>
                  <a:lnTo>
                    <a:pt x="180" y="447"/>
                  </a:lnTo>
                  <a:lnTo>
                    <a:pt x="183" y="447"/>
                  </a:lnTo>
                  <a:lnTo>
                    <a:pt x="183" y="447"/>
                  </a:lnTo>
                  <a:lnTo>
                    <a:pt x="187" y="447"/>
                  </a:lnTo>
                  <a:lnTo>
                    <a:pt x="187" y="447"/>
                  </a:lnTo>
                  <a:lnTo>
                    <a:pt x="192" y="450"/>
                  </a:lnTo>
                  <a:lnTo>
                    <a:pt x="192" y="450"/>
                  </a:lnTo>
                  <a:lnTo>
                    <a:pt x="194" y="450"/>
                  </a:lnTo>
                  <a:lnTo>
                    <a:pt x="197" y="454"/>
                  </a:lnTo>
                  <a:lnTo>
                    <a:pt x="197" y="454"/>
                  </a:lnTo>
                  <a:lnTo>
                    <a:pt x="199" y="454"/>
                  </a:lnTo>
                  <a:lnTo>
                    <a:pt x="201" y="454"/>
                  </a:lnTo>
                  <a:lnTo>
                    <a:pt x="204" y="452"/>
                  </a:lnTo>
                  <a:lnTo>
                    <a:pt x="204" y="452"/>
                  </a:lnTo>
                  <a:lnTo>
                    <a:pt x="206" y="450"/>
                  </a:lnTo>
                  <a:lnTo>
                    <a:pt x="211" y="452"/>
                  </a:lnTo>
                  <a:lnTo>
                    <a:pt x="213" y="450"/>
                  </a:lnTo>
                  <a:lnTo>
                    <a:pt x="216" y="450"/>
                  </a:lnTo>
                  <a:lnTo>
                    <a:pt x="216" y="447"/>
                  </a:lnTo>
                  <a:lnTo>
                    <a:pt x="216" y="445"/>
                  </a:lnTo>
                  <a:lnTo>
                    <a:pt x="216" y="445"/>
                  </a:lnTo>
                  <a:lnTo>
                    <a:pt x="218" y="443"/>
                  </a:lnTo>
                  <a:lnTo>
                    <a:pt x="220" y="443"/>
                  </a:lnTo>
                  <a:lnTo>
                    <a:pt x="220" y="440"/>
                  </a:lnTo>
                  <a:lnTo>
                    <a:pt x="223" y="438"/>
                  </a:lnTo>
                  <a:lnTo>
                    <a:pt x="223" y="438"/>
                  </a:lnTo>
                  <a:lnTo>
                    <a:pt x="225" y="435"/>
                  </a:lnTo>
                  <a:lnTo>
                    <a:pt x="228" y="435"/>
                  </a:lnTo>
                  <a:lnTo>
                    <a:pt x="232" y="431"/>
                  </a:lnTo>
                  <a:lnTo>
                    <a:pt x="235" y="431"/>
                  </a:lnTo>
                  <a:lnTo>
                    <a:pt x="237" y="431"/>
                  </a:lnTo>
                  <a:lnTo>
                    <a:pt x="237" y="433"/>
                  </a:lnTo>
                  <a:lnTo>
                    <a:pt x="237" y="435"/>
                  </a:lnTo>
                  <a:lnTo>
                    <a:pt x="239" y="438"/>
                  </a:lnTo>
                  <a:lnTo>
                    <a:pt x="242" y="445"/>
                  </a:lnTo>
                  <a:lnTo>
                    <a:pt x="246" y="450"/>
                  </a:lnTo>
                  <a:lnTo>
                    <a:pt x="251" y="452"/>
                  </a:lnTo>
                  <a:lnTo>
                    <a:pt x="256" y="452"/>
                  </a:lnTo>
                  <a:lnTo>
                    <a:pt x="258" y="454"/>
                  </a:lnTo>
                  <a:lnTo>
                    <a:pt x="268" y="459"/>
                  </a:lnTo>
                  <a:lnTo>
                    <a:pt x="268" y="461"/>
                  </a:lnTo>
                  <a:lnTo>
                    <a:pt x="270" y="466"/>
                  </a:lnTo>
                  <a:lnTo>
                    <a:pt x="272" y="466"/>
                  </a:lnTo>
                  <a:lnTo>
                    <a:pt x="272" y="466"/>
                  </a:lnTo>
                  <a:lnTo>
                    <a:pt x="275" y="469"/>
                  </a:lnTo>
                  <a:lnTo>
                    <a:pt x="280" y="466"/>
                  </a:lnTo>
                  <a:lnTo>
                    <a:pt x="287" y="461"/>
                  </a:lnTo>
                  <a:lnTo>
                    <a:pt x="294" y="461"/>
                  </a:lnTo>
                  <a:lnTo>
                    <a:pt x="296" y="459"/>
                  </a:lnTo>
                  <a:lnTo>
                    <a:pt x="298" y="457"/>
                  </a:lnTo>
                  <a:lnTo>
                    <a:pt x="298" y="454"/>
                  </a:lnTo>
                  <a:lnTo>
                    <a:pt x="298" y="443"/>
                  </a:lnTo>
                  <a:lnTo>
                    <a:pt x="298" y="440"/>
                  </a:lnTo>
                  <a:lnTo>
                    <a:pt x="301" y="440"/>
                  </a:lnTo>
                  <a:lnTo>
                    <a:pt x="306" y="440"/>
                  </a:lnTo>
                  <a:lnTo>
                    <a:pt x="308" y="438"/>
                  </a:lnTo>
                  <a:lnTo>
                    <a:pt x="308" y="435"/>
                  </a:lnTo>
                  <a:lnTo>
                    <a:pt x="308" y="435"/>
                  </a:lnTo>
                  <a:lnTo>
                    <a:pt x="308" y="433"/>
                  </a:lnTo>
                  <a:lnTo>
                    <a:pt x="308" y="433"/>
                  </a:lnTo>
                  <a:lnTo>
                    <a:pt x="306" y="431"/>
                  </a:lnTo>
                  <a:lnTo>
                    <a:pt x="306" y="428"/>
                  </a:lnTo>
                  <a:lnTo>
                    <a:pt x="306" y="426"/>
                  </a:lnTo>
                  <a:lnTo>
                    <a:pt x="306" y="424"/>
                  </a:lnTo>
                  <a:lnTo>
                    <a:pt x="303" y="421"/>
                  </a:lnTo>
                  <a:lnTo>
                    <a:pt x="303" y="421"/>
                  </a:lnTo>
                  <a:lnTo>
                    <a:pt x="301" y="419"/>
                  </a:lnTo>
                  <a:lnTo>
                    <a:pt x="301" y="417"/>
                  </a:lnTo>
                  <a:lnTo>
                    <a:pt x="303" y="414"/>
                  </a:lnTo>
                  <a:lnTo>
                    <a:pt x="306" y="412"/>
                  </a:lnTo>
                  <a:lnTo>
                    <a:pt x="306" y="409"/>
                  </a:lnTo>
                  <a:lnTo>
                    <a:pt x="306" y="407"/>
                  </a:lnTo>
                  <a:lnTo>
                    <a:pt x="306" y="405"/>
                  </a:lnTo>
                  <a:lnTo>
                    <a:pt x="306" y="400"/>
                  </a:lnTo>
                  <a:lnTo>
                    <a:pt x="308" y="398"/>
                  </a:lnTo>
                  <a:lnTo>
                    <a:pt x="310" y="390"/>
                  </a:lnTo>
                  <a:lnTo>
                    <a:pt x="313" y="386"/>
                  </a:lnTo>
                  <a:lnTo>
                    <a:pt x="315" y="383"/>
                  </a:lnTo>
                  <a:lnTo>
                    <a:pt x="317" y="383"/>
                  </a:lnTo>
                  <a:lnTo>
                    <a:pt x="320" y="383"/>
                  </a:lnTo>
                  <a:lnTo>
                    <a:pt x="320" y="386"/>
                  </a:lnTo>
                  <a:lnTo>
                    <a:pt x="324" y="386"/>
                  </a:lnTo>
                  <a:lnTo>
                    <a:pt x="324" y="388"/>
                  </a:lnTo>
                  <a:lnTo>
                    <a:pt x="327" y="390"/>
                  </a:lnTo>
                  <a:lnTo>
                    <a:pt x="327" y="390"/>
                  </a:lnTo>
                  <a:lnTo>
                    <a:pt x="327" y="393"/>
                  </a:lnTo>
                  <a:lnTo>
                    <a:pt x="329" y="393"/>
                  </a:lnTo>
                  <a:lnTo>
                    <a:pt x="329" y="393"/>
                  </a:lnTo>
                  <a:lnTo>
                    <a:pt x="329" y="393"/>
                  </a:lnTo>
                  <a:lnTo>
                    <a:pt x="327" y="395"/>
                  </a:lnTo>
                  <a:lnTo>
                    <a:pt x="327" y="395"/>
                  </a:lnTo>
                  <a:lnTo>
                    <a:pt x="327" y="395"/>
                  </a:lnTo>
                  <a:lnTo>
                    <a:pt x="327" y="398"/>
                  </a:lnTo>
                  <a:lnTo>
                    <a:pt x="327" y="398"/>
                  </a:lnTo>
                  <a:lnTo>
                    <a:pt x="327" y="398"/>
                  </a:lnTo>
                  <a:lnTo>
                    <a:pt x="327" y="400"/>
                  </a:lnTo>
                  <a:lnTo>
                    <a:pt x="329" y="400"/>
                  </a:lnTo>
                  <a:lnTo>
                    <a:pt x="332" y="398"/>
                  </a:lnTo>
                  <a:lnTo>
                    <a:pt x="334" y="395"/>
                  </a:lnTo>
                  <a:lnTo>
                    <a:pt x="334" y="395"/>
                  </a:lnTo>
                  <a:lnTo>
                    <a:pt x="334" y="390"/>
                  </a:lnTo>
                  <a:lnTo>
                    <a:pt x="334" y="390"/>
                  </a:lnTo>
                  <a:lnTo>
                    <a:pt x="336" y="388"/>
                  </a:lnTo>
                  <a:lnTo>
                    <a:pt x="336" y="388"/>
                  </a:lnTo>
                  <a:lnTo>
                    <a:pt x="339" y="390"/>
                  </a:lnTo>
                  <a:lnTo>
                    <a:pt x="339" y="390"/>
                  </a:lnTo>
                  <a:lnTo>
                    <a:pt x="341" y="390"/>
                  </a:lnTo>
                  <a:lnTo>
                    <a:pt x="341" y="388"/>
                  </a:lnTo>
                  <a:lnTo>
                    <a:pt x="341" y="388"/>
                  </a:lnTo>
                  <a:lnTo>
                    <a:pt x="339" y="386"/>
                  </a:lnTo>
                  <a:lnTo>
                    <a:pt x="339" y="381"/>
                  </a:lnTo>
                  <a:lnTo>
                    <a:pt x="339" y="379"/>
                  </a:lnTo>
                  <a:lnTo>
                    <a:pt x="336" y="379"/>
                  </a:lnTo>
                  <a:lnTo>
                    <a:pt x="336" y="379"/>
                  </a:lnTo>
                  <a:lnTo>
                    <a:pt x="336" y="376"/>
                  </a:lnTo>
                  <a:lnTo>
                    <a:pt x="334" y="376"/>
                  </a:lnTo>
                  <a:lnTo>
                    <a:pt x="334" y="376"/>
                  </a:lnTo>
                  <a:lnTo>
                    <a:pt x="334" y="374"/>
                  </a:lnTo>
                  <a:lnTo>
                    <a:pt x="334" y="374"/>
                  </a:lnTo>
                  <a:lnTo>
                    <a:pt x="334" y="374"/>
                  </a:lnTo>
                  <a:lnTo>
                    <a:pt x="339" y="372"/>
                  </a:lnTo>
                  <a:lnTo>
                    <a:pt x="339" y="369"/>
                  </a:lnTo>
                  <a:lnTo>
                    <a:pt x="339" y="367"/>
                  </a:lnTo>
                  <a:lnTo>
                    <a:pt x="339" y="362"/>
                  </a:lnTo>
                  <a:lnTo>
                    <a:pt x="339" y="360"/>
                  </a:lnTo>
                  <a:lnTo>
                    <a:pt x="339" y="360"/>
                  </a:lnTo>
                  <a:lnTo>
                    <a:pt x="341" y="353"/>
                  </a:lnTo>
                  <a:lnTo>
                    <a:pt x="343" y="348"/>
                  </a:lnTo>
                  <a:lnTo>
                    <a:pt x="343" y="348"/>
                  </a:lnTo>
                  <a:lnTo>
                    <a:pt x="346" y="348"/>
                  </a:lnTo>
                  <a:lnTo>
                    <a:pt x="348" y="346"/>
                  </a:lnTo>
                  <a:lnTo>
                    <a:pt x="351" y="346"/>
                  </a:lnTo>
                  <a:lnTo>
                    <a:pt x="351" y="346"/>
                  </a:lnTo>
                  <a:lnTo>
                    <a:pt x="351" y="346"/>
                  </a:lnTo>
                  <a:lnTo>
                    <a:pt x="351" y="346"/>
                  </a:lnTo>
                  <a:lnTo>
                    <a:pt x="353" y="346"/>
                  </a:lnTo>
                  <a:lnTo>
                    <a:pt x="353" y="343"/>
                  </a:lnTo>
                  <a:lnTo>
                    <a:pt x="353" y="338"/>
                  </a:lnTo>
                  <a:lnTo>
                    <a:pt x="353" y="336"/>
                  </a:lnTo>
                  <a:lnTo>
                    <a:pt x="360" y="329"/>
                  </a:lnTo>
                  <a:lnTo>
                    <a:pt x="360" y="329"/>
                  </a:lnTo>
                  <a:lnTo>
                    <a:pt x="365" y="327"/>
                  </a:lnTo>
                  <a:lnTo>
                    <a:pt x="367" y="329"/>
                  </a:lnTo>
                  <a:lnTo>
                    <a:pt x="367" y="331"/>
                  </a:lnTo>
                  <a:lnTo>
                    <a:pt x="369" y="331"/>
                  </a:lnTo>
                  <a:lnTo>
                    <a:pt x="372" y="334"/>
                  </a:lnTo>
                  <a:lnTo>
                    <a:pt x="374" y="334"/>
                  </a:lnTo>
                  <a:lnTo>
                    <a:pt x="377" y="329"/>
                  </a:lnTo>
                  <a:lnTo>
                    <a:pt x="379" y="329"/>
                  </a:lnTo>
                  <a:lnTo>
                    <a:pt x="381" y="327"/>
                  </a:lnTo>
                  <a:lnTo>
                    <a:pt x="381" y="327"/>
                  </a:lnTo>
                  <a:lnTo>
                    <a:pt x="384" y="324"/>
                  </a:lnTo>
                  <a:lnTo>
                    <a:pt x="386" y="324"/>
                  </a:lnTo>
                  <a:lnTo>
                    <a:pt x="388" y="319"/>
                  </a:lnTo>
                  <a:lnTo>
                    <a:pt x="388" y="319"/>
                  </a:lnTo>
                  <a:lnTo>
                    <a:pt x="393" y="317"/>
                  </a:lnTo>
                  <a:lnTo>
                    <a:pt x="393" y="315"/>
                  </a:lnTo>
                  <a:lnTo>
                    <a:pt x="395" y="310"/>
                  </a:lnTo>
                  <a:lnTo>
                    <a:pt x="398" y="305"/>
                  </a:lnTo>
                  <a:lnTo>
                    <a:pt x="407" y="296"/>
                  </a:lnTo>
                  <a:lnTo>
                    <a:pt x="412" y="291"/>
                  </a:lnTo>
                  <a:lnTo>
                    <a:pt x="412" y="291"/>
                  </a:lnTo>
                  <a:lnTo>
                    <a:pt x="414" y="286"/>
                  </a:lnTo>
                  <a:lnTo>
                    <a:pt x="414" y="286"/>
                  </a:lnTo>
                  <a:lnTo>
                    <a:pt x="412" y="284"/>
                  </a:lnTo>
                  <a:lnTo>
                    <a:pt x="412" y="284"/>
                  </a:lnTo>
                  <a:lnTo>
                    <a:pt x="412" y="284"/>
                  </a:lnTo>
                  <a:lnTo>
                    <a:pt x="414" y="282"/>
                  </a:lnTo>
                  <a:lnTo>
                    <a:pt x="414" y="279"/>
                  </a:lnTo>
                  <a:lnTo>
                    <a:pt x="414" y="277"/>
                  </a:lnTo>
                  <a:lnTo>
                    <a:pt x="412" y="277"/>
                  </a:lnTo>
                  <a:lnTo>
                    <a:pt x="412" y="275"/>
                  </a:lnTo>
                  <a:lnTo>
                    <a:pt x="410" y="275"/>
                  </a:lnTo>
                  <a:lnTo>
                    <a:pt x="410" y="272"/>
                  </a:lnTo>
                  <a:lnTo>
                    <a:pt x="412" y="272"/>
                  </a:lnTo>
                  <a:lnTo>
                    <a:pt x="412" y="270"/>
                  </a:lnTo>
                  <a:lnTo>
                    <a:pt x="412" y="267"/>
                  </a:lnTo>
                  <a:lnTo>
                    <a:pt x="412" y="265"/>
                  </a:lnTo>
                  <a:lnTo>
                    <a:pt x="414" y="265"/>
                  </a:lnTo>
                  <a:lnTo>
                    <a:pt x="414" y="263"/>
                  </a:lnTo>
                  <a:lnTo>
                    <a:pt x="414" y="260"/>
                  </a:lnTo>
                  <a:lnTo>
                    <a:pt x="414" y="260"/>
                  </a:lnTo>
                  <a:lnTo>
                    <a:pt x="414" y="258"/>
                  </a:lnTo>
                  <a:lnTo>
                    <a:pt x="414" y="258"/>
                  </a:lnTo>
                  <a:lnTo>
                    <a:pt x="414" y="256"/>
                  </a:lnTo>
                  <a:lnTo>
                    <a:pt x="414" y="253"/>
                  </a:lnTo>
                  <a:lnTo>
                    <a:pt x="414" y="253"/>
                  </a:lnTo>
                  <a:lnTo>
                    <a:pt x="417" y="256"/>
                  </a:lnTo>
                  <a:lnTo>
                    <a:pt x="417" y="253"/>
                  </a:lnTo>
                  <a:lnTo>
                    <a:pt x="417" y="253"/>
                  </a:lnTo>
                  <a:lnTo>
                    <a:pt x="417" y="251"/>
                  </a:lnTo>
                  <a:lnTo>
                    <a:pt x="417" y="251"/>
                  </a:lnTo>
                  <a:lnTo>
                    <a:pt x="417" y="251"/>
                  </a:lnTo>
                  <a:lnTo>
                    <a:pt x="417" y="248"/>
                  </a:lnTo>
                  <a:lnTo>
                    <a:pt x="417" y="246"/>
                  </a:lnTo>
                  <a:lnTo>
                    <a:pt x="417" y="244"/>
                  </a:lnTo>
                  <a:lnTo>
                    <a:pt x="417" y="241"/>
                  </a:lnTo>
                  <a:lnTo>
                    <a:pt x="417" y="237"/>
                  </a:lnTo>
                  <a:lnTo>
                    <a:pt x="417" y="234"/>
                  </a:lnTo>
                  <a:lnTo>
                    <a:pt x="417" y="232"/>
                  </a:lnTo>
                  <a:lnTo>
                    <a:pt x="419" y="227"/>
                  </a:lnTo>
                  <a:lnTo>
                    <a:pt x="419" y="225"/>
                  </a:lnTo>
                  <a:lnTo>
                    <a:pt x="419" y="220"/>
                  </a:lnTo>
                  <a:lnTo>
                    <a:pt x="419" y="218"/>
                  </a:lnTo>
                  <a:lnTo>
                    <a:pt x="419" y="211"/>
                  </a:lnTo>
                  <a:lnTo>
                    <a:pt x="421" y="211"/>
                  </a:lnTo>
                  <a:lnTo>
                    <a:pt x="424" y="208"/>
                  </a:lnTo>
                  <a:lnTo>
                    <a:pt x="424" y="208"/>
                  </a:lnTo>
                  <a:lnTo>
                    <a:pt x="424" y="204"/>
                  </a:lnTo>
                  <a:lnTo>
                    <a:pt x="424" y="204"/>
                  </a:lnTo>
                  <a:lnTo>
                    <a:pt x="424" y="201"/>
                  </a:lnTo>
                  <a:lnTo>
                    <a:pt x="421" y="199"/>
                  </a:lnTo>
                  <a:lnTo>
                    <a:pt x="421" y="196"/>
                  </a:lnTo>
                  <a:lnTo>
                    <a:pt x="421" y="196"/>
                  </a:lnTo>
                  <a:lnTo>
                    <a:pt x="421" y="196"/>
                  </a:lnTo>
                  <a:lnTo>
                    <a:pt x="421" y="196"/>
                  </a:lnTo>
                  <a:lnTo>
                    <a:pt x="421" y="194"/>
                  </a:lnTo>
                  <a:lnTo>
                    <a:pt x="421" y="194"/>
                  </a:lnTo>
                  <a:lnTo>
                    <a:pt x="419" y="194"/>
                  </a:lnTo>
                  <a:lnTo>
                    <a:pt x="419" y="192"/>
                  </a:lnTo>
                  <a:lnTo>
                    <a:pt x="421" y="187"/>
                  </a:lnTo>
                  <a:lnTo>
                    <a:pt x="421" y="185"/>
                  </a:lnTo>
                  <a:lnTo>
                    <a:pt x="419" y="182"/>
                  </a:lnTo>
                  <a:lnTo>
                    <a:pt x="419" y="180"/>
                  </a:lnTo>
                  <a:lnTo>
                    <a:pt x="417" y="177"/>
                  </a:lnTo>
                  <a:lnTo>
                    <a:pt x="412" y="173"/>
                  </a:lnTo>
                  <a:lnTo>
                    <a:pt x="412" y="170"/>
                  </a:lnTo>
                  <a:lnTo>
                    <a:pt x="412" y="168"/>
                  </a:lnTo>
                  <a:lnTo>
                    <a:pt x="414" y="168"/>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 name="Freeform 21">
              <a:extLst>
                <a:ext uri="{FF2B5EF4-FFF2-40B4-BE49-F238E27FC236}">
                  <a16:creationId xmlns:a16="http://schemas.microsoft.com/office/drawing/2014/main" xmlns="" id="{06542868-9411-434E-81C5-5B1C30F6D025}"/>
                </a:ext>
              </a:extLst>
            </p:cNvPr>
            <p:cNvSpPr>
              <a:spLocks/>
            </p:cNvSpPr>
            <p:nvPr/>
          </p:nvSpPr>
          <p:spPr bwMode="auto">
            <a:xfrm>
              <a:off x="6489195" y="3141529"/>
              <a:ext cx="614497" cy="923722"/>
            </a:xfrm>
            <a:custGeom>
              <a:avLst/>
              <a:gdLst>
                <a:gd name="T0" fmla="*/ 522 w 622"/>
                <a:gd name="T1" fmla="*/ 810 h 935"/>
                <a:gd name="T2" fmla="*/ 511 w 622"/>
                <a:gd name="T3" fmla="*/ 817 h 935"/>
                <a:gd name="T4" fmla="*/ 503 w 622"/>
                <a:gd name="T5" fmla="*/ 810 h 935"/>
                <a:gd name="T6" fmla="*/ 501 w 622"/>
                <a:gd name="T7" fmla="*/ 800 h 935"/>
                <a:gd name="T8" fmla="*/ 496 w 622"/>
                <a:gd name="T9" fmla="*/ 798 h 935"/>
                <a:gd name="T10" fmla="*/ 492 w 622"/>
                <a:gd name="T11" fmla="*/ 800 h 935"/>
                <a:gd name="T12" fmla="*/ 489 w 622"/>
                <a:gd name="T13" fmla="*/ 800 h 935"/>
                <a:gd name="T14" fmla="*/ 487 w 622"/>
                <a:gd name="T15" fmla="*/ 798 h 935"/>
                <a:gd name="T16" fmla="*/ 480 w 622"/>
                <a:gd name="T17" fmla="*/ 796 h 935"/>
                <a:gd name="T18" fmla="*/ 463 w 622"/>
                <a:gd name="T19" fmla="*/ 798 h 935"/>
                <a:gd name="T20" fmla="*/ 461 w 622"/>
                <a:gd name="T21" fmla="*/ 800 h 935"/>
                <a:gd name="T22" fmla="*/ 461 w 622"/>
                <a:gd name="T23" fmla="*/ 808 h 935"/>
                <a:gd name="T24" fmla="*/ 458 w 622"/>
                <a:gd name="T25" fmla="*/ 817 h 935"/>
                <a:gd name="T26" fmla="*/ 463 w 622"/>
                <a:gd name="T27" fmla="*/ 829 h 935"/>
                <a:gd name="T28" fmla="*/ 458 w 622"/>
                <a:gd name="T29" fmla="*/ 841 h 935"/>
                <a:gd name="T30" fmla="*/ 461 w 622"/>
                <a:gd name="T31" fmla="*/ 860 h 935"/>
                <a:gd name="T32" fmla="*/ 458 w 622"/>
                <a:gd name="T33" fmla="*/ 879 h 935"/>
                <a:gd name="T34" fmla="*/ 463 w 622"/>
                <a:gd name="T35" fmla="*/ 898 h 935"/>
                <a:gd name="T36" fmla="*/ 461 w 622"/>
                <a:gd name="T37" fmla="*/ 914 h 935"/>
                <a:gd name="T38" fmla="*/ 456 w 622"/>
                <a:gd name="T39" fmla="*/ 919 h 935"/>
                <a:gd name="T40" fmla="*/ 454 w 622"/>
                <a:gd name="T41" fmla="*/ 924 h 935"/>
                <a:gd name="T42" fmla="*/ 454 w 622"/>
                <a:gd name="T43" fmla="*/ 931 h 935"/>
                <a:gd name="T44" fmla="*/ 437 w 622"/>
                <a:gd name="T45" fmla="*/ 916 h 935"/>
                <a:gd name="T46" fmla="*/ 373 w 622"/>
                <a:gd name="T47" fmla="*/ 838 h 935"/>
                <a:gd name="T48" fmla="*/ 319 w 622"/>
                <a:gd name="T49" fmla="*/ 765 h 935"/>
                <a:gd name="T50" fmla="*/ 262 w 622"/>
                <a:gd name="T51" fmla="*/ 692 h 935"/>
                <a:gd name="T52" fmla="*/ 198 w 622"/>
                <a:gd name="T53" fmla="*/ 613 h 935"/>
                <a:gd name="T54" fmla="*/ 134 w 622"/>
                <a:gd name="T55" fmla="*/ 531 h 935"/>
                <a:gd name="T56" fmla="*/ 56 w 622"/>
                <a:gd name="T57" fmla="*/ 436 h 935"/>
                <a:gd name="T58" fmla="*/ 0 w 622"/>
                <a:gd name="T59" fmla="*/ 360 h 935"/>
                <a:gd name="T60" fmla="*/ 14 w 622"/>
                <a:gd name="T61" fmla="*/ 287 h 935"/>
                <a:gd name="T62" fmla="*/ 28 w 622"/>
                <a:gd name="T63" fmla="*/ 199 h 935"/>
                <a:gd name="T64" fmla="*/ 45 w 622"/>
                <a:gd name="T65" fmla="*/ 109 h 935"/>
                <a:gd name="T66" fmla="*/ 61 w 622"/>
                <a:gd name="T67" fmla="*/ 22 h 935"/>
                <a:gd name="T68" fmla="*/ 118 w 622"/>
                <a:gd name="T69" fmla="*/ 10 h 935"/>
                <a:gd name="T70" fmla="*/ 186 w 622"/>
                <a:gd name="T71" fmla="*/ 22 h 935"/>
                <a:gd name="T72" fmla="*/ 257 w 622"/>
                <a:gd name="T73" fmla="*/ 34 h 935"/>
                <a:gd name="T74" fmla="*/ 326 w 622"/>
                <a:gd name="T75" fmla="*/ 43 h 935"/>
                <a:gd name="T76" fmla="*/ 397 w 622"/>
                <a:gd name="T77" fmla="*/ 55 h 935"/>
                <a:gd name="T78" fmla="*/ 466 w 622"/>
                <a:gd name="T79" fmla="*/ 64 h 935"/>
                <a:gd name="T80" fmla="*/ 534 w 622"/>
                <a:gd name="T81" fmla="*/ 74 h 935"/>
                <a:gd name="T82" fmla="*/ 605 w 622"/>
                <a:gd name="T83" fmla="*/ 83 h 935"/>
                <a:gd name="T84" fmla="*/ 615 w 622"/>
                <a:gd name="T85" fmla="*/ 142 h 935"/>
                <a:gd name="T86" fmla="*/ 605 w 622"/>
                <a:gd name="T87" fmla="*/ 218 h 935"/>
                <a:gd name="T88" fmla="*/ 596 w 622"/>
                <a:gd name="T89" fmla="*/ 296 h 935"/>
                <a:gd name="T90" fmla="*/ 586 w 622"/>
                <a:gd name="T91" fmla="*/ 372 h 935"/>
                <a:gd name="T92" fmla="*/ 577 w 622"/>
                <a:gd name="T93" fmla="*/ 448 h 935"/>
                <a:gd name="T94" fmla="*/ 567 w 622"/>
                <a:gd name="T95" fmla="*/ 526 h 935"/>
                <a:gd name="T96" fmla="*/ 558 w 622"/>
                <a:gd name="T97" fmla="*/ 602 h 935"/>
                <a:gd name="T98" fmla="*/ 546 w 622"/>
                <a:gd name="T99" fmla="*/ 677 h 935"/>
                <a:gd name="T100" fmla="*/ 544 w 622"/>
                <a:gd name="T101" fmla="*/ 706 h 935"/>
                <a:gd name="T102" fmla="*/ 539 w 622"/>
                <a:gd name="T103" fmla="*/ 734 h 935"/>
                <a:gd name="T104" fmla="*/ 537 w 622"/>
                <a:gd name="T105" fmla="*/ 767 h 935"/>
                <a:gd name="T106" fmla="*/ 532 w 622"/>
                <a:gd name="T107" fmla="*/ 789 h 935"/>
                <a:gd name="T108" fmla="*/ 532 w 622"/>
                <a:gd name="T109" fmla="*/ 79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935">
                  <a:moveTo>
                    <a:pt x="529" y="798"/>
                  </a:moveTo>
                  <a:lnTo>
                    <a:pt x="527" y="800"/>
                  </a:lnTo>
                  <a:lnTo>
                    <a:pt x="525" y="805"/>
                  </a:lnTo>
                  <a:lnTo>
                    <a:pt x="522" y="810"/>
                  </a:lnTo>
                  <a:lnTo>
                    <a:pt x="520" y="815"/>
                  </a:lnTo>
                  <a:lnTo>
                    <a:pt x="518" y="817"/>
                  </a:lnTo>
                  <a:lnTo>
                    <a:pt x="513" y="817"/>
                  </a:lnTo>
                  <a:lnTo>
                    <a:pt x="511" y="817"/>
                  </a:lnTo>
                  <a:lnTo>
                    <a:pt x="508" y="815"/>
                  </a:lnTo>
                  <a:lnTo>
                    <a:pt x="506" y="812"/>
                  </a:lnTo>
                  <a:lnTo>
                    <a:pt x="506" y="810"/>
                  </a:lnTo>
                  <a:lnTo>
                    <a:pt x="503" y="810"/>
                  </a:lnTo>
                  <a:lnTo>
                    <a:pt x="503" y="803"/>
                  </a:lnTo>
                  <a:lnTo>
                    <a:pt x="501" y="803"/>
                  </a:lnTo>
                  <a:lnTo>
                    <a:pt x="501" y="800"/>
                  </a:lnTo>
                  <a:lnTo>
                    <a:pt x="501" y="800"/>
                  </a:lnTo>
                  <a:lnTo>
                    <a:pt x="499" y="800"/>
                  </a:lnTo>
                  <a:lnTo>
                    <a:pt x="499" y="798"/>
                  </a:lnTo>
                  <a:lnTo>
                    <a:pt x="499" y="798"/>
                  </a:lnTo>
                  <a:lnTo>
                    <a:pt x="496" y="798"/>
                  </a:lnTo>
                  <a:lnTo>
                    <a:pt x="496" y="798"/>
                  </a:lnTo>
                  <a:lnTo>
                    <a:pt x="496" y="798"/>
                  </a:lnTo>
                  <a:lnTo>
                    <a:pt x="496" y="798"/>
                  </a:lnTo>
                  <a:lnTo>
                    <a:pt x="492" y="800"/>
                  </a:lnTo>
                  <a:lnTo>
                    <a:pt x="492" y="800"/>
                  </a:lnTo>
                  <a:lnTo>
                    <a:pt x="492" y="800"/>
                  </a:lnTo>
                  <a:lnTo>
                    <a:pt x="489" y="800"/>
                  </a:lnTo>
                  <a:lnTo>
                    <a:pt x="489" y="800"/>
                  </a:lnTo>
                  <a:lnTo>
                    <a:pt x="489" y="800"/>
                  </a:lnTo>
                  <a:lnTo>
                    <a:pt x="487" y="798"/>
                  </a:lnTo>
                  <a:lnTo>
                    <a:pt x="487" y="798"/>
                  </a:lnTo>
                  <a:lnTo>
                    <a:pt x="487" y="798"/>
                  </a:lnTo>
                  <a:lnTo>
                    <a:pt x="487" y="798"/>
                  </a:lnTo>
                  <a:lnTo>
                    <a:pt x="480" y="796"/>
                  </a:lnTo>
                  <a:lnTo>
                    <a:pt x="480" y="796"/>
                  </a:lnTo>
                  <a:lnTo>
                    <a:pt x="480" y="796"/>
                  </a:lnTo>
                  <a:lnTo>
                    <a:pt x="477" y="796"/>
                  </a:lnTo>
                  <a:lnTo>
                    <a:pt x="470" y="796"/>
                  </a:lnTo>
                  <a:lnTo>
                    <a:pt x="468" y="798"/>
                  </a:lnTo>
                  <a:lnTo>
                    <a:pt x="463" y="798"/>
                  </a:lnTo>
                  <a:lnTo>
                    <a:pt x="463" y="798"/>
                  </a:lnTo>
                  <a:lnTo>
                    <a:pt x="463" y="800"/>
                  </a:lnTo>
                  <a:lnTo>
                    <a:pt x="463" y="800"/>
                  </a:lnTo>
                  <a:lnTo>
                    <a:pt x="461" y="800"/>
                  </a:lnTo>
                  <a:lnTo>
                    <a:pt x="461" y="803"/>
                  </a:lnTo>
                  <a:lnTo>
                    <a:pt x="461" y="803"/>
                  </a:lnTo>
                  <a:lnTo>
                    <a:pt x="461" y="805"/>
                  </a:lnTo>
                  <a:lnTo>
                    <a:pt x="461" y="808"/>
                  </a:lnTo>
                  <a:lnTo>
                    <a:pt x="461" y="810"/>
                  </a:lnTo>
                  <a:lnTo>
                    <a:pt x="458" y="810"/>
                  </a:lnTo>
                  <a:lnTo>
                    <a:pt x="458" y="815"/>
                  </a:lnTo>
                  <a:lnTo>
                    <a:pt x="458" y="817"/>
                  </a:lnTo>
                  <a:lnTo>
                    <a:pt x="461" y="819"/>
                  </a:lnTo>
                  <a:lnTo>
                    <a:pt x="463" y="827"/>
                  </a:lnTo>
                  <a:lnTo>
                    <a:pt x="463" y="827"/>
                  </a:lnTo>
                  <a:lnTo>
                    <a:pt x="463" y="829"/>
                  </a:lnTo>
                  <a:lnTo>
                    <a:pt x="463" y="829"/>
                  </a:lnTo>
                  <a:lnTo>
                    <a:pt x="461" y="834"/>
                  </a:lnTo>
                  <a:lnTo>
                    <a:pt x="461" y="834"/>
                  </a:lnTo>
                  <a:lnTo>
                    <a:pt x="458" y="841"/>
                  </a:lnTo>
                  <a:lnTo>
                    <a:pt x="458" y="845"/>
                  </a:lnTo>
                  <a:lnTo>
                    <a:pt x="458" y="848"/>
                  </a:lnTo>
                  <a:lnTo>
                    <a:pt x="461" y="857"/>
                  </a:lnTo>
                  <a:lnTo>
                    <a:pt x="461" y="860"/>
                  </a:lnTo>
                  <a:lnTo>
                    <a:pt x="461" y="862"/>
                  </a:lnTo>
                  <a:lnTo>
                    <a:pt x="461" y="867"/>
                  </a:lnTo>
                  <a:lnTo>
                    <a:pt x="458" y="874"/>
                  </a:lnTo>
                  <a:lnTo>
                    <a:pt x="458" y="879"/>
                  </a:lnTo>
                  <a:lnTo>
                    <a:pt x="461" y="883"/>
                  </a:lnTo>
                  <a:lnTo>
                    <a:pt x="463" y="890"/>
                  </a:lnTo>
                  <a:lnTo>
                    <a:pt x="463" y="893"/>
                  </a:lnTo>
                  <a:lnTo>
                    <a:pt x="463" y="898"/>
                  </a:lnTo>
                  <a:lnTo>
                    <a:pt x="461" y="900"/>
                  </a:lnTo>
                  <a:lnTo>
                    <a:pt x="463" y="907"/>
                  </a:lnTo>
                  <a:lnTo>
                    <a:pt x="463" y="912"/>
                  </a:lnTo>
                  <a:lnTo>
                    <a:pt x="461" y="914"/>
                  </a:lnTo>
                  <a:lnTo>
                    <a:pt x="461" y="919"/>
                  </a:lnTo>
                  <a:lnTo>
                    <a:pt x="461" y="919"/>
                  </a:lnTo>
                  <a:lnTo>
                    <a:pt x="458" y="919"/>
                  </a:lnTo>
                  <a:lnTo>
                    <a:pt x="456" y="919"/>
                  </a:lnTo>
                  <a:lnTo>
                    <a:pt x="456" y="919"/>
                  </a:lnTo>
                  <a:lnTo>
                    <a:pt x="454" y="919"/>
                  </a:lnTo>
                  <a:lnTo>
                    <a:pt x="454" y="921"/>
                  </a:lnTo>
                  <a:lnTo>
                    <a:pt x="454" y="924"/>
                  </a:lnTo>
                  <a:lnTo>
                    <a:pt x="456" y="926"/>
                  </a:lnTo>
                  <a:lnTo>
                    <a:pt x="456" y="926"/>
                  </a:lnTo>
                  <a:lnTo>
                    <a:pt x="456" y="928"/>
                  </a:lnTo>
                  <a:lnTo>
                    <a:pt x="454" y="931"/>
                  </a:lnTo>
                  <a:lnTo>
                    <a:pt x="454" y="935"/>
                  </a:lnTo>
                  <a:lnTo>
                    <a:pt x="454" y="935"/>
                  </a:lnTo>
                  <a:lnTo>
                    <a:pt x="454" y="935"/>
                  </a:lnTo>
                  <a:lnTo>
                    <a:pt x="437" y="916"/>
                  </a:lnTo>
                  <a:lnTo>
                    <a:pt x="421" y="895"/>
                  </a:lnTo>
                  <a:lnTo>
                    <a:pt x="404" y="876"/>
                  </a:lnTo>
                  <a:lnTo>
                    <a:pt x="388" y="855"/>
                  </a:lnTo>
                  <a:lnTo>
                    <a:pt x="373" y="838"/>
                  </a:lnTo>
                  <a:lnTo>
                    <a:pt x="359" y="819"/>
                  </a:lnTo>
                  <a:lnTo>
                    <a:pt x="345" y="803"/>
                  </a:lnTo>
                  <a:lnTo>
                    <a:pt x="331" y="784"/>
                  </a:lnTo>
                  <a:lnTo>
                    <a:pt x="319" y="765"/>
                  </a:lnTo>
                  <a:lnTo>
                    <a:pt x="305" y="748"/>
                  </a:lnTo>
                  <a:lnTo>
                    <a:pt x="291" y="729"/>
                  </a:lnTo>
                  <a:lnTo>
                    <a:pt x="276" y="713"/>
                  </a:lnTo>
                  <a:lnTo>
                    <a:pt x="262" y="692"/>
                  </a:lnTo>
                  <a:lnTo>
                    <a:pt x="246" y="673"/>
                  </a:lnTo>
                  <a:lnTo>
                    <a:pt x="229" y="654"/>
                  </a:lnTo>
                  <a:lnTo>
                    <a:pt x="215" y="632"/>
                  </a:lnTo>
                  <a:lnTo>
                    <a:pt x="198" y="613"/>
                  </a:lnTo>
                  <a:lnTo>
                    <a:pt x="184" y="595"/>
                  </a:lnTo>
                  <a:lnTo>
                    <a:pt x="168" y="573"/>
                  </a:lnTo>
                  <a:lnTo>
                    <a:pt x="153" y="554"/>
                  </a:lnTo>
                  <a:lnTo>
                    <a:pt x="134" y="531"/>
                  </a:lnTo>
                  <a:lnTo>
                    <a:pt x="116" y="507"/>
                  </a:lnTo>
                  <a:lnTo>
                    <a:pt x="94" y="483"/>
                  </a:lnTo>
                  <a:lnTo>
                    <a:pt x="75" y="460"/>
                  </a:lnTo>
                  <a:lnTo>
                    <a:pt x="56" y="436"/>
                  </a:lnTo>
                  <a:lnTo>
                    <a:pt x="37" y="410"/>
                  </a:lnTo>
                  <a:lnTo>
                    <a:pt x="19" y="386"/>
                  </a:lnTo>
                  <a:lnTo>
                    <a:pt x="0" y="363"/>
                  </a:lnTo>
                  <a:lnTo>
                    <a:pt x="0" y="360"/>
                  </a:lnTo>
                  <a:lnTo>
                    <a:pt x="0" y="356"/>
                  </a:lnTo>
                  <a:lnTo>
                    <a:pt x="4" y="332"/>
                  </a:lnTo>
                  <a:lnTo>
                    <a:pt x="9" y="311"/>
                  </a:lnTo>
                  <a:lnTo>
                    <a:pt x="14" y="287"/>
                  </a:lnTo>
                  <a:lnTo>
                    <a:pt x="16" y="266"/>
                  </a:lnTo>
                  <a:lnTo>
                    <a:pt x="21" y="244"/>
                  </a:lnTo>
                  <a:lnTo>
                    <a:pt x="26" y="221"/>
                  </a:lnTo>
                  <a:lnTo>
                    <a:pt x="28" y="199"/>
                  </a:lnTo>
                  <a:lnTo>
                    <a:pt x="33" y="176"/>
                  </a:lnTo>
                  <a:lnTo>
                    <a:pt x="37" y="154"/>
                  </a:lnTo>
                  <a:lnTo>
                    <a:pt x="42" y="133"/>
                  </a:lnTo>
                  <a:lnTo>
                    <a:pt x="45" y="109"/>
                  </a:lnTo>
                  <a:lnTo>
                    <a:pt x="49" y="88"/>
                  </a:lnTo>
                  <a:lnTo>
                    <a:pt x="54" y="67"/>
                  </a:lnTo>
                  <a:lnTo>
                    <a:pt x="56" y="43"/>
                  </a:lnTo>
                  <a:lnTo>
                    <a:pt x="61" y="22"/>
                  </a:lnTo>
                  <a:lnTo>
                    <a:pt x="66" y="0"/>
                  </a:lnTo>
                  <a:lnTo>
                    <a:pt x="82" y="3"/>
                  </a:lnTo>
                  <a:lnTo>
                    <a:pt x="101" y="5"/>
                  </a:lnTo>
                  <a:lnTo>
                    <a:pt x="118" y="10"/>
                  </a:lnTo>
                  <a:lnTo>
                    <a:pt x="134" y="12"/>
                  </a:lnTo>
                  <a:lnTo>
                    <a:pt x="153" y="15"/>
                  </a:lnTo>
                  <a:lnTo>
                    <a:pt x="170" y="17"/>
                  </a:lnTo>
                  <a:lnTo>
                    <a:pt x="186" y="22"/>
                  </a:lnTo>
                  <a:lnTo>
                    <a:pt x="205" y="24"/>
                  </a:lnTo>
                  <a:lnTo>
                    <a:pt x="222" y="27"/>
                  </a:lnTo>
                  <a:lnTo>
                    <a:pt x="239" y="29"/>
                  </a:lnTo>
                  <a:lnTo>
                    <a:pt x="257" y="34"/>
                  </a:lnTo>
                  <a:lnTo>
                    <a:pt x="274" y="36"/>
                  </a:lnTo>
                  <a:lnTo>
                    <a:pt x="291" y="38"/>
                  </a:lnTo>
                  <a:lnTo>
                    <a:pt x="309" y="41"/>
                  </a:lnTo>
                  <a:lnTo>
                    <a:pt x="326" y="43"/>
                  </a:lnTo>
                  <a:lnTo>
                    <a:pt x="343" y="45"/>
                  </a:lnTo>
                  <a:lnTo>
                    <a:pt x="362" y="50"/>
                  </a:lnTo>
                  <a:lnTo>
                    <a:pt x="378" y="53"/>
                  </a:lnTo>
                  <a:lnTo>
                    <a:pt x="397" y="55"/>
                  </a:lnTo>
                  <a:lnTo>
                    <a:pt x="414" y="57"/>
                  </a:lnTo>
                  <a:lnTo>
                    <a:pt x="430" y="60"/>
                  </a:lnTo>
                  <a:lnTo>
                    <a:pt x="449" y="62"/>
                  </a:lnTo>
                  <a:lnTo>
                    <a:pt x="466" y="64"/>
                  </a:lnTo>
                  <a:lnTo>
                    <a:pt x="482" y="67"/>
                  </a:lnTo>
                  <a:lnTo>
                    <a:pt x="501" y="69"/>
                  </a:lnTo>
                  <a:lnTo>
                    <a:pt x="518" y="71"/>
                  </a:lnTo>
                  <a:lnTo>
                    <a:pt x="534" y="74"/>
                  </a:lnTo>
                  <a:lnTo>
                    <a:pt x="553" y="76"/>
                  </a:lnTo>
                  <a:lnTo>
                    <a:pt x="570" y="79"/>
                  </a:lnTo>
                  <a:lnTo>
                    <a:pt x="586" y="81"/>
                  </a:lnTo>
                  <a:lnTo>
                    <a:pt x="605" y="83"/>
                  </a:lnTo>
                  <a:lnTo>
                    <a:pt x="622" y="86"/>
                  </a:lnTo>
                  <a:lnTo>
                    <a:pt x="619" y="105"/>
                  </a:lnTo>
                  <a:lnTo>
                    <a:pt x="617" y="124"/>
                  </a:lnTo>
                  <a:lnTo>
                    <a:pt x="615" y="142"/>
                  </a:lnTo>
                  <a:lnTo>
                    <a:pt x="612" y="161"/>
                  </a:lnTo>
                  <a:lnTo>
                    <a:pt x="610" y="180"/>
                  </a:lnTo>
                  <a:lnTo>
                    <a:pt x="608" y="199"/>
                  </a:lnTo>
                  <a:lnTo>
                    <a:pt x="605" y="218"/>
                  </a:lnTo>
                  <a:lnTo>
                    <a:pt x="603" y="237"/>
                  </a:lnTo>
                  <a:lnTo>
                    <a:pt x="600" y="256"/>
                  </a:lnTo>
                  <a:lnTo>
                    <a:pt x="598" y="275"/>
                  </a:lnTo>
                  <a:lnTo>
                    <a:pt x="596" y="296"/>
                  </a:lnTo>
                  <a:lnTo>
                    <a:pt x="593" y="315"/>
                  </a:lnTo>
                  <a:lnTo>
                    <a:pt x="591" y="334"/>
                  </a:lnTo>
                  <a:lnTo>
                    <a:pt x="589" y="353"/>
                  </a:lnTo>
                  <a:lnTo>
                    <a:pt x="586" y="372"/>
                  </a:lnTo>
                  <a:lnTo>
                    <a:pt x="584" y="391"/>
                  </a:lnTo>
                  <a:lnTo>
                    <a:pt x="581" y="410"/>
                  </a:lnTo>
                  <a:lnTo>
                    <a:pt x="579" y="429"/>
                  </a:lnTo>
                  <a:lnTo>
                    <a:pt x="577" y="448"/>
                  </a:lnTo>
                  <a:lnTo>
                    <a:pt x="574" y="467"/>
                  </a:lnTo>
                  <a:lnTo>
                    <a:pt x="572" y="486"/>
                  </a:lnTo>
                  <a:lnTo>
                    <a:pt x="570" y="505"/>
                  </a:lnTo>
                  <a:lnTo>
                    <a:pt x="567" y="526"/>
                  </a:lnTo>
                  <a:lnTo>
                    <a:pt x="565" y="545"/>
                  </a:lnTo>
                  <a:lnTo>
                    <a:pt x="563" y="564"/>
                  </a:lnTo>
                  <a:lnTo>
                    <a:pt x="560" y="583"/>
                  </a:lnTo>
                  <a:lnTo>
                    <a:pt x="558" y="602"/>
                  </a:lnTo>
                  <a:lnTo>
                    <a:pt x="553" y="621"/>
                  </a:lnTo>
                  <a:lnTo>
                    <a:pt x="551" y="640"/>
                  </a:lnTo>
                  <a:lnTo>
                    <a:pt x="548" y="658"/>
                  </a:lnTo>
                  <a:lnTo>
                    <a:pt x="546" y="677"/>
                  </a:lnTo>
                  <a:lnTo>
                    <a:pt x="544" y="699"/>
                  </a:lnTo>
                  <a:lnTo>
                    <a:pt x="544" y="699"/>
                  </a:lnTo>
                  <a:lnTo>
                    <a:pt x="544" y="701"/>
                  </a:lnTo>
                  <a:lnTo>
                    <a:pt x="544" y="706"/>
                  </a:lnTo>
                  <a:lnTo>
                    <a:pt x="544" y="713"/>
                  </a:lnTo>
                  <a:lnTo>
                    <a:pt x="541" y="720"/>
                  </a:lnTo>
                  <a:lnTo>
                    <a:pt x="541" y="727"/>
                  </a:lnTo>
                  <a:lnTo>
                    <a:pt x="539" y="734"/>
                  </a:lnTo>
                  <a:lnTo>
                    <a:pt x="539" y="744"/>
                  </a:lnTo>
                  <a:lnTo>
                    <a:pt x="537" y="751"/>
                  </a:lnTo>
                  <a:lnTo>
                    <a:pt x="537" y="760"/>
                  </a:lnTo>
                  <a:lnTo>
                    <a:pt x="537" y="767"/>
                  </a:lnTo>
                  <a:lnTo>
                    <a:pt x="534" y="774"/>
                  </a:lnTo>
                  <a:lnTo>
                    <a:pt x="534" y="782"/>
                  </a:lnTo>
                  <a:lnTo>
                    <a:pt x="534" y="786"/>
                  </a:lnTo>
                  <a:lnTo>
                    <a:pt x="532" y="789"/>
                  </a:lnTo>
                  <a:lnTo>
                    <a:pt x="532" y="789"/>
                  </a:lnTo>
                  <a:lnTo>
                    <a:pt x="532" y="793"/>
                  </a:lnTo>
                  <a:lnTo>
                    <a:pt x="532" y="796"/>
                  </a:lnTo>
                  <a:lnTo>
                    <a:pt x="532" y="796"/>
                  </a:lnTo>
                  <a:lnTo>
                    <a:pt x="529" y="798"/>
                  </a:lnTo>
                  <a:lnTo>
                    <a:pt x="529" y="798"/>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3" name="Freeform 22">
              <a:extLst>
                <a:ext uri="{FF2B5EF4-FFF2-40B4-BE49-F238E27FC236}">
                  <a16:creationId xmlns:a16="http://schemas.microsoft.com/office/drawing/2014/main" xmlns="" id="{46864994-2F35-4EA5-A7B4-CE79E623D81C}"/>
                </a:ext>
              </a:extLst>
            </p:cNvPr>
            <p:cNvSpPr>
              <a:spLocks/>
            </p:cNvSpPr>
            <p:nvPr/>
          </p:nvSpPr>
          <p:spPr bwMode="auto">
            <a:xfrm>
              <a:off x="7461326" y="3883471"/>
              <a:ext cx="654015" cy="701436"/>
            </a:xfrm>
            <a:custGeom>
              <a:avLst/>
              <a:gdLst>
                <a:gd name="T0" fmla="*/ 265 w 662"/>
                <a:gd name="T1" fmla="*/ 667 h 710"/>
                <a:gd name="T2" fmla="*/ 248 w 662"/>
                <a:gd name="T3" fmla="*/ 665 h 710"/>
                <a:gd name="T4" fmla="*/ 231 w 662"/>
                <a:gd name="T5" fmla="*/ 665 h 710"/>
                <a:gd name="T6" fmla="*/ 215 w 662"/>
                <a:gd name="T7" fmla="*/ 662 h 710"/>
                <a:gd name="T8" fmla="*/ 198 w 662"/>
                <a:gd name="T9" fmla="*/ 662 h 710"/>
                <a:gd name="T10" fmla="*/ 182 w 662"/>
                <a:gd name="T11" fmla="*/ 660 h 710"/>
                <a:gd name="T12" fmla="*/ 168 w 662"/>
                <a:gd name="T13" fmla="*/ 660 h 710"/>
                <a:gd name="T14" fmla="*/ 151 w 662"/>
                <a:gd name="T15" fmla="*/ 658 h 710"/>
                <a:gd name="T16" fmla="*/ 134 w 662"/>
                <a:gd name="T17" fmla="*/ 658 h 710"/>
                <a:gd name="T18" fmla="*/ 118 w 662"/>
                <a:gd name="T19" fmla="*/ 655 h 710"/>
                <a:gd name="T20" fmla="*/ 101 w 662"/>
                <a:gd name="T21" fmla="*/ 655 h 710"/>
                <a:gd name="T22" fmla="*/ 92 w 662"/>
                <a:gd name="T23" fmla="*/ 655 h 710"/>
                <a:gd name="T24" fmla="*/ 92 w 662"/>
                <a:gd name="T25" fmla="*/ 660 h 710"/>
                <a:gd name="T26" fmla="*/ 92 w 662"/>
                <a:gd name="T27" fmla="*/ 667 h 710"/>
                <a:gd name="T28" fmla="*/ 92 w 662"/>
                <a:gd name="T29" fmla="*/ 672 h 710"/>
                <a:gd name="T30" fmla="*/ 92 w 662"/>
                <a:gd name="T31" fmla="*/ 677 h 710"/>
                <a:gd name="T32" fmla="*/ 89 w 662"/>
                <a:gd name="T33" fmla="*/ 681 h 710"/>
                <a:gd name="T34" fmla="*/ 89 w 662"/>
                <a:gd name="T35" fmla="*/ 689 h 710"/>
                <a:gd name="T36" fmla="*/ 89 w 662"/>
                <a:gd name="T37" fmla="*/ 693 h 710"/>
                <a:gd name="T38" fmla="*/ 89 w 662"/>
                <a:gd name="T39" fmla="*/ 698 h 710"/>
                <a:gd name="T40" fmla="*/ 89 w 662"/>
                <a:gd name="T41" fmla="*/ 703 h 710"/>
                <a:gd name="T42" fmla="*/ 89 w 662"/>
                <a:gd name="T43" fmla="*/ 707 h 710"/>
                <a:gd name="T44" fmla="*/ 75 w 662"/>
                <a:gd name="T45" fmla="*/ 710 h 710"/>
                <a:gd name="T46" fmla="*/ 47 w 662"/>
                <a:gd name="T47" fmla="*/ 707 h 710"/>
                <a:gd name="T48" fmla="*/ 21 w 662"/>
                <a:gd name="T49" fmla="*/ 705 h 710"/>
                <a:gd name="T50" fmla="*/ 0 w 662"/>
                <a:gd name="T51" fmla="*/ 703 h 710"/>
                <a:gd name="T52" fmla="*/ 0 w 662"/>
                <a:gd name="T53" fmla="*/ 703 h 710"/>
                <a:gd name="T54" fmla="*/ 0 w 662"/>
                <a:gd name="T55" fmla="*/ 703 h 710"/>
                <a:gd name="T56" fmla="*/ 0 w 662"/>
                <a:gd name="T57" fmla="*/ 703 h 710"/>
                <a:gd name="T58" fmla="*/ 0 w 662"/>
                <a:gd name="T59" fmla="*/ 703 h 710"/>
                <a:gd name="T60" fmla="*/ 0 w 662"/>
                <a:gd name="T61" fmla="*/ 703 h 710"/>
                <a:gd name="T62" fmla="*/ 9 w 662"/>
                <a:gd name="T63" fmla="*/ 591 h 710"/>
                <a:gd name="T64" fmla="*/ 21 w 662"/>
                <a:gd name="T65" fmla="*/ 461 h 710"/>
                <a:gd name="T66" fmla="*/ 30 w 662"/>
                <a:gd name="T67" fmla="*/ 329 h 710"/>
                <a:gd name="T68" fmla="*/ 42 w 662"/>
                <a:gd name="T69" fmla="*/ 196 h 710"/>
                <a:gd name="T70" fmla="*/ 52 w 662"/>
                <a:gd name="T71" fmla="*/ 66 h 710"/>
                <a:gd name="T72" fmla="*/ 116 w 662"/>
                <a:gd name="T73" fmla="*/ 5 h 710"/>
                <a:gd name="T74" fmla="*/ 227 w 662"/>
                <a:gd name="T75" fmla="*/ 12 h 710"/>
                <a:gd name="T76" fmla="*/ 340 w 662"/>
                <a:gd name="T77" fmla="*/ 19 h 710"/>
                <a:gd name="T78" fmla="*/ 454 w 662"/>
                <a:gd name="T79" fmla="*/ 23 h 710"/>
                <a:gd name="T80" fmla="*/ 567 w 662"/>
                <a:gd name="T81" fmla="*/ 28 h 710"/>
                <a:gd name="T82" fmla="*/ 662 w 662"/>
                <a:gd name="T83" fmla="*/ 47 h 710"/>
                <a:gd name="T84" fmla="*/ 657 w 662"/>
                <a:gd name="T85" fmla="*/ 99 h 710"/>
                <a:gd name="T86" fmla="*/ 652 w 662"/>
                <a:gd name="T87" fmla="*/ 203 h 710"/>
                <a:gd name="T88" fmla="*/ 650 w 662"/>
                <a:gd name="T89" fmla="*/ 307 h 710"/>
                <a:gd name="T90" fmla="*/ 645 w 662"/>
                <a:gd name="T91" fmla="*/ 412 h 710"/>
                <a:gd name="T92" fmla="*/ 643 w 662"/>
                <a:gd name="T93" fmla="*/ 516 h 710"/>
                <a:gd name="T94" fmla="*/ 641 w 662"/>
                <a:gd name="T95" fmla="*/ 620 h 710"/>
                <a:gd name="T96" fmla="*/ 544 w 662"/>
                <a:gd name="T97" fmla="*/ 651 h 710"/>
                <a:gd name="T98" fmla="*/ 404 w 662"/>
                <a:gd name="T99" fmla="*/ 646 h 710"/>
                <a:gd name="T100" fmla="*/ 262 w 662"/>
                <a:gd name="T101" fmla="*/ 639 h 710"/>
                <a:gd name="T102" fmla="*/ 262 w 662"/>
                <a:gd name="T103" fmla="*/ 651 h 710"/>
                <a:gd name="T104" fmla="*/ 267 w 662"/>
                <a:gd name="T105" fmla="*/ 66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710">
                  <a:moveTo>
                    <a:pt x="269" y="662"/>
                  </a:moveTo>
                  <a:lnTo>
                    <a:pt x="274" y="670"/>
                  </a:lnTo>
                  <a:lnTo>
                    <a:pt x="274" y="667"/>
                  </a:lnTo>
                  <a:lnTo>
                    <a:pt x="272" y="667"/>
                  </a:lnTo>
                  <a:lnTo>
                    <a:pt x="267" y="667"/>
                  </a:lnTo>
                  <a:lnTo>
                    <a:pt x="265" y="667"/>
                  </a:lnTo>
                  <a:lnTo>
                    <a:pt x="262" y="667"/>
                  </a:lnTo>
                  <a:lnTo>
                    <a:pt x="260" y="665"/>
                  </a:lnTo>
                  <a:lnTo>
                    <a:pt x="257" y="665"/>
                  </a:lnTo>
                  <a:lnTo>
                    <a:pt x="255" y="665"/>
                  </a:lnTo>
                  <a:lnTo>
                    <a:pt x="250" y="665"/>
                  </a:lnTo>
                  <a:lnTo>
                    <a:pt x="248" y="665"/>
                  </a:lnTo>
                  <a:lnTo>
                    <a:pt x="246" y="665"/>
                  </a:lnTo>
                  <a:lnTo>
                    <a:pt x="243" y="665"/>
                  </a:lnTo>
                  <a:lnTo>
                    <a:pt x="241" y="665"/>
                  </a:lnTo>
                  <a:lnTo>
                    <a:pt x="239" y="665"/>
                  </a:lnTo>
                  <a:lnTo>
                    <a:pt x="234" y="665"/>
                  </a:lnTo>
                  <a:lnTo>
                    <a:pt x="231" y="665"/>
                  </a:lnTo>
                  <a:lnTo>
                    <a:pt x="229" y="665"/>
                  </a:lnTo>
                  <a:lnTo>
                    <a:pt x="227" y="665"/>
                  </a:lnTo>
                  <a:lnTo>
                    <a:pt x="224" y="662"/>
                  </a:lnTo>
                  <a:lnTo>
                    <a:pt x="222" y="662"/>
                  </a:lnTo>
                  <a:lnTo>
                    <a:pt x="220" y="662"/>
                  </a:lnTo>
                  <a:lnTo>
                    <a:pt x="215" y="662"/>
                  </a:lnTo>
                  <a:lnTo>
                    <a:pt x="212" y="662"/>
                  </a:lnTo>
                  <a:lnTo>
                    <a:pt x="210" y="662"/>
                  </a:lnTo>
                  <a:lnTo>
                    <a:pt x="208" y="662"/>
                  </a:lnTo>
                  <a:lnTo>
                    <a:pt x="205" y="662"/>
                  </a:lnTo>
                  <a:lnTo>
                    <a:pt x="203" y="662"/>
                  </a:lnTo>
                  <a:lnTo>
                    <a:pt x="198" y="662"/>
                  </a:lnTo>
                  <a:lnTo>
                    <a:pt x="196" y="662"/>
                  </a:lnTo>
                  <a:lnTo>
                    <a:pt x="194" y="662"/>
                  </a:lnTo>
                  <a:lnTo>
                    <a:pt x="191" y="662"/>
                  </a:lnTo>
                  <a:lnTo>
                    <a:pt x="189" y="660"/>
                  </a:lnTo>
                  <a:lnTo>
                    <a:pt x="186" y="660"/>
                  </a:lnTo>
                  <a:lnTo>
                    <a:pt x="182" y="660"/>
                  </a:lnTo>
                  <a:lnTo>
                    <a:pt x="179" y="660"/>
                  </a:lnTo>
                  <a:lnTo>
                    <a:pt x="177" y="660"/>
                  </a:lnTo>
                  <a:lnTo>
                    <a:pt x="175" y="660"/>
                  </a:lnTo>
                  <a:lnTo>
                    <a:pt x="172" y="660"/>
                  </a:lnTo>
                  <a:lnTo>
                    <a:pt x="170" y="660"/>
                  </a:lnTo>
                  <a:lnTo>
                    <a:pt x="168" y="660"/>
                  </a:lnTo>
                  <a:lnTo>
                    <a:pt x="163" y="660"/>
                  </a:lnTo>
                  <a:lnTo>
                    <a:pt x="160" y="660"/>
                  </a:lnTo>
                  <a:lnTo>
                    <a:pt x="158" y="660"/>
                  </a:lnTo>
                  <a:lnTo>
                    <a:pt x="156" y="660"/>
                  </a:lnTo>
                  <a:lnTo>
                    <a:pt x="153" y="658"/>
                  </a:lnTo>
                  <a:lnTo>
                    <a:pt x="151" y="658"/>
                  </a:lnTo>
                  <a:lnTo>
                    <a:pt x="146" y="658"/>
                  </a:lnTo>
                  <a:lnTo>
                    <a:pt x="144" y="658"/>
                  </a:lnTo>
                  <a:lnTo>
                    <a:pt x="142" y="658"/>
                  </a:lnTo>
                  <a:lnTo>
                    <a:pt x="139" y="658"/>
                  </a:lnTo>
                  <a:lnTo>
                    <a:pt x="137" y="658"/>
                  </a:lnTo>
                  <a:lnTo>
                    <a:pt x="134" y="658"/>
                  </a:lnTo>
                  <a:lnTo>
                    <a:pt x="130" y="658"/>
                  </a:lnTo>
                  <a:lnTo>
                    <a:pt x="127" y="658"/>
                  </a:lnTo>
                  <a:lnTo>
                    <a:pt x="125" y="658"/>
                  </a:lnTo>
                  <a:lnTo>
                    <a:pt x="123" y="655"/>
                  </a:lnTo>
                  <a:lnTo>
                    <a:pt x="120" y="655"/>
                  </a:lnTo>
                  <a:lnTo>
                    <a:pt x="118" y="655"/>
                  </a:lnTo>
                  <a:lnTo>
                    <a:pt x="116" y="655"/>
                  </a:lnTo>
                  <a:lnTo>
                    <a:pt x="111" y="655"/>
                  </a:lnTo>
                  <a:lnTo>
                    <a:pt x="108" y="655"/>
                  </a:lnTo>
                  <a:lnTo>
                    <a:pt x="106" y="655"/>
                  </a:lnTo>
                  <a:lnTo>
                    <a:pt x="104" y="655"/>
                  </a:lnTo>
                  <a:lnTo>
                    <a:pt x="101" y="655"/>
                  </a:lnTo>
                  <a:lnTo>
                    <a:pt x="99" y="655"/>
                  </a:lnTo>
                  <a:lnTo>
                    <a:pt x="94" y="655"/>
                  </a:lnTo>
                  <a:lnTo>
                    <a:pt x="92" y="655"/>
                  </a:lnTo>
                  <a:lnTo>
                    <a:pt x="92" y="655"/>
                  </a:lnTo>
                  <a:lnTo>
                    <a:pt x="92" y="655"/>
                  </a:lnTo>
                  <a:lnTo>
                    <a:pt x="92" y="655"/>
                  </a:lnTo>
                  <a:lnTo>
                    <a:pt x="92" y="658"/>
                  </a:lnTo>
                  <a:lnTo>
                    <a:pt x="92" y="658"/>
                  </a:lnTo>
                  <a:lnTo>
                    <a:pt x="92" y="658"/>
                  </a:lnTo>
                  <a:lnTo>
                    <a:pt x="92" y="660"/>
                  </a:lnTo>
                  <a:lnTo>
                    <a:pt x="92" y="660"/>
                  </a:lnTo>
                  <a:lnTo>
                    <a:pt x="92" y="660"/>
                  </a:lnTo>
                  <a:lnTo>
                    <a:pt x="92" y="662"/>
                  </a:lnTo>
                  <a:lnTo>
                    <a:pt x="92" y="662"/>
                  </a:lnTo>
                  <a:lnTo>
                    <a:pt x="92" y="665"/>
                  </a:lnTo>
                  <a:lnTo>
                    <a:pt x="92" y="665"/>
                  </a:lnTo>
                  <a:lnTo>
                    <a:pt x="92" y="665"/>
                  </a:lnTo>
                  <a:lnTo>
                    <a:pt x="92" y="667"/>
                  </a:lnTo>
                  <a:lnTo>
                    <a:pt x="92" y="667"/>
                  </a:lnTo>
                  <a:lnTo>
                    <a:pt x="92" y="667"/>
                  </a:lnTo>
                  <a:lnTo>
                    <a:pt x="92" y="670"/>
                  </a:lnTo>
                  <a:lnTo>
                    <a:pt x="92" y="670"/>
                  </a:lnTo>
                  <a:lnTo>
                    <a:pt x="92" y="672"/>
                  </a:lnTo>
                  <a:lnTo>
                    <a:pt x="92" y="672"/>
                  </a:lnTo>
                  <a:lnTo>
                    <a:pt x="92" y="672"/>
                  </a:lnTo>
                  <a:lnTo>
                    <a:pt x="92" y="674"/>
                  </a:lnTo>
                  <a:lnTo>
                    <a:pt x="92" y="674"/>
                  </a:lnTo>
                  <a:lnTo>
                    <a:pt x="92" y="674"/>
                  </a:lnTo>
                  <a:lnTo>
                    <a:pt x="92" y="677"/>
                  </a:lnTo>
                  <a:lnTo>
                    <a:pt x="92" y="677"/>
                  </a:lnTo>
                  <a:lnTo>
                    <a:pt x="92" y="677"/>
                  </a:lnTo>
                  <a:lnTo>
                    <a:pt x="92" y="679"/>
                  </a:lnTo>
                  <a:lnTo>
                    <a:pt x="89" y="679"/>
                  </a:lnTo>
                  <a:lnTo>
                    <a:pt x="89" y="681"/>
                  </a:lnTo>
                  <a:lnTo>
                    <a:pt x="89" y="681"/>
                  </a:lnTo>
                  <a:lnTo>
                    <a:pt x="89" y="681"/>
                  </a:lnTo>
                  <a:lnTo>
                    <a:pt x="89" y="684"/>
                  </a:lnTo>
                  <a:lnTo>
                    <a:pt x="89" y="684"/>
                  </a:lnTo>
                  <a:lnTo>
                    <a:pt x="89" y="684"/>
                  </a:lnTo>
                  <a:lnTo>
                    <a:pt x="89" y="686"/>
                  </a:lnTo>
                  <a:lnTo>
                    <a:pt x="89" y="686"/>
                  </a:lnTo>
                  <a:lnTo>
                    <a:pt x="89" y="689"/>
                  </a:lnTo>
                  <a:lnTo>
                    <a:pt x="89" y="689"/>
                  </a:lnTo>
                  <a:lnTo>
                    <a:pt x="89" y="689"/>
                  </a:lnTo>
                  <a:lnTo>
                    <a:pt x="89" y="691"/>
                  </a:lnTo>
                  <a:lnTo>
                    <a:pt x="89" y="691"/>
                  </a:lnTo>
                  <a:lnTo>
                    <a:pt x="89" y="691"/>
                  </a:lnTo>
                  <a:lnTo>
                    <a:pt x="89" y="693"/>
                  </a:lnTo>
                  <a:lnTo>
                    <a:pt x="89" y="693"/>
                  </a:lnTo>
                  <a:lnTo>
                    <a:pt x="89" y="696"/>
                  </a:lnTo>
                  <a:lnTo>
                    <a:pt x="89" y="696"/>
                  </a:lnTo>
                  <a:lnTo>
                    <a:pt x="89" y="696"/>
                  </a:lnTo>
                  <a:lnTo>
                    <a:pt x="89" y="698"/>
                  </a:lnTo>
                  <a:lnTo>
                    <a:pt x="89" y="698"/>
                  </a:lnTo>
                  <a:lnTo>
                    <a:pt x="89" y="698"/>
                  </a:lnTo>
                  <a:lnTo>
                    <a:pt x="89" y="700"/>
                  </a:lnTo>
                  <a:lnTo>
                    <a:pt x="89" y="700"/>
                  </a:lnTo>
                  <a:lnTo>
                    <a:pt x="89" y="700"/>
                  </a:lnTo>
                  <a:lnTo>
                    <a:pt x="89" y="703"/>
                  </a:lnTo>
                  <a:lnTo>
                    <a:pt x="89" y="703"/>
                  </a:lnTo>
                  <a:lnTo>
                    <a:pt x="89" y="705"/>
                  </a:lnTo>
                  <a:lnTo>
                    <a:pt x="89" y="705"/>
                  </a:lnTo>
                  <a:lnTo>
                    <a:pt x="89" y="705"/>
                  </a:lnTo>
                  <a:lnTo>
                    <a:pt x="89" y="707"/>
                  </a:lnTo>
                  <a:lnTo>
                    <a:pt x="89" y="707"/>
                  </a:lnTo>
                  <a:lnTo>
                    <a:pt x="89" y="707"/>
                  </a:lnTo>
                  <a:lnTo>
                    <a:pt x="89" y="710"/>
                  </a:lnTo>
                  <a:lnTo>
                    <a:pt x="89" y="710"/>
                  </a:lnTo>
                  <a:lnTo>
                    <a:pt x="89" y="710"/>
                  </a:lnTo>
                  <a:lnTo>
                    <a:pt x="85" y="710"/>
                  </a:lnTo>
                  <a:lnTo>
                    <a:pt x="80" y="710"/>
                  </a:lnTo>
                  <a:lnTo>
                    <a:pt x="75" y="710"/>
                  </a:lnTo>
                  <a:lnTo>
                    <a:pt x="71" y="710"/>
                  </a:lnTo>
                  <a:lnTo>
                    <a:pt x="66" y="707"/>
                  </a:lnTo>
                  <a:lnTo>
                    <a:pt x="61" y="707"/>
                  </a:lnTo>
                  <a:lnTo>
                    <a:pt x="56" y="707"/>
                  </a:lnTo>
                  <a:lnTo>
                    <a:pt x="52" y="707"/>
                  </a:lnTo>
                  <a:lnTo>
                    <a:pt x="47" y="707"/>
                  </a:lnTo>
                  <a:lnTo>
                    <a:pt x="42" y="707"/>
                  </a:lnTo>
                  <a:lnTo>
                    <a:pt x="37" y="707"/>
                  </a:lnTo>
                  <a:lnTo>
                    <a:pt x="35" y="705"/>
                  </a:lnTo>
                  <a:lnTo>
                    <a:pt x="30" y="705"/>
                  </a:lnTo>
                  <a:lnTo>
                    <a:pt x="26" y="705"/>
                  </a:lnTo>
                  <a:lnTo>
                    <a:pt x="21" y="705"/>
                  </a:lnTo>
                  <a:lnTo>
                    <a:pt x="16" y="705"/>
                  </a:lnTo>
                  <a:lnTo>
                    <a:pt x="11" y="705"/>
                  </a:lnTo>
                  <a:lnTo>
                    <a:pt x="7" y="703"/>
                  </a:lnTo>
                  <a:lnTo>
                    <a:pt x="2"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0" y="703"/>
                  </a:lnTo>
                  <a:lnTo>
                    <a:pt x="2" y="681"/>
                  </a:lnTo>
                  <a:lnTo>
                    <a:pt x="4" y="658"/>
                  </a:lnTo>
                  <a:lnTo>
                    <a:pt x="7" y="636"/>
                  </a:lnTo>
                  <a:lnTo>
                    <a:pt x="7" y="615"/>
                  </a:lnTo>
                  <a:lnTo>
                    <a:pt x="9" y="591"/>
                  </a:lnTo>
                  <a:lnTo>
                    <a:pt x="11" y="570"/>
                  </a:lnTo>
                  <a:lnTo>
                    <a:pt x="14" y="549"/>
                  </a:lnTo>
                  <a:lnTo>
                    <a:pt x="14" y="528"/>
                  </a:lnTo>
                  <a:lnTo>
                    <a:pt x="16" y="504"/>
                  </a:lnTo>
                  <a:lnTo>
                    <a:pt x="19" y="483"/>
                  </a:lnTo>
                  <a:lnTo>
                    <a:pt x="21" y="461"/>
                  </a:lnTo>
                  <a:lnTo>
                    <a:pt x="21" y="438"/>
                  </a:lnTo>
                  <a:lnTo>
                    <a:pt x="23" y="416"/>
                  </a:lnTo>
                  <a:lnTo>
                    <a:pt x="26" y="395"/>
                  </a:lnTo>
                  <a:lnTo>
                    <a:pt x="28" y="374"/>
                  </a:lnTo>
                  <a:lnTo>
                    <a:pt x="28" y="350"/>
                  </a:lnTo>
                  <a:lnTo>
                    <a:pt x="30" y="329"/>
                  </a:lnTo>
                  <a:lnTo>
                    <a:pt x="33" y="307"/>
                  </a:lnTo>
                  <a:lnTo>
                    <a:pt x="35" y="284"/>
                  </a:lnTo>
                  <a:lnTo>
                    <a:pt x="35" y="262"/>
                  </a:lnTo>
                  <a:lnTo>
                    <a:pt x="37" y="241"/>
                  </a:lnTo>
                  <a:lnTo>
                    <a:pt x="40" y="220"/>
                  </a:lnTo>
                  <a:lnTo>
                    <a:pt x="42" y="196"/>
                  </a:lnTo>
                  <a:lnTo>
                    <a:pt x="45" y="175"/>
                  </a:lnTo>
                  <a:lnTo>
                    <a:pt x="45" y="154"/>
                  </a:lnTo>
                  <a:lnTo>
                    <a:pt x="47" y="130"/>
                  </a:lnTo>
                  <a:lnTo>
                    <a:pt x="49" y="109"/>
                  </a:lnTo>
                  <a:lnTo>
                    <a:pt x="52" y="87"/>
                  </a:lnTo>
                  <a:lnTo>
                    <a:pt x="52" y="66"/>
                  </a:lnTo>
                  <a:lnTo>
                    <a:pt x="54" y="42"/>
                  </a:lnTo>
                  <a:lnTo>
                    <a:pt x="56" y="21"/>
                  </a:lnTo>
                  <a:lnTo>
                    <a:pt x="59" y="0"/>
                  </a:lnTo>
                  <a:lnTo>
                    <a:pt x="78" y="0"/>
                  </a:lnTo>
                  <a:lnTo>
                    <a:pt x="97" y="2"/>
                  </a:lnTo>
                  <a:lnTo>
                    <a:pt x="116" y="5"/>
                  </a:lnTo>
                  <a:lnTo>
                    <a:pt x="134" y="5"/>
                  </a:lnTo>
                  <a:lnTo>
                    <a:pt x="151" y="7"/>
                  </a:lnTo>
                  <a:lnTo>
                    <a:pt x="170" y="7"/>
                  </a:lnTo>
                  <a:lnTo>
                    <a:pt x="189" y="9"/>
                  </a:lnTo>
                  <a:lnTo>
                    <a:pt x="208" y="12"/>
                  </a:lnTo>
                  <a:lnTo>
                    <a:pt x="227" y="12"/>
                  </a:lnTo>
                  <a:lnTo>
                    <a:pt x="246" y="14"/>
                  </a:lnTo>
                  <a:lnTo>
                    <a:pt x="265" y="14"/>
                  </a:lnTo>
                  <a:lnTo>
                    <a:pt x="283" y="16"/>
                  </a:lnTo>
                  <a:lnTo>
                    <a:pt x="302" y="16"/>
                  </a:lnTo>
                  <a:lnTo>
                    <a:pt x="321" y="19"/>
                  </a:lnTo>
                  <a:lnTo>
                    <a:pt x="340" y="19"/>
                  </a:lnTo>
                  <a:lnTo>
                    <a:pt x="359" y="19"/>
                  </a:lnTo>
                  <a:lnTo>
                    <a:pt x="378" y="21"/>
                  </a:lnTo>
                  <a:lnTo>
                    <a:pt x="397" y="21"/>
                  </a:lnTo>
                  <a:lnTo>
                    <a:pt x="416" y="23"/>
                  </a:lnTo>
                  <a:lnTo>
                    <a:pt x="435" y="23"/>
                  </a:lnTo>
                  <a:lnTo>
                    <a:pt x="454" y="23"/>
                  </a:lnTo>
                  <a:lnTo>
                    <a:pt x="473" y="26"/>
                  </a:lnTo>
                  <a:lnTo>
                    <a:pt x="492" y="26"/>
                  </a:lnTo>
                  <a:lnTo>
                    <a:pt x="511" y="26"/>
                  </a:lnTo>
                  <a:lnTo>
                    <a:pt x="529" y="28"/>
                  </a:lnTo>
                  <a:lnTo>
                    <a:pt x="548" y="28"/>
                  </a:lnTo>
                  <a:lnTo>
                    <a:pt x="567" y="28"/>
                  </a:lnTo>
                  <a:lnTo>
                    <a:pt x="586" y="31"/>
                  </a:lnTo>
                  <a:lnTo>
                    <a:pt x="605" y="31"/>
                  </a:lnTo>
                  <a:lnTo>
                    <a:pt x="624" y="31"/>
                  </a:lnTo>
                  <a:lnTo>
                    <a:pt x="643" y="31"/>
                  </a:lnTo>
                  <a:lnTo>
                    <a:pt x="662" y="33"/>
                  </a:lnTo>
                  <a:lnTo>
                    <a:pt x="662" y="47"/>
                  </a:lnTo>
                  <a:lnTo>
                    <a:pt x="662" y="64"/>
                  </a:lnTo>
                  <a:lnTo>
                    <a:pt x="662" y="78"/>
                  </a:lnTo>
                  <a:lnTo>
                    <a:pt x="660" y="94"/>
                  </a:lnTo>
                  <a:lnTo>
                    <a:pt x="657" y="94"/>
                  </a:lnTo>
                  <a:lnTo>
                    <a:pt x="657" y="97"/>
                  </a:lnTo>
                  <a:lnTo>
                    <a:pt x="657" y="99"/>
                  </a:lnTo>
                  <a:lnTo>
                    <a:pt x="655" y="118"/>
                  </a:lnTo>
                  <a:lnTo>
                    <a:pt x="655" y="135"/>
                  </a:lnTo>
                  <a:lnTo>
                    <a:pt x="655" y="151"/>
                  </a:lnTo>
                  <a:lnTo>
                    <a:pt x="655" y="170"/>
                  </a:lnTo>
                  <a:lnTo>
                    <a:pt x="652" y="187"/>
                  </a:lnTo>
                  <a:lnTo>
                    <a:pt x="652" y="203"/>
                  </a:lnTo>
                  <a:lnTo>
                    <a:pt x="652" y="222"/>
                  </a:lnTo>
                  <a:lnTo>
                    <a:pt x="652" y="239"/>
                  </a:lnTo>
                  <a:lnTo>
                    <a:pt x="652" y="255"/>
                  </a:lnTo>
                  <a:lnTo>
                    <a:pt x="650" y="274"/>
                  </a:lnTo>
                  <a:lnTo>
                    <a:pt x="650" y="291"/>
                  </a:lnTo>
                  <a:lnTo>
                    <a:pt x="650" y="307"/>
                  </a:lnTo>
                  <a:lnTo>
                    <a:pt x="650" y="324"/>
                  </a:lnTo>
                  <a:lnTo>
                    <a:pt x="648" y="343"/>
                  </a:lnTo>
                  <a:lnTo>
                    <a:pt x="648" y="360"/>
                  </a:lnTo>
                  <a:lnTo>
                    <a:pt x="648" y="376"/>
                  </a:lnTo>
                  <a:lnTo>
                    <a:pt x="648" y="395"/>
                  </a:lnTo>
                  <a:lnTo>
                    <a:pt x="645" y="412"/>
                  </a:lnTo>
                  <a:lnTo>
                    <a:pt x="645" y="428"/>
                  </a:lnTo>
                  <a:lnTo>
                    <a:pt x="645" y="447"/>
                  </a:lnTo>
                  <a:lnTo>
                    <a:pt x="645" y="464"/>
                  </a:lnTo>
                  <a:lnTo>
                    <a:pt x="643" y="480"/>
                  </a:lnTo>
                  <a:lnTo>
                    <a:pt x="643" y="499"/>
                  </a:lnTo>
                  <a:lnTo>
                    <a:pt x="643" y="516"/>
                  </a:lnTo>
                  <a:lnTo>
                    <a:pt x="643" y="532"/>
                  </a:lnTo>
                  <a:lnTo>
                    <a:pt x="643" y="551"/>
                  </a:lnTo>
                  <a:lnTo>
                    <a:pt x="641" y="568"/>
                  </a:lnTo>
                  <a:lnTo>
                    <a:pt x="641" y="584"/>
                  </a:lnTo>
                  <a:lnTo>
                    <a:pt x="641" y="603"/>
                  </a:lnTo>
                  <a:lnTo>
                    <a:pt x="641" y="620"/>
                  </a:lnTo>
                  <a:lnTo>
                    <a:pt x="638" y="636"/>
                  </a:lnTo>
                  <a:lnTo>
                    <a:pt x="638" y="655"/>
                  </a:lnTo>
                  <a:lnTo>
                    <a:pt x="615" y="653"/>
                  </a:lnTo>
                  <a:lnTo>
                    <a:pt x="591" y="653"/>
                  </a:lnTo>
                  <a:lnTo>
                    <a:pt x="567" y="653"/>
                  </a:lnTo>
                  <a:lnTo>
                    <a:pt x="544" y="651"/>
                  </a:lnTo>
                  <a:lnTo>
                    <a:pt x="522" y="651"/>
                  </a:lnTo>
                  <a:lnTo>
                    <a:pt x="499" y="651"/>
                  </a:lnTo>
                  <a:lnTo>
                    <a:pt x="475" y="648"/>
                  </a:lnTo>
                  <a:lnTo>
                    <a:pt x="451" y="648"/>
                  </a:lnTo>
                  <a:lnTo>
                    <a:pt x="428" y="646"/>
                  </a:lnTo>
                  <a:lnTo>
                    <a:pt x="404" y="646"/>
                  </a:lnTo>
                  <a:lnTo>
                    <a:pt x="380" y="644"/>
                  </a:lnTo>
                  <a:lnTo>
                    <a:pt x="357" y="644"/>
                  </a:lnTo>
                  <a:lnTo>
                    <a:pt x="333" y="641"/>
                  </a:lnTo>
                  <a:lnTo>
                    <a:pt x="309" y="641"/>
                  </a:lnTo>
                  <a:lnTo>
                    <a:pt x="286" y="639"/>
                  </a:lnTo>
                  <a:lnTo>
                    <a:pt x="262" y="639"/>
                  </a:lnTo>
                  <a:lnTo>
                    <a:pt x="260" y="639"/>
                  </a:lnTo>
                  <a:lnTo>
                    <a:pt x="257" y="639"/>
                  </a:lnTo>
                  <a:lnTo>
                    <a:pt x="257" y="639"/>
                  </a:lnTo>
                  <a:lnTo>
                    <a:pt x="260" y="644"/>
                  </a:lnTo>
                  <a:lnTo>
                    <a:pt x="260" y="646"/>
                  </a:lnTo>
                  <a:lnTo>
                    <a:pt x="262" y="651"/>
                  </a:lnTo>
                  <a:lnTo>
                    <a:pt x="262" y="653"/>
                  </a:lnTo>
                  <a:lnTo>
                    <a:pt x="265" y="655"/>
                  </a:lnTo>
                  <a:lnTo>
                    <a:pt x="262" y="658"/>
                  </a:lnTo>
                  <a:lnTo>
                    <a:pt x="265" y="658"/>
                  </a:lnTo>
                  <a:lnTo>
                    <a:pt x="265" y="660"/>
                  </a:lnTo>
                  <a:lnTo>
                    <a:pt x="267" y="660"/>
                  </a:lnTo>
                  <a:lnTo>
                    <a:pt x="267" y="660"/>
                  </a:lnTo>
                  <a:lnTo>
                    <a:pt x="267" y="660"/>
                  </a:lnTo>
                  <a:lnTo>
                    <a:pt x="269" y="662"/>
                  </a:lnTo>
                  <a:lnTo>
                    <a:pt x="269" y="662"/>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 name="Freeform 23">
              <a:extLst>
                <a:ext uri="{FF2B5EF4-FFF2-40B4-BE49-F238E27FC236}">
                  <a16:creationId xmlns:a16="http://schemas.microsoft.com/office/drawing/2014/main" xmlns="" id="{B53B0B23-68DA-4784-8433-0BBDF1D67BA3}"/>
                </a:ext>
              </a:extLst>
            </p:cNvPr>
            <p:cNvSpPr>
              <a:spLocks noEditPoints="1"/>
            </p:cNvSpPr>
            <p:nvPr/>
          </p:nvSpPr>
          <p:spPr bwMode="auto">
            <a:xfrm>
              <a:off x="10285840" y="2660404"/>
              <a:ext cx="754784" cy="547317"/>
            </a:xfrm>
            <a:custGeom>
              <a:avLst/>
              <a:gdLst>
                <a:gd name="T0" fmla="*/ 561 w 764"/>
                <a:gd name="T1" fmla="*/ 554 h 554"/>
                <a:gd name="T2" fmla="*/ 634 w 764"/>
                <a:gd name="T3" fmla="*/ 518 h 554"/>
                <a:gd name="T4" fmla="*/ 663 w 764"/>
                <a:gd name="T5" fmla="*/ 509 h 554"/>
                <a:gd name="T6" fmla="*/ 689 w 764"/>
                <a:gd name="T7" fmla="*/ 487 h 554"/>
                <a:gd name="T8" fmla="*/ 738 w 764"/>
                <a:gd name="T9" fmla="*/ 438 h 554"/>
                <a:gd name="T10" fmla="*/ 724 w 764"/>
                <a:gd name="T11" fmla="*/ 447 h 554"/>
                <a:gd name="T12" fmla="*/ 698 w 764"/>
                <a:gd name="T13" fmla="*/ 469 h 554"/>
                <a:gd name="T14" fmla="*/ 715 w 764"/>
                <a:gd name="T15" fmla="*/ 454 h 554"/>
                <a:gd name="T16" fmla="*/ 726 w 764"/>
                <a:gd name="T17" fmla="*/ 433 h 554"/>
                <a:gd name="T18" fmla="*/ 686 w 764"/>
                <a:gd name="T19" fmla="*/ 464 h 554"/>
                <a:gd name="T20" fmla="*/ 639 w 764"/>
                <a:gd name="T21" fmla="*/ 480 h 554"/>
                <a:gd name="T22" fmla="*/ 622 w 764"/>
                <a:gd name="T23" fmla="*/ 483 h 554"/>
                <a:gd name="T24" fmla="*/ 603 w 764"/>
                <a:gd name="T25" fmla="*/ 499 h 554"/>
                <a:gd name="T26" fmla="*/ 594 w 764"/>
                <a:gd name="T27" fmla="*/ 506 h 554"/>
                <a:gd name="T28" fmla="*/ 580 w 764"/>
                <a:gd name="T29" fmla="*/ 540 h 554"/>
                <a:gd name="T30" fmla="*/ 596 w 764"/>
                <a:gd name="T31" fmla="*/ 525 h 554"/>
                <a:gd name="T32" fmla="*/ 608 w 764"/>
                <a:gd name="T33" fmla="*/ 525 h 554"/>
                <a:gd name="T34" fmla="*/ 656 w 764"/>
                <a:gd name="T35" fmla="*/ 499 h 554"/>
                <a:gd name="T36" fmla="*/ 686 w 764"/>
                <a:gd name="T37" fmla="*/ 487 h 554"/>
                <a:gd name="T38" fmla="*/ 710 w 764"/>
                <a:gd name="T39" fmla="*/ 476 h 554"/>
                <a:gd name="T40" fmla="*/ 741 w 764"/>
                <a:gd name="T41" fmla="*/ 452 h 554"/>
                <a:gd name="T42" fmla="*/ 743 w 764"/>
                <a:gd name="T43" fmla="*/ 409 h 554"/>
                <a:gd name="T44" fmla="*/ 289 w 764"/>
                <a:gd name="T45" fmla="*/ 137 h 554"/>
                <a:gd name="T46" fmla="*/ 301 w 764"/>
                <a:gd name="T47" fmla="*/ 130 h 554"/>
                <a:gd name="T48" fmla="*/ 294 w 764"/>
                <a:gd name="T49" fmla="*/ 132 h 554"/>
                <a:gd name="T50" fmla="*/ 279 w 764"/>
                <a:gd name="T51" fmla="*/ 182 h 554"/>
                <a:gd name="T52" fmla="*/ 563 w 764"/>
                <a:gd name="T53" fmla="*/ 452 h 554"/>
                <a:gd name="T54" fmla="*/ 580 w 764"/>
                <a:gd name="T55" fmla="*/ 504 h 554"/>
                <a:gd name="T56" fmla="*/ 592 w 764"/>
                <a:gd name="T57" fmla="*/ 499 h 554"/>
                <a:gd name="T58" fmla="*/ 599 w 764"/>
                <a:gd name="T59" fmla="*/ 478 h 554"/>
                <a:gd name="T60" fmla="*/ 601 w 764"/>
                <a:gd name="T61" fmla="*/ 440 h 554"/>
                <a:gd name="T62" fmla="*/ 582 w 764"/>
                <a:gd name="T63" fmla="*/ 348 h 554"/>
                <a:gd name="T64" fmla="*/ 582 w 764"/>
                <a:gd name="T65" fmla="*/ 248 h 554"/>
                <a:gd name="T66" fmla="*/ 563 w 764"/>
                <a:gd name="T67" fmla="*/ 168 h 554"/>
                <a:gd name="T68" fmla="*/ 551 w 764"/>
                <a:gd name="T69" fmla="*/ 168 h 554"/>
                <a:gd name="T70" fmla="*/ 547 w 764"/>
                <a:gd name="T71" fmla="*/ 142 h 554"/>
                <a:gd name="T72" fmla="*/ 533 w 764"/>
                <a:gd name="T73" fmla="*/ 116 h 554"/>
                <a:gd name="T74" fmla="*/ 525 w 764"/>
                <a:gd name="T75" fmla="*/ 66 h 554"/>
                <a:gd name="T76" fmla="*/ 518 w 764"/>
                <a:gd name="T77" fmla="*/ 52 h 554"/>
                <a:gd name="T78" fmla="*/ 518 w 764"/>
                <a:gd name="T79" fmla="*/ 35 h 554"/>
                <a:gd name="T80" fmla="*/ 514 w 764"/>
                <a:gd name="T81" fmla="*/ 19 h 554"/>
                <a:gd name="T82" fmla="*/ 473 w 764"/>
                <a:gd name="T83" fmla="*/ 9 h 554"/>
                <a:gd name="T84" fmla="*/ 367 w 764"/>
                <a:gd name="T85" fmla="*/ 40 h 554"/>
                <a:gd name="T86" fmla="*/ 308 w 764"/>
                <a:gd name="T87" fmla="*/ 123 h 554"/>
                <a:gd name="T88" fmla="*/ 275 w 764"/>
                <a:gd name="T89" fmla="*/ 173 h 554"/>
                <a:gd name="T90" fmla="*/ 289 w 764"/>
                <a:gd name="T91" fmla="*/ 170 h 554"/>
                <a:gd name="T92" fmla="*/ 298 w 764"/>
                <a:gd name="T93" fmla="*/ 177 h 554"/>
                <a:gd name="T94" fmla="*/ 282 w 764"/>
                <a:gd name="T95" fmla="*/ 196 h 554"/>
                <a:gd name="T96" fmla="*/ 296 w 764"/>
                <a:gd name="T97" fmla="*/ 215 h 554"/>
                <a:gd name="T98" fmla="*/ 256 w 764"/>
                <a:gd name="T99" fmla="*/ 265 h 554"/>
                <a:gd name="T100" fmla="*/ 234 w 764"/>
                <a:gd name="T101" fmla="*/ 282 h 554"/>
                <a:gd name="T102" fmla="*/ 102 w 764"/>
                <a:gd name="T103" fmla="*/ 291 h 554"/>
                <a:gd name="T104" fmla="*/ 64 w 764"/>
                <a:gd name="T105" fmla="*/ 341 h 554"/>
                <a:gd name="T106" fmla="*/ 62 w 764"/>
                <a:gd name="T107" fmla="*/ 381 h 554"/>
                <a:gd name="T108" fmla="*/ 31 w 764"/>
                <a:gd name="T109" fmla="*/ 419 h 554"/>
                <a:gd name="T110" fmla="*/ 5 w 764"/>
                <a:gd name="T111" fmla="*/ 469 h 554"/>
                <a:gd name="T112" fmla="*/ 161 w 764"/>
                <a:gd name="T113" fmla="*/ 452 h 554"/>
                <a:gd name="T114" fmla="*/ 376 w 764"/>
                <a:gd name="T115" fmla="*/ 407 h 554"/>
                <a:gd name="T116" fmla="*/ 443 w 764"/>
                <a:gd name="T117" fmla="*/ 412 h 554"/>
                <a:gd name="T118" fmla="*/ 454 w 764"/>
                <a:gd name="T119" fmla="*/ 440 h 554"/>
                <a:gd name="T120" fmla="*/ 490 w 764"/>
                <a:gd name="T121" fmla="*/ 457 h 554"/>
                <a:gd name="T122" fmla="*/ 62 w 764"/>
                <a:gd name="T123" fmla="*/ 34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4" h="554">
                  <a:moveTo>
                    <a:pt x="570" y="532"/>
                  </a:moveTo>
                  <a:lnTo>
                    <a:pt x="570" y="532"/>
                  </a:lnTo>
                  <a:lnTo>
                    <a:pt x="568" y="535"/>
                  </a:lnTo>
                  <a:lnTo>
                    <a:pt x="568" y="535"/>
                  </a:lnTo>
                  <a:lnTo>
                    <a:pt x="566" y="535"/>
                  </a:lnTo>
                  <a:lnTo>
                    <a:pt x="563" y="535"/>
                  </a:lnTo>
                  <a:lnTo>
                    <a:pt x="563" y="535"/>
                  </a:lnTo>
                  <a:lnTo>
                    <a:pt x="561" y="537"/>
                  </a:lnTo>
                  <a:lnTo>
                    <a:pt x="563" y="540"/>
                  </a:lnTo>
                  <a:lnTo>
                    <a:pt x="563" y="544"/>
                  </a:lnTo>
                  <a:lnTo>
                    <a:pt x="563" y="544"/>
                  </a:lnTo>
                  <a:lnTo>
                    <a:pt x="561" y="547"/>
                  </a:lnTo>
                  <a:lnTo>
                    <a:pt x="561" y="547"/>
                  </a:lnTo>
                  <a:lnTo>
                    <a:pt x="561" y="547"/>
                  </a:lnTo>
                  <a:lnTo>
                    <a:pt x="561" y="549"/>
                  </a:lnTo>
                  <a:lnTo>
                    <a:pt x="561" y="549"/>
                  </a:lnTo>
                  <a:lnTo>
                    <a:pt x="561" y="554"/>
                  </a:lnTo>
                  <a:lnTo>
                    <a:pt x="570" y="544"/>
                  </a:lnTo>
                  <a:lnTo>
                    <a:pt x="575" y="540"/>
                  </a:lnTo>
                  <a:lnTo>
                    <a:pt x="573" y="532"/>
                  </a:lnTo>
                  <a:lnTo>
                    <a:pt x="570" y="532"/>
                  </a:lnTo>
                  <a:close/>
                  <a:moveTo>
                    <a:pt x="648" y="514"/>
                  </a:moveTo>
                  <a:lnTo>
                    <a:pt x="648" y="514"/>
                  </a:lnTo>
                  <a:lnTo>
                    <a:pt x="648" y="511"/>
                  </a:lnTo>
                  <a:lnTo>
                    <a:pt x="648" y="511"/>
                  </a:lnTo>
                  <a:lnTo>
                    <a:pt x="648" y="511"/>
                  </a:lnTo>
                  <a:lnTo>
                    <a:pt x="646" y="514"/>
                  </a:lnTo>
                  <a:lnTo>
                    <a:pt x="641" y="514"/>
                  </a:lnTo>
                  <a:lnTo>
                    <a:pt x="639" y="514"/>
                  </a:lnTo>
                  <a:lnTo>
                    <a:pt x="639" y="516"/>
                  </a:lnTo>
                  <a:lnTo>
                    <a:pt x="639" y="516"/>
                  </a:lnTo>
                  <a:lnTo>
                    <a:pt x="637" y="518"/>
                  </a:lnTo>
                  <a:lnTo>
                    <a:pt x="637" y="518"/>
                  </a:lnTo>
                  <a:lnTo>
                    <a:pt x="634" y="518"/>
                  </a:lnTo>
                  <a:lnTo>
                    <a:pt x="622" y="525"/>
                  </a:lnTo>
                  <a:lnTo>
                    <a:pt x="625" y="525"/>
                  </a:lnTo>
                  <a:lnTo>
                    <a:pt x="637" y="521"/>
                  </a:lnTo>
                  <a:lnTo>
                    <a:pt x="641" y="516"/>
                  </a:lnTo>
                  <a:lnTo>
                    <a:pt x="648" y="514"/>
                  </a:lnTo>
                  <a:lnTo>
                    <a:pt x="648" y="514"/>
                  </a:lnTo>
                  <a:close/>
                  <a:moveTo>
                    <a:pt x="689" y="487"/>
                  </a:moveTo>
                  <a:lnTo>
                    <a:pt x="684" y="492"/>
                  </a:lnTo>
                  <a:lnTo>
                    <a:pt x="679" y="495"/>
                  </a:lnTo>
                  <a:lnTo>
                    <a:pt x="679" y="495"/>
                  </a:lnTo>
                  <a:lnTo>
                    <a:pt x="677" y="497"/>
                  </a:lnTo>
                  <a:lnTo>
                    <a:pt x="674" y="497"/>
                  </a:lnTo>
                  <a:lnTo>
                    <a:pt x="672" y="499"/>
                  </a:lnTo>
                  <a:lnTo>
                    <a:pt x="672" y="499"/>
                  </a:lnTo>
                  <a:lnTo>
                    <a:pt x="670" y="502"/>
                  </a:lnTo>
                  <a:lnTo>
                    <a:pt x="667" y="504"/>
                  </a:lnTo>
                  <a:lnTo>
                    <a:pt x="663" y="509"/>
                  </a:lnTo>
                  <a:lnTo>
                    <a:pt x="653" y="511"/>
                  </a:lnTo>
                  <a:lnTo>
                    <a:pt x="651" y="514"/>
                  </a:lnTo>
                  <a:lnTo>
                    <a:pt x="648" y="516"/>
                  </a:lnTo>
                  <a:lnTo>
                    <a:pt x="646" y="516"/>
                  </a:lnTo>
                  <a:lnTo>
                    <a:pt x="646" y="516"/>
                  </a:lnTo>
                  <a:lnTo>
                    <a:pt x="651" y="516"/>
                  </a:lnTo>
                  <a:lnTo>
                    <a:pt x="658" y="511"/>
                  </a:lnTo>
                  <a:lnTo>
                    <a:pt x="667" y="504"/>
                  </a:lnTo>
                  <a:lnTo>
                    <a:pt x="670" y="504"/>
                  </a:lnTo>
                  <a:lnTo>
                    <a:pt x="672" y="502"/>
                  </a:lnTo>
                  <a:lnTo>
                    <a:pt x="677" y="497"/>
                  </a:lnTo>
                  <a:lnTo>
                    <a:pt x="684" y="492"/>
                  </a:lnTo>
                  <a:lnTo>
                    <a:pt x="686" y="492"/>
                  </a:lnTo>
                  <a:lnTo>
                    <a:pt x="686" y="490"/>
                  </a:lnTo>
                  <a:lnTo>
                    <a:pt x="691" y="487"/>
                  </a:lnTo>
                  <a:lnTo>
                    <a:pt x="691" y="487"/>
                  </a:lnTo>
                  <a:lnTo>
                    <a:pt x="689" y="487"/>
                  </a:lnTo>
                  <a:close/>
                  <a:moveTo>
                    <a:pt x="764" y="431"/>
                  </a:moveTo>
                  <a:lnTo>
                    <a:pt x="762" y="431"/>
                  </a:lnTo>
                  <a:lnTo>
                    <a:pt x="760" y="431"/>
                  </a:lnTo>
                  <a:lnTo>
                    <a:pt x="760" y="433"/>
                  </a:lnTo>
                  <a:lnTo>
                    <a:pt x="760" y="433"/>
                  </a:lnTo>
                  <a:lnTo>
                    <a:pt x="757" y="433"/>
                  </a:lnTo>
                  <a:lnTo>
                    <a:pt x="757" y="433"/>
                  </a:lnTo>
                  <a:lnTo>
                    <a:pt x="755" y="433"/>
                  </a:lnTo>
                  <a:lnTo>
                    <a:pt x="755" y="435"/>
                  </a:lnTo>
                  <a:lnTo>
                    <a:pt x="753" y="435"/>
                  </a:lnTo>
                  <a:lnTo>
                    <a:pt x="753" y="438"/>
                  </a:lnTo>
                  <a:lnTo>
                    <a:pt x="750" y="440"/>
                  </a:lnTo>
                  <a:lnTo>
                    <a:pt x="745" y="443"/>
                  </a:lnTo>
                  <a:lnTo>
                    <a:pt x="745" y="445"/>
                  </a:lnTo>
                  <a:lnTo>
                    <a:pt x="743" y="443"/>
                  </a:lnTo>
                  <a:lnTo>
                    <a:pt x="743" y="443"/>
                  </a:lnTo>
                  <a:lnTo>
                    <a:pt x="738" y="438"/>
                  </a:lnTo>
                  <a:lnTo>
                    <a:pt x="736" y="438"/>
                  </a:lnTo>
                  <a:lnTo>
                    <a:pt x="736" y="440"/>
                  </a:lnTo>
                  <a:lnTo>
                    <a:pt x="736" y="443"/>
                  </a:lnTo>
                  <a:lnTo>
                    <a:pt x="736" y="445"/>
                  </a:lnTo>
                  <a:lnTo>
                    <a:pt x="731" y="443"/>
                  </a:lnTo>
                  <a:lnTo>
                    <a:pt x="731" y="443"/>
                  </a:lnTo>
                  <a:lnTo>
                    <a:pt x="731" y="443"/>
                  </a:lnTo>
                  <a:lnTo>
                    <a:pt x="731" y="445"/>
                  </a:lnTo>
                  <a:lnTo>
                    <a:pt x="731" y="445"/>
                  </a:lnTo>
                  <a:lnTo>
                    <a:pt x="729" y="445"/>
                  </a:lnTo>
                  <a:lnTo>
                    <a:pt x="726" y="447"/>
                  </a:lnTo>
                  <a:lnTo>
                    <a:pt x="726" y="447"/>
                  </a:lnTo>
                  <a:lnTo>
                    <a:pt x="724" y="447"/>
                  </a:lnTo>
                  <a:lnTo>
                    <a:pt x="724" y="445"/>
                  </a:lnTo>
                  <a:lnTo>
                    <a:pt x="724" y="445"/>
                  </a:lnTo>
                  <a:lnTo>
                    <a:pt x="722" y="445"/>
                  </a:lnTo>
                  <a:lnTo>
                    <a:pt x="724" y="447"/>
                  </a:lnTo>
                  <a:lnTo>
                    <a:pt x="722" y="450"/>
                  </a:lnTo>
                  <a:lnTo>
                    <a:pt x="719" y="452"/>
                  </a:lnTo>
                  <a:lnTo>
                    <a:pt x="717" y="457"/>
                  </a:lnTo>
                  <a:lnTo>
                    <a:pt x="715" y="459"/>
                  </a:lnTo>
                  <a:lnTo>
                    <a:pt x="715" y="461"/>
                  </a:lnTo>
                  <a:lnTo>
                    <a:pt x="717" y="461"/>
                  </a:lnTo>
                  <a:lnTo>
                    <a:pt x="715" y="464"/>
                  </a:lnTo>
                  <a:lnTo>
                    <a:pt x="712" y="464"/>
                  </a:lnTo>
                  <a:lnTo>
                    <a:pt x="710" y="466"/>
                  </a:lnTo>
                  <a:lnTo>
                    <a:pt x="710" y="466"/>
                  </a:lnTo>
                  <a:lnTo>
                    <a:pt x="708" y="466"/>
                  </a:lnTo>
                  <a:lnTo>
                    <a:pt x="705" y="466"/>
                  </a:lnTo>
                  <a:lnTo>
                    <a:pt x="703" y="469"/>
                  </a:lnTo>
                  <a:lnTo>
                    <a:pt x="703" y="466"/>
                  </a:lnTo>
                  <a:lnTo>
                    <a:pt x="700" y="466"/>
                  </a:lnTo>
                  <a:lnTo>
                    <a:pt x="700" y="466"/>
                  </a:lnTo>
                  <a:lnTo>
                    <a:pt x="698" y="469"/>
                  </a:lnTo>
                  <a:lnTo>
                    <a:pt x="700" y="466"/>
                  </a:lnTo>
                  <a:lnTo>
                    <a:pt x="700" y="464"/>
                  </a:lnTo>
                  <a:lnTo>
                    <a:pt x="703" y="461"/>
                  </a:lnTo>
                  <a:lnTo>
                    <a:pt x="705" y="461"/>
                  </a:lnTo>
                  <a:lnTo>
                    <a:pt x="705" y="459"/>
                  </a:lnTo>
                  <a:lnTo>
                    <a:pt x="705" y="457"/>
                  </a:lnTo>
                  <a:lnTo>
                    <a:pt x="705" y="457"/>
                  </a:lnTo>
                  <a:lnTo>
                    <a:pt x="708" y="457"/>
                  </a:lnTo>
                  <a:lnTo>
                    <a:pt x="708" y="454"/>
                  </a:lnTo>
                  <a:lnTo>
                    <a:pt x="708" y="454"/>
                  </a:lnTo>
                  <a:lnTo>
                    <a:pt x="708" y="454"/>
                  </a:lnTo>
                  <a:lnTo>
                    <a:pt x="710" y="454"/>
                  </a:lnTo>
                  <a:lnTo>
                    <a:pt x="710" y="452"/>
                  </a:lnTo>
                  <a:lnTo>
                    <a:pt x="712" y="452"/>
                  </a:lnTo>
                  <a:lnTo>
                    <a:pt x="712" y="452"/>
                  </a:lnTo>
                  <a:lnTo>
                    <a:pt x="712" y="454"/>
                  </a:lnTo>
                  <a:lnTo>
                    <a:pt x="715" y="454"/>
                  </a:lnTo>
                  <a:lnTo>
                    <a:pt x="715" y="452"/>
                  </a:lnTo>
                  <a:lnTo>
                    <a:pt x="715" y="452"/>
                  </a:lnTo>
                  <a:lnTo>
                    <a:pt x="712" y="450"/>
                  </a:lnTo>
                  <a:lnTo>
                    <a:pt x="712" y="450"/>
                  </a:lnTo>
                  <a:lnTo>
                    <a:pt x="715" y="447"/>
                  </a:lnTo>
                  <a:lnTo>
                    <a:pt x="715" y="447"/>
                  </a:lnTo>
                  <a:lnTo>
                    <a:pt x="717" y="447"/>
                  </a:lnTo>
                  <a:lnTo>
                    <a:pt x="717" y="445"/>
                  </a:lnTo>
                  <a:lnTo>
                    <a:pt x="717" y="445"/>
                  </a:lnTo>
                  <a:lnTo>
                    <a:pt x="715" y="445"/>
                  </a:lnTo>
                  <a:lnTo>
                    <a:pt x="715" y="445"/>
                  </a:lnTo>
                  <a:lnTo>
                    <a:pt x="715" y="445"/>
                  </a:lnTo>
                  <a:lnTo>
                    <a:pt x="719" y="435"/>
                  </a:lnTo>
                  <a:lnTo>
                    <a:pt x="722" y="433"/>
                  </a:lnTo>
                  <a:lnTo>
                    <a:pt x="724" y="435"/>
                  </a:lnTo>
                  <a:lnTo>
                    <a:pt x="724" y="435"/>
                  </a:lnTo>
                  <a:lnTo>
                    <a:pt x="726" y="433"/>
                  </a:lnTo>
                  <a:lnTo>
                    <a:pt x="726" y="431"/>
                  </a:lnTo>
                  <a:lnTo>
                    <a:pt x="726" y="431"/>
                  </a:lnTo>
                  <a:lnTo>
                    <a:pt x="726" y="428"/>
                  </a:lnTo>
                  <a:lnTo>
                    <a:pt x="726" y="428"/>
                  </a:lnTo>
                  <a:lnTo>
                    <a:pt x="724" y="428"/>
                  </a:lnTo>
                  <a:lnTo>
                    <a:pt x="722" y="428"/>
                  </a:lnTo>
                  <a:lnTo>
                    <a:pt x="719" y="433"/>
                  </a:lnTo>
                  <a:lnTo>
                    <a:pt x="717" y="435"/>
                  </a:lnTo>
                  <a:lnTo>
                    <a:pt x="715" y="438"/>
                  </a:lnTo>
                  <a:lnTo>
                    <a:pt x="715" y="440"/>
                  </a:lnTo>
                  <a:lnTo>
                    <a:pt x="710" y="443"/>
                  </a:lnTo>
                  <a:lnTo>
                    <a:pt x="710" y="443"/>
                  </a:lnTo>
                  <a:lnTo>
                    <a:pt x="708" y="447"/>
                  </a:lnTo>
                  <a:lnTo>
                    <a:pt x="703" y="450"/>
                  </a:lnTo>
                  <a:lnTo>
                    <a:pt x="698" y="457"/>
                  </a:lnTo>
                  <a:lnTo>
                    <a:pt x="696" y="459"/>
                  </a:lnTo>
                  <a:lnTo>
                    <a:pt x="686" y="464"/>
                  </a:lnTo>
                  <a:lnTo>
                    <a:pt x="670" y="466"/>
                  </a:lnTo>
                  <a:lnTo>
                    <a:pt x="656" y="471"/>
                  </a:lnTo>
                  <a:lnTo>
                    <a:pt x="656" y="471"/>
                  </a:lnTo>
                  <a:lnTo>
                    <a:pt x="656" y="473"/>
                  </a:lnTo>
                  <a:lnTo>
                    <a:pt x="656" y="473"/>
                  </a:lnTo>
                  <a:lnTo>
                    <a:pt x="653" y="473"/>
                  </a:lnTo>
                  <a:lnTo>
                    <a:pt x="653" y="471"/>
                  </a:lnTo>
                  <a:lnTo>
                    <a:pt x="651" y="471"/>
                  </a:lnTo>
                  <a:lnTo>
                    <a:pt x="651" y="471"/>
                  </a:lnTo>
                  <a:lnTo>
                    <a:pt x="648" y="473"/>
                  </a:lnTo>
                  <a:lnTo>
                    <a:pt x="648" y="476"/>
                  </a:lnTo>
                  <a:lnTo>
                    <a:pt x="648" y="478"/>
                  </a:lnTo>
                  <a:lnTo>
                    <a:pt x="648" y="478"/>
                  </a:lnTo>
                  <a:lnTo>
                    <a:pt x="644" y="480"/>
                  </a:lnTo>
                  <a:lnTo>
                    <a:pt x="641" y="483"/>
                  </a:lnTo>
                  <a:lnTo>
                    <a:pt x="641" y="480"/>
                  </a:lnTo>
                  <a:lnTo>
                    <a:pt x="639" y="480"/>
                  </a:lnTo>
                  <a:lnTo>
                    <a:pt x="639" y="480"/>
                  </a:lnTo>
                  <a:lnTo>
                    <a:pt x="637" y="480"/>
                  </a:lnTo>
                  <a:lnTo>
                    <a:pt x="627" y="480"/>
                  </a:lnTo>
                  <a:lnTo>
                    <a:pt x="625" y="480"/>
                  </a:lnTo>
                  <a:lnTo>
                    <a:pt x="625" y="483"/>
                  </a:lnTo>
                  <a:lnTo>
                    <a:pt x="627" y="483"/>
                  </a:lnTo>
                  <a:lnTo>
                    <a:pt x="630" y="483"/>
                  </a:lnTo>
                  <a:lnTo>
                    <a:pt x="630" y="483"/>
                  </a:lnTo>
                  <a:lnTo>
                    <a:pt x="632" y="483"/>
                  </a:lnTo>
                  <a:lnTo>
                    <a:pt x="632" y="485"/>
                  </a:lnTo>
                  <a:lnTo>
                    <a:pt x="630" y="485"/>
                  </a:lnTo>
                  <a:lnTo>
                    <a:pt x="630" y="485"/>
                  </a:lnTo>
                  <a:lnTo>
                    <a:pt x="627" y="485"/>
                  </a:lnTo>
                  <a:lnTo>
                    <a:pt x="625" y="487"/>
                  </a:lnTo>
                  <a:lnTo>
                    <a:pt x="625" y="485"/>
                  </a:lnTo>
                  <a:lnTo>
                    <a:pt x="622" y="485"/>
                  </a:lnTo>
                  <a:lnTo>
                    <a:pt x="622" y="483"/>
                  </a:lnTo>
                  <a:lnTo>
                    <a:pt x="622" y="483"/>
                  </a:lnTo>
                  <a:lnTo>
                    <a:pt x="620" y="483"/>
                  </a:lnTo>
                  <a:lnTo>
                    <a:pt x="618" y="485"/>
                  </a:lnTo>
                  <a:lnTo>
                    <a:pt x="620" y="485"/>
                  </a:lnTo>
                  <a:lnTo>
                    <a:pt x="620" y="487"/>
                  </a:lnTo>
                  <a:lnTo>
                    <a:pt x="622" y="487"/>
                  </a:lnTo>
                  <a:lnTo>
                    <a:pt x="620" y="490"/>
                  </a:lnTo>
                  <a:lnTo>
                    <a:pt x="618" y="490"/>
                  </a:lnTo>
                  <a:lnTo>
                    <a:pt x="618" y="490"/>
                  </a:lnTo>
                  <a:lnTo>
                    <a:pt x="618" y="487"/>
                  </a:lnTo>
                  <a:lnTo>
                    <a:pt x="618" y="487"/>
                  </a:lnTo>
                  <a:lnTo>
                    <a:pt x="613" y="487"/>
                  </a:lnTo>
                  <a:lnTo>
                    <a:pt x="606" y="490"/>
                  </a:lnTo>
                  <a:lnTo>
                    <a:pt x="603" y="495"/>
                  </a:lnTo>
                  <a:lnTo>
                    <a:pt x="608" y="502"/>
                  </a:lnTo>
                  <a:lnTo>
                    <a:pt x="606" y="502"/>
                  </a:lnTo>
                  <a:lnTo>
                    <a:pt x="603" y="499"/>
                  </a:lnTo>
                  <a:lnTo>
                    <a:pt x="601" y="497"/>
                  </a:lnTo>
                  <a:lnTo>
                    <a:pt x="599" y="497"/>
                  </a:lnTo>
                  <a:lnTo>
                    <a:pt x="599" y="497"/>
                  </a:lnTo>
                  <a:lnTo>
                    <a:pt x="599" y="499"/>
                  </a:lnTo>
                  <a:lnTo>
                    <a:pt x="599" y="502"/>
                  </a:lnTo>
                  <a:lnTo>
                    <a:pt x="601" y="502"/>
                  </a:lnTo>
                  <a:lnTo>
                    <a:pt x="601" y="502"/>
                  </a:lnTo>
                  <a:lnTo>
                    <a:pt x="601" y="504"/>
                  </a:lnTo>
                  <a:lnTo>
                    <a:pt x="601" y="504"/>
                  </a:lnTo>
                  <a:lnTo>
                    <a:pt x="601" y="504"/>
                  </a:lnTo>
                  <a:lnTo>
                    <a:pt x="599" y="504"/>
                  </a:lnTo>
                  <a:lnTo>
                    <a:pt x="599" y="502"/>
                  </a:lnTo>
                  <a:lnTo>
                    <a:pt x="596" y="502"/>
                  </a:lnTo>
                  <a:lnTo>
                    <a:pt x="596" y="504"/>
                  </a:lnTo>
                  <a:lnTo>
                    <a:pt x="596" y="506"/>
                  </a:lnTo>
                  <a:lnTo>
                    <a:pt x="596" y="509"/>
                  </a:lnTo>
                  <a:lnTo>
                    <a:pt x="594" y="506"/>
                  </a:lnTo>
                  <a:lnTo>
                    <a:pt x="592" y="506"/>
                  </a:lnTo>
                  <a:lnTo>
                    <a:pt x="589" y="509"/>
                  </a:lnTo>
                  <a:lnTo>
                    <a:pt x="589" y="511"/>
                  </a:lnTo>
                  <a:lnTo>
                    <a:pt x="585" y="511"/>
                  </a:lnTo>
                  <a:lnTo>
                    <a:pt x="582" y="514"/>
                  </a:lnTo>
                  <a:lnTo>
                    <a:pt x="580" y="523"/>
                  </a:lnTo>
                  <a:lnTo>
                    <a:pt x="580" y="523"/>
                  </a:lnTo>
                  <a:lnTo>
                    <a:pt x="577" y="523"/>
                  </a:lnTo>
                  <a:lnTo>
                    <a:pt x="577" y="525"/>
                  </a:lnTo>
                  <a:lnTo>
                    <a:pt x="577" y="525"/>
                  </a:lnTo>
                  <a:lnTo>
                    <a:pt x="577" y="525"/>
                  </a:lnTo>
                  <a:lnTo>
                    <a:pt x="577" y="525"/>
                  </a:lnTo>
                  <a:lnTo>
                    <a:pt x="575" y="530"/>
                  </a:lnTo>
                  <a:lnTo>
                    <a:pt x="575" y="530"/>
                  </a:lnTo>
                  <a:lnTo>
                    <a:pt x="577" y="535"/>
                  </a:lnTo>
                  <a:lnTo>
                    <a:pt x="580" y="537"/>
                  </a:lnTo>
                  <a:lnTo>
                    <a:pt x="580" y="540"/>
                  </a:lnTo>
                  <a:lnTo>
                    <a:pt x="582" y="537"/>
                  </a:lnTo>
                  <a:lnTo>
                    <a:pt x="587" y="537"/>
                  </a:lnTo>
                  <a:lnTo>
                    <a:pt x="587" y="535"/>
                  </a:lnTo>
                  <a:lnTo>
                    <a:pt x="587" y="535"/>
                  </a:lnTo>
                  <a:lnTo>
                    <a:pt x="589" y="535"/>
                  </a:lnTo>
                  <a:lnTo>
                    <a:pt x="589" y="535"/>
                  </a:lnTo>
                  <a:lnTo>
                    <a:pt x="589" y="535"/>
                  </a:lnTo>
                  <a:lnTo>
                    <a:pt x="592" y="535"/>
                  </a:lnTo>
                  <a:lnTo>
                    <a:pt x="592" y="532"/>
                  </a:lnTo>
                  <a:lnTo>
                    <a:pt x="589" y="530"/>
                  </a:lnTo>
                  <a:lnTo>
                    <a:pt x="589" y="530"/>
                  </a:lnTo>
                  <a:lnTo>
                    <a:pt x="589" y="530"/>
                  </a:lnTo>
                  <a:lnTo>
                    <a:pt x="589" y="530"/>
                  </a:lnTo>
                  <a:lnTo>
                    <a:pt x="592" y="528"/>
                  </a:lnTo>
                  <a:lnTo>
                    <a:pt x="592" y="525"/>
                  </a:lnTo>
                  <a:lnTo>
                    <a:pt x="594" y="525"/>
                  </a:lnTo>
                  <a:lnTo>
                    <a:pt x="596" y="525"/>
                  </a:lnTo>
                  <a:lnTo>
                    <a:pt x="599" y="525"/>
                  </a:lnTo>
                  <a:lnTo>
                    <a:pt x="601" y="525"/>
                  </a:lnTo>
                  <a:lnTo>
                    <a:pt x="601" y="528"/>
                  </a:lnTo>
                  <a:lnTo>
                    <a:pt x="601" y="528"/>
                  </a:lnTo>
                  <a:lnTo>
                    <a:pt x="601" y="528"/>
                  </a:lnTo>
                  <a:lnTo>
                    <a:pt x="601" y="528"/>
                  </a:lnTo>
                  <a:lnTo>
                    <a:pt x="601" y="530"/>
                  </a:lnTo>
                  <a:lnTo>
                    <a:pt x="589" y="537"/>
                  </a:lnTo>
                  <a:lnTo>
                    <a:pt x="587" y="540"/>
                  </a:lnTo>
                  <a:lnTo>
                    <a:pt x="592" y="540"/>
                  </a:lnTo>
                  <a:lnTo>
                    <a:pt x="603" y="530"/>
                  </a:lnTo>
                  <a:lnTo>
                    <a:pt x="620" y="528"/>
                  </a:lnTo>
                  <a:lnTo>
                    <a:pt x="620" y="525"/>
                  </a:lnTo>
                  <a:lnTo>
                    <a:pt x="618" y="525"/>
                  </a:lnTo>
                  <a:lnTo>
                    <a:pt x="611" y="530"/>
                  </a:lnTo>
                  <a:lnTo>
                    <a:pt x="608" y="528"/>
                  </a:lnTo>
                  <a:lnTo>
                    <a:pt x="608" y="525"/>
                  </a:lnTo>
                  <a:lnTo>
                    <a:pt x="611" y="525"/>
                  </a:lnTo>
                  <a:lnTo>
                    <a:pt x="615" y="523"/>
                  </a:lnTo>
                  <a:lnTo>
                    <a:pt x="625" y="518"/>
                  </a:lnTo>
                  <a:lnTo>
                    <a:pt x="634" y="516"/>
                  </a:lnTo>
                  <a:lnTo>
                    <a:pt x="637" y="514"/>
                  </a:lnTo>
                  <a:lnTo>
                    <a:pt x="639" y="511"/>
                  </a:lnTo>
                  <a:lnTo>
                    <a:pt x="646" y="509"/>
                  </a:lnTo>
                  <a:lnTo>
                    <a:pt x="646" y="506"/>
                  </a:lnTo>
                  <a:lnTo>
                    <a:pt x="646" y="506"/>
                  </a:lnTo>
                  <a:lnTo>
                    <a:pt x="648" y="504"/>
                  </a:lnTo>
                  <a:lnTo>
                    <a:pt x="648" y="504"/>
                  </a:lnTo>
                  <a:lnTo>
                    <a:pt x="653" y="504"/>
                  </a:lnTo>
                  <a:lnTo>
                    <a:pt x="656" y="504"/>
                  </a:lnTo>
                  <a:lnTo>
                    <a:pt x="658" y="504"/>
                  </a:lnTo>
                  <a:lnTo>
                    <a:pt x="658" y="502"/>
                  </a:lnTo>
                  <a:lnTo>
                    <a:pt x="656" y="502"/>
                  </a:lnTo>
                  <a:lnTo>
                    <a:pt x="656" y="499"/>
                  </a:lnTo>
                  <a:lnTo>
                    <a:pt x="658" y="499"/>
                  </a:lnTo>
                  <a:lnTo>
                    <a:pt x="658" y="499"/>
                  </a:lnTo>
                  <a:lnTo>
                    <a:pt x="660" y="499"/>
                  </a:lnTo>
                  <a:lnTo>
                    <a:pt x="660" y="499"/>
                  </a:lnTo>
                  <a:lnTo>
                    <a:pt x="663" y="499"/>
                  </a:lnTo>
                  <a:lnTo>
                    <a:pt x="665" y="497"/>
                  </a:lnTo>
                  <a:lnTo>
                    <a:pt x="667" y="497"/>
                  </a:lnTo>
                  <a:lnTo>
                    <a:pt x="667" y="495"/>
                  </a:lnTo>
                  <a:lnTo>
                    <a:pt x="674" y="495"/>
                  </a:lnTo>
                  <a:lnTo>
                    <a:pt x="677" y="492"/>
                  </a:lnTo>
                  <a:lnTo>
                    <a:pt x="677" y="490"/>
                  </a:lnTo>
                  <a:lnTo>
                    <a:pt x="679" y="490"/>
                  </a:lnTo>
                  <a:lnTo>
                    <a:pt x="682" y="490"/>
                  </a:lnTo>
                  <a:lnTo>
                    <a:pt x="682" y="490"/>
                  </a:lnTo>
                  <a:lnTo>
                    <a:pt x="684" y="490"/>
                  </a:lnTo>
                  <a:lnTo>
                    <a:pt x="686" y="487"/>
                  </a:lnTo>
                  <a:lnTo>
                    <a:pt x="686" y="487"/>
                  </a:lnTo>
                  <a:lnTo>
                    <a:pt x="684" y="485"/>
                  </a:lnTo>
                  <a:lnTo>
                    <a:pt x="686" y="485"/>
                  </a:lnTo>
                  <a:lnTo>
                    <a:pt x="698" y="480"/>
                  </a:lnTo>
                  <a:lnTo>
                    <a:pt x="700" y="480"/>
                  </a:lnTo>
                  <a:lnTo>
                    <a:pt x="698" y="480"/>
                  </a:lnTo>
                  <a:lnTo>
                    <a:pt x="698" y="483"/>
                  </a:lnTo>
                  <a:lnTo>
                    <a:pt x="693" y="485"/>
                  </a:lnTo>
                  <a:lnTo>
                    <a:pt x="693" y="485"/>
                  </a:lnTo>
                  <a:lnTo>
                    <a:pt x="693" y="485"/>
                  </a:lnTo>
                  <a:lnTo>
                    <a:pt x="693" y="485"/>
                  </a:lnTo>
                  <a:lnTo>
                    <a:pt x="693" y="487"/>
                  </a:lnTo>
                  <a:lnTo>
                    <a:pt x="693" y="485"/>
                  </a:lnTo>
                  <a:lnTo>
                    <a:pt x="693" y="485"/>
                  </a:lnTo>
                  <a:lnTo>
                    <a:pt x="693" y="485"/>
                  </a:lnTo>
                  <a:lnTo>
                    <a:pt x="696" y="485"/>
                  </a:lnTo>
                  <a:lnTo>
                    <a:pt x="705" y="478"/>
                  </a:lnTo>
                  <a:lnTo>
                    <a:pt x="710" y="476"/>
                  </a:lnTo>
                  <a:lnTo>
                    <a:pt x="712" y="473"/>
                  </a:lnTo>
                  <a:lnTo>
                    <a:pt x="715" y="471"/>
                  </a:lnTo>
                  <a:lnTo>
                    <a:pt x="712" y="471"/>
                  </a:lnTo>
                  <a:lnTo>
                    <a:pt x="712" y="469"/>
                  </a:lnTo>
                  <a:lnTo>
                    <a:pt x="712" y="469"/>
                  </a:lnTo>
                  <a:lnTo>
                    <a:pt x="712" y="466"/>
                  </a:lnTo>
                  <a:lnTo>
                    <a:pt x="712" y="466"/>
                  </a:lnTo>
                  <a:lnTo>
                    <a:pt x="715" y="466"/>
                  </a:lnTo>
                  <a:lnTo>
                    <a:pt x="717" y="466"/>
                  </a:lnTo>
                  <a:lnTo>
                    <a:pt x="717" y="469"/>
                  </a:lnTo>
                  <a:lnTo>
                    <a:pt x="717" y="471"/>
                  </a:lnTo>
                  <a:lnTo>
                    <a:pt x="717" y="469"/>
                  </a:lnTo>
                  <a:lnTo>
                    <a:pt x="722" y="466"/>
                  </a:lnTo>
                  <a:lnTo>
                    <a:pt x="724" y="466"/>
                  </a:lnTo>
                  <a:lnTo>
                    <a:pt x="729" y="461"/>
                  </a:lnTo>
                  <a:lnTo>
                    <a:pt x="736" y="454"/>
                  </a:lnTo>
                  <a:lnTo>
                    <a:pt x="741" y="452"/>
                  </a:lnTo>
                  <a:lnTo>
                    <a:pt x="748" y="445"/>
                  </a:lnTo>
                  <a:lnTo>
                    <a:pt x="753" y="443"/>
                  </a:lnTo>
                  <a:lnTo>
                    <a:pt x="762" y="433"/>
                  </a:lnTo>
                  <a:lnTo>
                    <a:pt x="764" y="433"/>
                  </a:lnTo>
                  <a:lnTo>
                    <a:pt x="764" y="431"/>
                  </a:lnTo>
                  <a:lnTo>
                    <a:pt x="764" y="431"/>
                  </a:lnTo>
                  <a:lnTo>
                    <a:pt x="764" y="431"/>
                  </a:lnTo>
                  <a:close/>
                  <a:moveTo>
                    <a:pt x="745" y="412"/>
                  </a:moveTo>
                  <a:lnTo>
                    <a:pt x="745" y="412"/>
                  </a:lnTo>
                  <a:lnTo>
                    <a:pt x="748" y="409"/>
                  </a:lnTo>
                  <a:lnTo>
                    <a:pt x="748" y="407"/>
                  </a:lnTo>
                  <a:lnTo>
                    <a:pt x="750" y="407"/>
                  </a:lnTo>
                  <a:lnTo>
                    <a:pt x="750" y="407"/>
                  </a:lnTo>
                  <a:lnTo>
                    <a:pt x="750" y="407"/>
                  </a:lnTo>
                  <a:lnTo>
                    <a:pt x="750" y="405"/>
                  </a:lnTo>
                  <a:lnTo>
                    <a:pt x="743" y="409"/>
                  </a:lnTo>
                  <a:lnTo>
                    <a:pt x="743" y="409"/>
                  </a:lnTo>
                  <a:lnTo>
                    <a:pt x="743" y="412"/>
                  </a:lnTo>
                  <a:lnTo>
                    <a:pt x="743" y="412"/>
                  </a:lnTo>
                  <a:lnTo>
                    <a:pt x="745" y="412"/>
                  </a:lnTo>
                  <a:close/>
                  <a:moveTo>
                    <a:pt x="537" y="90"/>
                  </a:moveTo>
                  <a:lnTo>
                    <a:pt x="537" y="90"/>
                  </a:lnTo>
                  <a:lnTo>
                    <a:pt x="537" y="90"/>
                  </a:lnTo>
                  <a:lnTo>
                    <a:pt x="537" y="90"/>
                  </a:lnTo>
                  <a:close/>
                  <a:moveTo>
                    <a:pt x="282" y="144"/>
                  </a:moveTo>
                  <a:lnTo>
                    <a:pt x="284" y="144"/>
                  </a:lnTo>
                  <a:lnTo>
                    <a:pt x="284" y="144"/>
                  </a:lnTo>
                  <a:lnTo>
                    <a:pt x="289" y="142"/>
                  </a:lnTo>
                  <a:lnTo>
                    <a:pt x="289" y="140"/>
                  </a:lnTo>
                  <a:lnTo>
                    <a:pt x="289" y="140"/>
                  </a:lnTo>
                  <a:lnTo>
                    <a:pt x="289" y="137"/>
                  </a:lnTo>
                  <a:lnTo>
                    <a:pt x="289" y="137"/>
                  </a:lnTo>
                  <a:lnTo>
                    <a:pt x="289" y="137"/>
                  </a:lnTo>
                  <a:lnTo>
                    <a:pt x="289" y="137"/>
                  </a:lnTo>
                  <a:lnTo>
                    <a:pt x="287" y="140"/>
                  </a:lnTo>
                  <a:lnTo>
                    <a:pt x="287" y="140"/>
                  </a:lnTo>
                  <a:lnTo>
                    <a:pt x="284" y="140"/>
                  </a:lnTo>
                  <a:lnTo>
                    <a:pt x="282" y="142"/>
                  </a:lnTo>
                  <a:lnTo>
                    <a:pt x="282" y="142"/>
                  </a:lnTo>
                  <a:lnTo>
                    <a:pt x="282" y="142"/>
                  </a:lnTo>
                  <a:lnTo>
                    <a:pt x="282" y="144"/>
                  </a:lnTo>
                  <a:lnTo>
                    <a:pt x="282" y="144"/>
                  </a:lnTo>
                  <a:close/>
                  <a:moveTo>
                    <a:pt x="291" y="135"/>
                  </a:moveTo>
                  <a:lnTo>
                    <a:pt x="291" y="137"/>
                  </a:lnTo>
                  <a:lnTo>
                    <a:pt x="291" y="137"/>
                  </a:lnTo>
                  <a:lnTo>
                    <a:pt x="294" y="140"/>
                  </a:lnTo>
                  <a:lnTo>
                    <a:pt x="294" y="137"/>
                  </a:lnTo>
                  <a:lnTo>
                    <a:pt x="296" y="135"/>
                  </a:lnTo>
                  <a:lnTo>
                    <a:pt x="298" y="135"/>
                  </a:lnTo>
                  <a:lnTo>
                    <a:pt x="298" y="132"/>
                  </a:lnTo>
                  <a:lnTo>
                    <a:pt x="301" y="130"/>
                  </a:lnTo>
                  <a:lnTo>
                    <a:pt x="301" y="128"/>
                  </a:lnTo>
                  <a:lnTo>
                    <a:pt x="301" y="128"/>
                  </a:lnTo>
                  <a:lnTo>
                    <a:pt x="301" y="128"/>
                  </a:lnTo>
                  <a:lnTo>
                    <a:pt x="301" y="125"/>
                  </a:lnTo>
                  <a:lnTo>
                    <a:pt x="301" y="128"/>
                  </a:lnTo>
                  <a:lnTo>
                    <a:pt x="298" y="128"/>
                  </a:lnTo>
                  <a:lnTo>
                    <a:pt x="298" y="130"/>
                  </a:lnTo>
                  <a:lnTo>
                    <a:pt x="298" y="128"/>
                  </a:lnTo>
                  <a:lnTo>
                    <a:pt x="296" y="130"/>
                  </a:lnTo>
                  <a:lnTo>
                    <a:pt x="296" y="132"/>
                  </a:lnTo>
                  <a:lnTo>
                    <a:pt x="294" y="132"/>
                  </a:lnTo>
                  <a:lnTo>
                    <a:pt x="294" y="132"/>
                  </a:lnTo>
                  <a:lnTo>
                    <a:pt x="294" y="132"/>
                  </a:lnTo>
                  <a:lnTo>
                    <a:pt x="294" y="132"/>
                  </a:lnTo>
                  <a:lnTo>
                    <a:pt x="294" y="132"/>
                  </a:lnTo>
                  <a:lnTo>
                    <a:pt x="294" y="132"/>
                  </a:lnTo>
                  <a:lnTo>
                    <a:pt x="294" y="132"/>
                  </a:lnTo>
                  <a:lnTo>
                    <a:pt x="291" y="132"/>
                  </a:lnTo>
                  <a:lnTo>
                    <a:pt x="291" y="135"/>
                  </a:lnTo>
                  <a:lnTo>
                    <a:pt x="291" y="132"/>
                  </a:lnTo>
                  <a:lnTo>
                    <a:pt x="291" y="135"/>
                  </a:lnTo>
                  <a:lnTo>
                    <a:pt x="291" y="135"/>
                  </a:lnTo>
                  <a:lnTo>
                    <a:pt x="289" y="135"/>
                  </a:lnTo>
                  <a:lnTo>
                    <a:pt x="291" y="135"/>
                  </a:lnTo>
                  <a:lnTo>
                    <a:pt x="291" y="135"/>
                  </a:lnTo>
                  <a:close/>
                  <a:moveTo>
                    <a:pt x="282" y="177"/>
                  </a:moveTo>
                  <a:lnTo>
                    <a:pt x="284" y="175"/>
                  </a:lnTo>
                  <a:lnTo>
                    <a:pt x="284" y="173"/>
                  </a:lnTo>
                  <a:lnTo>
                    <a:pt x="282" y="173"/>
                  </a:lnTo>
                  <a:lnTo>
                    <a:pt x="282" y="173"/>
                  </a:lnTo>
                  <a:lnTo>
                    <a:pt x="279" y="175"/>
                  </a:lnTo>
                  <a:lnTo>
                    <a:pt x="279" y="177"/>
                  </a:lnTo>
                  <a:lnTo>
                    <a:pt x="277" y="177"/>
                  </a:lnTo>
                  <a:lnTo>
                    <a:pt x="279" y="182"/>
                  </a:lnTo>
                  <a:lnTo>
                    <a:pt x="282" y="177"/>
                  </a:lnTo>
                  <a:lnTo>
                    <a:pt x="282" y="177"/>
                  </a:lnTo>
                  <a:close/>
                  <a:moveTo>
                    <a:pt x="577" y="487"/>
                  </a:moveTo>
                  <a:lnTo>
                    <a:pt x="577" y="485"/>
                  </a:lnTo>
                  <a:lnTo>
                    <a:pt x="573" y="476"/>
                  </a:lnTo>
                  <a:lnTo>
                    <a:pt x="573" y="469"/>
                  </a:lnTo>
                  <a:lnTo>
                    <a:pt x="573" y="466"/>
                  </a:lnTo>
                  <a:lnTo>
                    <a:pt x="570" y="466"/>
                  </a:lnTo>
                  <a:lnTo>
                    <a:pt x="568" y="464"/>
                  </a:lnTo>
                  <a:lnTo>
                    <a:pt x="568" y="464"/>
                  </a:lnTo>
                  <a:lnTo>
                    <a:pt x="566" y="461"/>
                  </a:lnTo>
                  <a:lnTo>
                    <a:pt x="563" y="457"/>
                  </a:lnTo>
                  <a:lnTo>
                    <a:pt x="563" y="457"/>
                  </a:lnTo>
                  <a:lnTo>
                    <a:pt x="563" y="457"/>
                  </a:lnTo>
                  <a:lnTo>
                    <a:pt x="563" y="454"/>
                  </a:lnTo>
                  <a:lnTo>
                    <a:pt x="563" y="454"/>
                  </a:lnTo>
                  <a:lnTo>
                    <a:pt x="563" y="452"/>
                  </a:lnTo>
                  <a:lnTo>
                    <a:pt x="566" y="450"/>
                  </a:lnTo>
                  <a:lnTo>
                    <a:pt x="566" y="452"/>
                  </a:lnTo>
                  <a:lnTo>
                    <a:pt x="566" y="454"/>
                  </a:lnTo>
                  <a:lnTo>
                    <a:pt x="566" y="457"/>
                  </a:lnTo>
                  <a:lnTo>
                    <a:pt x="568" y="459"/>
                  </a:lnTo>
                  <a:lnTo>
                    <a:pt x="570" y="461"/>
                  </a:lnTo>
                  <a:lnTo>
                    <a:pt x="573" y="461"/>
                  </a:lnTo>
                  <a:lnTo>
                    <a:pt x="575" y="464"/>
                  </a:lnTo>
                  <a:lnTo>
                    <a:pt x="575" y="469"/>
                  </a:lnTo>
                  <a:lnTo>
                    <a:pt x="577" y="471"/>
                  </a:lnTo>
                  <a:lnTo>
                    <a:pt x="580" y="483"/>
                  </a:lnTo>
                  <a:lnTo>
                    <a:pt x="580" y="485"/>
                  </a:lnTo>
                  <a:lnTo>
                    <a:pt x="580" y="490"/>
                  </a:lnTo>
                  <a:lnTo>
                    <a:pt x="580" y="495"/>
                  </a:lnTo>
                  <a:lnTo>
                    <a:pt x="580" y="499"/>
                  </a:lnTo>
                  <a:lnTo>
                    <a:pt x="580" y="502"/>
                  </a:lnTo>
                  <a:lnTo>
                    <a:pt x="580" y="504"/>
                  </a:lnTo>
                  <a:lnTo>
                    <a:pt x="575" y="516"/>
                  </a:lnTo>
                  <a:lnTo>
                    <a:pt x="575" y="518"/>
                  </a:lnTo>
                  <a:lnTo>
                    <a:pt x="575" y="521"/>
                  </a:lnTo>
                  <a:lnTo>
                    <a:pt x="577" y="523"/>
                  </a:lnTo>
                  <a:lnTo>
                    <a:pt x="577" y="521"/>
                  </a:lnTo>
                  <a:lnTo>
                    <a:pt x="580" y="514"/>
                  </a:lnTo>
                  <a:lnTo>
                    <a:pt x="582" y="509"/>
                  </a:lnTo>
                  <a:lnTo>
                    <a:pt x="582" y="509"/>
                  </a:lnTo>
                  <a:lnTo>
                    <a:pt x="587" y="506"/>
                  </a:lnTo>
                  <a:lnTo>
                    <a:pt x="589" y="504"/>
                  </a:lnTo>
                  <a:lnTo>
                    <a:pt x="594" y="504"/>
                  </a:lnTo>
                  <a:lnTo>
                    <a:pt x="592" y="504"/>
                  </a:lnTo>
                  <a:lnTo>
                    <a:pt x="589" y="502"/>
                  </a:lnTo>
                  <a:lnTo>
                    <a:pt x="589" y="502"/>
                  </a:lnTo>
                  <a:lnTo>
                    <a:pt x="589" y="499"/>
                  </a:lnTo>
                  <a:lnTo>
                    <a:pt x="592" y="499"/>
                  </a:lnTo>
                  <a:lnTo>
                    <a:pt x="592" y="499"/>
                  </a:lnTo>
                  <a:lnTo>
                    <a:pt x="592" y="499"/>
                  </a:lnTo>
                  <a:lnTo>
                    <a:pt x="592" y="497"/>
                  </a:lnTo>
                  <a:lnTo>
                    <a:pt x="594" y="495"/>
                  </a:lnTo>
                  <a:lnTo>
                    <a:pt x="596" y="490"/>
                  </a:lnTo>
                  <a:lnTo>
                    <a:pt x="596" y="487"/>
                  </a:lnTo>
                  <a:lnTo>
                    <a:pt x="599" y="487"/>
                  </a:lnTo>
                  <a:lnTo>
                    <a:pt x="601" y="487"/>
                  </a:lnTo>
                  <a:lnTo>
                    <a:pt x="601" y="485"/>
                  </a:lnTo>
                  <a:lnTo>
                    <a:pt x="601" y="483"/>
                  </a:lnTo>
                  <a:lnTo>
                    <a:pt x="601" y="483"/>
                  </a:lnTo>
                  <a:lnTo>
                    <a:pt x="601" y="480"/>
                  </a:lnTo>
                  <a:lnTo>
                    <a:pt x="601" y="480"/>
                  </a:lnTo>
                  <a:lnTo>
                    <a:pt x="601" y="480"/>
                  </a:lnTo>
                  <a:lnTo>
                    <a:pt x="601" y="480"/>
                  </a:lnTo>
                  <a:lnTo>
                    <a:pt x="601" y="478"/>
                  </a:lnTo>
                  <a:lnTo>
                    <a:pt x="601" y="478"/>
                  </a:lnTo>
                  <a:lnTo>
                    <a:pt x="599" y="478"/>
                  </a:lnTo>
                  <a:lnTo>
                    <a:pt x="599" y="478"/>
                  </a:lnTo>
                  <a:lnTo>
                    <a:pt x="599" y="478"/>
                  </a:lnTo>
                  <a:lnTo>
                    <a:pt x="599" y="476"/>
                  </a:lnTo>
                  <a:lnTo>
                    <a:pt x="596" y="473"/>
                  </a:lnTo>
                  <a:lnTo>
                    <a:pt x="592" y="471"/>
                  </a:lnTo>
                  <a:lnTo>
                    <a:pt x="592" y="471"/>
                  </a:lnTo>
                  <a:lnTo>
                    <a:pt x="592" y="469"/>
                  </a:lnTo>
                  <a:lnTo>
                    <a:pt x="596" y="466"/>
                  </a:lnTo>
                  <a:lnTo>
                    <a:pt x="601" y="461"/>
                  </a:lnTo>
                  <a:lnTo>
                    <a:pt x="606" y="457"/>
                  </a:lnTo>
                  <a:lnTo>
                    <a:pt x="608" y="452"/>
                  </a:lnTo>
                  <a:lnTo>
                    <a:pt x="611" y="452"/>
                  </a:lnTo>
                  <a:lnTo>
                    <a:pt x="608" y="450"/>
                  </a:lnTo>
                  <a:lnTo>
                    <a:pt x="606" y="447"/>
                  </a:lnTo>
                  <a:lnTo>
                    <a:pt x="606" y="445"/>
                  </a:lnTo>
                  <a:lnTo>
                    <a:pt x="603" y="443"/>
                  </a:lnTo>
                  <a:lnTo>
                    <a:pt x="601" y="440"/>
                  </a:lnTo>
                  <a:lnTo>
                    <a:pt x="601" y="435"/>
                  </a:lnTo>
                  <a:lnTo>
                    <a:pt x="601" y="431"/>
                  </a:lnTo>
                  <a:lnTo>
                    <a:pt x="599" y="424"/>
                  </a:lnTo>
                  <a:lnTo>
                    <a:pt x="599" y="419"/>
                  </a:lnTo>
                  <a:lnTo>
                    <a:pt x="596" y="412"/>
                  </a:lnTo>
                  <a:lnTo>
                    <a:pt x="596" y="407"/>
                  </a:lnTo>
                  <a:lnTo>
                    <a:pt x="596" y="402"/>
                  </a:lnTo>
                  <a:lnTo>
                    <a:pt x="594" y="395"/>
                  </a:lnTo>
                  <a:lnTo>
                    <a:pt x="594" y="390"/>
                  </a:lnTo>
                  <a:lnTo>
                    <a:pt x="592" y="386"/>
                  </a:lnTo>
                  <a:lnTo>
                    <a:pt x="592" y="379"/>
                  </a:lnTo>
                  <a:lnTo>
                    <a:pt x="589" y="374"/>
                  </a:lnTo>
                  <a:lnTo>
                    <a:pt x="589" y="369"/>
                  </a:lnTo>
                  <a:lnTo>
                    <a:pt x="589" y="362"/>
                  </a:lnTo>
                  <a:lnTo>
                    <a:pt x="587" y="357"/>
                  </a:lnTo>
                  <a:lnTo>
                    <a:pt x="587" y="350"/>
                  </a:lnTo>
                  <a:lnTo>
                    <a:pt x="582" y="348"/>
                  </a:lnTo>
                  <a:lnTo>
                    <a:pt x="582" y="345"/>
                  </a:lnTo>
                  <a:lnTo>
                    <a:pt x="585" y="343"/>
                  </a:lnTo>
                  <a:lnTo>
                    <a:pt x="585" y="334"/>
                  </a:lnTo>
                  <a:lnTo>
                    <a:pt x="585" y="315"/>
                  </a:lnTo>
                  <a:lnTo>
                    <a:pt x="585" y="305"/>
                  </a:lnTo>
                  <a:lnTo>
                    <a:pt x="585" y="296"/>
                  </a:lnTo>
                  <a:lnTo>
                    <a:pt x="585" y="286"/>
                  </a:lnTo>
                  <a:lnTo>
                    <a:pt x="585" y="277"/>
                  </a:lnTo>
                  <a:lnTo>
                    <a:pt x="587" y="270"/>
                  </a:lnTo>
                  <a:lnTo>
                    <a:pt x="587" y="265"/>
                  </a:lnTo>
                  <a:lnTo>
                    <a:pt x="587" y="263"/>
                  </a:lnTo>
                  <a:lnTo>
                    <a:pt x="585" y="260"/>
                  </a:lnTo>
                  <a:lnTo>
                    <a:pt x="582" y="258"/>
                  </a:lnTo>
                  <a:lnTo>
                    <a:pt x="582" y="253"/>
                  </a:lnTo>
                  <a:lnTo>
                    <a:pt x="582" y="251"/>
                  </a:lnTo>
                  <a:lnTo>
                    <a:pt x="582" y="248"/>
                  </a:lnTo>
                  <a:lnTo>
                    <a:pt x="582" y="248"/>
                  </a:lnTo>
                  <a:lnTo>
                    <a:pt x="582" y="246"/>
                  </a:lnTo>
                  <a:lnTo>
                    <a:pt x="580" y="241"/>
                  </a:lnTo>
                  <a:lnTo>
                    <a:pt x="580" y="237"/>
                  </a:lnTo>
                  <a:lnTo>
                    <a:pt x="577" y="232"/>
                  </a:lnTo>
                  <a:lnTo>
                    <a:pt x="577" y="225"/>
                  </a:lnTo>
                  <a:lnTo>
                    <a:pt x="575" y="218"/>
                  </a:lnTo>
                  <a:lnTo>
                    <a:pt x="573" y="203"/>
                  </a:lnTo>
                  <a:lnTo>
                    <a:pt x="570" y="196"/>
                  </a:lnTo>
                  <a:lnTo>
                    <a:pt x="568" y="189"/>
                  </a:lnTo>
                  <a:lnTo>
                    <a:pt x="568" y="182"/>
                  </a:lnTo>
                  <a:lnTo>
                    <a:pt x="566" y="177"/>
                  </a:lnTo>
                  <a:lnTo>
                    <a:pt x="566" y="175"/>
                  </a:lnTo>
                  <a:lnTo>
                    <a:pt x="566" y="173"/>
                  </a:lnTo>
                  <a:lnTo>
                    <a:pt x="566" y="170"/>
                  </a:lnTo>
                  <a:lnTo>
                    <a:pt x="563" y="168"/>
                  </a:lnTo>
                  <a:lnTo>
                    <a:pt x="563" y="168"/>
                  </a:lnTo>
                  <a:lnTo>
                    <a:pt x="563" y="168"/>
                  </a:lnTo>
                  <a:lnTo>
                    <a:pt x="561" y="168"/>
                  </a:lnTo>
                  <a:lnTo>
                    <a:pt x="561" y="166"/>
                  </a:lnTo>
                  <a:lnTo>
                    <a:pt x="559" y="163"/>
                  </a:lnTo>
                  <a:lnTo>
                    <a:pt x="559" y="161"/>
                  </a:lnTo>
                  <a:lnTo>
                    <a:pt x="556" y="161"/>
                  </a:lnTo>
                  <a:lnTo>
                    <a:pt x="556" y="161"/>
                  </a:lnTo>
                  <a:lnTo>
                    <a:pt x="554" y="161"/>
                  </a:lnTo>
                  <a:lnTo>
                    <a:pt x="554" y="161"/>
                  </a:lnTo>
                  <a:lnTo>
                    <a:pt x="554" y="161"/>
                  </a:lnTo>
                  <a:lnTo>
                    <a:pt x="554" y="161"/>
                  </a:lnTo>
                  <a:lnTo>
                    <a:pt x="551" y="163"/>
                  </a:lnTo>
                  <a:lnTo>
                    <a:pt x="551" y="163"/>
                  </a:lnTo>
                  <a:lnTo>
                    <a:pt x="551" y="163"/>
                  </a:lnTo>
                  <a:lnTo>
                    <a:pt x="551" y="163"/>
                  </a:lnTo>
                  <a:lnTo>
                    <a:pt x="551" y="166"/>
                  </a:lnTo>
                  <a:lnTo>
                    <a:pt x="551" y="168"/>
                  </a:lnTo>
                  <a:lnTo>
                    <a:pt x="551" y="168"/>
                  </a:lnTo>
                  <a:lnTo>
                    <a:pt x="551" y="168"/>
                  </a:lnTo>
                  <a:lnTo>
                    <a:pt x="551" y="168"/>
                  </a:lnTo>
                  <a:lnTo>
                    <a:pt x="549" y="170"/>
                  </a:lnTo>
                  <a:lnTo>
                    <a:pt x="549" y="170"/>
                  </a:lnTo>
                  <a:lnTo>
                    <a:pt x="549" y="170"/>
                  </a:lnTo>
                  <a:lnTo>
                    <a:pt x="549" y="170"/>
                  </a:lnTo>
                  <a:lnTo>
                    <a:pt x="547" y="168"/>
                  </a:lnTo>
                  <a:lnTo>
                    <a:pt x="547" y="168"/>
                  </a:lnTo>
                  <a:lnTo>
                    <a:pt x="547" y="166"/>
                  </a:lnTo>
                  <a:lnTo>
                    <a:pt x="547" y="163"/>
                  </a:lnTo>
                  <a:lnTo>
                    <a:pt x="547" y="161"/>
                  </a:lnTo>
                  <a:lnTo>
                    <a:pt x="547" y="161"/>
                  </a:lnTo>
                  <a:lnTo>
                    <a:pt x="547" y="149"/>
                  </a:lnTo>
                  <a:lnTo>
                    <a:pt x="547" y="147"/>
                  </a:lnTo>
                  <a:lnTo>
                    <a:pt x="547" y="147"/>
                  </a:lnTo>
                  <a:lnTo>
                    <a:pt x="547" y="144"/>
                  </a:lnTo>
                  <a:lnTo>
                    <a:pt x="547" y="142"/>
                  </a:lnTo>
                  <a:lnTo>
                    <a:pt x="544" y="142"/>
                  </a:lnTo>
                  <a:lnTo>
                    <a:pt x="542" y="140"/>
                  </a:lnTo>
                  <a:lnTo>
                    <a:pt x="542" y="140"/>
                  </a:lnTo>
                  <a:lnTo>
                    <a:pt x="542" y="137"/>
                  </a:lnTo>
                  <a:lnTo>
                    <a:pt x="542" y="135"/>
                  </a:lnTo>
                  <a:lnTo>
                    <a:pt x="542" y="135"/>
                  </a:lnTo>
                  <a:lnTo>
                    <a:pt x="542" y="132"/>
                  </a:lnTo>
                  <a:lnTo>
                    <a:pt x="540" y="132"/>
                  </a:lnTo>
                  <a:lnTo>
                    <a:pt x="540" y="130"/>
                  </a:lnTo>
                  <a:lnTo>
                    <a:pt x="537" y="128"/>
                  </a:lnTo>
                  <a:lnTo>
                    <a:pt x="537" y="125"/>
                  </a:lnTo>
                  <a:lnTo>
                    <a:pt x="535" y="121"/>
                  </a:lnTo>
                  <a:lnTo>
                    <a:pt x="535" y="118"/>
                  </a:lnTo>
                  <a:lnTo>
                    <a:pt x="535" y="116"/>
                  </a:lnTo>
                  <a:lnTo>
                    <a:pt x="535" y="116"/>
                  </a:lnTo>
                  <a:lnTo>
                    <a:pt x="535" y="116"/>
                  </a:lnTo>
                  <a:lnTo>
                    <a:pt x="533" y="116"/>
                  </a:lnTo>
                  <a:lnTo>
                    <a:pt x="533" y="116"/>
                  </a:lnTo>
                  <a:lnTo>
                    <a:pt x="533" y="118"/>
                  </a:lnTo>
                  <a:lnTo>
                    <a:pt x="530" y="114"/>
                  </a:lnTo>
                  <a:lnTo>
                    <a:pt x="530" y="99"/>
                  </a:lnTo>
                  <a:lnTo>
                    <a:pt x="528" y="97"/>
                  </a:lnTo>
                  <a:lnTo>
                    <a:pt x="530" y="95"/>
                  </a:lnTo>
                  <a:lnTo>
                    <a:pt x="535" y="87"/>
                  </a:lnTo>
                  <a:lnTo>
                    <a:pt x="535" y="85"/>
                  </a:lnTo>
                  <a:lnTo>
                    <a:pt x="533" y="83"/>
                  </a:lnTo>
                  <a:lnTo>
                    <a:pt x="533" y="83"/>
                  </a:lnTo>
                  <a:lnTo>
                    <a:pt x="533" y="78"/>
                  </a:lnTo>
                  <a:lnTo>
                    <a:pt x="530" y="76"/>
                  </a:lnTo>
                  <a:lnTo>
                    <a:pt x="530" y="73"/>
                  </a:lnTo>
                  <a:lnTo>
                    <a:pt x="528" y="73"/>
                  </a:lnTo>
                  <a:lnTo>
                    <a:pt x="528" y="73"/>
                  </a:lnTo>
                  <a:lnTo>
                    <a:pt x="528" y="66"/>
                  </a:lnTo>
                  <a:lnTo>
                    <a:pt x="525" y="66"/>
                  </a:lnTo>
                  <a:lnTo>
                    <a:pt x="525" y="66"/>
                  </a:lnTo>
                  <a:lnTo>
                    <a:pt x="525" y="69"/>
                  </a:lnTo>
                  <a:lnTo>
                    <a:pt x="525" y="71"/>
                  </a:lnTo>
                  <a:lnTo>
                    <a:pt x="525" y="73"/>
                  </a:lnTo>
                  <a:lnTo>
                    <a:pt x="525" y="71"/>
                  </a:lnTo>
                  <a:lnTo>
                    <a:pt x="523" y="69"/>
                  </a:lnTo>
                  <a:lnTo>
                    <a:pt x="523" y="69"/>
                  </a:lnTo>
                  <a:lnTo>
                    <a:pt x="525" y="66"/>
                  </a:lnTo>
                  <a:lnTo>
                    <a:pt x="525" y="64"/>
                  </a:lnTo>
                  <a:lnTo>
                    <a:pt x="523" y="64"/>
                  </a:lnTo>
                  <a:lnTo>
                    <a:pt x="521" y="61"/>
                  </a:lnTo>
                  <a:lnTo>
                    <a:pt x="523" y="59"/>
                  </a:lnTo>
                  <a:lnTo>
                    <a:pt x="523" y="57"/>
                  </a:lnTo>
                  <a:lnTo>
                    <a:pt x="521" y="54"/>
                  </a:lnTo>
                  <a:lnTo>
                    <a:pt x="521" y="54"/>
                  </a:lnTo>
                  <a:lnTo>
                    <a:pt x="518" y="54"/>
                  </a:lnTo>
                  <a:lnTo>
                    <a:pt x="518" y="52"/>
                  </a:lnTo>
                  <a:lnTo>
                    <a:pt x="516" y="50"/>
                  </a:lnTo>
                  <a:lnTo>
                    <a:pt x="516" y="47"/>
                  </a:lnTo>
                  <a:lnTo>
                    <a:pt x="516" y="47"/>
                  </a:lnTo>
                  <a:lnTo>
                    <a:pt x="516" y="47"/>
                  </a:lnTo>
                  <a:lnTo>
                    <a:pt x="516" y="47"/>
                  </a:lnTo>
                  <a:lnTo>
                    <a:pt x="516" y="45"/>
                  </a:lnTo>
                  <a:lnTo>
                    <a:pt x="514" y="45"/>
                  </a:lnTo>
                  <a:lnTo>
                    <a:pt x="516" y="43"/>
                  </a:lnTo>
                  <a:lnTo>
                    <a:pt x="516" y="40"/>
                  </a:lnTo>
                  <a:lnTo>
                    <a:pt x="514" y="38"/>
                  </a:lnTo>
                  <a:lnTo>
                    <a:pt x="514" y="35"/>
                  </a:lnTo>
                  <a:lnTo>
                    <a:pt x="514" y="35"/>
                  </a:lnTo>
                  <a:lnTo>
                    <a:pt x="516" y="35"/>
                  </a:lnTo>
                  <a:lnTo>
                    <a:pt x="516" y="35"/>
                  </a:lnTo>
                  <a:lnTo>
                    <a:pt x="518" y="38"/>
                  </a:lnTo>
                  <a:lnTo>
                    <a:pt x="518" y="38"/>
                  </a:lnTo>
                  <a:lnTo>
                    <a:pt x="518" y="35"/>
                  </a:lnTo>
                  <a:lnTo>
                    <a:pt x="518" y="35"/>
                  </a:lnTo>
                  <a:lnTo>
                    <a:pt x="518" y="33"/>
                  </a:lnTo>
                  <a:lnTo>
                    <a:pt x="516" y="33"/>
                  </a:lnTo>
                  <a:lnTo>
                    <a:pt x="516" y="33"/>
                  </a:lnTo>
                  <a:lnTo>
                    <a:pt x="514" y="31"/>
                  </a:lnTo>
                  <a:lnTo>
                    <a:pt x="514" y="31"/>
                  </a:lnTo>
                  <a:lnTo>
                    <a:pt x="514" y="31"/>
                  </a:lnTo>
                  <a:lnTo>
                    <a:pt x="514" y="28"/>
                  </a:lnTo>
                  <a:lnTo>
                    <a:pt x="516" y="28"/>
                  </a:lnTo>
                  <a:lnTo>
                    <a:pt x="516" y="28"/>
                  </a:lnTo>
                  <a:lnTo>
                    <a:pt x="516" y="28"/>
                  </a:lnTo>
                  <a:lnTo>
                    <a:pt x="516" y="26"/>
                  </a:lnTo>
                  <a:lnTo>
                    <a:pt x="516" y="24"/>
                  </a:lnTo>
                  <a:lnTo>
                    <a:pt x="516" y="24"/>
                  </a:lnTo>
                  <a:lnTo>
                    <a:pt x="514" y="21"/>
                  </a:lnTo>
                  <a:lnTo>
                    <a:pt x="514" y="21"/>
                  </a:lnTo>
                  <a:lnTo>
                    <a:pt x="514" y="19"/>
                  </a:lnTo>
                  <a:lnTo>
                    <a:pt x="514" y="16"/>
                  </a:lnTo>
                  <a:lnTo>
                    <a:pt x="514" y="12"/>
                  </a:lnTo>
                  <a:lnTo>
                    <a:pt x="511" y="9"/>
                  </a:lnTo>
                  <a:lnTo>
                    <a:pt x="511" y="7"/>
                  </a:lnTo>
                  <a:lnTo>
                    <a:pt x="511" y="7"/>
                  </a:lnTo>
                  <a:lnTo>
                    <a:pt x="514" y="7"/>
                  </a:lnTo>
                  <a:lnTo>
                    <a:pt x="514" y="7"/>
                  </a:lnTo>
                  <a:lnTo>
                    <a:pt x="514" y="5"/>
                  </a:lnTo>
                  <a:lnTo>
                    <a:pt x="514" y="5"/>
                  </a:lnTo>
                  <a:lnTo>
                    <a:pt x="514" y="2"/>
                  </a:lnTo>
                  <a:lnTo>
                    <a:pt x="511" y="0"/>
                  </a:lnTo>
                  <a:lnTo>
                    <a:pt x="511" y="0"/>
                  </a:lnTo>
                  <a:lnTo>
                    <a:pt x="509" y="0"/>
                  </a:lnTo>
                  <a:lnTo>
                    <a:pt x="499" y="2"/>
                  </a:lnTo>
                  <a:lnTo>
                    <a:pt x="490" y="5"/>
                  </a:lnTo>
                  <a:lnTo>
                    <a:pt x="483" y="7"/>
                  </a:lnTo>
                  <a:lnTo>
                    <a:pt x="473" y="9"/>
                  </a:lnTo>
                  <a:lnTo>
                    <a:pt x="464" y="12"/>
                  </a:lnTo>
                  <a:lnTo>
                    <a:pt x="454" y="14"/>
                  </a:lnTo>
                  <a:lnTo>
                    <a:pt x="447" y="16"/>
                  </a:lnTo>
                  <a:lnTo>
                    <a:pt x="438" y="19"/>
                  </a:lnTo>
                  <a:lnTo>
                    <a:pt x="428" y="21"/>
                  </a:lnTo>
                  <a:lnTo>
                    <a:pt x="419" y="24"/>
                  </a:lnTo>
                  <a:lnTo>
                    <a:pt x="412" y="24"/>
                  </a:lnTo>
                  <a:lnTo>
                    <a:pt x="402" y="26"/>
                  </a:lnTo>
                  <a:lnTo>
                    <a:pt x="393" y="28"/>
                  </a:lnTo>
                  <a:lnTo>
                    <a:pt x="393" y="28"/>
                  </a:lnTo>
                  <a:lnTo>
                    <a:pt x="391" y="31"/>
                  </a:lnTo>
                  <a:lnTo>
                    <a:pt x="379" y="31"/>
                  </a:lnTo>
                  <a:lnTo>
                    <a:pt x="376" y="31"/>
                  </a:lnTo>
                  <a:lnTo>
                    <a:pt x="374" y="33"/>
                  </a:lnTo>
                  <a:lnTo>
                    <a:pt x="372" y="35"/>
                  </a:lnTo>
                  <a:lnTo>
                    <a:pt x="367" y="38"/>
                  </a:lnTo>
                  <a:lnTo>
                    <a:pt x="367" y="40"/>
                  </a:lnTo>
                  <a:lnTo>
                    <a:pt x="362" y="43"/>
                  </a:lnTo>
                  <a:lnTo>
                    <a:pt x="362" y="45"/>
                  </a:lnTo>
                  <a:lnTo>
                    <a:pt x="357" y="47"/>
                  </a:lnTo>
                  <a:lnTo>
                    <a:pt x="346" y="57"/>
                  </a:lnTo>
                  <a:lnTo>
                    <a:pt x="341" y="64"/>
                  </a:lnTo>
                  <a:lnTo>
                    <a:pt x="334" y="76"/>
                  </a:lnTo>
                  <a:lnTo>
                    <a:pt x="324" y="87"/>
                  </a:lnTo>
                  <a:lnTo>
                    <a:pt x="315" y="99"/>
                  </a:lnTo>
                  <a:lnTo>
                    <a:pt x="313" y="106"/>
                  </a:lnTo>
                  <a:lnTo>
                    <a:pt x="310" y="111"/>
                  </a:lnTo>
                  <a:lnTo>
                    <a:pt x="310" y="111"/>
                  </a:lnTo>
                  <a:lnTo>
                    <a:pt x="310" y="111"/>
                  </a:lnTo>
                  <a:lnTo>
                    <a:pt x="310" y="111"/>
                  </a:lnTo>
                  <a:lnTo>
                    <a:pt x="313" y="114"/>
                  </a:lnTo>
                  <a:lnTo>
                    <a:pt x="313" y="116"/>
                  </a:lnTo>
                  <a:lnTo>
                    <a:pt x="313" y="118"/>
                  </a:lnTo>
                  <a:lnTo>
                    <a:pt x="308" y="123"/>
                  </a:lnTo>
                  <a:lnTo>
                    <a:pt x="308" y="123"/>
                  </a:lnTo>
                  <a:lnTo>
                    <a:pt x="308" y="123"/>
                  </a:lnTo>
                  <a:lnTo>
                    <a:pt x="308" y="125"/>
                  </a:lnTo>
                  <a:lnTo>
                    <a:pt x="308" y="125"/>
                  </a:lnTo>
                  <a:lnTo>
                    <a:pt x="305" y="125"/>
                  </a:lnTo>
                  <a:lnTo>
                    <a:pt x="303" y="128"/>
                  </a:lnTo>
                  <a:lnTo>
                    <a:pt x="301" y="130"/>
                  </a:lnTo>
                  <a:lnTo>
                    <a:pt x="301" y="130"/>
                  </a:lnTo>
                  <a:lnTo>
                    <a:pt x="291" y="142"/>
                  </a:lnTo>
                  <a:lnTo>
                    <a:pt x="282" y="151"/>
                  </a:lnTo>
                  <a:lnTo>
                    <a:pt x="268" y="166"/>
                  </a:lnTo>
                  <a:lnTo>
                    <a:pt x="268" y="166"/>
                  </a:lnTo>
                  <a:lnTo>
                    <a:pt x="268" y="170"/>
                  </a:lnTo>
                  <a:lnTo>
                    <a:pt x="270" y="170"/>
                  </a:lnTo>
                  <a:lnTo>
                    <a:pt x="272" y="170"/>
                  </a:lnTo>
                  <a:lnTo>
                    <a:pt x="272" y="170"/>
                  </a:lnTo>
                  <a:lnTo>
                    <a:pt x="275" y="173"/>
                  </a:lnTo>
                  <a:lnTo>
                    <a:pt x="275" y="173"/>
                  </a:lnTo>
                  <a:lnTo>
                    <a:pt x="275" y="175"/>
                  </a:lnTo>
                  <a:lnTo>
                    <a:pt x="275" y="175"/>
                  </a:lnTo>
                  <a:lnTo>
                    <a:pt x="275" y="175"/>
                  </a:lnTo>
                  <a:lnTo>
                    <a:pt x="277" y="175"/>
                  </a:lnTo>
                  <a:lnTo>
                    <a:pt x="277" y="175"/>
                  </a:lnTo>
                  <a:lnTo>
                    <a:pt x="277" y="173"/>
                  </a:lnTo>
                  <a:lnTo>
                    <a:pt x="277" y="170"/>
                  </a:lnTo>
                  <a:lnTo>
                    <a:pt x="282" y="168"/>
                  </a:lnTo>
                  <a:lnTo>
                    <a:pt x="284" y="168"/>
                  </a:lnTo>
                  <a:lnTo>
                    <a:pt x="287" y="168"/>
                  </a:lnTo>
                  <a:lnTo>
                    <a:pt x="289" y="168"/>
                  </a:lnTo>
                  <a:lnTo>
                    <a:pt x="289" y="170"/>
                  </a:lnTo>
                  <a:lnTo>
                    <a:pt x="289" y="170"/>
                  </a:lnTo>
                  <a:lnTo>
                    <a:pt x="289" y="170"/>
                  </a:lnTo>
                  <a:lnTo>
                    <a:pt x="289" y="170"/>
                  </a:lnTo>
                  <a:lnTo>
                    <a:pt x="289" y="170"/>
                  </a:lnTo>
                  <a:lnTo>
                    <a:pt x="289" y="170"/>
                  </a:lnTo>
                  <a:lnTo>
                    <a:pt x="291" y="168"/>
                  </a:lnTo>
                  <a:lnTo>
                    <a:pt x="291" y="170"/>
                  </a:lnTo>
                  <a:lnTo>
                    <a:pt x="289" y="173"/>
                  </a:lnTo>
                  <a:lnTo>
                    <a:pt x="289" y="175"/>
                  </a:lnTo>
                  <a:lnTo>
                    <a:pt x="287" y="175"/>
                  </a:lnTo>
                  <a:lnTo>
                    <a:pt x="284" y="177"/>
                  </a:lnTo>
                  <a:lnTo>
                    <a:pt x="284" y="180"/>
                  </a:lnTo>
                  <a:lnTo>
                    <a:pt x="284" y="180"/>
                  </a:lnTo>
                  <a:lnTo>
                    <a:pt x="291" y="177"/>
                  </a:lnTo>
                  <a:lnTo>
                    <a:pt x="294" y="177"/>
                  </a:lnTo>
                  <a:lnTo>
                    <a:pt x="294" y="175"/>
                  </a:lnTo>
                  <a:lnTo>
                    <a:pt x="296" y="173"/>
                  </a:lnTo>
                  <a:lnTo>
                    <a:pt x="298" y="173"/>
                  </a:lnTo>
                  <a:lnTo>
                    <a:pt x="298" y="175"/>
                  </a:lnTo>
                  <a:lnTo>
                    <a:pt x="298" y="175"/>
                  </a:lnTo>
                  <a:lnTo>
                    <a:pt x="298" y="177"/>
                  </a:lnTo>
                  <a:lnTo>
                    <a:pt x="296" y="180"/>
                  </a:lnTo>
                  <a:lnTo>
                    <a:pt x="294" y="180"/>
                  </a:lnTo>
                  <a:lnTo>
                    <a:pt x="294" y="182"/>
                  </a:lnTo>
                  <a:lnTo>
                    <a:pt x="291" y="182"/>
                  </a:lnTo>
                  <a:lnTo>
                    <a:pt x="294" y="185"/>
                  </a:lnTo>
                  <a:lnTo>
                    <a:pt x="294" y="187"/>
                  </a:lnTo>
                  <a:lnTo>
                    <a:pt x="291" y="189"/>
                  </a:lnTo>
                  <a:lnTo>
                    <a:pt x="289" y="192"/>
                  </a:lnTo>
                  <a:lnTo>
                    <a:pt x="287" y="194"/>
                  </a:lnTo>
                  <a:lnTo>
                    <a:pt x="284" y="194"/>
                  </a:lnTo>
                  <a:lnTo>
                    <a:pt x="284" y="192"/>
                  </a:lnTo>
                  <a:lnTo>
                    <a:pt x="287" y="189"/>
                  </a:lnTo>
                  <a:lnTo>
                    <a:pt x="282" y="192"/>
                  </a:lnTo>
                  <a:lnTo>
                    <a:pt x="279" y="194"/>
                  </a:lnTo>
                  <a:lnTo>
                    <a:pt x="279" y="196"/>
                  </a:lnTo>
                  <a:lnTo>
                    <a:pt x="279" y="196"/>
                  </a:lnTo>
                  <a:lnTo>
                    <a:pt x="282" y="196"/>
                  </a:lnTo>
                  <a:lnTo>
                    <a:pt x="284" y="199"/>
                  </a:lnTo>
                  <a:lnTo>
                    <a:pt x="284" y="199"/>
                  </a:lnTo>
                  <a:lnTo>
                    <a:pt x="287" y="199"/>
                  </a:lnTo>
                  <a:lnTo>
                    <a:pt x="287" y="199"/>
                  </a:lnTo>
                  <a:lnTo>
                    <a:pt x="287" y="201"/>
                  </a:lnTo>
                  <a:lnTo>
                    <a:pt x="287" y="201"/>
                  </a:lnTo>
                  <a:lnTo>
                    <a:pt x="287" y="201"/>
                  </a:lnTo>
                  <a:lnTo>
                    <a:pt x="289" y="203"/>
                  </a:lnTo>
                  <a:lnTo>
                    <a:pt x="291" y="208"/>
                  </a:lnTo>
                  <a:lnTo>
                    <a:pt x="291" y="208"/>
                  </a:lnTo>
                  <a:lnTo>
                    <a:pt x="291" y="211"/>
                  </a:lnTo>
                  <a:lnTo>
                    <a:pt x="291" y="213"/>
                  </a:lnTo>
                  <a:lnTo>
                    <a:pt x="294" y="218"/>
                  </a:lnTo>
                  <a:lnTo>
                    <a:pt x="294" y="220"/>
                  </a:lnTo>
                  <a:lnTo>
                    <a:pt x="294" y="218"/>
                  </a:lnTo>
                  <a:lnTo>
                    <a:pt x="294" y="215"/>
                  </a:lnTo>
                  <a:lnTo>
                    <a:pt x="296" y="215"/>
                  </a:lnTo>
                  <a:lnTo>
                    <a:pt x="296" y="215"/>
                  </a:lnTo>
                  <a:lnTo>
                    <a:pt x="294" y="222"/>
                  </a:lnTo>
                  <a:lnTo>
                    <a:pt x="294" y="225"/>
                  </a:lnTo>
                  <a:lnTo>
                    <a:pt x="298" y="227"/>
                  </a:lnTo>
                  <a:lnTo>
                    <a:pt x="296" y="227"/>
                  </a:lnTo>
                  <a:lnTo>
                    <a:pt x="294" y="234"/>
                  </a:lnTo>
                  <a:lnTo>
                    <a:pt x="291" y="234"/>
                  </a:lnTo>
                  <a:lnTo>
                    <a:pt x="287" y="237"/>
                  </a:lnTo>
                  <a:lnTo>
                    <a:pt x="284" y="237"/>
                  </a:lnTo>
                  <a:lnTo>
                    <a:pt x="279" y="237"/>
                  </a:lnTo>
                  <a:lnTo>
                    <a:pt x="277" y="237"/>
                  </a:lnTo>
                  <a:lnTo>
                    <a:pt x="275" y="244"/>
                  </a:lnTo>
                  <a:lnTo>
                    <a:pt x="272" y="244"/>
                  </a:lnTo>
                  <a:lnTo>
                    <a:pt x="263" y="251"/>
                  </a:lnTo>
                  <a:lnTo>
                    <a:pt x="261" y="253"/>
                  </a:lnTo>
                  <a:lnTo>
                    <a:pt x="258" y="258"/>
                  </a:lnTo>
                  <a:lnTo>
                    <a:pt x="256" y="265"/>
                  </a:lnTo>
                  <a:lnTo>
                    <a:pt x="253" y="265"/>
                  </a:lnTo>
                  <a:lnTo>
                    <a:pt x="251" y="265"/>
                  </a:lnTo>
                  <a:lnTo>
                    <a:pt x="251" y="267"/>
                  </a:lnTo>
                  <a:lnTo>
                    <a:pt x="251" y="267"/>
                  </a:lnTo>
                  <a:lnTo>
                    <a:pt x="246" y="270"/>
                  </a:lnTo>
                  <a:lnTo>
                    <a:pt x="237" y="274"/>
                  </a:lnTo>
                  <a:lnTo>
                    <a:pt x="237" y="274"/>
                  </a:lnTo>
                  <a:lnTo>
                    <a:pt x="237" y="277"/>
                  </a:lnTo>
                  <a:lnTo>
                    <a:pt x="237" y="277"/>
                  </a:lnTo>
                  <a:lnTo>
                    <a:pt x="237" y="277"/>
                  </a:lnTo>
                  <a:lnTo>
                    <a:pt x="237" y="279"/>
                  </a:lnTo>
                  <a:lnTo>
                    <a:pt x="237" y="279"/>
                  </a:lnTo>
                  <a:lnTo>
                    <a:pt x="237" y="279"/>
                  </a:lnTo>
                  <a:lnTo>
                    <a:pt x="237" y="279"/>
                  </a:lnTo>
                  <a:lnTo>
                    <a:pt x="237" y="282"/>
                  </a:lnTo>
                  <a:lnTo>
                    <a:pt x="234" y="282"/>
                  </a:lnTo>
                  <a:lnTo>
                    <a:pt x="234" y="282"/>
                  </a:lnTo>
                  <a:lnTo>
                    <a:pt x="232" y="279"/>
                  </a:lnTo>
                  <a:lnTo>
                    <a:pt x="232" y="279"/>
                  </a:lnTo>
                  <a:lnTo>
                    <a:pt x="232" y="279"/>
                  </a:lnTo>
                  <a:lnTo>
                    <a:pt x="232" y="277"/>
                  </a:lnTo>
                  <a:lnTo>
                    <a:pt x="197" y="284"/>
                  </a:lnTo>
                  <a:lnTo>
                    <a:pt x="194" y="286"/>
                  </a:lnTo>
                  <a:lnTo>
                    <a:pt x="182" y="291"/>
                  </a:lnTo>
                  <a:lnTo>
                    <a:pt x="178" y="293"/>
                  </a:lnTo>
                  <a:lnTo>
                    <a:pt x="175" y="291"/>
                  </a:lnTo>
                  <a:lnTo>
                    <a:pt x="166" y="286"/>
                  </a:lnTo>
                  <a:lnTo>
                    <a:pt x="166" y="286"/>
                  </a:lnTo>
                  <a:lnTo>
                    <a:pt x="164" y="286"/>
                  </a:lnTo>
                  <a:lnTo>
                    <a:pt x="164" y="286"/>
                  </a:lnTo>
                  <a:lnTo>
                    <a:pt x="161" y="284"/>
                  </a:lnTo>
                  <a:lnTo>
                    <a:pt x="128" y="286"/>
                  </a:lnTo>
                  <a:lnTo>
                    <a:pt x="116" y="289"/>
                  </a:lnTo>
                  <a:lnTo>
                    <a:pt x="102" y="291"/>
                  </a:lnTo>
                  <a:lnTo>
                    <a:pt x="76" y="301"/>
                  </a:lnTo>
                  <a:lnTo>
                    <a:pt x="69" y="305"/>
                  </a:lnTo>
                  <a:lnTo>
                    <a:pt x="59" y="308"/>
                  </a:lnTo>
                  <a:lnTo>
                    <a:pt x="50" y="315"/>
                  </a:lnTo>
                  <a:lnTo>
                    <a:pt x="43" y="317"/>
                  </a:lnTo>
                  <a:lnTo>
                    <a:pt x="45" y="319"/>
                  </a:lnTo>
                  <a:lnTo>
                    <a:pt x="48" y="329"/>
                  </a:lnTo>
                  <a:lnTo>
                    <a:pt x="48" y="331"/>
                  </a:lnTo>
                  <a:lnTo>
                    <a:pt x="48" y="331"/>
                  </a:lnTo>
                  <a:lnTo>
                    <a:pt x="48" y="334"/>
                  </a:lnTo>
                  <a:lnTo>
                    <a:pt x="45" y="334"/>
                  </a:lnTo>
                  <a:lnTo>
                    <a:pt x="45" y="336"/>
                  </a:lnTo>
                  <a:lnTo>
                    <a:pt x="48" y="338"/>
                  </a:lnTo>
                  <a:lnTo>
                    <a:pt x="48" y="338"/>
                  </a:lnTo>
                  <a:lnTo>
                    <a:pt x="50" y="338"/>
                  </a:lnTo>
                  <a:lnTo>
                    <a:pt x="62" y="338"/>
                  </a:lnTo>
                  <a:lnTo>
                    <a:pt x="64" y="341"/>
                  </a:lnTo>
                  <a:lnTo>
                    <a:pt x="64" y="343"/>
                  </a:lnTo>
                  <a:lnTo>
                    <a:pt x="62" y="348"/>
                  </a:lnTo>
                  <a:lnTo>
                    <a:pt x="62" y="350"/>
                  </a:lnTo>
                  <a:lnTo>
                    <a:pt x="62" y="350"/>
                  </a:lnTo>
                  <a:lnTo>
                    <a:pt x="64" y="353"/>
                  </a:lnTo>
                  <a:lnTo>
                    <a:pt x="64" y="353"/>
                  </a:lnTo>
                  <a:lnTo>
                    <a:pt x="67" y="357"/>
                  </a:lnTo>
                  <a:lnTo>
                    <a:pt x="67" y="360"/>
                  </a:lnTo>
                  <a:lnTo>
                    <a:pt x="69" y="362"/>
                  </a:lnTo>
                  <a:lnTo>
                    <a:pt x="71" y="364"/>
                  </a:lnTo>
                  <a:lnTo>
                    <a:pt x="71" y="364"/>
                  </a:lnTo>
                  <a:lnTo>
                    <a:pt x="71" y="367"/>
                  </a:lnTo>
                  <a:lnTo>
                    <a:pt x="71" y="372"/>
                  </a:lnTo>
                  <a:lnTo>
                    <a:pt x="71" y="374"/>
                  </a:lnTo>
                  <a:lnTo>
                    <a:pt x="69" y="374"/>
                  </a:lnTo>
                  <a:lnTo>
                    <a:pt x="69" y="376"/>
                  </a:lnTo>
                  <a:lnTo>
                    <a:pt x="62" y="381"/>
                  </a:lnTo>
                  <a:lnTo>
                    <a:pt x="59" y="383"/>
                  </a:lnTo>
                  <a:lnTo>
                    <a:pt x="57" y="388"/>
                  </a:lnTo>
                  <a:lnTo>
                    <a:pt x="55" y="393"/>
                  </a:lnTo>
                  <a:lnTo>
                    <a:pt x="55" y="395"/>
                  </a:lnTo>
                  <a:lnTo>
                    <a:pt x="52" y="395"/>
                  </a:lnTo>
                  <a:lnTo>
                    <a:pt x="52" y="395"/>
                  </a:lnTo>
                  <a:lnTo>
                    <a:pt x="52" y="400"/>
                  </a:lnTo>
                  <a:lnTo>
                    <a:pt x="50" y="402"/>
                  </a:lnTo>
                  <a:lnTo>
                    <a:pt x="50" y="402"/>
                  </a:lnTo>
                  <a:lnTo>
                    <a:pt x="50" y="402"/>
                  </a:lnTo>
                  <a:lnTo>
                    <a:pt x="43" y="407"/>
                  </a:lnTo>
                  <a:lnTo>
                    <a:pt x="43" y="409"/>
                  </a:lnTo>
                  <a:lnTo>
                    <a:pt x="38" y="414"/>
                  </a:lnTo>
                  <a:lnTo>
                    <a:pt x="33" y="416"/>
                  </a:lnTo>
                  <a:lnTo>
                    <a:pt x="33" y="416"/>
                  </a:lnTo>
                  <a:lnTo>
                    <a:pt x="31" y="416"/>
                  </a:lnTo>
                  <a:lnTo>
                    <a:pt x="31" y="419"/>
                  </a:lnTo>
                  <a:lnTo>
                    <a:pt x="31" y="419"/>
                  </a:lnTo>
                  <a:lnTo>
                    <a:pt x="29" y="421"/>
                  </a:lnTo>
                  <a:lnTo>
                    <a:pt x="24" y="428"/>
                  </a:lnTo>
                  <a:lnTo>
                    <a:pt x="22" y="433"/>
                  </a:lnTo>
                  <a:lnTo>
                    <a:pt x="19" y="433"/>
                  </a:lnTo>
                  <a:lnTo>
                    <a:pt x="17" y="435"/>
                  </a:lnTo>
                  <a:lnTo>
                    <a:pt x="12" y="440"/>
                  </a:lnTo>
                  <a:lnTo>
                    <a:pt x="5" y="445"/>
                  </a:lnTo>
                  <a:lnTo>
                    <a:pt x="3" y="447"/>
                  </a:lnTo>
                  <a:lnTo>
                    <a:pt x="3" y="450"/>
                  </a:lnTo>
                  <a:lnTo>
                    <a:pt x="0" y="450"/>
                  </a:lnTo>
                  <a:lnTo>
                    <a:pt x="0" y="450"/>
                  </a:lnTo>
                  <a:lnTo>
                    <a:pt x="3" y="454"/>
                  </a:lnTo>
                  <a:lnTo>
                    <a:pt x="3" y="457"/>
                  </a:lnTo>
                  <a:lnTo>
                    <a:pt x="3" y="461"/>
                  </a:lnTo>
                  <a:lnTo>
                    <a:pt x="3" y="464"/>
                  </a:lnTo>
                  <a:lnTo>
                    <a:pt x="5" y="469"/>
                  </a:lnTo>
                  <a:lnTo>
                    <a:pt x="5" y="471"/>
                  </a:lnTo>
                  <a:lnTo>
                    <a:pt x="5" y="476"/>
                  </a:lnTo>
                  <a:lnTo>
                    <a:pt x="7" y="478"/>
                  </a:lnTo>
                  <a:lnTo>
                    <a:pt x="7" y="483"/>
                  </a:lnTo>
                  <a:lnTo>
                    <a:pt x="10" y="483"/>
                  </a:lnTo>
                  <a:lnTo>
                    <a:pt x="24" y="480"/>
                  </a:lnTo>
                  <a:lnTo>
                    <a:pt x="36" y="478"/>
                  </a:lnTo>
                  <a:lnTo>
                    <a:pt x="48" y="476"/>
                  </a:lnTo>
                  <a:lnTo>
                    <a:pt x="62" y="473"/>
                  </a:lnTo>
                  <a:lnTo>
                    <a:pt x="74" y="471"/>
                  </a:lnTo>
                  <a:lnTo>
                    <a:pt x="85" y="469"/>
                  </a:lnTo>
                  <a:lnTo>
                    <a:pt x="100" y="466"/>
                  </a:lnTo>
                  <a:lnTo>
                    <a:pt x="111" y="461"/>
                  </a:lnTo>
                  <a:lnTo>
                    <a:pt x="123" y="459"/>
                  </a:lnTo>
                  <a:lnTo>
                    <a:pt x="138" y="457"/>
                  </a:lnTo>
                  <a:lnTo>
                    <a:pt x="149" y="454"/>
                  </a:lnTo>
                  <a:lnTo>
                    <a:pt x="161" y="452"/>
                  </a:lnTo>
                  <a:lnTo>
                    <a:pt x="175" y="450"/>
                  </a:lnTo>
                  <a:lnTo>
                    <a:pt x="187" y="447"/>
                  </a:lnTo>
                  <a:lnTo>
                    <a:pt x="199" y="445"/>
                  </a:lnTo>
                  <a:lnTo>
                    <a:pt x="213" y="443"/>
                  </a:lnTo>
                  <a:lnTo>
                    <a:pt x="225" y="440"/>
                  </a:lnTo>
                  <a:lnTo>
                    <a:pt x="237" y="438"/>
                  </a:lnTo>
                  <a:lnTo>
                    <a:pt x="251" y="435"/>
                  </a:lnTo>
                  <a:lnTo>
                    <a:pt x="263" y="433"/>
                  </a:lnTo>
                  <a:lnTo>
                    <a:pt x="275" y="428"/>
                  </a:lnTo>
                  <a:lnTo>
                    <a:pt x="289" y="426"/>
                  </a:lnTo>
                  <a:lnTo>
                    <a:pt x="301" y="424"/>
                  </a:lnTo>
                  <a:lnTo>
                    <a:pt x="313" y="421"/>
                  </a:lnTo>
                  <a:lnTo>
                    <a:pt x="327" y="419"/>
                  </a:lnTo>
                  <a:lnTo>
                    <a:pt x="339" y="416"/>
                  </a:lnTo>
                  <a:lnTo>
                    <a:pt x="350" y="414"/>
                  </a:lnTo>
                  <a:lnTo>
                    <a:pt x="365" y="409"/>
                  </a:lnTo>
                  <a:lnTo>
                    <a:pt x="376" y="407"/>
                  </a:lnTo>
                  <a:lnTo>
                    <a:pt x="388" y="405"/>
                  </a:lnTo>
                  <a:lnTo>
                    <a:pt x="402" y="402"/>
                  </a:lnTo>
                  <a:lnTo>
                    <a:pt x="414" y="400"/>
                  </a:lnTo>
                  <a:lnTo>
                    <a:pt x="417" y="398"/>
                  </a:lnTo>
                  <a:lnTo>
                    <a:pt x="417" y="398"/>
                  </a:lnTo>
                  <a:lnTo>
                    <a:pt x="417" y="400"/>
                  </a:lnTo>
                  <a:lnTo>
                    <a:pt x="419" y="402"/>
                  </a:lnTo>
                  <a:lnTo>
                    <a:pt x="424" y="402"/>
                  </a:lnTo>
                  <a:lnTo>
                    <a:pt x="426" y="402"/>
                  </a:lnTo>
                  <a:lnTo>
                    <a:pt x="426" y="405"/>
                  </a:lnTo>
                  <a:lnTo>
                    <a:pt x="428" y="407"/>
                  </a:lnTo>
                  <a:lnTo>
                    <a:pt x="428" y="409"/>
                  </a:lnTo>
                  <a:lnTo>
                    <a:pt x="431" y="412"/>
                  </a:lnTo>
                  <a:lnTo>
                    <a:pt x="436" y="409"/>
                  </a:lnTo>
                  <a:lnTo>
                    <a:pt x="436" y="409"/>
                  </a:lnTo>
                  <a:lnTo>
                    <a:pt x="438" y="409"/>
                  </a:lnTo>
                  <a:lnTo>
                    <a:pt x="443" y="412"/>
                  </a:lnTo>
                  <a:lnTo>
                    <a:pt x="443" y="412"/>
                  </a:lnTo>
                  <a:lnTo>
                    <a:pt x="445" y="412"/>
                  </a:lnTo>
                  <a:lnTo>
                    <a:pt x="445" y="414"/>
                  </a:lnTo>
                  <a:lnTo>
                    <a:pt x="445" y="414"/>
                  </a:lnTo>
                  <a:lnTo>
                    <a:pt x="445" y="416"/>
                  </a:lnTo>
                  <a:lnTo>
                    <a:pt x="445" y="419"/>
                  </a:lnTo>
                  <a:lnTo>
                    <a:pt x="447" y="419"/>
                  </a:lnTo>
                  <a:lnTo>
                    <a:pt x="450" y="419"/>
                  </a:lnTo>
                  <a:lnTo>
                    <a:pt x="450" y="421"/>
                  </a:lnTo>
                  <a:lnTo>
                    <a:pt x="450" y="424"/>
                  </a:lnTo>
                  <a:lnTo>
                    <a:pt x="450" y="424"/>
                  </a:lnTo>
                  <a:lnTo>
                    <a:pt x="450" y="426"/>
                  </a:lnTo>
                  <a:lnTo>
                    <a:pt x="452" y="428"/>
                  </a:lnTo>
                  <a:lnTo>
                    <a:pt x="452" y="433"/>
                  </a:lnTo>
                  <a:lnTo>
                    <a:pt x="452" y="438"/>
                  </a:lnTo>
                  <a:lnTo>
                    <a:pt x="454" y="440"/>
                  </a:lnTo>
                  <a:lnTo>
                    <a:pt x="454" y="440"/>
                  </a:lnTo>
                  <a:lnTo>
                    <a:pt x="462" y="450"/>
                  </a:lnTo>
                  <a:lnTo>
                    <a:pt x="464" y="450"/>
                  </a:lnTo>
                  <a:lnTo>
                    <a:pt x="466" y="452"/>
                  </a:lnTo>
                  <a:lnTo>
                    <a:pt x="469" y="452"/>
                  </a:lnTo>
                  <a:lnTo>
                    <a:pt x="471" y="452"/>
                  </a:lnTo>
                  <a:lnTo>
                    <a:pt x="473" y="454"/>
                  </a:lnTo>
                  <a:lnTo>
                    <a:pt x="473" y="454"/>
                  </a:lnTo>
                  <a:lnTo>
                    <a:pt x="476" y="454"/>
                  </a:lnTo>
                  <a:lnTo>
                    <a:pt x="480" y="452"/>
                  </a:lnTo>
                  <a:lnTo>
                    <a:pt x="483" y="454"/>
                  </a:lnTo>
                  <a:lnTo>
                    <a:pt x="485" y="454"/>
                  </a:lnTo>
                  <a:lnTo>
                    <a:pt x="485" y="454"/>
                  </a:lnTo>
                  <a:lnTo>
                    <a:pt x="485" y="454"/>
                  </a:lnTo>
                  <a:lnTo>
                    <a:pt x="488" y="452"/>
                  </a:lnTo>
                  <a:lnTo>
                    <a:pt x="488" y="454"/>
                  </a:lnTo>
                  <a:lnTo>
                    <a:pt x="488" y="454"/>
                  </a:lnTo>
                  <a:lnTo>
                    <a:pt x="490" y="457"/>
                  </a:lnTo>
                  <a:lnTo>
                    <a:pt x="490" y="457"/>
                  </a:lnTo>
                  <a:lnTo>
                    <a:pt x="492" y="459"/>
                  </a:lnTo>
                  <a:lnTo>
                    <a:pt x="495" y="461"/>
                  </a:lnTo>
                  <a:lnTo>
                    <a:pt x="504" y="464"/>
                  </a:lnTo>
                  <a:lnTo>
                    <a:pt x="514" y="469"/>
                  </a:lnTo>
                  <a:lnTo>
                    <a:pt x="525" y="471"/>
                  </a:lnTo>
                  <a:lnTo>
                    <a:pt x="535" y="476"/>
                  </a:lnTo>
                  <a:lnTo>
                    <a:pt x="547" y="478"/>
                  </a:lnTo>
                  <a:lnTo>
                    <a:pt x="556" y="480"/>
                  </a:lnTo>
                  <a:lnTo>
                    <a:pt x="568" y="485"/>
                  </a:lnTo>
                  <a:lnTo>
                    <a:pt x="577" y="487"/>
                  </a:lnTo>
                  <a:close/>
                  <a:moveTo>
                    <a:pt x="52" y="348"/>
                  </a:moveTo>
                  <a:lnTo>
                    <a:pt x="55" y="348"/>
                  </a:lnTo>
                  <a:lnTo>
                    <a:pt x="55" y="350"/>
                  </a:lnTo>
                  <a:lnTo>
                    <a:pt x="57" y="350"/>
                  </a:lnTo>
                  <a:lnTo>
                    <a:pt x="59" y="350"/>
                  </a:lnTo>
                  <a:lnTo>
                    <a:pt x="62" y="343"/>
                  </a:lnTo>
                  <a:lnTo>
                    <a:pt x="62" y="341"/>
                  </a:lnTo>
                  <a:lnTo>
                    <a:pt x="62" y="341"/>
                  </a:lnTo>
                  <a:lnTo>
                    <a:pt x="59" y="341"/>
                  </a:lnTo>
                  <a:lnTo>
                    <a:pt x="57" y="341"/>
                  </a:lnTo>
                  <a:lnTo>
                    <a:pt x="55" y="341"/>
                  </a:lnTo>
                  <a:lnTo>
                    <a:pt x="55" y="341"/>
                  </a:lnTo>
                  <a:lnTo>
                    <a:pt x="52" y="341"/>
                  </a:lnTo>
                  <a:lnTo>
                    <a:pt x="52" y="343"/>
                  </a:lnTo>
                  <a:lnTo>
                    <a:pt x="52" y="348"/>
                  </a:lnTo>
                  <a:lnTo>
                    <a:pt x="52" y="348"/>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5" name="Freeform 24">
              <a:extLst>
                <a:ext uri="{FF2B5EF4-FFF2-40B4-BE49-F238E27FC236}">
                  <a16:creationId xmlns:a16="http://schemas.microsoft.com/office/drawing/2014/main" xmlns="" id="{46937F95-B70F-4C2F-95CF-5BAF0BBCF9C5}"/>
                </a:ext>
              </a:extLst>
            </p:cNvPr>
            <p:cNvSpPr>
              <a:spLocks noEditPoints="1"/>
            </p:cNvSpPr>
            <p:nvPr/>
          </p:nvSpPr>
          <p:spPr bwMode="auto">
            <a:xfrm>
              <a:off x="10742267" y="3115843"/>
              <a:ext cx="132384" cy="295394"/>
            </a:xfrm>
            <a:custGeom>
              <a:avLst/>
              <a:gdLst>
                <a:gd name="T0" fmla="*/ 113 w 134"/>
                <a:gd name="T1" fmla="*/ 228 h 299"/>
                <a:gd name="T2" fmla="*/ 120 w 134"/>
                <a:gd name="T3" fmla="*/ 221 h 299"/>
                <a:gd name="T4" fmla="*/ 132 w 134"/>
                <a:gd name="T5" fmla="*/ 180 h 299"/>
                <a:gd name="T6" fmla="*/ 125 w 134"/>
                <a:gd name="T7" fmla="*/ 211 h 299"/>
                <a:gd name="T8" fmla="*/ 132 w 134"/>
                <a:gd name="T9" fmla="*/ 180 h 299"/>
                <a:gd name="T10" fmla="*/ 132 w 134"/>
                <a:gd name="T11" fmla="*/ 140 h 299"/>
                <a:gd name="T12" fmla="*/ 132 w 134"/>
                <a:gd name="T13" fmla="*/ 114 h 299"/>
                <a:gd name="T14" fmla="*/ 125 w 134"/>
                <a:gd name="T15" fmla="*/ 97 h 299"/>
                <a:gd name="T16" fmla="*/ 104 w 134"/>
                <a:gd name="T17" fmla="*/ 100 h 299"/>
                <a:gd name="T18" fmla="*/ 97 w 134"/>
                <a:gd name="T19" fmla="*/ 88 h 299"/>
                <a:gd name="T20" fmla="*/ 99 w 134"/>
                <a:gd name="T21" fmla="*/ 74 h 299"/>
                <a:gd name="T22" fmla="*/ 104 w 134"/>
                <a:gd name="T23" fmla="*/ 64 h 299"/>
                <a:gd name="T24" fmla="*/ 111 w 134"/>
                <a:gd name="T25" fmla="*/ 64 h 299"/>
                <a:gd name="T26" fmla="*/ 113 w 134"/>
                <a:gd name="T27" fmla="*/ 50 h 299"/>
                <a:gd name="T28" fmla="*/ 85 w 134"/>
                <a:gd name="T29" fmla="*/ 17 h 299"/>
                <a:gd name="T30" fmla="*/ 30 w 134"/>
                <a:gd name="T31" fmla="*/ 3 h 299"/>
                <a:gd name="T32" fmla="*/ 26 w 134"/>
                <a:gd name="T33" fmla="*/ 8 h 299"/>
                <a:gd name="T34" fmla="*/ 16 w 134"/>
                <a:gd name="T35" fmla="*/ 34 h 299"/>
                <a:gd name="T36" fmla="*/ 14 w 134"/>
                <a:gd name="T37" fmla="*/ 38 h 299"/>
                <a:gd name="T38" fmla="*/ 2 w 134"/>
                <a:gd name="T39" fmla="*/ 53 h 299"/>
                <a:gd name="T40" fmla="*/ 4 w 134"/>
                <a:gd name="T41" fmla="*/ 60 h 299"/>
                <a:gd name="T42" fmla="*/ 9 w 134"/>
                <a:gd name="T43" fmla="*/ 62 h 299"/>
                <a:gd name="T44" fmla="*/ 9 w 134"/>
                <a:gd name="T45" fmla="*/ 76 h 299"/>
                <a:gd name="T46" fmla="*/ 2 w 134"/>
                <a:gd name="T47" fmla="*/ 83 h 299"/>
                <a:gd name="T48" fmla="*/ 4 w 134"/>
                <a:gd name="T49" fmla="*/ 93 h 299"/>
                <a:gd name="T50" fmla="*/ 9 w 134"/>
                <a:gd name="T51" fmla="*/ 105 h 299"/>
                <a:gd name="T52" fmla="*/ 26 w 134"/>
                <a:gd name="T53" fmla="*/ 121 h 299"/>
                <a:gd name="T54" fmla="*/ 45 w 134"/>
                <a:gd name="T55" fmla="*/ 131 h 299"/>
                <a:gd name="T56" fmla="*/ 59 w 134"/>
                <a:gd name="T57" fmla="*/ 150 h 299"/>
                <a:gd name="T58" fmla="*/ 45 w 134"/>
                <a:gd name="T59" fmla="*/ 159 h 299"/>
                <a:gd name="T60" fmla="*/ 33 w 134"/>
                <a:gd name="T61" fmla="*/ 178 h 299"/>
                <a:gd name="T62" fmla="*/ 30 w 134"/>
                <a:gd name="T63" fmla="*/ 187 h 299"/>
                <a:gd name="T64" fmla="*/ 23 w 134"/>
                <a:gd name="T65" fmla="*/ 192 h 299"/>
                <a:gd name="T66" fmla="*/ 4 w 134"/>
                <a:gd name="T67" fmla="*/ 213 h 299"/>
                <a:gd name="T68" fmla="*/ 2 w 134"/>
                <a:gd name="T69" fmla="*/ 221 h 299"/>
                <a:gd name="T70" fmla="*/ 4 w 134"/>
                <a:gd name="T71" fmla="*/ 232 h 299"/>
                <a:gd name="T72" fmla="*/ 4 w 134"/>
                <a:gd name="T73" fmla="*/ 244 h 299"/>
                <a:gd name="T74" fmla="*/ 26 w 134"/>
                <a:gd name="T75" fmla="*/ 256 h 299"/>
                <a:gd name="T76" fmla="*/ 33 w 134"/>
                <a:gd name="T77" fmla="*/ 261 h 299"/>
                <a:gd name="T78" fmla="*/ 47 w 134"/>
                <a:gd name="T79" fmla="*/ 266 h 299"/>
                <a:gd name="T80" fmla="*/ 52 w 134"/>
                <a:gd name="T81" fmla="*/ 270 h 299"/>
                <a:gd name="T82" fmla="*/ 61 w 134"/>
                <a:gd name="T83" fmla="*/ 266 h 299"/>
                <a:gd name="T84" fmla="*/ 71 w 134"/>
                <a:gd name="T85" fmla="*/ 266 h 299"/>
                <a:gd name="T86" fmla="*/ 73 w 134"/>
                <a:gd name="T87" fmla="*/ 292 h 299"/>
                <a:gd name="T88" fmla="*/ 78 w 134"/>
                <a:gd name="T89" fmla="*/ 296 h 299"/>
                <a:gd name="T90" fmla="*/ 87 w 134"/>
                <a:gd name="T91" fmla="*/ 280 h 299"/>
                <a:gd name="T92" fmla="*/ 94 w 134"/>
                <a:gd name="T93" fmla="*/ 270 h 299"/>
                <a:gd name="T94" fmla="*/ 89 w 134"/>
                <a:gd name="T95" fmla="*/ 270 h 299"/>
                <a:gd name="T96" fmla="*/ 99 w 134"/>
                <a:gd name="T97" fmla="*/ 254 h 299"/>
                <a:gd name="T98" fmla="*/ 94 w 134"/>
                <a:gd name="T99" fmla="*/ 247 h 299"/>
                <a:gd name="T100" fmla="*/ 104 w 134"/>
                <a:gd name="T101" fmla="*/ 237 h 299"/>
                <a:gd name="T102" fmla="*/ 108 w 134"/>
                <a:gd name="T103" fmla="*/ 240 h 299"/>
                <a:gd name="T104" fmla="*/ 108 w 134"/>
                <a:gd name="T105" fmla="*/ 228 h 299"/>
                <a:gd name="T106" fmla="*/ 113 w 134"/>
                <a:gd name="T107" fmla="*/ 223 h 299"/>
                <a:gd name="T108" fmla="*/ 111 w 134"/>
                <a:gd name="T109" fmla="*/ 211 h 299"/>
                <a:gd name="T110" fmla="*/ 120 w 134"/>
                <a:gd name="T111" fmla="*/ 213 h 299"/>
                <a:gd name="T112" fmla="*/ 120 w 134"/>
                <a:gd name="T113" fmla="*/ 202 h 299"/>
                <a:gd name="T114" fmla="*/ 127 w 134"/>
                <a:gd name="T115" fmla="*/ 192 h 299"/>
                <a:gd name="T116" fmla="*/ 125 w 134"/>
                <a:gd name="T117" fmla="*/ 178 h 299"/>
                <a:gd name="T118" fmla="*/ 127 w 134"/>
                <a:gd name="T119" fmla="*/ 161 h 299"/>
                <a:gd name="T120" fmla="*/ 125 w 134"/>
                <a:gd name="T121" fmla="*/ 152 h 299"/>
                <a:gd name="T122" fmla="*/ 130 w 134"/>
                <a:gd name="T123" fmla="*/ 142 h 299"/>
                <a:gd name="T124" fmla="*/ 132 w 134"/>
                <a:gd name="T125" fmla="*/ 15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99">
                  <a:moveTo>
                    <a:pt x="115" y="221"/>
                  </a:moveTo>
                  <a:lnTo>
                    <a:pt x="118" y="223"/>
                  </a:lnTo>
                  <a:lnTo>
                    <a:pt x="115" y="223"/>
                  </a:lnTo>
                  <a:lnTo>
                    <a:pt x="115" y="228"/>
                  </a:lnTo>
                  <a:lnTo>
                    <a:pt x="115" y="228"/>
                  </a:lnTo>
                  <a:lnTo>
                    <a:pt x="113" y="228"/>
                  </a:lnTo>
                  <a:lnTo>
                    <a:pt x="113" y="228"/>
                  </a:lnTo>
                  <a:lnTo>
                    <a:pt x="111" y="225"/>
                  </a:lnTo>
                  <a:lnTo>
                    <a:pt x="111" y="228"/>
                  </a:lnTo>
                  <a:lnTo>
                    <a:pt x="113" y="230"/>
                  </a:lnTo>
                  <a:lnTo>
                    <a:pt x="115" y="230"/>
                  </a:lnTo>
                  <a:lnTo>
                    <a:pt x="118" y="228"/>
                  </a:lnTo>
                  <a:lnTo>
                    <a:pt x="120" y="223"/>
                  </a:lnTo>
                  <a:lnTo>
                    <a:pt x="120" y="221"/>
                  </a:lnTo>
                  <a:lnTo>
                    <a:pt x="123" y="221"/>
                  </a:lnTo>
                  <a:lnTo>
                    <a:pt x="123" y="218"/>
                  </a:lnTo>
                  <a:lnTo>
                    <a:pt x="123" y="218"/>
                  </a:lnTo>
                  <a:lnTo>
                    <a:pt x="118" y="218"/>
                  </a:lnTo>
                  <a:lnTo>
                    <a:pt x="115" y="221"/>
                  </a:lnTo>
                  <a:close/>
                  <a:moveTo>
                    <a:pt x="132" y="180"/>
                  </a:moveTo>
                  <a:lnTo>
                    <a:pt x="132" y="180"/>
                  </a:lnTo>
                  <a:lnTo>
                    <a:pt x="132" y="185"/>
                  </a:lnTo>
                  <a:lnTo>
                    <a:pt x="132" y="187"/>
                  </a:lnTo>
                  <a:lnTo>
                    <a:pt x="125" y="204"/>
                  </a:lnTo>
                  <a:lnTo>
                    <a:pt x="125" y="209"/>
                  </a:lnTo>
                  <a:lnTo>
                    <a:pt x="125" y="209"/>
                  </a:lnTo>
                  <a:lnTo>
                    <a:pt x="125" y="209"/>
                  </a:lnTo>
                  <a:lnTo>
                    <a:pt x="125" y="211"/>
                  </a:lnTo>
                  <a:lnTo>
                    <a:pt x="127" y="206"/>
                  </a:lnTo>
                  <a:lnTo>
                    <a:pt x="130" y="197"/>
                  </a:lnTo>
                  <a:lnTo>
                    <a:pt x="132" y="192"/>
                  </a:lnTo>
                  <a:lnTo>
                    <a:pt x="132" y="187"/>
                  </a:lnTo>
                  <a:lnTo>
                    <a:pt x="134" y="183"/>
                  </a:lnTo>
                  <a:lnTo>
                    <a:pt x="134" y="178"/>
                  </a:lnTo>
                  <a:lnTo>
                    <a:pt x="132" y="180"/>
                  </a:lnTo>
                  <a:close/>
                  <a:moveTo>
                    <a:pt x="132" y="161"/>
                  </a:moveTo>
                  <a:lnTo>
                    <a:pt x="134" y="157"/>
                  </a:lnTo>
                  <a:lnTo>
                    <a:pt x="132" y="157"/>
                  </a:lnTo>
                  <a:lnTo>
                    <a:pt x="132" y="154"/>
                  </a:lnTo>
                  <a:lnTo>
                    <a:pt x="132" y="147"/>
                  </a:lnTo>
                  <a:lnTo>
                    <a:pt x="132" y="142"/>
                  </a:lnTo>
                  <a:lnTo>
                    <a:pt x="132" y="140"/>
                  </a:lnTo>
                  <a:lnTo>
                    <a:pt x="130" y="138"/>
                  </a:lnTo>
                  <a:lnTo>
                    <a:pt x="130" y="138"/>
                  </a:lnTo>
                  <a:lnTo>
                    <a:pt x="130" y="133"/>
                  </a:lnTo>
                  <a:lnTo>
                    <a:pt x="130" y="124"/>
                  </a:lnTo>
                  <a:lnTo>
                    <a:pt x="130" y="121"/>
                  </a:lnTo>
                  <a:lnTo>
                    <a:pt x="130" y="116"/>
                  </a:lnTo>
                  <a:lnTo>
                    <a:pt x="132" y="114"/>
                  </a:lnTo>
                  <a:lnTo>
                    <a:pt x="132" y="112"/>
                  </a:lnTo>
                  <a:lnTo>
                    <a:pt x="127" y="95"/>
                  </a:lnTo>
                  <a:lnTo>
                    <a:pt x="125" y="93"/>
                  </a:lnTo>
                  <a:lnTo>
                    <a:pt x="123" y="90"/>
                  </a:lnTo>
                  <a:lnTo>
                    <a:pt x="123" y="93"/>
                  </a:lnTo>
                  <a:lnTo>
                    <a:pt x="123" y="95"/>
                  </a:lnTo>
                  <a:lnTo>
                    <a:pt x="125" y="97"/>
                  </a:lnTo>
                  <a:lnTo>
                    <a:pt x="127" y="97"/>
                  </a:lnTo>
                  <a:lnTo>
                    <a:pt x="125" y="100"/>
                  </a:lnTo>
                  <a:lnTo>
                    <a:pt x="120" y="97"/>
                  </a:lnTo>
                  <a:lnTo>
                    <a:pt x="111" y="97"/>
                  </a:lnTo>
                  <a:lnTo>
                    <a:pt x="108" y="97"/>
                  </a:lnTo>
                  <a:lnTo>
                    <a:pt x="104" y="100"/>
                  </a:lnTo>
                  <a:lnTo>
                    <a:pt x="104" y="100"/>
                  </a:lnTo>
                  <a:lnTo>
                    <a:pt x="101" y="97"/>
                  </a:lnTo>
                  <a:lnTo>
                    <a:pt x="99" y="97"/>
                  </a:lnTo>
                  <a:lnTo>
                    <a:pt x="97" y="97"/>
                  </a:lnTo>
                  <a:lnTo>
                    <a:pt x="97" y="95"/>
                  </a:lnTo>
                  <a:lnTo>
                    <a:pt x="97" y="93"/>
                  </a:lnTo>
                  <a:lnTo>
                    <a:pt x="97" y="90"/>
                  </a:lnTo>
                  <a:lnTo>
                    <a:pt x="97" y="88"/>
                  </a:lnTo>
                  <a:lnTo>
                    <a:pt x="97" y="88"/>
                  </a:lnTo>
                  <a:lnTo>
                    <a:pt x="97" y="86"/>
                  </a:lnTo>
                  <a:lnTo>
                    <a:pt x="97" y="83"/>
                  </a:lnTo>
                  <a:lnTo>
                    <a:pt x="99" y="83"/>
                  </a:lnTo>
                  <a:lnTo>
                    <a:pt x="99" y="81"/>
                  </a:lnTo>
                  <a:lnTo>
                    <a:pt x="99" y="76"/>
                  </a:lnTo>
                  <a:lnTo>
                    <a:pt x="99" y="74"/>
                  </a:lnTo>
                  <a:lnTo>
                    <a:pt x="99" y="71"/>
                  </a:lnTo>
                  <a:lnTo>
                    <a:pt x="101" y="71"/>
                  </a:lnTo>
                  <a:lnTo>
                    <a:pt x="101" y="69"/>
                  </a:lnTo>
                  <a:lnTo>
                    <a:pt x="101" y="69"/>
                  </a:lnTo>
                  <a:lnTo>
                    <a:pt x="101" y="67"/>
                  </a:lnTo>
                  <a:lnTo>
                    <a:pt x="104" y="64"/>
                  </a:lnTo>
                  <a:lnTo>
                    <a:pt x="104" y="64"/>
                  </a:lnTo>
                  <a:lnTo>
                    <a:pt x="106" y="64"/>
                  </a:lnTo>
                  <a:lnTo>
                    <a:pt x="104" y="71"/>
                  </a:lnTo>
                  <a:lnTo>
                    <a:pt x="106" y="69"/>
                  </a:lnTo>
                  <a:lnTo>
                    <a:pt x="106" y="69"/>
                  </a:lnTo>
                  <a:lnTo>
                    <a:pt x="108" y="69"/>
                  </a:lnTo>
                  <a:lnTo>
                    <a:pt x="108" y="67"/>
                  </a:lnTo>
                  <a:lnTo>
                    <a:pt x="111" y="64"/>
                  </a:lnTo>
                  <a:lnTo>
                    <a:pt x="113" y="62"/>
                  </a:lnTo>
                  <a:lnTo>
                    <a:pt x="113" y="60"/>
                  </a:lnTo>
                  <a:lnTo>
                    <a:pt x="113" y="60"/>
                  </a:lnTo>
                  <a:lnTo>
                    <a:pt x="113" y="57"/>
                  </a:lnTo>
                  <a:lnTo>
                    <a:pt x="113" y="57"/>
                  </a:lnTo>
                  <a:lnTo>
                    <a:pt x="113" y="55"/>
                  </a:lnTo>
                  <a:lnTo>
                    <a:pt x="113" y="50"/>
                  </a:lnTo>
                  <a:lnTo>
                    <a:pt x="115" y="43"/>
                  </a:lnTo>
                  <a:lnTo>
                    <a:pt x="115" y="34"/>
                  </a:lnTo>
                  <a:lnTo>
                    <a:pt x="115" y="29"/>
                  </a:lnTo>
                  <a:lnTo>
                    <a:pt x="115" y="26"/>
                  </a:lnTo>
                  <a:lnTo>
                    <a:pt x="106" y="24"/>
                  </a:lnTo>
                  <a:lnTo>
                    <a:pt x="94" y="19"/>
                  </a:lnTo>
                  <a:lnTo>
                    <a:pt x="85" y="17"/>
                  </a:lnTo>
                  <a:lnTo>
                    <a:pt x="73" y="15"/>
                  </a:lnTo>
                  <a:lnTo>
                    <a:pt x="63" y="10"/>
                  </a:lnTo>
                  <a:lnTo>
                    <a:pt x="52" y="8"/>
                  </a:lnTo>
                  <a:lnTo>
                    <a:pt x="42" y="3"/>
                  </a:lnTo>
                  <a:lnTo>
                    <a:pt x="33" y="0"/>
                  </a:lnTo>
                  <a:lnTo>
                    <a:pt x="33" y="0"/>
                  </a:lnTo>
                  <a:lnTo>
                    <a:pt x="30" y="3"/>
                  </a:lnTo>
                  <a:lnTo>
                    <a:pt x="28" y="3"/>
                  </a:lnTo>
                  <a:lnTo>
                    <a:pt x="28" y="3"/>
                  </a:lnTo>
                  <a:lnTo>
                    <a:pt x="26" y="5"/>
                  </a:lnTo>
                  <a:lnTo>
                    <a:pt x="26" y="5"/>
                  </a:lnTo>
                  <a:lnTo>
                    <a:pt x="26" y="5"/>
                  </a:lnTo>
                  <a:lnTo>
                    <a:pt x="26" y="5"/>
                  </a:lnTo>
                  <a:lnTo>
                    <a:pt x="26" y="8"/>
                  </a:lnTo>
                  <a:lnTo>
                    <a:pt x="26" y="8"/>
                  </a:lnTo>
                  <a:lnTo>
                    <a:pt x="21" y="15"/>
                  </a:lnTo>
                  <a:lnTo>
                    <a:pt x="21" y="15"/>
                  </a:lnTo>
                  <a:lnTo>
                    <a:pt x="21" y="17"/>
                  </a:lnTo>
                  <a:lnTo>
                    <a:pt x="21" y="19"/>
                  </a:lnTo>
                  <a:lnTo>
                    <a:pt x="18" y="26"/>
                  </a:lnTo>
                  <a:lnTo>
                    <a:pt x="16" y="34"/>
                  </a:lnTo>
                  <a:lnTo>
                    <a:pt x="14" y="34"/>
                  </a:lnTo>
                  <a:lnTo>
                    <a:pt x="14" y="34"/>
                  </a:lnTo>
                  <a:lnTo>
                    <a:pt x="14" y="36"/>
                  </a:lnTo>
                  <a:lnTo>
                    <a:pt x="14" y="36"/>
                  </a:lnTo>
                  <a:lnTo>
                    <a:pt x="11" y="36"/>
                  </a:lnTo>
                  <a:lnTo>
                    <a:pt x="14" y="38"/>
                  </a:lnTo>
                  <a:lnTo>
                    <a:pt x="14" y="38"/>
                  </a:lnTo>
                  <a:lnTo>
                    <a:pt x="14" y="38"/>
                  </a:lnTo>
                  <a:lnTo>
                    <a:pt x="9" y="45"/>
                  </a:lnTo>
                  <a:lnTo>
                    <a:pt x="9" y="45"/>
                  </a:lnTo>
                  <a:lnTo>
                    <a:pt x="7" y="48"/>
                  </a:lnTo>
                  <a:lnTo>
                    <a:pt x="4" y="48"/>
                  </a:lnTo>
                  <a:lnTo>
                    <a:pt x="4" y="50"/>
                  </a:lnTo>
                  <a:lnTo>
                    <a:pt x="2" y="53"/>
                  </a:lnTo>
                  <a:lnTo>
                    <a:pt x="2" y="55"/>
                  </a:lnTo>
                  <a:lnTo>
                    <a:pt x="2" y="55"/>
                  </a:lnTo>
                  <a:lnTo>
                    <a:pt x="2" y="57"/>
                  </a:lnTo>
                  <a:lnTo>
                    <a:pt x="4" y="57"/>
                  </a:lnTo>
                  <a:lnTo>
                    <a:pt x="4" y="57"/>
                  </a:lnTo>
                  <a:lnTo>
                    <a:pt x="4" y="60"/>
                  </a:lnTo>
                  <a:lnTo>
                    <a:pt x="4" y="60"/>
                  </a:lnTo>
                  <a:lnTo>
                    <a:pt x="4" y="60"/>
                  </a:lnTo>
                  <a:lnTo>
                    <a:pt x="4" y="60"/>
                  </a:lnTo>
                  <a:lnTo>
                    <a:pt x="7" y="60"/>
                  </a:lnTo>
                  <a:lnTo>
                    <a:pt x="7" y="60"/>
                  </a:lnTo>
                  <a:lnTo>
                    <a:pt x="7" y="60"/>
                  </a:lnTo>
                  <a:lnTo>
                    <a:pt x="7" y="60"/>
                  </a:lnTo>
                  <a:lnTo>
                    <a:pt x="9" y="62"/>
                  </a:lnTo>
                  <a:lnTo>
                    <a:pt x="11" y="64"/>
                  </a:lnTo>
                  <a:lnTo>
                    <a:pt x="11" y="67"/>
                  </a:lnTo>
                  <a:lnTo>
                    <a:pt x="11" y="69"/>
                  </a:lnTo>
                  <a:lnTo>
                    <a:pt x="11" y="69"/>
                  </a:lnTo>
                  <a:lnTo>
                    <a:pt x="9" y="71"/>
                  </a:lnTo>
                  <a:lnTo>
                    <a:pt x="9" y="74"/>
                  </a:lnTo>
                  <a:lnTo>
                    <a:pt x="9" y="76"/>
                  </a:lnTo>
                  <a:lnTo>
                    <a:pt x="9" y="79"/>
                  </a:lnTo>
                  <a:lnTo>
                    <a:pt x="7" y="79"/>
                  </a:lnTo>
                  <a:lnTo>
                    <a:pt x="4" y="79"/>
                  </a:lnTo>
                  <a:lnTo>
                    <a:pt x="4" y="81"/>
                  </a:lnTo>
                  <a:lnTo>
                    <a:pt x="4" y="81"/>
                  </a:lnTo>
                  <a:lnTo>
                    <a:pt x="2" y="81"/>
                  </a:lnTo>
                  <a:lnTo>
                    <a:pt x="2" y="83"/>
                  </a:lnTo>
                  <a:lnTo>
                    <a:pt x="2" y="83"/>
                  </a:lnTo>
                  <a:lnTo>
                    <a:pt x="4" y="83"/>
                  </a:lnTo>
                  <a:lnTo>
                    <a:pt x="4" y="83"/>
                  </a:lnTo>
                  <a:lnTo>
                    <a:pt x="4" y="88"/>
                  </a:lnTo>
                  <a:lnTo>
                    <a:pt x="4" y="90"/>
                  </a:lnTo>
                  <a:lnTo>
                    <a:pt x="4" y="90"/>
                  </a:lnTo>
                  <a:lnTo>
                    <a:pt x="4" y="93"/>
                  </a:lnTo>
                  <a:lnTo>
                    <a:pt x="4" y="93"/>
                  </a:lnTo>
                  <a:lnTo>
                    <a:pt x="4" y="95"/>
                  </a:lnTo>
                  <a:lnTo>
                    <a:pt x="7" y="97"/>
                  </a:lnTo>
                  <a:lnTo>
                    <a:pt x="7" y="100"/>
                  </a:lnTo>
                  <a:lnTo>
                    <a:pt x="7" y="100"/>
                  </a:lnTo>
                  <a:lnTo>
                    <a:pt x="7" y="102"/>
                  </a:lnTo>
                  <a:lnTo>
                    <a:pt x="9" y="105"/>
                  </a:lnTo>
                  <a:lnTo>
                    <a:pt x="9" y="105"/>
                  </a:lnTo>
                  <a:lnTo>
                    <a:pt x="11" y="105"/>
                  </a:lnTo>
                  <a:lnTo>
                    <a:pt x="18" y="105"/>
                  </a:lnTo>
                  <a:lnTo>
                    <a:pt x="21" y="107"/>
                  </a:lnTo>
                  <a:lnTo>
                    <a:pt x="23" y="116"/>
                  </a:lnTo>
                  <a:lnTo>
                    <a:pt x="23" y="119"/>
                  </a:lnTo>
                  <a:lnTo>
                    <a:pt x="26" y="121"/>
                  </a:lnTo>
                  <a:lnTo>
                    <a:pt x="28" y="121"/>
                  </a:lnTo>
                  <a:lnTo>
                    <a:pt x="33" y="119"/>
                  </a:lnTo>
                  <a:lnTo>
                    <a:pt x="35" y="121"/>
                  </a:lnTo>
                  <a:lnTo>
                    <a:pt x="37" y="126"/>
                  </a:lnTo>
                  <a:lnTo>
                    <a:pt x="42" y="128"/>
                  </a:lnTo>
                  <a:lnTo>
                    <a:pt x="45" y="128"/>
                  </a:lnTo>
                  <a:lnTo>
                    <a:pt x="45" y="131"/>
                  </a:lnTo>
                  <a:lnTo>
                    <a:pt x="47" y="133"/>
                  </a:lnTo>
                  <a:lnTo>
                    <a:pt x="52" y="138"/>
                  </a:lnTo>
                  <a:lnTo>
                    <a:pt x="59" y="140"/>
                  </a:lnTo>
                  <a:lnTo>
                    <a:pt x="61" y="142"/>
                  </a:lnTo>
                  <a:lnTo>
                    <a:pt x="63" y="145"/>
                  </a:lnTo>
                  <a:lnTo>
                    <a:pt x="61" y="147"/>
                  </a:lnTo>
                  <a:lnTo>
                    <a:pt x="59" y="150"/>
                  </a:lnTo>
                  <a:lnTo>
                    <a:pt x="56" y="150"/>
                  </a:lnTo>
                  <a:lnTo>
                    <a:pt x="54" y="152"/>
                  </a:lnTo>
                  <a:lnTo>
                    <a:pt x="54" y="152"/>
                  </a:lnTo>
                  <a:lnTo>
                    <a:pt x="52" y="157"/>
                  </a:lnTo>
                  <a:lnTo>
                    <a:pt x="49" y="157"/>
                  </a:lnTo>
                  <a:lnTo>
                    <a:pt x="47" y="159"/>
                  </a:lnTo>
                  <a:lnTo>
                    <a:pt x="45" y="159"/>
                  </a:lnTo>
                  <a:lnTo>
                    <a:pt x="42" y="164"/>
                  </a:lnTo>
                  <a:lnTo>
                    <a:pt x="42" y="166"/>
                  </a:lnTo>
                  <a:lnTo>
                    <a:pt x="40" y="168"/>
                  </a:lnTo>
                  <a:lnTo>
                    <a:pt x="37" y="171"/>
                  </a:lnTo>
                  <a:lnTo>
                    <a:pt x="35" y="176"/>
                  </a:lnTo>
                  <a:lnTo>
                    <a:pt x="35" y="176"/>
                  </a:lnTo>
                  <a:lnTo>
                    <a:pt x="33" y="178"/>
                  </a:lnTo>
                  <a:lnTo>
                    <a:pt x="33" y="178"/>
                  </a:lnTo>
                  <a:lnTo>
                    <a:pt x="33" y="180"/>
                  </a:lnTo>
                  <a:lnTo>
                    <a:pt x="33" y="180"/>
                  </a:lnTo>
                  <a:lnTo>
                    <a:pt x="35" y="183"/>
                  </a:lnTo>
                  <a:lnTo>
                    <a:pt x="33" y="185"/>
                  </a:lnTo>
                  <a:lnTo>
                    <a:pt x="33" y="187"/>
                  </a:lnTo>
                  <a:lnTo>
                    <a:pt x="30" y="187"/>
                  </a:lnTo>
                  <a:lnTo>
                    <a:pt x="30" y="187"/>
                  </a:lnTo>
                  <a:lnTo>
                    <a:pt x="28" y="187"/>
                  </a:lnTo>
                  <a:lnTo>
                    <a:pt x="28" y="187"/>
                  </a:lnTo>
                  <a:lnTo>
                    <a:pt x="28" y="187"/>
                  </a:lnTo>
                  <a:lnTo>
                    <a:pt x="26" y="190"/>
                  </a:lnTo>
                  <a:lnTo>
                    <a:pt x="23" y="192"/>
                  </a:lnTo>
                  <a:lnTo>
                    <a:pt x="23" y="192"/>
                  </a:lnTo>
                  <a:lnTo>
                    <a:pt x="21" y="192"/>
                  </a:lnTo>
                  <a:lnTo>
                    <a:pt x="16" y="195"/>
                  </a:lnTo>
                  <a:lnTo>
                    <a:pt x="11" y="199"/>
                  </a:lnTo>
                  <a:lnTo>
                    <a:pt x="9" y="202"/>
                  </a:lnTo>
                  <a:lnTo>
                    <a:pt x="7" y="206"/>
                  </a:lnTo>
                  <a:lnTo>
                    <a:pt x="4" y="209"/>
                  </a:lnTo>
                  <a:lnTo>
                    <a:pt x="4" y="213"/>
                  </a:lnTo>
                  <a:lnTo>
                    <a:pt x="4" y="213"/>
                  </a:lnTo>
                  <a:lnTo>
                    <a:pt x="4" y="213"/>
                  </a:lnTo>
                  <a:lnTo>
                    <a:pt x="4" y="216"/>
                  </a:lnTo>
                  <a:lnTo>
                    <a:pt x="4" y="216"/>
                  </a:lnTo>
                  <a:lnTo>
                    <a:pt x="2" y="218"/>
                  </a:lnTo>
                  <a:lnTo>
                    <a:pt x="2" y="218"/>
                  </a:lnTo>
                  <a:lnTo>
                    <a:pt x="2" y="221"/>
                  </a:lnTo>
                  <a:lnTo>
                    <a:pt x="2" y="223"/>
                  </a:lnTo>
                  <a:lnTo>
                    <a:pt x="2" y="223"/>
                  </a:lnTo>
                  <a:lnTo>
                    <a:pt x="0" y="225"/>
                  </a:lnTo>
                  <a:lnTo>
                    <a:pt x="0" y="228"/>
                  </a:lnTo>
                  <a:lnTo>
                    <a:pt x="0" y="228"/>
                  </a:lnTo>
                  <a:lnTo>
                    <a:pt x="0" y="230"/>
                  </a:lnTo>
                  <a:lnTo>
                    <a:pt x="4" y="232"/>
                  </a:lnTo>
                  <a:lnTo>
                    <a:pt x="4" y="232"/>
                  </a:lnTo>
                  <a:lnTo>
                    <a:pt x="4" y="240"/>
                  </a:lnTo>
                  <a:lnTo>
                    <a:pt x="4" y="242"/>
                  </a:lnTo>
                  <a:lnTo>
                    <a:pt x="4" y="242"/>
                  </a:lnTo>
                  <a:lnTo>
                    <a:pt x="4" y="242"/>
                  </a:lnTo>
                  <a:lnTo>
                    <a:pt x="4" y="240"/>
                  </a:lnTo>
                  <a:lnTo>
                    <a:pt x="4" y="244"/>
                  </a:lnTo>
                  <a:lnTo>
                    <a:pt x="9" y="247"/>
                  </a:lnTo>
                  <a:lnTo>
                    <a:pt x="11" y="247"/>
                  </a:lnTo>
                  <a:lnTo>
                    <a:pt x="23" y="256"/>
                  </a:lnTo>
                  <a:lnTo>
                    <a:pt x="23" y="256"/>
                  </a:lnTo>
                  <a:lnTo>
                    <a:pt x="26" y="256"/>
                  </a:lnTo>
                  <a:lnTo>
                    <a:pt x="26" y="256"/>
                  </a:lnTo>
                  <a:lnTo>
                    <a:pt x="26" y="256"/>
                  </a:lnTo>
                  <a:lnTo>
                    <a:pt x="26" y="256"/>
                  </a:lnTo>
                  <a:lnTo>
                    <a:pt x="28" y="256"/>
                  </a:lnTo>
                  <a:lnTo>
                    <a:pt x="28" y="256"/>
                  </a:lnTo>
                  <a:lnTo>
                    <a:pt x="30" y="256"/>
                  </a:lnTo>
                  <a:lnTo>
                    <a:pt x="30" y="258"/>
                  </a:lnTo>
                  <a:lnTo>
                    <a:pt x="33" y="261"/>
                  </a:lnTo>
                  <a:lnTo>
                    <a:pt x="33" y="261"/>
                  </a:lnTo>
                  <a:lnTo>
                    <a:pt x="37" y="258"/>
                  </a:lnTo>
                  <a:lnTo>
                    <a:pt x="37" y="261"/>
                  </a:lnTo>
                  <a:lnTo>
                    <a:pt x="40" y="263"/>
                  </a:lnTo>
                  <a:lnTo>
                    <a:pt x="40" y="263"/>
                  </a:lnTo>
                  <a:lnTo>
                    <a:pt x="42" y="263"/>
                  </a:lnTo>
                  <a:lnTo>
                    <a:pt x="45" y="266"/>
                  </a:lnTo>
                  <a:lnTo>
                    <a:pt x="47" y="266"/>
                  </a:lnTo>
                  <a:lnTo>
                    <a:pt x="47" y="266"/>
                  </a:lnTo>
                  <a:lnTo>
                    <a:pt x="47" y="268"/>
                  </a:lnTo>
                  <a:lnTo>
                    <a:pt x="47" y="268"/>
                  </a:lnTo>
                  <a:lnTo>
                    <a:pt x="49" y="270"/>
                  </a:lnTo>
                  <a:lnTo>
                    <a:pt x="49" y="270"/>
                  </a:lnTo>
                  <a:lnTo>
                    <a:pt x="49" y="270"/>
                  </a:lnTo>
                  <a:lnTo>
                    <a:pt x="52" y="270"/>
                  </a:lnTo>
                  <a:lnTo>
                    <a:pt x="52" y="270"/>
                  </a:lnTo>
                  <a:lnTo>
                    <a:pt x="54" y="268"/>
                  </a:lnTo>
                  <a:lnTo>
                    <a:pt x="54" y="268"/>
                  </a:lnTo>
                  <a:lnTo>
                    <a:pt x="56" y="266"/>
                  </a:lnTo>
                  <a:lnTo>
                    <a:pt x="59" y="266"/>
                  </a:lnTo>
                  <a:lnTo>
                    <a:pt x="61" y="266"/>
                  </a:lnTo>
                  <a:lnTo>
                    <a:pt x="61" y="266"/>
                  </a:lnTo>
                  <a:lnTo>
                    <a:pt x="61" y="268"/>
                  </a:lnTo>
                  <a:lnTo>
                    <a:pt x="61" y="268"/>
                  </a:lnTo>
                  <a:lnTo>
                    <a:pt x="63" y="268"/>
                  </a:lnTo>
                  <a:lnTo>
                    <a:pt x="63" y="268"/>
                  </a:lnTo>
                  <a:lnTo>
                    <a:pt x="66" y="266"/>
                  </a:lnTo>
                  <a:lnTo>
                    <a:pt x="66" y="266"/>
                  </a:lnTo>
                  <a:lnTo>
                    <a:pt x="71" y="266"/>
                  </a:lnTo>
                  <a:lnTo>
                    <a:pt x="71" y="266"/>
                  </a:lnTo>
                  <a:lnTo>
                    <a:pt x="73" y="266"/>
                  </a:lnTo>
                  <a:lnTo>
                    <a:pt x="75" y="270"/>
                  </a:lnTo>
                  <a:lnTo>
                    <a:pt x="75" y="275"/>
                  </a:lnTo>
                  <a:lnTo>
                    <a:pt x="73" y="287"/>
                  </a:lnTo>
                  <a:lnTo>
                    <a:pt x="73" y="289"/>
                  </a:lnTo>
                  <a:lnTo>
                    <a:pt x="73" y="292"/>
                  </a:lnTo>
                  <a:lnTo>
                    <a:pt x="75" y="294"/>
                  </a:lnTo>
                  <a:lnTo>
                    <a:pt x="75" y="294"/>
                  </a:lnTo>
                  <a:lnTo>
                    <a:pt x="73" y="296"/>
                  </a:lnTo>
                  <a:lnTo>
                    <a:pt x="73" y="296"/>
                  </a:lnTo>
                  <a:lnTo>
                    <a:pt x="75" y="299"/>
                  </a:lnTo>
                  <a:lnTo>
                    <a:pt x="75" y="299"/>
                  </a:lnTo>
                  <a:lnTo>
                    <a:pt x="78" y="296"/>
                  </a:lnTo>
                  <a:lnTo>
                    <a:pt x="82" y="294"/>
                  </a:lnTo>
                  <a:lnTo>
                    <a:pt x="85" y="292"/>
                  </a:lnTo>
                  <a:lnTo>
                    <a:pt x="87" y="287"/>
                  </a:lnTo>
                  <a:lnTo>
                    <a:pt x="89" y="282"/>
                  </a:lnTo>
                  <a:lnTo>
                    <a:pt x="89" y="282"/>
                  </a:lnTo>
                  <a:lnTo>
                    <a:pt x="87" y="282"/>
                  </a:lnTo>
                  <a:lnTo>
                    <a:pt x="87" y="280"/>
                  </a:lnTo>
                  <a:lnTo>
                    <a:pt x="89" y="280"/>
                  </a:lnTo>
                  <a:lnTo>
                    <a:pt x="92" y="277"/>
                  </a:lnTo>
                  <a:lnTo>
                    <a:pt x="92" y="277"/>
                  </a:lnTo>
                  <a:lnTo>
                    <a:pt x="92" y="275"/>
                  </a:lnTo>
                  <a:lnTo>
                    <a:pt x="94" y="273"/>
                  </a:lnTo>
                  <a:lnTo>
                    <a:pt x="94" y="273"/>
                  </a:lnTo>
                  <a:lnTo>
                    <a:pt x="94" y="270"/>
                  </a:lnTo>
                  <a:lnTo>
                    <a:pt x="92" y="270"/>
                  </a:lnTo>
                  <a:lnTo>
                    <a:pt x="92" y="270"/>
                  </a:lnTo>
                  <a:lnTo>
                    <a:pt x="92" y="270"/>
                  </a:lnTo>
                  <a:lnTo>
                    <a:pt x="92" y="270"/>
                  </a:lnTo>
                  <a:lnTo>
                    <a:pt x="92" y="270"/>
                  </a:lnTo>
                  <a:lnTo>
                    <a:pt x="89" y="270"/>
                  </a:lnTo>
                  <a:lnTo>
                    <a:pt x="89" y="270"/>
                  </a:lnTo>
                  <a:lnTo>
                    <a:pt x="92" y="268"/>
                  </a:lnTo>
                  <a:lnTo>
                    <a:pt x="92" y="268"/>
                  </a:lnTo>
                  <a:lnTo>
                    <a:pt x="92" y="268"/>
                  </a:lnTo>
                  <a:lnTo>
                    <a:pt x="94" y="268"/>
                  </a:lnTo>
                  <a:lnTo>
                    <a:pt x="97" y="258"/>
                  </a:lnTo>
                  <a:lnTo>
                    <a:pt x="97" y="256"/>
                  </a:lnTo>
                  <a:lnTo>
                    <a:pt x="99" y="254"/>
                  </a:lnTo>
                  <a:lnTo>
                    <a:pt x="101" y="249"/>
                  </a:lnTo>
                  <a:lnTo>
                    <a:pt x="104" y="247"/>
                  </a:lnTo>
                  <a:lnTo>
                    <a:pt x="104" y="244"/>
                  </a:lnTo>
                  <a:lnTo>
                    <a:pt x="99" y="249"/>
                  </a:lnTo>
                  <a:lnTo>
                    <a:pt x="97" y="249"/>
                  </a:lnTo>
                  <a:lnTo>
                    <a:pt x="97" y="247"/>
                  </a:lnTo>
                  <a:lnTo>
                    <a:pt x="94" y="247"/>
                  </a:lnTo>
                  <a:lnTo>
                    <a:pt x="94" y="247"/>
                  </a:lnTo>
                  <a:lnTo>
                    <a:pt x="94" y="244"/>
                  </a:lnTo>
                  <a:lnTo>
                    <a:pt x="97" y="244"/>
                  </a:lnTo>
                  <a:lnTo>
                    <a:pt x="104" y="242"/>
                  </a:lnTo>
                  <a:lnTo>
                    <a:pt x="104" y="242"/>
                  </a:lnTo>
                  <a:lnTo>
                    <a:pt x="101" y="240"/>
                  </a:lnTo>
                  <a:lnTo>
                    <a:pt x="104" y="237"/>
                  </a:lnTo>
                  <a:lnTo>
                    <a:pt x="106" y="232"/>
                  </a:lnTo>
                  <a:lnTo>
                    <a:pt x="108" y="235"/>
                  </a:lnTo>
                  <a:lnTo>
                    <a:pt x="106" y="237"/>
                  </a:lnTo>
                  <a:lnTo>
                    <a:pt x="106" y="240"/>
                  </a:lnTo>
                  <a:lnTo>
                    <a:pt x="104" y="242"/>
                  </a:lnTo>
                  <a:lnTo>
                    <a:pt x="106" y="242"/>
                  </a:lnTo>
                  <a:lnTo>
                    <a:pt x="108" y="240"/>
                  </a:lnTo>
                  <a:lnTo>
                    <a:pt x="113" y="235"/>
                  </a:lnTo>
                  <a:lnTo>
                    <a:pt x="115" y="235"/>
                  </a:lnTo>
                  <a:lnTo>
                    <a:pt x="113" y="232"/>
                  </a:lnTo>
                  <a:lnTo>
                    <a:pt x="111" y="230"/>
                  </a:lnTo>
                  <a:lnTo>
                    <a:pt x="111" y="228"/>
                  </a:lnTo>
                  <a:lnTo>
                    <a:pt x="108" y="230"/>
                  </a:lnTo>
                  <a:lnTo>
                    <a:pt x="108" y="228"/>
                  </a:lnTo>
                  <a:lnTo>
                    <a:pt x="108" y="228"/>
                  </a:lnTo>
                  <a:lnTo>
                    <a:pt x="108" y="225"/>
                  </a:lnTo>
                  <a:lnTo>
                    <a:pt x="108" y="223"/>
                  </a:lnTo>
                  <a:lnTo>
                    <a:pt x="111" y="223"/>
                  </a:lnTo>
                  <a:lnTo>
                    <a:pt x="111" y="223"/>
                  </a:lnTo>
                  <a:lnTo>
                    <a:pt x="113" y="223"/>
                  </a:lnTo>
                  <a:lnTo>
                    <a:pt x="113" y="223"/>
                  </a:lnTo>
                  <a:lnTo>
                    <a:pt x="115" y="221"/>
                  </a:lnTo>
                  <a:lnTo>
                    <a:pt x="113" y="218"/>
                  </a:lnTo>
                  <a:lnTo>
                    <a:pt x="113" y="216"/>
                  </a:lnTo>
                  <a:lnTo>
                    <a:pt x="111" y="216"/>
                  </a:lnTo>
                  <a:lnTo>
                    <a:pt x="111" y="213"/>
                  </a:lnTo>
                  <a:lnTo>
                    <a:pt x="111" y="209"/>
                  </a:lnTo>
                  <a:lnTo>
                    <a:pt x="111" y="211"/>
                  </a:lnTo>
                  <a:lnTo>
                    <a:pt x="113" y="211"/>
                  </a:lnTo>
                  <a:lnTo>
                    <a:pt x="113" y="211"/>
                  </a:lnTo>
                  <a:lnTo>
                    <a:pt x="115" y="209"/>
                  </a:lnTo>
                  <a:lnTo>
                    <a:pt x="118" y="211"/>
                  </a:lnTo>
                  <a:lnTo>
                    <a:pt x="120" y="211"/>
                  </a:lnTo>
                  <a:lnTo>
                    <a:pt x="120" y="213"/>
                  </a:lnTo>
                  <a:lnTo>
                    <a:pt x="120" y="213"/>
                  </a:lnTo>
                  <a:lnTo>
                    <a:pt x="123" y="213"/>
                  </a:lnTo>
                  <a:lnTo>
                    <a:pt x="123" y="211"/>
                  </a:lnTo>
                  <a:lnTo>
                    <a:pt x="120" y="209"/>
                  </a:lnTo>
                  <a:lnTo>
                    <a:pt x="118" y="206"/>
                  </a:lnTo>
                  <a:lnTo>
                    <a:pt x="118" y="204"/>
                  </a:lnTo>
                  <a:lnTo>
                    <a:pt x="120" y="204"/>
                  </a:lnTo>
                  <a:lnTo>
                    <a:pt x="120" y="202"/>
                  </a:lnTo>
                  <a:lnTo>
                    <a:pt x="120" y="202"/>
                  </a:lnTo>
                  <a:lnTo>
                    <a:pt x="123" y="199"/>
                  </a:lnTo>
                  <a:lnTo>
                    <a:pt x="123" y="199"/>
                  </a:lnTo>
                  <a:lnTo>
                    <a:pt x="123" y="197"/>
                  </a:lnTo>
                  <a:lnTo>
                    <a:pt x="125" y="195"/>
                  </a:lnTo>
                  <a:lnTo>
                    <a:pt x="127" y="195"/>
                  </a:lnTo>
                  <a:lnTo>
                    <a:pt x="127" y="192"/>
                  </a:lnTo>
                  <a:lnTo>
                    <a:pt x="127" y="187"/>
                  </a:lnTo>
                  <a:lnTo>
                    <a:pt x="127" y="187"/>
                  </a:lnTo>
                  <a:lnTo>
                    <a:pt x="130" y="185"/>
                  </a:lnTo>
                  <a:lnTo>
                    <a:pt x="130" y="183"/>
                  </a:lnTo>
                  <a:lnTo>
                    <a:pt x="127" y="183"/>
                  </a:lnTo>
                  <a:lnTo>
                    <a:pt x="125" y="183"/>
                  </a:lnTo>
                  <a:lnTo>
                    <a:pt x="125" y="178"/>
                  </a:lnTo>
                  <a:lnTo>
                    <a:pt x="125" y="173"/>
                  </a:lnTo>
                  <a:lnTo>
                    <a:pt x="127" y="171"/>
                  </a:lnTo>
                  <a:lnTo>
                    <a:pt x="127" y="168"/>
                  </a:lnTo>
                  <a:lnTo>
                    <a:pt x="127" y="168"/>
                  </a:lnTo>
                  <a:lnTo>
                    <a:pt x="127" y="166"/>
                  </a:lnTo>
                  <a:lnTo>
                    <a:pt x="127" y="164"/>
                  </a:lnTo>
                  <a:lnTo>
                    <a:pt x="127" y="161"/>
                  </a:lnTo>
                  <a:lnTo>
                    <a:pt x="130" y="159"/>
                  </a:lnTo>
                  <a:lnTo>
                    <a:pt x="127" y="159"/>
                  </a:lnTo>
                  <a:lnTo>
                    <a:pt x="125" y="159"/>
                  </a:lnTo>
                  <a:lnTo>
                    <a:pt x="127" y="157"/>
                  </a:lnTo>
                  <a:lnTo>
                    <a:pt x="127" y="154"/>
                  </a:lnTo>
                  <a:lnTo>
                    <a:pt x="125" y="152"/>
                  </a:lnTo>
                  <a:lnTo>
                    <a:pt x="125" y="152"/>
                  </a:lnTo>
                  <a:lnTo>
                    <a:pt x="125" y="150"/>
                  </a:lnTo>
                  <a:lnTo>
                    <a:pt x="125" y="150"/>
                  </a:lnTo>
                  <a:lnTo>
                    <a:pt x="127" y="150"/>
                  </a:lnTo>
                  <a:lnTo>
                    <a:pt x="127" y="147"/>
                  </a:lnTo>
                  <a:lnTo>
                    <a:pt x="130" y="147"/>
                  </a:lnTo>
                  <a:lnTo>
                    <a:pt x="130" y="145"/>
                  </a:lnTo>
                  <a:lnTo>
                    <a:pt x="130" y="142"/>
                  </a:lnTo>
                  <a:lnTo>
                    <a:pt x="127" y="145"/>
                  </a:lnTo>
                  <a:lnTo>
                    <a:pt x="127" y="142"/>
                  </a:lnTo>
                  <a:lnTo>
                    <a:pt x="127" y="142"/>
                  </a:lnTo>
                  <a:lnTo>
                    <a:pt x="130" y="142"/>
                  </a:lnTo>
                  <a:lnTo>
                    <a:pt x="130" y="145"/>
                  </a:lnTo>
                  <a:lnTo>
                    <a:pt x="132" y="147"/>
                  </a:lnTo>
                  <a:lnTo>
                    <a:pt x="132" y="150"/>
                  </a:lnTo>
                  <a:lnTo>
                    <a:pt x="132" y="152"/>
                  </a:lnTo>
                  <a:lnTo>
                    <a:pt x="130" y="157"/>
                  </a:lnTo>
                  <a:lnTo>
                    <a:pt x="134" y="176"/>
                  </a:lnTo>
                  <a:lnTo>
                    <a:pt x="134" y="173"/>
                  </a:lnTo>
                  <a:lnTo>
                    <a:pt x="132" y="161"/>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 name="Freeform 25">
              <a:extLst>
                <a:ext uri="{FF2B5EF4-FFF2-40B4-BE49-F238E27FC236}">
                  <a16:creationId xmlns:a16="http://schemas.microsoft.com/office/drawing/2014/main" xmlns="" id="{05FF26EA-4CE6-4E40-BAF3-EFFB00674C65}"/>
                </a:ext>
              </a:extLst>
            </p:cNvPr>
            <p:cNvSpPr>
              <a:spLocks/>
            </p:cNvSpPr>
            <p:nvPr/>
          </p:nvSpPr>
          <p:spPr bwMode="auto">
            <a:xfrm>
              <a:off x="10919107" y="2573465"/>
              <a:ext cx="165974" cy="331947"/>
            </a:xfrm>
            <a:custGeom>
              <a:avLst/>
              <a:gdLst>
                <a:gd name="T0" fmla="*/ 168 w 168"/>
                <a:gd name="T1" fmla="*/ 256 h 336"/>
                <a:gd name="T2" fmla="*/ 164 w 168"/>
                <a:gd name="T3" fmla="*/ 270 h 336"/>
                <a:gd name="T4" fmla="*/ 159 w 168"/>
                <a:gd name="T5" fmla="*/ 282 h 336"/>
                <a:gd name="T6" fmla="*/ 145 w 168"/>
                <a:gd name="T7" fmla="*/ 289 h 336"/>
                <a:gd name="T8" fmla="*/ 140 w 168"/>
                <a:gd name="T9" fmla="*/ 294 h 336"/>
                <a:gd name="T10" fmla="*/ 135 w 168"/>
                <a:gd name="T11" fmla="*/ 294 h 336"/>
                <a:gd name="T12" fmla="*/ 133 w 168"/>
                <a:gd name="T13" fmla="*/ 299 h 336"/>
                <a:gd name="T14" fmla="*/ 130 w 168"/>
                <a:gd name="T15" fmla="*/ 306 h 336"/>
                <a:gd name="T16" fmla="*/ 126 w 168"/>
                <a:gd name="T17" fmla="*/ 310 h 336"/>
                <a:gd name="T18" fmla="*/ 109 w 168"/>
                <a:gd name="T19" fmla="*/ 315 h 336"/>
                <a:gd name="T20" fmla="*/ 76 w 168"/>
                <a:gd name="T21" fmla="*/ 322 h 336"/>
                <a:gd name="T22" fmla="*/ 45 w 168"/>
                <a:gd name="T23" fmla="*/ 329 h 336"/>
                <a:gd name="T24" fmla="*/ 19 w 168"/>
                <a:gd name="T25" fmla="*/ 336 h 336"/>
                <a:gd name="T26" fmla="*/ 19 w 168"/>
                <a:gd name="T27" fmla="*/ 336 h 336"/>
                <a:gd name="T28" fmla="*/ 19 w 168"/>
                <a:gd name="T29" fmla="*/ 336 h 336"/>
                <a:gd name="T30" fmla="*/ 19 w 168"/>
                <a:gd name="T31" fmla="*/ 336 h 336"/>
                <a:gd name="T32" fmla="*/ 7 w 168"/>
                <a:gd name="T33" fmla="*/ 327 h 336"/>
                <a:gd name="T34" fmla="*/ 5 w 168"/>
                <a:gd name="T35" fmla="*/ 320 h 336"/>
                <a:gd name="T36" fmla="*/ 7 w 168"/>
                <a:gd name="T37" fmla="*/ 308 h 336"/>
                <a:gd name="T38" fmla="*/ 7 w 168"/>
                <a:gd name="T39" fmla="*/ 289 h 336"/>
                <a:gd name="T40" fmla="*/ 5 w 168"/>
                <a:gd name="T41" fmla="*/ 277 h 336"/>
                <a:gd name="T42" fmla="*/ 5 w 168"/>
                <a:gd name="T43" fmla="*/ 275 h 336"/>
                <a:gd name="T44" fmla="*/ 7 w 168"/>
                <a:gd name="T45" fmla="*/ 268 h 336"/>
                <a:gd name="T46" fmla="*/ 0 w 168"/>
                <a:gd name="T47" fmla="*/ 235 h 336"/>
                <a:gd name="T48" fmla="*/ 3 w 168"/>
                <a:gd name="T49" fmla="*/ 216 h 336"/>
                <a:gd name="T50" fmla="*/ 10 w 168"/>
                <a:gd name="T51" fmla="*/ 204 h 336"/>
                <a:gd name="T52" fmla="*/ 10 w 168"/>
                <a:gd name="T53" fmla="*/ 190 h 336"/>
                <a:gd name="T54" fmla="*/ 12 w 168"/>
                <a:gd name="T55" fmla="*/ 178 h 336"/>
                <a:gd name="T56" fmla="*/ 10 w 168"/>
                <a:gd name="T57" fmla="*/ 149 h 336"/>
                <a:gd name="T58" fmla="*/ 22 w 168"/>
                <a:gd name="T59" fmla="*/ 133 h 336"/>
                <a:gd name="T60" fmla="*/ 36 w 168"/>
                <a:gd name="T61" fmla="*/ 116 h 336"/>
                <a:gd name="T62" fmla="*/ 43 w 168"/>
                <a:gd name="T63" fmla="*/ 104 h 336"/>
                <a:gd name="T64" fmla="*/ 43 w 168"/>
                <a:gd name="T65" fmla="*/ 97 h 336"/>
                <a:gd name="T66" fmla="*/ 41 w 168"/>
                <a:gd name="T67" fmla="*/ 93 h 336"/>
                <a:gd name="T68" fmla="*/ 31 w 168"/>
                <a:gd name="T69" fmla="*/ 81 h 336"/>
                <a:gd name="T70" fmla="*/ 38 w 168"/>
                <a:gd name="T71" fmla="*/ 57 h 336"/>
                <a:gd name="T72" fmla="*/ 33 w 168"/>
                <a:gd name="T73" fmla="*/ 45 h 336"/>
                <a:gd name="T74" fmla="*/ 33 w 168"/>
                <a:gd name="T75" fmla="*/ 38 h 336"/>
                <a:gd name="T76" fmla="*/ 38 w 168"/>
                <a:gd name="T77" fmla="*/ 22 h 336"/>
                <a:gd name="T78" fmla="*/ 38 w 168"/>
                <a:gd name="T79" fmla="*/ 17 h 336"/>
                <a:gd name="T80" fmla="*/ 45 w 168"/>
                <a:gd name="T81" fmla="*/ 7 h 336"/>
                <a:gd name="T82" fmla="*/ 62 w 168"/>
                <a:gd name="T83" fmla="*/ 3 h 336"/>
                <a:gd name="T84" fmla="*/ 67 w 168"/>
                <a:gd name="T85" fmla="*/ 15 h 336"/>
                <a:gd name="T86" fmla="*/ 76 w 168"/>
                <a:gd name="T87" fmla="*/ 45 h 336"/>
                <a:gd name="T88" fmla="*/ 88 w 168"/>
                <a:gd name="T89" fmla="*/ 76 h 336"/>
                <a:gd name="T90" fmla="*/ 97 w 168"/>
                <a:gd name="T91" fmla="*/ 107 h 336"/>
                <a:gd name="T92" fmla="*/ 107 w 168"/>
                <a:gd name="T93" fmla="*/ 138 h 336"/>
                <a:gd name="T94" fmla="*/ 116 w 168"/>
                <a:gd name="T95" fmla="*/ 168 h 336"/>
                <a:gd name="T96" fmla="*/ 128 w 168"/>
                <a:gd name="T97" fmla="*/ 199 h 336"/>
                <a:gd name="T98" fmla="*/ 130 w 168"/>
                <a:gd name="T99" fmla="*/ 211 h 336"/>
                <a:gd name="T100" fmla="*/ 133 w 168"/>
                <a:gd name="T101" fmla="*/ 216 h 336"/>
                <a:gd name="T102" fmla="*/ 133 w 168"/>
                <a:gd name="T103" fmla="*/ 223 h 336"/>
                <a:gd name="T104" fmla="*/ 147 w 168"/>
                <a:gd name="T105" fmla="*/ 235 h 336"/>
                <a:gd name="T106" fmla="*/ 152 w 168"/>
                <a:gd name="T107" fmla="*/ 239 h 336"/>
                <a:gd name="T108" fmla="*/ 156 w 168"/>
                <a:gd name="T109" fmla="*/ 24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336">
                  <a:moveTo>
                    <a:pt x="164" y="254"/>
                  </a:moveTo>
                  <a:lnTo>
                    <a:pt x="164" y="256"/>
                  </a:lnTo>
                  <a:lnTo>
                    <a:pt x="166" y="256"/>
                  </a:lnTo>
                  <a:lnTo>
                    <a:pt x="166" y="254"/>
                  </a:lnTo>
                  <a:lnTo>
                    <a:pt x="168" y="256"/>
                  </a:lnTo>
                  <a:lnTo>
                    <a:pt x="168" y="256"/>
                  </a:lnTo>
                  <a:lnTo>
                    <a:pt x="168" y="258"/>
                  </a:lnTo>
                  <a:lnTo>
                    <a:pt x="168" y="258"/>
                  </a:lnTo>
                  <a:lnTo>
                    <a:pt x="166" y="261"/>
                  </a:lnTo>
                  <a:lnTo>
                    <a:pt x="164" y="270"/>
                  </a:lnTo>
                  <a:lnTo>
                    <a:pt x="164" y="275"/>
                  </a:lnTo>
                  <a:lnTo>
                    <a:pt x="164" y="277"/>
                  </a:lnTo>
                  <a:lnTo>
                    <a:pt x="164" y="280"/>
                  </a:lnTo>
                  <a:lnTo>
                    <a:pt x="161" y="282"/>
                  </a:lnTo>
                  <a:lnTo>
                    <a:pt x="159" y="282"/>
                  </a:lnTo>
                  <a:lnTo>
                    <a:pt x="154" y="280"/>
                  </a:lnTo>
                  <a:lnTo>
                    <a:pt x="154" y="280"/>
                  </a:lnTo>
                  <a:lnTo>
                    <a:pt x="154" y="282"/>
                  </a:lnTo>
                  <a:lnTo>
                    <a:pt x="145" y="287"/>
                  </a:lnTo>
                  <a:lnTo>
                    <a:pt x="145" y="289"/>
                  </a:lnTo>
                  <a:lnTo>
                    <a:pt x="145" y="289"/>
                  </a:lnTo>
                  <a:lnTo>
                    <a:pt x="142" y="291"/>
                  </a:lnTo>
                  <a:lnTo>
                    <a:pt x="142" y="291"/>
                  </a:lnTo>
                  <a:lnTo>
                    <a:pt x="142" y="291"/>
                  </a:lnTo>
                  <a:lnTo>
                    <a:pt x="140" y="294"/>
                  </a:lnTo>
                  <a:lnTo>
                    <a:pt x="140" y="294"/>
                  </a:lnTo>
                  <a:lnTo>
                    <a:pt x="140" y="294"/>
                  </a:lnTo>
                  <a:lnTo>
                    <a:pt x="138" y="294"/>
                  </a:lnTo>
                  <a:lnTo>
                    <a:pt x="138" y="294"/>
                  </a:lnTo>
                  <a:lnTo>
                    <a:pt x="135" y="294"/>
                  </a:lnTo>
                  <a:lnTo>
                    <a:pt x="135" y="294"/>
                  </a:lnTo>
                  <a:lnTo>
                    <a:pt x="135" y="296"/>
                  </a:lnTo>
                  <a:lnTo>
                    <a:pt x="135" y="296"/>
                  </a:lnTo>
                  <a:lnTo>
                    <a:pt x="135" y="296"/>
                  </a:lnTo>
                  <a:lnTo>
                    <a:pt x="133" y="299"/>
                  </a:lnTo>
                  <a:lnTo>
                    <a:pt x="133" y="301"/>
                  </a:lnTo>
                  <a:lnTo>
                    <a:pt x="133" y="301"/>
                  </a:lnTo>
                  <a:lnTo>
                    <a:pt x="133" y="303"/>
                  </a:lnTo>
                  <a:lnTo>
                    <a:pt x="133" y="303"/>
                  </a:lnTo>
                  <a:lnTo>
                    <a:pt x="130" y="306"/>
                  </a:lnTo>
                  <a:lnTo>
                    <a:pt x="130" y="306"/>
                  </a:lnTo>
                  <a:lnTo>
                    <a:pt x="128" y="306"/>
                  </a:lnTo>
                  <a:lnTo>
                    <a:pt x="128" y="308"/>
                  </a:lnTo>
                  <a:lnTo>
                    <a:pt x="128" y="310"/>
                  </a:lnTo>
                  <a:lnTo>
                    <a:pt x="126" y="310"/>
                  </a:lnTo>
                  <a:lnTo>
                    <a:pt x="126" y="313"/>
                  </a:lnTo>
                  <a:lnTo>
                    <a:pt x="123" y="313"/>
                  </a:lnTo>
                  <a:lnTo>
                    <a:pt x="123" y="313"/>
                  </a:lnTo>
                  <a:lnTo>
                    <a:pt x="116" y="315"/>
                  </a:lnTo>
                  <a:lnTo>
                    <a:pt x="109" y="315"/>
                  </a:lnTo>
                  <a:lnTo>
                    <a:pt x="102" y="318"/>
                  </a:lnTo>
                  <a:lnTo>
                    <a:pt x="97" y="318"/>
                  </a:lnTo>
                  <a:lnTo>
                    <a:pt x="90" y="320"/>
                  </a:lnTo>
                  <a:lnTo>
                    <a:pt x="83" y="322"/>
                  </a:lnTo>
                  <a:lnTo>
                    <a:pt x="76" y="322"/>
                  </a:lnTo>
                  <a:lnTo>
                    <a:pt x="71" y="325"/>
                  </a:lnTo>
                  <a:lnTo>
                    <a:pt x="64" y="327"/>
                  </a:lnTo>
                  <a:lnTo>
                    <a:pt x="57" y="327"/>
                  </a:lnTo>
                  <a:lnTo>
                    <a:pt x="50" y="329"/>
                  </a:lnTo>
                  <a:lnTo>
                    <a:pt x="45" y="329"/>
                  </a:lnTo>
                  <a:lnTo>
                    <a:pt x="38" y="332"/>
                  </a:lnTo>
                  <a:lnTo>
                    <a:pt x="31" y="334"/>
                  </a:lnTo>
                  <a:lnTo>
                    <a:pt x="24" y="334"/>
                  </a:lnTo>
                  <a:lnTo>
                    <a:pt x="19" y="336"/>
                  </a:lnTo>
                  <a:lnTo>
                    <a:pt x="19" y="336"/>
                  </a:lnTo>
                  <a:lnTo>
                    <a:pt x="19" y="336"/>
                  </a:lnTo>
                  <a:lnTo>
                    <a:pt x="19" y="336"/>
                  </a:lnTo>
                  <a:lnTo>
                    <a:pt x="19" y="336"/>
                  </a:lnTo>
                  <a:lnTo>
                    <a:pt x="19" y="336"/>
                  </a:lnTo>
                  <a:lnTo>
                    <a:pt x="19" y="336"/>
                  </a:lnTo>
                  <a:lnTo>
                    <a:pt x="19" y="336"/>
                  </a:lnTo>
                  <a:lnTo>
                    <a:pt x="19" y="336"/>
                  </a:lnTo>
                  <a:lnTo>
                    <a:pt x="19" y="336"/>
                  </a:lnTo>
                  <a:lnTo>
                    <a:pt x="19" y="336"/>
                  </a:lnTo>
                  <a:lnTo>
                    <a:pt x="19" y="336"/>
                  </a:lnTo>
                  <a:lnTo>
                    <a:pt x="19" y="336"/>
                  </a:lnTo>
                  <a:lnTo>
                    <a:pt x="19" y="336"/>
                  </a:lnTo>
                  <a:lnTo>
                    <a:pt x="19" y="336"/>
                  </a:lnTo>
                  <a:lnTo>
                    <a:pt x="19" y="336"/>
                  </a:lnTo>
                  <a:lnTo>
                    <a:pt x="19" y="336"/>
                  </a:lnTo>
                  <a:lnTo>
                    <a:pt x="19" y="336"/>
                  </a:lnTo>
                  <a:lnTo>
                    <a:pt x="17" y="332"/>
                  </a:lnTo>
                  <a:lnTo>
                    <a:pt x="15" y="332"/>
                  </a:lnTo>
                  <a:lnTo>
                    <a:pt x="10" y="327"/>
                  </a:lnTo>
                  <a:lnTo>
                    <a:pt x="7" y="327"/>
                  </a:lnTo>
                  <a:lnTo>
                    <a:pt x="7" y="325"/>
                  </a:lnTo>
                  <a:lnTo>
                    <a:pt x="7" y="325"/>
                  </a:lnTo>
                  <a:lnTo>
                    <a:pt x="5" y="322"/>
                  </a:lnTo>
                  <a:lnTo>
                    <a:pt x="5" y="320"/>
                  </a:lnTo>
                  <a:lnTo>
                    <a:pt x="5" y="320"/>
                  </a:lnTo>
                  <a:lnTo>
                    <a:pt x="5" y="318"/>
                  </a:lnTo>
                  <a:lnTo>
                    <a:pt x="7" y="315"/>
                  </a:lnTo>
                  <a:lnTo>
                    <a:pt x="5" y="310"/>
                  </a:lnTo>
                  <a:lnTo>
                    <a:pt x="5" y="308"/>
                  </a:lnTo>
                  <a:lnTo>
                    <a:pt x="7" y="308"/>
                  </a:lnTo>
                  <a:lnTo>
                    <a:pt x="10" y="306"/>
                  </a:lnTo>
                  <a:lnTo>
                    <a:pt x="10" y="303"/>
                  </a:lnTo>
                  <a:lnTo>
                    <a:pt x="7" y="299"/>
                  </a:lnTo>
                  <a:lnTo>
                    <a:pt x="7" y="291"/>
                  </a:lnTo>
                  <a:lnTo>
                    <a:pt x="7" y="289"/>
                  </a:lnTo>
                  <a:lnTo>
                    <a:pt x="7" y="284"/>
                  </a:lnTo>
                  <a:lnTo>
                    <a:pt x="5" y="284"/>
                  </a:lnTo>
                  <a:lnTo>
                    <a:pt x="5" y="280"/>
                  </a:lnTo>
                  <a:lnTo>
                    <a:pt x="5" y="277"/>
                  </a:lnTo>
                  <a:lnTo>
                    <a:pt x="5" y="277"/>
                  </a:lnTo>
                  <a:lnTo>
                    <a:pt x="5" y="277"/>
                  </a:lnTo>
                  <a:lnTo>
                    <a:pt x="5" y="275"/>
                  </a:lnTo>
                  <a:lnTo>
                    <a:pt x="5" y="275"/>
                  </a:lnTo>
                  <a:lnTo>
                    <a:pt x="5" y="275"/>
                  </a:lnTo>
                  <a:lnTo>
                    <a:pt x="5" y="275"/>
                  </a:lnTo>
                  <a:lnTo>
                    <a:pt x="5" y="273"/>
                  </a:lnTo>
                  <a:lnTo>
                    <a:pt x="5" y="273"/>
                  </a:lnTo>
                  <a:lnTo>
                    <a:pt x="5" y="270"/>
                  </a:lnTo>
                  <a:lnTo>
                    <a:pt x="5" y="270"/>
                  </a:lnTo>
                  <a:lnTo>
                    <a:pt x="7" y="268"/>
                  </a:lnTo>
                  <a:lnTo>
                    <a:pt x="5" y="265"/>
                  </a:lnTo>
                  <a:lnTo>
                    <a:pt x="5" y="261"/>
                  </a:lnTo>
                  <a:lnTo>
                    <a:pt x="0" y="239"/>
                  </a:lnTo>
                  <a:lnTo>
                    <a:pt x="0" y="237"/>
                  </a:lnTo>
                  <a:lnTo>
                    <a:pt x="0" y="235"/>
                  </a:lnTo>
                  <a:lnTo>
                    <a:pt x="3" y="230"/>
                  </a:lnTo>
                  <a:lnTo>
                    <a:pt x="3" y="228"/>
                  </a:lnTo>
                  <a:lnTo>
                    <a:pt x="3" y="225"/>
                  </a:lnTo>
                  <a:lnTo>
                    <a:pt x="3" y="220"/>
                  </a:lnTo>
                  <a:lnTo>
                    <a:pt x="3" y="216"/>
                  </a:lnTo>
                  <a:lnTo>
                    <a:pt x="3" y="216"/>
                  </a:lnTo>
                  <a:lnTo>
                    <a:pt x="5" y="213"/>
                  </a:lnTo>
                  <a:lnTo>
                    <a:pt x="5" y="211"/>
                  </a:lnTo>
                  <a:lnTo>
                    <a:pt x="10" y="206"/>
                  </a:lnTo>
                  <a:lnTo>
                    <a:pt x="10" y="204"/>
                  </a:lnTo>
                  <a:lnTo>
                    <a:pt x="10" y="202"/>
                  </a:lnTo>
                  <a:lnTo>
                    <a:pt x="10" y="199"/>
                  </a:lnTo>
                  <a:lnTo>
                    <a:pt x="10" y="197"/>
                  </a:lnTo>
                  <a:lnTo>
                    <a:pt x="10" y="192"/>
                  </a:lnTo>
                  <a:lnTo>
                    <a:pt x="10" y="190"/>
                  </a:lnTo>
                  <a:lnTo>
                    <a:pt x="15" y="180"/>
                  </a:lnTo>
                  <a:lnTo>
                    <a:pt x="15" y="180"/>
                  </a:lnTo>
                  <a:lnTo>
                    <a:pt x="12" y="180"/>
                  </a:lnTo>
                  <a:lnTo>
                    <a:pt x="12" y="178"/>
                  </a:lnTo>
                  <a:lnTo>
                    <a:pt x="12" y="178"/>
                  </a:lnTo>
                  <a:lnTo>
                    <a:pt x="12" y="175"/>
                  </a:lnTo>
                  <a:lnTo>
                    <a:pt x="15" y="168"/>
                  </a:lnTo>
                  <a:lnTo>
                    <a:pt x="15" y="164"/>
                  </a:lnTo>
                  <a:lnTo>
                    <a:pt x="12" y="159"/>
                  </a:lnTo>
                  <a:lnTo>
                    <a:pt x="10" y="149"/>
                  </a:lnTo>
                  <a:lnTo>
                    <a:pt x="10" y="142"/>
                  </a:lnTo>
                  <a:lnTo>
                    <a:pt x="10" y="138"/>
                  </a:lnTo>
                  <a:lnTo>
                    <a:pt x="12" y="135"/>
                  </a:lnTo>
                  <a:lnTo>
                    <a:pt x="17" y="133"/>
                  </a:lnTo>
                  <a:lnTo>
                    <a:pt x="22" y="133"/>
                  </a:lnTo>
                  <a:lnTo>
                    <a:pt x="24" y="131"/>
                  </a:lnTo>
                  <a:lnTo>
                    <a:pt x="26" y="131"/>
                  </a:lnTo>
                  <a:lnTo>
                    <a:pt x="26" y="126"/>
                  </a:lnTo>
                  <a:lnTo>
                    <a:pt x="29" y="123"/>
                  </a:lnTo>
                  <a:lnTo>
                    <a:pt x="36" y="116"/>
                  </a:lnTo>
                  <a:lnTo>
                    <a:pt x="36" y="116"/>
                  </a:lnTo>
                  <a:lnTo>
                    <a:pt x="38" y="114"/>
                  </a:lnTo>
                  <a:lnTo>
                    <a:pt x="38" y="112"/>
                  </a:lnTo>
                  <a:lnTo>
                    <a:pt x="41" y="109"/>
                  </a:lnTo>
                  <a:lnTo>
                    <a:pt x="43" y="104"/>
                  </a:lnTo>
                  <a:lnTo>
                    <a:pt x="41" y="104"/>
                  </a:lnTo>
                  <a:lnTo>
                    <a:pt x="41" y="102"/>
                  </a:lnTo>
                  <a:lnTo>
                    <a:pt x="41" y="100"/>
                  </a:lnTo>
                  <a:lnTo>
                    <a:pt x="41" y="97"/>
                  </a:lnTo>
                  <a:lnTo>
                    <a:pt x="43" y="97"/>
                  </a:lnTo>
                  <a:lnTo>
                    <a:pt x="43" y="97"/>
                  </a:lnTo>
                  <a:lnTo>
                    <a:pt x="43" y="95"/>
                  </a:lnTo>
                  <a:lnTo>
                    <a:pt x="43" y="95"/>
                  </a:lnTo>
                  <a:lnTo>
                    <a:pt x="43" y="93"/>
                  </a:lnTo>
                  <a:lnTo>
                    <a:pt x="41" y="93"/>
                  </a:lnTo>
                  <a:lnTo>
                    <a:pt x="36" y="86"/>
                  </a:lnTo>
                  <a:lnTo>
                    <a:pt x="36" y="86"/>
                  </a:lnTo>
                  <a:lnTo>
                    <a:pt x="36" y="83"/>
                  </a:lnTo>
                  <a:lnTo>
                    <a:pt x="33" y="81"/>
                  </a:lnTo>
                  <a:lnTo>
                    <a:pt x="31" y="81"/>
                  </a:lnTo>
                  <a:lnTo>
                    <a:pt x="31" y="76"/>
                  </a:lnTo>
                  <a:lnTo>
                    <a:pt x="33" y="71"/>
                  </a:lnTo>
                  <a:lnTo>
                    <a:pt x="36" y="67"/>
                  </a:lnTo>
                  <a:lnTo>
                    <a:pt x="38" y="60"/>
                  </a:lnTo>
                  <a:lnTo>
                    <a:pt x="38" y="57"/>
                  </a:lnTo>
                  <a:lnTo>
                    <a:pt x="36" y="55"/>
                  </a:lnTo>
                  <a:lnTo>
                    <a:pt x="36" y="52"/>
                  </a:lnTo>
                  <a:lnTo>
                    <a:pt x="33" y="50"/>
                  </a:lnTo>
                  <a:lnTo>
                    <a:pt x="33" y="48"/>
                  </a:lnTo>
                  <a:lnTo>
                    <a:pt x="33" y="45"/>
                  </a:lnTo>
                  <a:lnTo>
                    <a:pt x="36" y="45"/>
                  </a:lnTo>
                  <a:lnTo>
                    <a:pt x="36" y="45"/>
                  </a:lnTo>
                  <a:lnTo>
                    <a:pt x="33" y="43"/>
                  </a:lnTo>
                  <a:lnTo>
                    <a:pt x="33" y="41"/>
                  </a:lnTo>
                  <a:lnTo>
                    <a:pt x="33" y="38"/>
                  </a:lnTo>
                  <a:lnTo>
                    <a:pt x="36" y="33"/>
                  </a:lnTo>
                  <a:lnTo>
                    <a:pt x="36" y="31"/>
                  </a:lnTo>
                  <a:lnTo>
                    <a:pt x="36" y="29"/>
                  </a:lnTo>
                  <a:lnTo>
                    <a:pt x="36" y="26"/>
                  </a:lnTo>
                  <a:lnTo>
                    <a:pt x="38" y="22"/>
                  </a:lnTo>
                  <a:lnTo>
                    <a:pt x="38" y="19"/>
                  </a:lnTo>
                  <a:lnTo>
                    <a:pt x="36" y="19"/>
                  </a:lnTo>
                  <a:lnTo>
                    <a:pt x="33" y="19"/>
                  </a:lnTo>
                  <a:lnTo>
                    <a:pt x="33" y="17"/>
                  </a:lnTo>
                  <a:lnTo>
                    <a:pt x="38" y="17"/>
                  </a:lnTo>
                  <a:lnTo>
                    <a:pt x="38" y="15"/>
                  </a:lnTo>
                  <a:lnTo>
                    <a:pt x="41" y="10"/>
                  </a:lnTo>
                  <a:lnTo>
                    <a:pt x="41" y="10"/>
                  </a:lnTo>
                  <a:lnTo>
                    <a:pt x="43" y="7"/>
                  </a:lnTo>
                  <a:lnTo>
                    <a:pt x="45" y="7"/>
                  </a:lnTo>
                  <a:lnTo>
                    <a:pt x="52" y="10"/>
                  </a:lnTo>
                  <a:lnTo>
                    <a:pt x="55" y="10"/>
                  </a:lnTo>
                  <a:lnTo>
                    <a:pt x="57" y="10"/>
                  </a:lnTo>
                  <a:lnTo>
                    <a:pt x="59" y="7"/>
                  </a:lnTo>
                  <a:lnTo>
                    <a:pt x="62" y="3"/>
                  </a:lnTo>
                  <a:lnTo>
                    <a:pt x="62" y="3"/>
                  </a:lnTo>
                  <a:lnTo>
                    <a:pt x="62" y="0"/>
                  </a:lnTo>
                  <a:lnTo>
                    <a:pt x="62" y="0"/>
                  </a:lnTo>
                  <a:lnTo>
                    <a:pt x="64" y="7"/>
                  </a:lnTo>
                  <a:lnTo>
                    <a:pt x="67" y="15"/>
                  </a:lnTo>
                  <a:lnTo>
                    <a:pt x="69" y="19"/>
                  </a:lnTo>
                  <a:lnTo>
                    <a:pt x="71" y="26"/>
                  </a:lnTo>
                  <a:lnTo>
                    <a:pt x="74" y="31"/>
                  </a:lnTo>
                  <a:lnTo>
                    <a:pt x="76" y="38"/>
                  </a:lnTo>
                  <a:lnTo>
                    <a:pt x="76" y="45"/>
                  </a:lnTo>
                  <a:lnTo>
                    <a:pt x="78" y="50"/>
                  </a:lnTo>
                  <a:lnTo>
                    <a:pt x="81" y="57"/>
                  </a:lnTo>
                  <a:lnTo>
                    <a:pt x="83" y="62"/>
                  </a:lnTo>
                  <a:lnTo>
                    <a:pt x="85" y="69"/>
                  </a:lnTo>
                  <a:lnTo>
                    <a:pt x="88" y="76"/>
                  </a:lnTo>
                  <a:lnTo>
                    <a:pt x="88" y="81"/>
                  </a:lnTo>
                  <a:lnTo>
                    <a:pt x="90" y="88"/>
                  </a:lnTo>
                  <a:lnTo>
                    <a:pt x="93" y="93"/>
                  </a:lnTo>
                  <a:lnTo>
                    <a:pt x="95" y="100"/>
                  </a:lnTo>
                  <a:lnTo>
                    <a:pt x="97" y="107"/>
                  </a:lnTo>
                  <a:lnTo>
                    <a:pt x="100" y="112"/>
                  </a:lnTo>
                  <a:lnTo>
                    <a:pt x="102" y="119"/>
                  </a:lnTo>
                  <a:lnTo>
                    <a:pt x="102" y="123"/>
                  </a:lnTo>
                  <a:lnTo>
                    <a:pt x="104" y="131"/>
                  </a:lnTo>
                  <a:lnTo>
                    <a:pt x="107" y="138"/>
                  </a:lnTo>
                  <a:lnTo>
                    <a:pt x="109" y="142"/>
                  </a:lnTo>
                  <a:lnTo>
                    <a:pt x="112" y="149"/>
                  </a:lnTo>
                  <a:lnTo>
                    <a:pt x="114" y="157"/>
                  </a:lnTo>
                  <a:lnTo>
                    <a:pt x="116" y="161"/>
                  </a:lnTo>
                  <a:lnTo>
                    <a:pt x="116" y="168"/>
                  </a:lnTo>
                  <a:lnTo>
                    <a:pt x="119" y="173"/>
                  </a:lnTo>
                  <a:lnTo>
                    <a:pt x="121" y="180"/>
                  </a:lnTo>
                  <a:lnTo>
                    <a:pt x="123" y="187"/>
                  </a:lnTo>
                  <a:lnTo>
                    <a:pt x="126" y="192"/>
                  </a:lnTo>
                  <a:lnTo>
                    <a:pt x="128" y="199"/>
                  </a:lnTo>
                  <a:lnTo>
                    <a:pt x="128" y="202"/>
                  </a:lnTo>
                  <a:lnTo>
                    <a:pt x="130" y="206"/>
                  </a:lnTo>
                  <a:lnTo>
                    <a:pt x="130" y="209"/>
                  </a:lnTo>
                  <a:lnTo>
                    <a:pt x="130" y="209"/>
                  </a:lnTo>
                  <a:lnTo>
                    <a:pt x="130" y="211"/>
                  </a:lnTo>
                  <a:lnTo>
                    <a:pt x="130" y="211"/>
                  </a:lnTo>
                  <a:lnTo>
                    <a:pt x="130" y="211"/>
                  </a:lnTo>
                  <a:lnTo>
                    <a:pt x="130" y="213"/>
                  </a:lnTo>
                  <a:lnTo>
                    <a:pt x="133" y="216"/>
                  </a:lnTo>
                  <a:lnTo>
                    <a:pt x="133" y="216"/>
                  </a:lnTo>
                  <a:lnTo>
                    <a:pt x="133" y="220"/>
                  </a:lnTo>
                  <a:lnTo>
                    <a:pt x="133" y="220"/>
                  </a:lnTo>
                  <a:lnTo>
                    <a:pt x="133" y="220"/>
                  </a:lnTo>
                  <a:lnTo>
                    <a:pt x="133" y="223"/>
                  </a:lnTo>
                  <a:lnTo>
                    <a:pt x="133" y="223"/>
                  </a:lnTo>
                  <a:lnTo>
                    <a:pt x="133" y="225"/>
                  </a:lnTo>
                  <a:lnTo>
                    <a:pt x="135" y="225"/>
                  </a:lnTo>
                  <a:lnTo>
                    <a:pt x="138" y="228"/>
                  </a:lnTo>
                  <a:lnTo>
                    <a:pt x="142" y="230"/>
                  </a:lnTo>
                  <a:lnTo>
                    <a:pt x="147" y="235"/>
                  </a:lnTo>
                  <a:lnTo>
                    <a:pt x="149" y="235"/>
                  </a:lnTo>
                  <a:lnTo>
                    <a:pt x="152" y="237"/>
                  </a:lnTo>
                  <a:lnTo>
                    <a:pt x="152" y="237"/>
                  </a:lnTo>
                  <a:lnTo>
                    <a:pt x="152" y="239"/>
                  </a:lnTo>
                  <a:lnTo>
                    <a:pt x="152" y="239"/>
                  </a:lnTo>
                  <a:lnTo>
                    <a:pt x="152" y="239"/>
                  </a:lnTo>
                  <a:lnTo>
                    <a:pt x="152" y="244"/>
                  </a:lnTo>
                  <a:lnTo>
                    <a:pt x="154" y="246"/>
                  </a:lnTo>
                  <a:lnTo>
                    <a:pt x="154" y="246"/>
                  </a:lnTo>
                  <a:lnTo>
                    <a:pt x="156" y="249"/>
                  </a:lnTo>
                  <a:lnTo>
                    <a:pt x="159" y="251"/>
                  </a:lnTo>
                  <a:lnTo>
                    <a:pt x="164" y="254"/>
                  </a:lnTo>
                  <a:lnTo>
                    <a:pt x="164" y="254"/>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 name="Freeform 26">
              <a:extLst>
                <a:ext uri="{FF2B5EF4-FFF2-40B4-BE49-F238E27FC236}">
                  <a16:creationId xmlns:a16="http://schemas.microsoft.com/office/drawing/2014/main" xmlns="" id="{8CB4C704-05B0-4060-A593-E157E191D91B}"/>
                </a:ext>
              </a:extLst>
            </p:cNvPr>
            <p:cNvSpPr>
              <a:spLocks/>
            </p:cNvSpPr>
            <p:nvPr/>
          </p:nvSpPr>
          <p:spPr bwMode="auto">
            <a:xfrm>
              <a:off x="8033342" y="3182035"/>
              <a:ext cx="826904" cy="369489"/>
            </a:xfrm>
            <a:custGeom>
              <a:avLst/>
              <a:gdLst>
                <a:gd name="T0" fmla="*/ 724 w 837"/>
                <a:gd name="T1" fmla="*/ 73 h 374"/>
                <a:gd name="T2" fmla="*/ 729 w 837"/>
                <a:gd name="T3" fmla="*/ 90 h 374"/>
                <a:gd name="T4" fmla="*/ 731 w 837"/>
                <a:gd name="T5" fmla="*/ 104 h 374"/>
                <a:gd name="T6" fmla="*/ 738 w 837"/>
                <a:gd name="T7" fmla="*/ 116 h 374"/>
                <a:gd name="T8" fmla="*/ 748 w 837"/>
                <a:gd name="T9" fmla="*/ 132 h 374"/>
                <a:gd name="T10" fmla="*/ 757 w 837"/>
                <a:gd name="T11" fmla="*/ 146 h 374"/>
                <a:gd name="T12" fmla="*/ 755 w 837"/>
                <a:gd name="T13" fmla="*/ 158 h 374"/>
                <a:gd name="T14" fmla="*/ 755 w 837"/>
                <a:gd name="T15" fmla="*/ 170 h 374"/>
                <a:gd name="T16" fmla="*/ 759 w 837"/>
                <a:gd name="T17" fmla="*/ 180 h 374"/>
                <a:gd name="T18" fmla="*/ 764 w 837"/>
                <a:gd name="T19" fmla="*/ 180 h 374"/>
                <a:gd name="T20" fmla="*/ 766 w 837"/>
                <a:gd name="T21" fmla="*/ 187 h 374"/>
                <a:gd name="T22" fmla="*/ 771 w 837"/>
                <a:gd name="T23" fmla="*/ 196 h 374"/>
                <a:gd name="T24" fmla="*/ 776 w 837"/>
                <a:gd name="T25" fmla="*/ 208 h 374"/>
                <a:gd name="T26" fmla="*/ 778 w 837"/>
                <a:gd name="T27" fmla="*/ 222 h 374"/>
                <a:gd name="T28" fmla="*/ 778 w 837"/>
                <a:gd name="T29" fmla="*/ 234 h 374"/>
                <a:gd name="T30" fmla="*/ 778 w 837"/>
                <a:gd name="T31" fmla="*/ 239 h 374"/>
                <a:gd name="T32" fmla="*/ 781 w 837"/>
                <a:gd name="T33" fmla="*/ 244 h 374"/>
                <a:gd name="T34" fmla="*/ 783 w 837"/>
                <a:gd name="T35" fmla="*/ 255 h 374"/>
                <a:gd name="T36" fmla="*/ 783 w 837"/>
                <a:gd name="T37" fmla="*/ 270 h 374"/>
                <a:gd name="T38" fmla="*/ 781 w 837"/>
                <a:gd name="T39" fmla="*/ 277 h 374"/>
                <a:gd name="T40" fmla="*/ 790 w 837"/>
                <a:gd name="T41" fmla="*/ 286 h 374"/>
                <a:gd name="T42" fmla="*/ 793 w 837"/>
                <a:gd name="T43" fmla="*/ 300 h 374"/>
                <a:gd name="T44" fmla="*/ 797 w 837"/>
                <a:gd name="T45" fmla="*/ 307 h 374"/>
                <a:gd name="T46" fmla="*/ 802 w 837"/>
                <a:gd name="T47" fmla="*/ 317 h 374"/>
                <a:gd name="T48" fmla="*/ 804 w 837"/>
                <a:gd name="T49" fmla="*/ 326 h 374"/>
                <a:gd name="T50" fmla="*/ 811 w 837"/>
                <a:gd name="T51" fmla="*/ 329 h 374"/>
                <a:gd name="T52" fmla="*/ 821 w 837"/>
                <a:gd name="T53" fmla="*/ 336 h 374"/>
                <a:gd name="T54" fmla="*/ 826 w 837"/>
                <a:gd name="T55" fmla="*/ 348 h 374"/>
                <a:gd name="T56" fmla="*/ 828 w 837"/>
                <a:gd name="T57" fmla="*/ 359 h 374"/>
                <a:gd name="T58" fmla="*/ 797 w 837"/>
                <a:gd name="T59" fmla="*/ 367 h 374"/>
                <a:gd name="T60" fmla="*/ 674 w 837"/>
                <a:gd name="T61" fmla="*/ 371 h 374"/>
                <a:gd name="T62" fmla="*/ 554 w 837"/>
                <a:gd name="T63" fmla="*/ 374 h 374"/>
                <a:gd name="T64" fmla="*/ 431 w 837"/>
                <a:gd name="T65" fmla="*/ 374 h 374"/>
                <a:gd name="T66" fmla="*/ 310 w 837"/>
                <a:gd name="T67" fmla="*/ 374 h 374"/>
                <a:gd name="T68" fmla="*/ 187 w 837"/>
                <a:gd name="T69" fmla="*/ 374 h 374"/>
                <a:gd name="T70" fmla="*/ 189 w 837"/>
                <a:gd name="T71" fmla="*/ 326 h 374"/>
                <a:gd name="T72" fmla="*/ 189 w 837"/>
                <a:gd name="T73" fmla="*/ 281 h 374"/>
                <a:gd name="T74" fmla="*/ 170 w 837"/>
                <a:gd name="T75" fmla="*/ 251 h 374"/>
                <a:gd name="T76" fmla="*/ 102 w 837"/>
                <a:gd name="T77" fmla="*/ 248 h 374"/>
                <a:gd name="T78" fmla="*/ 33 w 837"/>
                <a:gd name="T79" fmla="*/ 246 h 374"/>
                <a:gd name="T80" fmla="*/ 0 w 837"/>
                <a:gd name="T81" fmla="*/ 199 h 374"/>
                <a:gd name="T82" fmla="*/ 2 w 837"/>
                <a:gd name="T83" fmla="*/ 106 h 374"/>
                <a:gd name="T84" fmla="*/ 7 w 837"/>
                <a:gd name="T85" fmla="*/ 14 h 374"/>
                <a:gd name="T86" fmla="*/ 88 w 837"/>
                <a:gd name="T87" fmla="*/ 2 h 374"/>
                <a:gd name="T88" fmla="*/ 182 w 837"/>
                <a:gd name="T89" fmla="*/ 4 h 374"/>
                <a:gd name="T90" fmla="*/ 277 w 837"/>
                <a:gd name="T91" fmla="*/ 7 h 374"/>
                <a:gd name="T92" fmla="*/ 374 w 837"/>
                <a:gd name="T93" fmla="*/ 7 h 374"/>
                <a:gd name="T94" fmla="*/ 468 w 837"/>
                <a:gd name="T95" fmla="*/ 7 h 374"/>
                <a:gd name="T96" fmla="*/ 525 w 837"/>
                <a:gd name="T97" fmla="*/ 7 h 374"/>
                <a:gd name="T98" fmla="*/ 539 w 837"/>
                <a:gd name="T99" fmla="*/ 16 h 374"/>
                <a:gd name="T100" fmla="*/ 563 w 837"/>
                <a:gd name="T101" fmla="*/ 28 h 374"/>
                <a:gd name="T102" fmla="*/ 580 w 837"/>
                <a:gd name="T103" fmla="*/ 28 h 374"/>
                <a:gd name="T104" fmla="*/ 584 w 837"/>
                <a:gd name="T105" fmla="*/ 21 h 374"/>
                <a:gd name="T106" fmla="*/ 601 w 837"/>
                <a:gd name="T107" fmla="*/ 23 h 374"/>
                <a:gd name="T108" fmla="*/ 636 w 837"/>
                <a:gd name="T109" fmla="*/ 16 h 374"/>
                <a:gd name="T110" fmla="*/ 651 w 837"/>
                <a:gd name="T111" fmla="*/ 28 h 374"/>
                <a:gd name="T112" fmla="*/ 665 w 837"/>
                <a:gd name="T113" fmla="*/ 30 h 374"/>
                <a:gd name="T114" fmla="*/ 681 w 837"/>
                <a:gd name="T115" fmla="*/ 35 h 374"/>
                <a:gd name="T116" fmla="*/ 686 w 837"/>
                <a:gd name="T117" fmla="*/ 42 h 374"/>
                <a:gd name="T118" fmla="*/ 693 w 837"/>
                <a:gd name="T119" fmla="*/ 42 h 374"/>
                <a:gd name="T120" fmla="*/ 698 w 837"/>
                <a:gd name="T121" fmla="*/ 52 h 374"/>
                <a:gd name="T122" fmla="*/ 714 w 837"/>
                <a:gd name="T123" fmla="*/ 6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7" h="374">
                  <a:moveTo>
                    <a:pt x="714" y="61"/>
                  </a:moveTo>
                  <a:lnTo>
                    <a:pt x="719" y="61"/>
                  </a:lnTo>
                  <a:lnTo>
                    <a:pt x="722" y="61"/>
                  </a:lnTo>
                  <a:lnTo>
                    <a:pt x="722" y="64"/>
                  </a:lnTo>
                  <a:lnTo>
                    <a:pt x="724" y="68"/>
                  </a:lnTo>
                  <a:lnTo>
                    <a:pt x="724" y="73"/>
                  </a:lnTo>
                  <a:lnTo>
                    <a:pt x="722" y="78"/>
                  </a:lnTo>
                  <a:lnTo>
                    <a:pt x="726" y="83"/>
                  </a:lnTo>
                  <a:lnTo>
                    <a:pt x="726" y="85"/>
                  </a:lnTo>
                  <a:lnTo>
                    <a:pt x="726" y="85"/>
                  </a:lnTo>
                  <a:lnTo>
                    <a:pt x="729" y="87"/>
                  </a:lnTo>
                  <a:lnTo>
                    <a:pt x="729" y="90"/>
                  </a:lnTo>
                  <a:lnTo>
                    <a:pt x="729" y="92"/>
                  </a:lnTo>
                  <a:lnTo>
                    <a:pt x="729" y="94"/>
                  </a:lnTo>
                  <a:lnTo>
                    <a:pt x="729" y="97"/>
                  </a:lnTo>
                  <a:lnTo>
                    <a:pt x="729" y="99"/>
                  </a:lnTo>
                  <a:lnTo>
                    <a:pt x="729" y="101"/>
                  </a:lnTo>
                  <a:lnTo>
                    <a:pt x="731" y="104"/>
                  </a:lnTo>
                  <a:lnTo>
                    <a:pt x="733" y="104"/>
                  </a:lnTo>
                  <a:lnTo>
                    <a:pt x="736" y="106"/>
                  </a:lnTo>
                  <a:lnTo>
                    <a:pt x="736" y="109"/>
                  </a:lnTo>
                  <a:lnTo>
                    <a:pt x="736" y="111"/>
                  </a:lnTo>
                  <a:lnTo>
                    <a:pt x="736" y="113"/>
                  </a:lnTo>
                  <a:lnTo>
                    <a:pt x="738" y="116"/>
                  </a:lnTo>
                  <a:lnTo>
                    <a:pt x="740" y="120"/>
                  </a:lnTo>
                  <a:lnTo>
                    <a:pt x="743" y="120"/>
                  </a:lnTo>
                  <a:lnTo>
                    <a:pt x="748" y="125"/>
                  </a:lnTo>
                  <a:lnTo>
                    <a:pt x="750" y="130"/>
                  </a:lnTo>
                  <a:lnTo>
                    <a:pt x="748" y="130"/>
                  </a:lnTo>
                  <a:lnTo>
                    <a:pt x="748" y="132"/>
                  </a:lnTo>
                  <a:lnTo>
                    <a:pt x="748" y="135"/>
                  </a:lnTo>
                  <a:lnTo>
                    <a:pt x="748" y="135"/>
                  </a:lnTo>
                  <a:lnTo>
                    <a:pt x="750" y="139"/>
                  </a:lnTo>
                  <a:lnTo>
                    <a:pt x="750" y="139"/>
                  </a:lnTo>
                  <a:lnTo>
                    <a:pt x="755" y="144"/>
                  </a:lnTo>
                  <a:lnTo>
                    <a:pt x="757" y="146"/>
                  </a:lnTo>
                  <a:lnTo>
                    <a:pt x="757" y="149"/>
                  </a:lnTo>
                  <a:lnTo>
                    <a:pt x="755" y="151"/>
                  </a:lnTo>
                  <a:lnTo>
                    <a:pt x="755" y="154"/>
                  </a:lnTo>
                  <a:lnTo>
                    <a:pt x="755" y="156"/>
                  </a:lnTo>
                  <a:lnTo>
                    <a:pt x="755" y="156"/>
                  </a:lnTo>
                  <a:lnTo>
                    <a:pt x="755" y="158"/>
                  </a:lnTo>
                  <a:lnTo>
                    <a:pt x="755" y="158"/>
                  </a:lnTo>
                  <a:lnTo>
                    <a:pt x="755" y="161"/>
                  </a:lnTo>
                  <a:lnTo>
                    <a:pt x="755" y="161"/>
                  </a:lnTo>
                  <a:lnTo>
                    <a:pt x="755" y="165"/>
                  </a:lnTo>
                  <a:lnTo>
                    <a:pt x="755" y="168"/>
                  </a:lnTo>
                  <a:lnTo>
                    <a:pt x="755" y="170"/>
                  </a:lnTo>
                  <a:lnTo>
                    <a:pt x="757" y="173"/>
                  </a:lnTo>
                  <a:lnTo>
                    <a:pt x="757" y="173"/>
                  </a:lnTo>
                  <a:lnTo>
                    <a:pt x="757" y="175"/>
                  </a:lnTo>
                  <a:lnTo>
                    <a:pt x="757" y="177"/>
                  </a:lnTo>
                  <a:lnTo>
                    <a:pt x="759" y="180"/>
                  </a:lnTo>
                  <a:lnTo>
                    <a:pt x="759" y="180"/>
                  </a:lnTo>
                  <a:lnTo>
                    <a:pt x="762" y="177"/>
                  </a:lnTo>
                  <a:lnTo>
                    <a:pt x="762" y="177"/>
                  </a:lnTo>
                  <a:lnTo>
                    <a:pt x="764" y="177"/>
                  </a:lnTo>
                  <a:lnTo>
                    <a:pt x="764" y="177"/>
                  </a:lnTo>
                  <a:lnTo>
                    <a:pt x="764" y="180"/>
                  </a:lnTo>
                  <a:lnTo>
                    <a:pt x="764" y="180"/>
                  </a:lnTo>
                  <a:lnTo>
                    <a:pt x="764" y="180"/>
                  </a:lnTo>
                  <a:lnTo>
                    <a:pt x="764" y="182"/>
                  </a:lnTo>
                  <a:lnTo>
                    <a:pt x="764" y="184"/>
                  </a:lnTo>
                  <a:lnTo>
                    <a:pt x="764" y="184"/>
                  </a:lnTo>
                  <a:lnTo>
                    <a:pt x="764" y="187"/>
                  </a:lnTo>
                  <a:lnTo>
                    <a:pt x="766" y="187"/>
                  </a:lnTo>
                  <a:lnTo>
                    <a:pt x="769" y="187"/>
                  </a:lnTo>
                  <a:lnTo>
                    <a:pt x="771" y="187"/>
                  </a:lnTo>
                  <a:lnTo>
                    <a:pt x="771" y="187"/>
                  </a:lnTo>
                  <a:lnTo>
                    <a:pt x="771" y="189"/>
                  </a:lnTo>
                  <a:lnTo>
                    <a:pt x="771" y="194"/>
                  </a:lnTo>
                  <a:lnTo>
                    <a:pt x="771" y="196"/>
                  </a:lnTo>
                  <a:lnTo>
                    <a:pt x="769" y="203"/>
                  </a:lnTo>
                  <a:lnTo>
                    <a:pt x="771" y="203"/>
                  </a:lnTo>
                  <a:lnTo>
                    <a:pt x="776" y="206"/>
                  </a:lnTo>
                  <a:lnTo>
                    <a:pt x="776" y="206"/>
                  </a:lnTo>
                  <a:lnTo>
                    <a:pt x="778" y="206"/>
                  </a:lnTo>
                  <a:lnTo>
                    <a:pt x="776" y="208"/>
                  </a:lnTo>
                  <a:lnTo>
                    <a:pt x="774" y="210"/>
                  </a:lnTo>
                  <a:lnTo>
                    <a:pt x="774" y="213"/>
                  </a:lnTo>
                  <a:lnTo>
                    <a:pt x="774" y="217"/>
                  </a:lnTo>
                  <a:lnTo>
                    <a:pt x="774" y="220"/>
                  </a:lnTo>
                  <a:lnTo>
                    <a:pt x="774" y="220"/>
                  </a:lnTo>
                  <a:lnTo>
                    <a:pt x="778" y="222"/>
                  </a:lnTo>
                  <a:lnTo>
                    <a:pt x="781" y="222"/>
                  </a:lnTo>
                  <a:lnTo>
                    <a:pt x="778" y="225"/>
                  </a:lnTo>
                  <a:lnTo>
                    <a:pt x="778" y="225"/>
                  </a:lnTo>
                  <a:lnTo>
                    <a:pt x="778" y="229"/>
                  </a:lnTo>
                  <a:lnTo>
                    <a:pt x="778" y="232"/>
                  </a:lnTo>
                  <a:lnTo>
                    <a:pt x="778" y="234"/>
                  </a:lnTo>
                  <a:lnTo>
                    <a:pt x="778" y="236"/>
                  </a:lnTo>
                  <a:lnTo>
                    <a:pt x="778" y="236"/>
                  </a:lnTo>
                  <a:lnTo>
                    <a:pt x="778" y="236"/>
                  </a:lnTo>
                  <a:lnTo>
                    <a:pt x="778" y="236"/>
                  </a:lnTo>
                  <a:lnTo>
                    <a:pt x="778" y="236"/>
                  </a:lnTo>
                  <a:lnTo>
                    <a:pt x="778" y="239"/>
                  </a:lnTo>
                  <a:lnTo>
                    <a:pt x="778" y="239"/>
                  </a:lnTo>
                  <a:lnTo>
                    <a:pt x="778" y="239"/>
                  </a:lnTo>
                  <a:lnTo>
                    <a:pt x="778" y="241"/>
                  </a:lnTo>
                  <a:lnTo>
                    <a:pt x="778" y="241"/>
                  </a:lnTo>
                  <a:lnTo>
                    <a:pt x="778" y="244"/>
                  </a:lnTo>
                  <a:lnTo>
                    <a:pt x="781" y="244"/>
                  </a:lnTo>
                  <a:lnTo>
                    <a:pt x="781" y="246"/>
                  </a:lnTo>
                  <a:lnTo>
                    <a:pt x="783" y="246"/>
                  </a:lnTo>
                  <a:lnTo>
                    <a:pt x="783" y="248"/>
                  </a:lnTo>
                  <a:lnTo>
                    <a:pt x="781" y="251"/>
                  </a:lnTo>
                  <a:lnTo>
                    <a:pt x="783" y="251"/>
                  </a:lnTo>
                  <a:lnTo>
                    <a:pt x="783" y="255"/>
                  </a:lnTo>
                  <a:lnTo>
                    <a:pt x="783" y="258"/>
                  </a:lnTo>
                  <a:lnTo>
                    <a:pt x="783" y="260"/>
                  </a:lnTo>
                  <a:lnTo>
                    <a:pt x="783" y="262"/>
                  </a:lnTo>
                  <a:lnTo>
                    <a:pt x="783" y="265"/>
                  </a:lnTo>
                  <a:lnTo>
                    <a:pt x="783" y="267"/>
                  </a:lnTo>
                  <a:lnTo>
                    <a:pt x="783" y="270"/>
                  </a:lnTo>
                  <a:lnTo>
                    <a:pt x="783" y="270"/>
                  </a:lnTo>
                  <a:lnTo>
                    <a:pt x="783" y="272"/>
                  </a:lnTo>
                  <a:lnTo>
                    <a:pt x="781" y="274"/>
                  </a:lnTo>
                  <a:lnTo>
                    <a:pt x="781" y="274"/>
                  </a:lnTo>
                  <a:lnTo>
                    <a:pt x="781" y="277"/>
                  </a:lnTo>
                  <a:lnTo>
                    <a:pt x="781" y="277"/>
                  </a:lnTo>
                  <a:lnTo>
                    <a:pt x="781" y="279"/>
                  </a:lnTo>
                  <a:lnTo>
                    <a:pt x="781" y="279"/>
                  </a:lnTo>
                  <a:lnTo>
                    <a:pt x="781" y="281"/>
                  </a:lnTo>
                  <a:lnTo>
                    <a:pt x="783" y="284"/>
                  </a:lnTo>
                  <a:lnTo>
                    <a:pt x="788" y="284"/>
                  </a:lnTo>
                  <a:lnTo>
                    <a:pt x="790" y="286"/>
                  </a:lnTo>
                  <a:lnTo>
                    <a:pt x="790" y="288"/>
                  </a:lnTo>
                  <a:lnTo>
                    <a:pt x="790" y="291"/>
                  </a:lnTo>
                  <a:lnTo>
                    <a:pt x="790" y="293"/>
                  </a:lnTo>
                  <a:lnTo>
                    <a:pt x="790" y="296"/>
                  </a:lnTo>
                  <a:lnTo>
                    <a:pt x="790" y="300"/>
                  </a:lnTo>
                  <a:lnTo>
                    <a:pt x="793" y="300"/>
                  </a:lnTo>
                  <a:lnTo>
                    <a:pt x="795" y="300"/>
                  </a:lnTo>
                  <a:lnTo>
                    <a:pt x="797" y="303"/>
                  </a:lnTo>
                  <a:lnTo>
                    <a:pt x="797" y="303"/>
                  </a:lnTo>
                  <a:lnTo>
                    <a:pt x="797" y="305"/>
                  </a:lnTo>
                  <a:lnTo>
                    <a:pt x="797" y="305"/>
                  </a:lnTo>
                  <a:lnTo>
                    <a:pt x="797" y="307"/>
                  </a:lnTo>
                  <a:lnTo>
                    <a:pt x="800" y="310"/>
                  </a:lnTo>
                  <a:lnTo>
                    <a:pt x="800" y="312"/>
                  </a:lnTo>
                  <a:lnTo>
                    <a:pt x="802" y="312"/>
                  </a:lnTo>
                  <a:lnTo>
                    <a:pt x="802" y="315"/>
                  </a:lnTo>
                  <a:lnTo>
                    <a:pt x="802" y="317"/>
                  </a:lnTo>
                  <a:lnTo>
                    <a:pt x="802" y="317"/>
                  </a:lnTo>
                  <a:lnTo>
                    <a:pt x="802" y="317"/>
                  </a:lnTo>
                  <a:lnTo>
                    <a:pt x="804" y="319"/>
                  </a:lnTo>
                  <a:lnTo>
                    <a:pt x="804" y="324"/>
                  </a:lnTo>
                  <a:lnTo>
                    <a:pt x="804" y="324"/>
                  </a:lnTo>
                  <a:lnTo>
                    <a:pt x="804" y="324"/>
                  </a:lnTo>
                  <a:lnTo>
                    <a:pt x="804" y="326"/>
                  </a:lnTo>
                  <a:lnTo>
                    <a:pt x="802" y="326"/>
                  </a:lnTo>
                  <a:lnTo>
                    <a:pt x="804" y="329"/>
                  </a:lnTo>
                  <a:lnTo>
                    <a:pt x="804" y="329"/>
                  </a:lnTo>
                  <a:lnTo>
                    <a:pt x="807" y="329"/>
                  </a:lnTo>
                  <a:lnTo>
                    <a:pt x="809" y="329"/>
                  </a:lnTo>
                  <a:lnTo>
                    <a:pt x="811" y="329"/>
                  </a:lnTo>
                  <a:lnTo>
                    <a:pt x="811" y="331"/>
                  </a:lnTo>
                  <a:lnTo>
                    <a:pt x="811" y="333"/>
                  </a:lnTo>
                  <a:lnTo>
                    <a:pt x="814" y="333"/>
                  </a:lnTo>
                  <a:lnTo>
                    <a:pt x="814" y="333"/>
                  </a:lnTo>
                  <a:lnTo>
                    <a:pt x="819" y="336"/>
                  </a:lnTo>
                  <a:lnTo>
                    <a:pt x="821" y="336"/>
                  </a:lnTo>
                  <a:lnTo>
                    <a:pt x="821" y="336"/>
                  </a:lnTo>
                  <a:lnTo>
                    <a:pt x="821" y="338"/>
                  </a:lnTo>
                  <a:lnTo>
                    <a:pt x="821" y="341"/>
                  </a:lnTo>
                  <a:lnTo>
                    <a:pt x="823" y="345"/>
                  </a:lnTo>
                  <a:lnTo>
                    <a:pt x="823" y="345"/>
                  </a:lnTo>
                  <a:lnTo>
                    <a:pt x="826" y="348"/>
                  </a:lnTo>
                  <a:lnTo>
                    <a:pt x="828" y="350"/>
                  </a:lnTo>
                  <a:lnTo>
                    <a:pt x="828" y="352"/>
                  </a:lnTo>
                  <a:lnTo>
                    <a:pt x="828" y="352"/>
                  </a:lnTo>
                  <a:lnTo>
                    <a:pt x="828" y="355"/>
                  </a:lnTo>
                  <a:lnTo>
                    <a:pt x="826" y="357"/>
                  </a:lnTo>
                  <a:lnTo>
                    <a:pt x="828" y="359"/>
                  </a:lnTo>
                  <a:lnTo>
                    <a:pt x="828" y="362"/>
                  </a:lnTo>
                  <a:lnTo>
                    <a:pt x="833" y="362"/>
                  </a:lnTo>
                  <a:lnTo>
                    <a:pt x="835" y="362"/>
                  </a:lnTo>
                  <a:lnTo>
                    <a:pt x="837" y="364"/>
                  </a:lnTo>
                  <a:lnTo>
                    <a:pt x="816" y="367"/>
                  </a:lnTo>
                  <a:lnTo>
                    <a:pt x="797" y="367"/>
                  </a:lnTo>
                  <a:lnTo>
                    <a:pt x="776" y="367"/>
                  </a:lnTo>
                  <a:lnTo>
                    <a:pt x="757" y="369"/>
                  </a:lnTo>
                  <a:lnTo>
                    <a:pt x="736" y="369"/>
                  </a:lnTo>
                  <a:lnTo>
                    <a:pt x="714" y="369"/>
                  </a:lnTo>
                  <a:lnTo>
                    <a:pt x="696" y="371"/>
                  </a:lnTo>
                  <a:lnTo>
                    <a:pt x="674" y="371"/>
                  </a:lnTo>
                  <a:lnTo>
                    <a:pt x="655" y="371"/>
                  </a:lnTo>
                  <a:lnTo>
                    <a:pt x="634" y="371"/>
                  </a:lnTo>
                  <a:lnTo>
                    <a:pt x="613" y="371"/>
                  </a:lnTo>
                  <a:lnTo>
                    <a:pt x="594" y="374"/>
                  </a:lnTo>
                  <a:lnTo>
                    <a:pt x="573" y="374"/>
                  </a:lnTo>
                  <a:lnTo>
                    <a:pt x="554" y="374"/>
                  </a:lnTo>
                  <a:lnTo>
                    <a:pt x="532" y="374"/>
                  </a:lnTo>
                  <a:lnTo>
                    <a:pt x="513" y="374"/>
                  </a:lnTo>
                  <a:lnTo>
                    <a:pt x="492" y="374"/>
                  </a:lnTo>
                  <a:lnTo>
                    <a:pt x="471" y="374"/>
                  </a:lnTo>
                  <a:lnTo>
                    <a:pt x="452" y="374"/>
                  </a:lnTo>
                  <a:lnTo>
                    <a:pt x="431" y="374"/>
                  </a:lnTo>
                  <a:lnTo>
                    <a:pt x="412" y="374"/>
                  </a:lnTo>
                  <a:lnTo>
                    <a:pt x="390" y="374"/>
                  </a:lnTo>
                  <a:lnTo>
                    <a:pt x="371" y="374"/>
                  </a:lnTo>
                  <a:lnTo>
                    <a:pt x="350" y="374"/>
                  </a:lnTo>
                  <a:lnTo>
                    <a:pt x="329" y="374"/>
                  </a:lnTo>
                  <a:lnTo>
                    <a:pt x="310" y="374"/>
                  </a:lnTo>
                  <a:lnTo>
                    <a:pt x="289" y="374"/>
                  </a:lnTo>
                  <a:lnTo>
                    <a:pt x="270" y="374"/>
                  </a:lnTo>
                  <a:lnTo>
                    <a:pt x="248" y="374"/>
                  </a:lnTo>
                  <a:lnTo>
                    <a:pt x="230" y="374"/>
                  </a:lnTo>
                  <a:lnTo>
                    <a:pt x="208" y="374"/>
                  </a:lnTo>
                  <a:lnTo>
                    <a:pt x="187" y="374"/>
                  </a:lnTo>
                  <a:lnTo>
                    <a:pt x="187" y="364"/>
                  </a:lnTo>
                  <a:lnTo>
                    <a:pt x="187" y="357"/>
                  </a:lnTo>
                  <a:lnTo>
                    <a:pt x="189" y="350"/>
                  </a:lnTo>
                  <a:lnTo>
                    <a:pt x="189" y="343"/>
                  </a:lnTo>
                  <a:lnTo>
                    <a:pt x="189" y="333"/>
                  </a:lnTo>
                  <a:lnTo>
                    <a:pt x="189" y="326"/>
                  </a:lnTo>
                  <a:lnTo>
                    <a:pt x="189" y="319"/>
                  </a:lnTo>
                  <a:lnTo>
                    <a:pt x="189" y="312"/>
                  </a:lnTo>
                  <a:lnTo>
                    <a:pt x="189" y="303"/>
                  </a:lnTo>
                  <a:lnTo>
                    <a:pt x="189" y="296"/>
                  </a:lnTo>
                  <a:lnTo>
                    <a:pt x="189" y="288"/>
                  </a:lnTo>
                  <a:lnTo>
                    <a:pt x="189" y="281"/>
                  </a:lnTo>
                  <a:lnTo>
                    <a:pt x="189" y="272"/>
                  </a:lnTo>
                  <a:lnTo>
                    <a:pt x="189" y="265"/>
                  </a:lnTo>
                  <a:lnTo>
                    <a:pt x="189" y="258"/>
                  </a:lnTo>
                  <a:lnTo>
                    <a:pt x="189" y="251"/>
                  </a:lnTo>
                  <a:lnTo>
                    <a:pt x="182" y="251"/>
                  </a:lnTo>
                  <a:lnTo>
                    <a:pt x="170" y="251"/>
                  </a:lnTo>
                  <a:lnTo>
                    <a:pt x="159" y="248"/>
                  </a:lnTo>
                  <a:lnTo>
                    <a:pt x="147" y="248"/>
                  </a:lnTo>
                  <a:lnTo>
                    <a:pt x="135" y="248"/>
                  </a:lnTo>
                  <a:lnTo>
                    <a:pt x="123" y="248"/>
                  </a:lnTo>
                  <a:lnTo>
                    <a:pt x="114" y="248"/>
                  </a:lnTo>
                  <a:lnTo>
                    <a:pt x="102" y="248"/>
                  </a:lnTo>
                  <a:lnTo>
                    <a:pt x="90" y="248"/>
                  </a:lnTo>
                  <a:lnTo>
                    <a:pt x="78" y="248"/>
                  </a:lnTo>
                  <a:lnTo>
                    <a:pt x="66" y="246"/>
                  </a:lnTo>
                  <a:lnTo>
                    <a:pt x="57" y="246"/>
                  </a:lnTo>
                  <a:lnTo>
                    <a:pt x="45" y="246"/>
                  </a:lnTo>
                  <a:lnTo>
                    <a:pt x="33" y="246"/>
                  </a:lnTo>
                  <a:lnTo>
                    <a:pt x="21" y="246"/>
                  </a:lnTo>
                  <a:lnTo>
                    <a:pt x="10" y="246"/>
                  </a:lnTo>
                  <a:lnTo>
                    <a:pt x="0" y="246"/>
                  </a:lnTo>
                  <a:lnTo>
                    <a:pt x="0" y="229"/>
                  </a:lnTo>
                  <a:lnTo>
                    <a:pt x="0" y="215"/>
                  </a:lnTo>
                  <a:lnTo>
                    <a:pt x="0" y="199"/>
                  </a:lnTo>
                  <a:lnTo>
                    <a:pt x="0" y="184"/>
                  </a:lnTo>
                  <a:lnTo>
                    <a:pt x="2" y="168"/>
                  </a:lnTo>
                  <a:lnTo>
                    <a:pt x="2" y="154"/>
                  </a:lnTo>
                  <a:lnTo>
                    <a:pt x="2" y="137"/>
                  </a:lnTo>
                  <a:lnTo>
                    <a:pt x="2" y="123"/>
                  </a:lnTo>
                  <a:lnTo>
                    <a:pt x="2" y="106"/>
                  </a:lnTo>
                  <a:lnTo>
                    <a:pt x="5" y="92"/>
                  </a:lnTo>
                  <a:lnTo>
                    <a:pt x="5" y="75"/>
                  </a:lnTo>
                  <a:lnTo>
                    <a:pt x="5" y="61"/>
                  </a:lnTo>
                  <a:lnTo>
                    <a:pt x="5" y="45"/>
                  </a:lnTo>
                  <a:lnTo>
                    <a:pt x="7" y="30"/>
                  </a:lnTo>
                  <a:lnTo>
                    <a:pt x="7" y="14"/>
                  </a:lnTo>
                  <a:lnTo>
                    <a:pt x="7" y="0"/>
                  </a:lnTo>
                  <a:lnTo>
                    <a:pt x="24" y="0"/>
                  </a:lnTo>
                  <a:lnTo>
                    <a:pt x="38" y="2"/>
                  </a:lnTo>
                  <a:lnTo>
                    <a:pt x="55" y="2"/>
                  </a:lnTo>
                  <a:lnTo>
                    <a:pt x="71" y="2"/>
                  </a:lnTo>
                  <a:lnTo>
                    <a:pt x="88" y="2"/>
                  </a:lnTo>
                  <a:lnTo>
                    <a:pt x="102" y="2"/>
                  </a:lnTo>
                  <a:lnTo>
                    <a:pt x="118" y="2"/>
                  </a:lnTo>
                  <a:lnTo>
                    <a:pt x="135" y="4"/>
                  </a:lnTo>
                  <a:lnTo>
                    <a:pt x="152" y="4"/>
                  </a:lnTo>
                  <a:lnTo>
                    <a:pt x="166" y="4"/>
                  </a:lnTo>
                  <a:lnTo>
                    <a:pt x="182" y="4"/>
                  </a:lnTo>
                  <a:lnTo>
                    <a:pt x="199" y="4"/>
                  </a:lnTo>
                  <a:lnTo>
                    <a:pt x="215" y="4"/>
                  </a:lnTo>
                  <a:lnTo>
                    <a:pt x="230" y="4"/>
                  </a:lnTo>
                  <a:lnTo>
                    <a:pt x="246" y="7"/>
                  </a:lnTo>
                  <a:lnTo>
                    <a:pt x="263" y="7"/>
                  </a:lnTo>
                  <a:lnTo>
                    <a:pt x="277" y="7"/>
                  </a:lnTo>
                  <a:lnTo>
                    <a:pt x="293" y="7"/>
                  </a:lnTo>
                  <a:lnTo>
                    <a:pt x="310" y="7"/>
                  </a:lnTo>
                  <a:lnTo>
                    <a:pt x="327" y="7"/>
                  </a:lnTo>
                  <a:lnTo>
                    <a:pt x="341" y="7"/>
                  </a:lnTo>
                  <a:lnTo>
                    <a:pt x="357" y="7"/>
                  </a:lnTo>
                  <a:lnTo>
                    <a:pt x="374" y="7"/>
                  </a:lnTo>
                  <a:lnTo>
                    <a:pt x="390" y="7"/>
                  </a:lnTo>
                  <a:lnTo>
                    <a:pt x="405" y="7"/>
                  </a:lnTo>
                  <a:lnTo>
                    <a:pt x="421" y="7"/>
                  </a:lnTo>
                  <a:lnTo>
                    <a:pt x="438" y="7"/>
                  </a:lnTo>
                  <a:lnTo>
                    <a:pt x="454" y="7"/>
                  </a:lnTo>
                  <a:lnTo>
                    <a:pt x="468" y="7"/>
                  </a:lnTo>
                  <a:lnTo>
                    <a:pt x="485" y="7"/>
                  </a:lnTo>
                  <a:lnTo>
                    <a:pt x="502" y="7"/>
                  </a:lnTo>
                  <a:lnTo>
                    <a:pt x="516" y="7"/>
                  </a:lnTo>
                  <a:lnTo>
                    <a:pt x="525" y="7"/>
                  </a:lnTo>
                  <a:lnTo>
                    <a:pt x="525" y="7"/>
                  </a:lnTo>
                  <a:lnTo>
                    <a:pt x="525" y="7"/>
                  </a:lnTo>
                  <a:lnTo>
                    <a:pt x="528" y="9"/>
                  </a:lnTo>
                  <a:lnTo>
                    <a:pt x="528" y="9"/>
                  </a:lnTo>
                  <a:lnTo>
                    <a:pt x="537" y="14"/>
                  </a:lnTo>
                  <a:lnTo>
                    <a:pt x="539" y="14"/>
                  </a:lnTo>
                  <a:lnTo>
                    <a:pt x="539" y="14"/>
                  </a:lnTo>
                  <a:lnTo>
                    <a:pt x="539" y="16"/>
                  </a:lnTo>
                  <a:lnTo>
                    <a:pt x="544" y="19"/>
                  </a:lnTo>
                  <a:lnTo>
                    <a:pt x="549" y="21"/>
                  </a:lnTo>
                  <a:lnTo>
                    <a:pt x="561" y="26"/>
                  </a:lnTo>
                  <a:lnTo>
                    <a:pt x="563" y="28"/>
                  </a:lnTo>
                  <a:lnTo>
                    <a:pt x="563" y="28"/>
                  </a:lnTo>
                  <a:lnTo>
                    <a:pt x="563" y="28"/>
                  </a:lnTo>
                  <a:lnTo>
                    <a:pt x="570" y="30"/>
                  </a:lnTo>
                  <a:lnTo>
                    <a:pt x="573" y="30"/>
                  </a:lnTo>
                  <a:lnTo>
                    <a:pt x="575" y="30"/>
                  </a:lnTo>
                  <a:lnTo>
                    <a:pt x="577" y="30"/>
                  </a:lnTo>
                  <a:lnTo>
                    <a:pt x="580" y="28"/>
                  </a:lnTo>
                  <a:lnTo>
                    <a:pt x="580" y="28"/>
                  </a:lnTo>
                  <a:lnTo>
                    <a:pt x="580" y="28"/>
                  </a:lnTo>
                  <a:lnTo>
                    <a:pt x="580" y="26"/>
                  </a:lnTo>
                  <a:lnTo>
                    <a:pt x="582" y="23"/>
                  </a:lnTo>
                  <a:lnTo>
                    <a:pt x="582" y="23"/>
                  </a:lnTo>
                  <a:lnTo>
                    <a:pt x="582" y="21"/>
                  </a:lnTo>
                  <a:lnTo>
                    <a:pt x="584" y="21"/>
                  </a:lnTo>
                  <a:lnTo>
                    <a:pt x="587" y="21"/>
                  </a:lnTo>
                  <a:lnTo>
                    <a:pt x="591" y="21"/>
                  </a:lnTo>
                  <a:lnTo>
                    <a:pt x="596" y="21"/>
                  </a:lnTo>
                  <a:lnTo>
                    <a:pt x="599" y="21"/>
                  </a:lnTo>
                  <a:lnTo>
                    <a:pt x="599" y="21"/>
                  </a:lnTo>
                  <a:lnTo>
                    <a:pt x="601" y="23"/>
                  </a:lnTo>
                  <a:lnTo>
                    <a:pt x="603" y="23"/>
                  </a:lnTo>
                  <a:lnTo>
                    <a:pt x="606" y="21"/>
                  </a:lnTo>
                  <a:lnTo>
                    <a:pt x="608" y="19"/>
                  </a:lnTo>
                  <a:lnTo>
                    <a:pt x="615" y="21"/>
                  </a:lnTo>
                  <a:lnTo>
                    <a:pt x="617" y="21"/>
                  </a:lnTo>
                  <a:lnTo>
                    <a:pt x="636" y="16"/>
                  </a:lnTo>
                  <a:lnTo>
                    <a:pt x="639" y="19"/>
                  </a:lnTo>
                  <a:lnTo>
                    <a:pt x="641" y="19"/>
                  </a:lnTo>
                  <a:lnTo>
                    <a:pt x="643" y="21"/>
                  </a:lnTo>
                  <a:lnTo>
                    <a:pt x="646" y="23"/>
                  </a:lnTo>
                  <a:lnTo>
                    <a:pt x="648" y="26"/>
                  </a:lnTo>
                  <a:lnTo>
                    <a:pt x="651" y="28"/>
                  </a:lnTo>
                  <a:lnTo>
                    <a:pt x="653" y="28"/>
                  </a:lnTo>
                  <a:lnTo>
                    <a:pt x="655" y="30"/>
                  </a:lnTo>
                  <a:lnTo>
                    <a:pt x="660" y="30"/>
                  </a:lnTo>
                  <a:lnTo>
                    <a:pt x="660" y="30"/>
                  </a:lnTo>
                  <a:lnTo>
                    <a:pt x="662" y="30"/>
                  </a:lnTo>
                  <a:lnTo>
                    <a:pt x="665" y="30"/>
                  </a:lnTo>
                  <a:lnTo>
                    <a:pt x="667" y="33"/>
                  </a:lnTo>
                  <a:lnTo>
                    <a:pt x="667" y="33"/>
                  </a:lnTo>
                  <a:lnTo>
                    <a:pt x="667" y="33"/>
                  </a:lnTo>
                  <a:lnTo>
                    <a:pt x="670" y="33"/>
                  </a:lnTo>
                  <a:lnTo>
                    <a:pt x="679" y="35"/>
                  </a:lnTo>
                  <a:lnTo>
                    <a:pt x="681" y="35"/>
                  </a:lnTo>
                  <a:lnTo>
                    <a:pt x="681" y="38"/>
                  </a:lnTo>
                  <a:lnTo>
                    <a:pt x="681" y="38"/>
                  </a:lnTo>
                  <a:lnTo>
                    <a:pt x="684" y="40"/>
                  </a:lnTo>
                  <a:lnTo>
                    <a:pt x="684" y="40"/>
                  </a:lnTo>
                  <a:lnTo>
                    <a:pt x="684" y="40"/>
                  </a:lnTo>
                  <a:lnTo>
                    <a:pt x="686" y="42"/>
                  </a:lnTo>
                  <a:lnTo>
                    <a:pt x="686" y="42"/>
                  </a:lnTo>
                  <a:lnTo>
                    <a:pt x="691" y="40"/>
                  </a:lnTo>
                  <a:lnTo>
                    <a:pt x="691" y="40"/>
                  </a:lnTo>
                  <a:lnTo>
                    <a:pt x="693" y="42"/>
                  </a:lnTo>
                  <a:lnTo>
                    <a:pt x="693" y="42"/>
                  </a:lnTo>
                  <a:lnTo>
                    <a:pt x="693" y="42"/>
                  </a:lnTo>
                  <a:lnTo>
                    <a:pt x="693" y="45"/>
                  </a:lnTo>
                  <a:lnTo>
                    <a:pt x="693" y="45"/>
                  </a:lnTo>
                  <a:lnTo>
                    <a:pt x="693" y="47"/>
                  </a:lnTo>
                  <a:lnTo>
                    <a:pt x="693" y="47"/>
                  </a:lnTo>
                  <a:lnTo>
                    <a:pt x="693" y="49"/>
                  </a:lnTo>
                  <a:lnTo>
                    <a:pt x="698" y="52"/>
                  </a:lnTo>
                  <a:lnTo>
                    <a:pt x="700" y="54"/>
                  </a:lnTo>
                  <a:lnTo>
                    <a:pt x="700" y="57"/>
                  </a:lnTo>
                  <a:lnTo>
                    <a:pt x="700" y="59"/>
                  </a:lnTo>
                  <a:lnTo>
                    <a:pt x="703" y="59"/>
                  </a:lnTo>
                  <a:lnTo>
                    <a:pt x="714" y="61"/>
                  </a:lnTo>
                  <a:lnTo>
                    <a:pt x="714" y="61"/>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 name="Freeform 27">
              <a:extLst>
                <a:ext uri="{FF2B5EF4-FFF2-40B4-BE49-F238E27FC236}">
                  <a16:creationId xmlns:a16="http://schemas.microsoft.com/office/drawing/2014/main" xmlns="" id="{6A294AB7-22EE-42FA-B689-9CB8D4AC4A1F}"/>
                </a:ext>
              </a:extLst>
            </p:cNvPr>
            <p:cNvSpPr>
              <a:spLocks/>
            </p:cNvSpPr>
            <p:nvPr/>
          </p:nvSpPr>
          <p:spPr bwMode="auto">
            <a:xfrm>
              <a:off x="8054089" y="2470720"/>
              <a:ext cx="666858" cy="364549"/>
            </a:xfrm>
            <a:custGeom>
              <a:avLst/>
              <a:gdLst>
                <a:gd name="T0" fmla="*/ 611 w 675"/>
                <a:gd name="T1" fmla="*/ 367 h 369"/>
                <a:gd name="T2" fmla="*/ 526 w 675"/>
                <a:gd name="T3" fmla="*/ 369 h 369"/>
                <a:gd name="T4" fmla="*/ 443 w 675"/>
                <a:gd name="T5" fmla="*/ 369 h 369"/>
                <a:gd name="T6" fmla="*/ 358 w 675"/>
                <a:gd name="T7" fmla="*/ 369 h 369"/>
                <a:gd name="T8" fmla="*/ 275 w 675"/>
                <a:gd name="T9" fmla="*/ 369 h 369"/>
                <a:gd name="T10" fmla="*/ 190 w 675"/>
                <a:gd name="T11" fmla="*/ 369 h 369"/>
                <a:gd name="T12" fmla="*/ 107 w 675"/>
                <a:gd name="T13" fmla="*/ 367 h 369"/>
                <a:gd name="T14" fmla="*/ 22 w 675"/>
                <a:gd name="T15" fmla="*/ 365 h 369"/>
                <a:gd name="T16" fmla="*/ 3 w 675"/>
                <a:gd name="T17" fmla="*/ 296 h 369"/>
                <a:gd name="T18" fmla="*/ 5 w 675"/>
                <a:gd name="T19" fmla="*/ 204 h 369"/>
                <a:gd name="T20" fmla="*/ 8 w 675"/>
                <a:gd name="T21" fmla="*/ 114 h 369"/>
                <a:gd name="T22" fmla="*/ 12 w 675"/>
                <a:gd name="T23" fmla="*/ 24 h 369"/>
                <a:gd name="T24" fmla="*/ 55 w 675"/>
                <a:gd name="T25" fmla="*/ 3 h 369"/>
                <a:gd name="T26" fmla="*/ 133 w 675"/>
                <a:gd name="T27" fmla="*/ 5 h 369"/>
                <a:gd name="T28" fmla="*/ 209 w 675"/>
                <a:gd name="T29" fmla="*/ 5 h 369"/>
                <a:gd name="T30" fmla="*/ 265 w 675"/>
                <a:gd name="T31" fmla="*/ 7 h 369"/>
                <a:gd name="T32" fmla="*/ 343 w 675"/>
                <a:gd name="T33" fmla="*/ 7 h 369"/>
                <a:gd name="T34" fmla="*/ 419 w 675"/>
                <a:gd name="T35" fmla="*/ 7 h 369"/>
                <a:gd name="T36" fmla="*/ 495 w 675"/>
                <a:gd name="T37" fmla="*/ 5 h 369"/>
                <a:gd name="T38" fmla="*/ 573 w 675"/>
                <a:gd name="T39" fmla="*/ 5 h 369"/>
                <a:gd name="T40" fmla="*/ 604 w 675"/>
                <a:gd name="T41" fmla="*/ 7 h 369"/>
                <a:gd name="T42" fmla="*/ 606 w 675"/>
                <a:gd name="T43" fmla="*/ 14 h 369"/>
                <a:gd name="T44" fmla="*/ 608 w 675"/>
                <a:gd name="T45" fmla="*/ 22 h 369"/>
                <a:gd name="T46" fmla="*/ 615 w 675"/>
                <a:gd name="T47" fmla="*/ 38 h 369"/>
                <a:gd name="T48" fmla="*/ 611 w 675"/>
                <a:gd name="T49" fmla="*/ 57 h 369"/>
                <a:gd name="T50" fmla="*/ 615 w 675"/>
                <a:gd name="T51" fmla="*/ 71 h 369"/>
                <a:gd name="T52" fmla="*/ 615 w 675"/>
                <a:gd name="T53" fmla="*/ 85 h 369"/>
                <a:gd name="T54" fmla="*/ 615 w 675"/>
                <a:gd name="T55" fmla="*/ 102 h 369"/>
                <a:gd name="T56" fmla="*/ 622 w 675"/>
                <a:gd name="T57" fmla="*/ 123 h 369"/>
                <a:gd name="T58" fmla="*/ 627 w 675"/>
                <a:gd name="T59" fmla="*/ 135 h 369"/>
                <a:gd name="T60" fmla="*/ 627 w 675"/>
                <a:gd name="T61" fmla="*/ 142 h 369"/>
                <a:gd name="T62" fmla="*/ 630 w 675"/>
                <a:gd name="T63" fmla="*/ 145 h 369"/>
                <a:gd name="T64" fmla="*/ 634 w 675"/>
                <a:gd name="T65" fmla="*/ 152 h 369"/>
                <a:gd name="T66" fmla="*/ 639 w 675"/>
                <a:gd name="T67" fmla="*/ 164 h 369"/>
                <a:gd name="T68" fmla="*/ 641 w 675"/>
                <a:gd name="T69" fmla="*/ 168 h 369"/>
                <a:gd name="T70" fmla="*/ 641 w 675"/>
                <a:gd name="T71" fmla="*/ 173 h 369"/>
                <a:gd name="T72" fmla="*/ 641 w 675"/>
                <a:gd name="T73" fmla="*/ 180 h 369"/>
                <a:gd name="T74" fmla="*/ 641 w 675"/>
                <a:gd name="T75" fmla="*/ 192 h 369"/>
                <a:gd name="T76" fmla="*/ 644 w 675"/>
                <a:gd name="T77" fmla="*/ 211 h 369"/>
                <a:gd name="T78" fmla="*/ 644 w 675"/>
                <a:gd name="T79" fmla="*/ 220 h 369"/>
                <a:gd name="T80" fmla="*/ 646 w 675"/>
                <a:gd name="T81" fmla="*/ 232 h 369"/>
                <a:gd name="T82" fmla="*/ 649 w 675"/>
                <a:gd name="T83" fmla="*/ 244 h 369"/>
                <a:gd name="T84" fmla="*/ 649 w 675"/>
                <a:gd name="T85" fmla="*/ 246 h 369"/>
                <a:gd name="T86" fmla="*/ 651 w 675"/>
                <a:gd name="T87" fmla="*/ 249 h 369"/>
                <a:gd name="T88" fmla="*/ 651 w 675"/>
                <a:gd name="T89" fmla="*/ 251 h 369"/>
                <a:gd name="T90" fmla="*/ 649 w 675"/>
                <a:gd name="T91" fmla="*/ 261 h 369"/>
                <a:gd name="T92" fmla="*/ 649 w 675"/>
                <a:gd name="T93" fmla="*/ 265 h 369"/>
                <a:gd name="T94" fmla="*/ 649 w 675"/>
                <a:gd name="T95" fmla="*/ 279 h 369"/>
                <a:gd name="T96" fmla="*/ 653 w 675"/>
                <a:gd name="T97" fmla="*/ 289 h 369"/>
                <a:gd name="T98" fmla="*/ 656 w 675"/>
                <a:gd name="T99" fmla="*/ 301 h 369"/>
                <a:gd name="T100" fmla="*/ 658 w 675"/>
                <a:gd name="T101" fmla="*/ 303 h 369"/>
                <a:gd name="T102" fmla="*/ 667 w 675"/>
                <a:gd name="T103" fmla="*/ 317 h 369"/>
                <a:gd name="T104" fmla="*/ 670 w 675"/>
                <a:gd name="T105" fmla="*/ 332 h 369"/>
                <a:gd name="T106" fmla="*/ 672 w 675"/>
                <a:gd name="T107" fmla="*/ 339 h 369"/>
                <a:gd name="T108" fmla="*/ 672 w 675"/>
                <a:gd name="T109" fmla="*/ 346 h 369"/>
                <a:gd name="T110" fmla="*/ 672 w 675"/>
                <a:gd name="T111" fmla="*/ 35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5" h="369">
                  <a:moveTo>
                    <a:pt x="675" y="365"/>
                  </a:moveTo>
                  <a:lnTo>
                    <a:pt x="653" y="367"/>
                  </a:lnTo>
                  <a:lnTo>
                    <a:pt x="632" y="367"/>
                  </a:lnTo>
                  <a:lnTo>
                    <a:pt x="611" y="367"/>
                  </a:lnTo>
                  <a:lnTo>
                    <a:pt x="589" y="367"/>
                  </a:lnTo>
                  <a:lnTo>
                    <a:pt x="568" y="367"/>
                  </a:lnTo>
                  <a:lnTo>
                    <a:pt x="547" y="369"/>
                  </a:lnTo>
                  <a:lnTo>
                    <a:pt x="526" y="369"/>
                  </a:lnTo>
                  <a:lnTo>
                    <a:pt x="504" y="369"/>
                  </a:lnTo>
                  <a:lnTo>
                    <a:pt x="485" y="369"/>
                  </a:lnTo>
                  <a:lnTo>
                    <a:pt x="464" y="369"/>
                  </a:lnTo>
                  <a:lnTo>
                    <a:pt x="443" y="369"/>
                  </a:lnTo>
                  <a:lnTo>
                    <a:pt x="421" y="369"/>
                  </a:lnTo>
                  <a:lnTo>
                    <a:pt x="400" y="369"/>
                  </a:lnTo>
                  <a:lnTo>
                    <a:pt x="379" y="369"/>
                  </a:lnTo>
                  <a:lnTo>
                    <a:pt x="358" y="369"/>
                  </a:lnTo>
                  <a:lnTo>
                    <a:pt x="336" y="369"/>
                  </a:lnTo>
                  <a:lnTo>
                    <a:pt x="315" y="369"/>
                  </a:lnTo>
                  <a:lnTo>
                    <a:pt x="296" y="369"/>
                  </a:lnTo>
                  <a:lnTo>
                    <a:pt x="275" y="369"/>
                  </a:lnTo>
                  <a:lnTo>
                    <a:pt x="253" y="369"/>
                  </a:lnTo>
                  <a:lnTo>
                    <a:pt x="232" y="369"/>
                  </a:lnTo>
                  <a:lnTo>
                    <a:pt x="211" y="369"/>
                  </a:lnTo>
                  <a:lnTo>
                    <a:pt x="190" y="369"/>
                  </a:lnTo>
                  <a:lnTo>
                    <a:pt x="168" y="369"/>
                  </a:lnTo>
                  <a:lnTo>
                    <a:pt x="147" y="367"/>
                  </a:lnTo>
                  <a:lnTo>
                    <a:pt x="128" y="367"/>
                  </a:lnTo>
                  <a:lnTo>
                    <a:pt x="107" y="367"/>
                  </a:lnTo>
                  <a:lnTo>
                    <a:pt x="86" y="367"/>
                  </a:lnTo>
                  <a:lnTo>
                    <a:pt x="64" y="365"/>
                  </a:lnTo>
                  <a:lnTo>
                    <a:pt x="43" y="365"/>
                  </a:lnTo>
                  <a:lnTo>
                    <a:pt x="22" y="365"/>
                  </a:lnTo>
                  <a:lnTo>
                    <a:pt x="0" y="365"/>
                  </a:lnTo>
                  <a:lnTo>
                    <a:pt x="0" y="341"/>
                  </a:lnTo>
                  <a:lnTo>
                    <a:pt x="3" y="317"/>
                  </a:lnTo>
                  <a:lnTo>
                    <a:pt x="3" y="296"/>
                  </a:lnTo>
                  <a:lnTo>
                    <a:pt x="3" y="272"/>
                  </a:lnTo>
                  <a:lnTo>
                    <a:pt x="5" y="249"/>
                  </a:lnTo>
                  <a:lnTo>
                    <a:pt x="5" y="227"/>
                  </a:lnTo>
                  <a:lnTo>
                    <a:pt x="5" y="204"/>
                  </a:lnTo>
                  <a:lnTo>
                    <a:pt x="8" y="180"/>
                  </a:lnTo>
                  <a:lnTo>
                    <a:pt x="8" y="159"/>
                  </a:lnTo>
                  <a:lnTo>
                    <a:pt x="8" y="135"/>
                  </a:lnTo>
                  <a:lnTo>
                    <a:pt x="8" y="114"/>
                  </a:lnTo>
                  <a:lnTo>
                    <a:pt x="10" y="90"/>
                  </a:lnTo>
                  <a:lnTo>
                    <a:pt x="10" y="69"/>
                  </a:lnTo>
                  <a:lnTo>
                    <a:pt x="10" y="45"/>
                  </a:lnTo>
                  <a:lnTo>
                    <a:pt x="12" y="24"/>
                  </a:lnTo>
                  <a:lnTo>
                    <a:pt x="12" y="0"/>
                  </a:lnTo>
                  <a:lnTo>
                    <a:pt x="17" y="0"/>
                  </a:lnTo>
                  <a:lnTo>
                    <a:pt x="36" y="3"/>
                  </a:lnTo>
                  <a:lnTo>
                    <a:pt x="55" y="3"/>
                  </a:lnTo>
                  <a:lnTo>
                    <a:pt x="74" y="3"/>
                  </a:lnTo>
                  <a:lnTo>
                    <a:pt x="95" y="3"/>
                  </a:lnTo>
                  <a:lnTo>
                    <a:pt x="114" y="5"/>
                  </a:lnTo>
                  <a:lnTo>
                    <a:pt x="133" y="5"/>
                  </a:lnTo>
                  <a:lnTo>
                    <a:pt x="152" y="5"/>
                  </a:lnTo>
                  <a:lnTo>
                    <a:pt x="171" y="5"/>
                  </a:lnTo>
                  <a:lnTo>
                    <a:pt x="190" y="5"/>
                  </a:lnTo>
                  <a:lnTo>
                    <a:pt x="209" y="5"/>
                  </a:lnTo>
                  <a:lnTo>
                    <a:pt x="227" y="5"/>
                  </a:lnTo>
                  <a:lnTo>
                    <a:pt x="244" y="7"/>
                  </a:lnTo>
                  <a:lnTo>
                    <a:pt x="246" y="7"/>
                  </a:lnTo>
                  <a:lnTo>
                    <a:pt x="265" y="7"/>
                  </a:lnTo>
                  <a:lnTo>
                    <a:pt x="284" y="7"/>
                  </a:lnTo>
                  <a:lnTo>
                    <a:pt x="303" y="7"/>
                  </a:lnTo>
                  <a:lnTo>
                    <a:pt x="324" y="7"/>
                  </a:lnTo>
                  <a:lnTo>
                    <a:pt x="343" y="7"/>
                  </a:lnTo>
                  <a:lnTo>
                    <a:pt x="362" y="7"/>
                  </a:lnTo>
                  <a:lnTo>
                    <a:pt x="381" y="7"/>
                  </a:lnTo>
                  <a:lnTo>
                    <a:pt x="400" y="7"/>
                  </a:lnTo>
                  <a:lnTo>
                    <a:pt x="419" y="7"/>
                  </a:lnTo>
                  <a:lnTo>
                    <a:pt x="438" y="7"/>
                  </a:lnTo>
                  <a:lnTo>
                    <a:pt x="457" y="7"/>
                  </a:lnTo>
                  <a:lnTo>
                    <a:pt x="476" y="7"/>
                  </a:lnTo>
                  <a:lnTo>
                    <a:pt x="495" y="5"/>
                  </a:lnTo>
                  <a:lnTo>
                    <a:pt x="514" y="5"/>
                  </a:lnTo>
                  <a:lnTo>
                    <a:pt x="533" y="5"/>
                  </a:lnTo>
                  <a:lnTo>
                    <a:pt x="554" y="5"/>
                  </a:lnTo>
                  <a:lnTo>
                    <a:pt x="573" y="5"/>
                  </a:lnTo>
                  <a:lnTo>
                    <a:pt x="592" y="5"/>
                  </a:lnTo>
                  <a:lnTo>
                    <a:pt x="604" y="5"/>
                  </a:lnTo>
                  <a:lnTo>
                    <a:pt x="604" y="5"/>
                  </a:lnTo>
                  <a:lnTo>
                    <a:pt x="604" y="7"/>
                  </a:lnTo>
                  <a:lnTo>
                    <a:pt x="604" y="10"/>
                  </a:lnTo>
                  <a:lnTo>
                    <a:pt x="606" y="10"/>
                  </a:lnTo>
                  <a:lnTo>
                    <a:pt x="606" y="12"/>
                  </a:lnTo>
                  <a:lnTo>
                    <a:pt x="606" y="14"/>
                  </a:lnTo>
                  <a:lnTo>
                    <a:pt x="606" y="14"/>
                  </a:lnTo>
                  <a:lnTo>
                    <a:pt x="608" y="17"/>
                  </a:lnTo>
                  <a:lnTo>
                    <a:pt x="608" y="17"/>
                  </a:lnTo>
                  <a:lnTo>
                    <a:pt x="608" y="22"/>
                  </a:lnTo>
                  <a:lnTo>
                    <a:pt x="611" y="29"/>
                  </a:lnTo>
                  <a:lnTo>
                    <a:pt x="613" y="33"/>
                  </a:lnTo>
                  <a:lnTo>
                    <a:pt x="613" y="33"/>
                  </a:lnTo>
                  <a:lnTo>
                    <a:pt x="615" y="38"/>
                  </a:lnTo>
                  <a:lnTo>
                    <a:pt x="615" y="45"/>
                  </a:lnTo>
                  <a:lnTo>
                    <a:pt x="615" y="48"/>
                  </a:lnTo>
                  <a:lnTo>
                    <a:pt x="613" y="52"/>
                  </a:lnTo>
                  <a:lnTo>
                    <a:pt x="611" y="57"/>
                  </a:lnTo>
                  <a:lnTo>
                    <a:pt x="613" y="64"/>
                  </a:lnTo>
                  <a:lnTo>
                    <a:pt x="613" y="69"/>
                  </a:lnTo>
                  <a:lnTo>
                    <a:pt x="615" y="71"/>
                  </a:lnTo>
                  <a:lnTo>
                    <a:pt x="615" y="71"/>
                  </a:lnTo>
                  <a:lnTo>
                    <a:pt x="615" y="74"/>
                  </a:lnTo>
                  <a:lnTo>
                    <a:pt x="613" y="76"/>
                  </a:lnTo>
                  <a:lnTo>
                    <a:pt x="613" y="76"/>
                  </a:lnTo>
                  <a:lnTo>
                    <a:pt x="615" y="85"/>
                  </a:lnTo>
                  <a:lnTo>
                    <a:pt x="615" y="85"/>
                  </a:lnTo>
                  <a:lnTo>
                    <a:pt x="615" y="88"/>
                  </a:lnTo>
                  <a:lnTo>
                    <a:pt x="615" y="95"/>
                  </a:lnTo>
                  <a:lnTo>
                    <a:pt x="615" y="102"/>
                  </a:lnTo>
                  <a:lnTo>
                    <a:pt x="615" y="104"/>
                  </a:lnTo>
                  <a:lnTo>
                    <a:pt x="618" y="109"/>
                  </a:lnTo>
                  <a:lnTo>
                    <a:pt x="622" y="119"/>
                  </a:lnTo>
                  <a:lnTo>
                    <a:pt x="622" y="123"/>
                  </a:lnTo>
                  <a:lnTo>
                    <a:pt x="625" y="126"/>
                  </a:lnTo>
                  <a:lnTo>
                    <a:pt x="627" y="130"/>
                  </a:lnTo>
                  <a:lnTo>
                    <a:pt x="625" y="133"/>
                  </a:lnTo>
                  <a:lnTo>
                    <a:pt x="627" y="135"/>
                  </a:lnTo>
                  <a:lnTo>
                    <a:pt x="630" y="142"/>
                  </a:lnTo>
                  <a:lnTo>
                    <a:pt x="630" y="142"/>
                  </a:lnTo>
                  <a:lnTo>
                    <a:pt x="627" y="142"/>
                  </a:lnTo>
                  <a:lnTo>
                    <a:pt x="627" y="142"/>
                  </a:lnTo>
                  <a:lnTo>
                    <a:pt x="630" y="145"/>
                  </a:lnTo>
                  <a:lnTo>
                    <a:pt x="630" y="145"/>
                  </a:lnTo>
                  <a:lnTo>
                    <a:pt x="630" y="145"/>
                  </a:lnTo>
                  <a:lnTo>
                    <a:pt x="630" y="145"/>
                  </a:lnTo>
                  <a:lnTo>
                    <a:pt x="630" y="145"/>
                  </a:lnTo>
                  <a:lnTo>
                    <a:pt x="632" y="147"/>
                  </a:lnTo>
                  <a:lnTo>
                    <a:pt x="632" y="149"/>
                  </a:lnTo>
                  <a:lnTo>
                    <a:pt x="634" y="152"/>
                  </a:lnTo>
                  <a:lnTo>
                    <a:pt x="634" y="154"/>
                  </a:lnTo>
                  <a:lnTo>
                    <a:pt x="637" y="156"/>
                  </a:lnTo>
                  <a:lnTo>
                    <a:pt x="637" y="159"/>
                  </a:lnTo>
                  <a:lnTo>
                    <a:pt x="639" y="164"/>
                  </a:lnTo>
                  <a:lnTo>
                    <a:pt x="639" y="166"/>
                  </a:lnTo>
                  <a:lnTo>
                    <a:pt x="641" y="168"/>
                  </a:lnTo>
                  <a:lnTo>
                    <a:pt x="641" y="168"/>
                  </a:lnTo>
                  <a:lnTo>
                    <a:pt x="641" y="168"/>
                  </a:lnTo>
                  <a:lnTo>
                    <a:pt x="641" y="168"/>
                  </a:lnTo>
                  <a:lnTo>
                    <a:pt x="641" y="171"/>
                  </a:lnTo>
                  <a:lnTo>
                    <a:pt x="641" y="171"/>
                  </a:lnTo>
                  <a:lnTo>
                    <a:pt x="641" y="173"/>
                  </a:lnTo>
                  <a:lnTo>
                    <a:pt x="641" y="175"/>
                  </a:lnTo>
                  <a:lnTo>
                    <a:pt x="641" y="178"/>
                  </a:lnTo>
                  <a:lnTo>
                    <a:pt x="641" y="180"/>
                  </a:lnTo>
                  <a:lnTo>
                    <a:pt x="641" y="180"/>
                  </a:lnTo>
                  <a:lnTo>
                    <a:pt x="641" y="187"/>
                  </a:lnTo>
                  <a:lnTo>
                    <a:pt x="641" y="190"/>
                  </a:lnTo>
                  <a:lnTo>
                    <a:pt x="641" y="190"/>
                  </a:lnTo>
                  <a:lnTo>
                    <a:pt x="641" y="192"/>
                  </a:lnTo>
                  <a:lnTo>
                    <a:pt x="641" y="192"/>
                  </a:lnTo>
                  <a:lnTo>
                    <a:pt x="644" y="194"/>
                  </a:lnTo>
                  <a:lnTo>
                    <a:pt x="644" y="208"/>
                  </a:lnTo>
                  <a:lnTo>
                    <a:pt x="644" y="211"/>
                  </a:lnTo>
                  <a:lnTo>
                    <a:pt x="644" y="218"/>
                  </a:lnTo>
                  <a:lnTo>
                    <a:pt x="644" y="220"/>
                  </a:lnTo>
                  <a:lnTo>
                    <a:pt x="644" y="220"/>
                  </a:lnTo>
                  <a:lnTo>
                    <a:pt x="644" y="220"/>
                  </a:lnTo>
                  <a:lnTo>
                    <a:pt x="644" y="223"/>
                  </a:lnTo>
                  <a:lnTo>
                    <a:pt x="644" y="225"/>
                  </a:lnTo>
                  <a:lnTo>
                    <a:pt x="646" y="230"/>
                  </a:lnTo>
                  <a:lnTo>
                    <a:pt x="646" y="232"/>
                  </a:lnTo>
                  <a:lnTo>
                    <a:pt x="646" y="239"/>
                  </a:lnTo>
                  <a:lnTo>
                    <a:pt x="646" y="242"/>
                  </a:lnTo>
                  <a:lnTo>
                    <a:pt x="646" y="242"/>
                  </a:lnTo>
                  <a:lnTo>
                    <a:pt x="649" y="244"/>
                  </a:lnTo>
                  <a:lnTo>
                    <a:pt x="649" y="244"/>
                  </a:lnTo>
                  <a:lnTo>
                    <a:pt x="649" y="246"/>
                  </a:lnTo>
                  <a:lnTo>
                    <a:pt x="649" y="246"/>
                  </a:lnTo>
                  <a:lnTo>
                    <a:pt x="649" y="246"/>
                  </a:lnTo>
                  <a:lnTo>
                    <a:pt x="649" y="246"/>
                  </a:lnTo>
                  <a:lnTo>
                    <a:pt x="651" y="246"/>
                  </a:lnTo>
                  <a:lnTo>
                    <a:pt x="651" y="246"/>
                  </a:lnTo>
                  <a:lnTo>
                    <a:pt x="651" y="249"/>
                  </a:lnTo>
                  <a:lnTo>
                    <a:pt x="651" y="249"/>
                  </a:lnTo>
                  <a:lnTo>
                    <a:pt x="651" y="249"/>
                  </a:lnTo>
                  <a:lnTo>
                    <a:pt x="651" y="249"/>
                  </a:lnTo>
                  <a:lnTo>
                    <a:pt x="651" y="251"/>
                  </a:lnTo>
                  <a:lnTo>
                    <a:pt x="651" y="253"/>
                  </a:lnTo>
                  <a:lnTo>
                    <a:pt x="649" y="253"/>
                  </a:lnTo>
                  <a:lnTo>
                    <a:pt x="651" y="258"/>
                  </a:lnTo>
                  <a:lnTo>
                    <a:pt x="649" y="261"/>
                  </a:lnTo>
                  <a:lnTo>
                    <a:pt x="649" y="261"/>
                  </a:lnTo>
                  <a:lnTo>
                    <a:pt x="649" y="263"/>
                  </a:lnTo>
                  <a:lnTo>
                    <a:pt x="649" y="263"/>
                  </a:lnTo>
                  <a:lnTo>
                    <a:pt x="649" y="265"/>
                  </a:lnTo>
                  <a:lnTo>
                    <a:pt x="651" y="270"/>
                  </a:lnTo>
                  <a:lnTo>
                    <a:pt x="651" y="272"/>
                  </a:lnTo>
                  <a:lnTo>
                    <a:pt x="651" y="275"/>
                  </a:lnTo>
                  <a:lnTo>
                    <a:pt x="649" y="279"/>
                  </a:lnTo>
                  <a:lnTo>
                    <a:pt x="649" y="282"/>
                  </a:lnTo>
                  <a:lnTo>
                    <a:pt x="651" y="284"/>
                  </a:lnTo>
                  <a:lnTo>
                    <a:pt x="653" y="287"/>
                  </a:lnTo>
                  <a:lnTo>
                    <a:pt x="653" y="289"/>
                  </a:lnTo>
                  <a:lnTo>
                    <a:pt x="656" y="294"/>
                  </a:lnTo>
                  <a:lnTo>
                    <a:pt x="656" y="296"/>
                  </a:lnTo>
                  <a:lnTo>
                    <a:pt x="656" y="298"/>
                  </a:lnTo>
                  <a:lnTo>
                    <a:pt x="656" y="301"/>
                  </a:lnTo>
                  <a:lnTo>
                    <a:pt x="656" y="301"/>
                  </a:lnTo>
                  <a:lnTo>
                    <a:pt x="658" y="303"/>
                  </a:lnTo>
                  <a:lnTo>
                    <a:pt x="658" y="303"/>
                  </a:lnTo>
                  <a:lnTo>
                    <a:pt x="658" y="303"/>
                  </a:lnTo>
                  <a:lnTo>
                    <a:pt x="658" y="306"/>
                  </a:lnTo>
                  <a:lnTo>
                    <a:pt x="658" y="308"/>
                  </a:lnTo>
                  <a:lnTo>
                    <a:pt x="663" y="315"/>
                  </a:lnTo>
                  <a:lnTo>
                    <a:pt x="667" y="317"/>
                  </a:lnTo>
                  <a:lnTo>
                    <a:pt x="667" y="320"/>
                  </a:lnTo>
                  <a:lnTo>
                    <a:pt x="670" y="322"/>
                  </a:lnTo>
                  <a:lnTo>
                    <a:pt x="670" y="329"/>
                  </a:lnTo>
                  <a:lnTo>
                    <a:pt x="670" y="332"/>
                  </a:lnTo>
                  <a:lnTo>
                    <a:pt x="670" y="334"/>
                  </a:lnTo>
                  <a:lnTo>
                    <a:pt x="670" y="334"/>
                  </a:lnTo>
                  <a:lnTo>
                    <a:pt x="672" y="339"/>
                  </a:lnTo>
                  <a:lnTo>
                    <a:pt x="672" y="339"/>
                  </a:lnTo>
                  <a:lnTo>
                    <a:pt x="672" y="339"/>
                  </a:lnTo>
                  <a:lnTo>
                    <a:pt x="672" y="341"/>
                  </a:lnTo>
                  <a:lnTo>
                    <a:pt x="672" y="341"/>
                  </a:lnTo>
                  <a:lnTo>
                    <a:pt x="672" y="346"/>
                  </a:lnTo>
                  <a:lnTo>
                    <a:pt x="672" y="348"/>
                  </a:lnTo>
                  <a:lnTo>
                    <a:pt x="672" y="350"/>
                  </a:lnTo>
                  <a:lnTo>
                    <a:pt x="672" y="353"/>
                  </a:lnTo>
                  <a:lnTo>
                    <a:pt x="672" y="358"/>
                  </a:lnTo>
                  <a:lnTo>
                    <a:pt x="675" y="365"/>
                  </a:lnTo>
                  <a:lnTo>
                    <a:pt x="675" y="365"/>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 name="Freeform 28">
              <a:extLst>
                <a:ext uri="{FF2B5EF4-FFF2-40B4-BE49-F238E27FC236}">
                  <a16:creationId xmlns:a16="http://schemas.microsoft.com/office/drawing/2014/main" xmlns="" id="{02711EE0-D44A-46D2-8272-FF61292B7AFA}"/>
                </a:ext>
              </a:extLst>
            </p:cNvPr>
            <p:cNvSpPr>
              <a:spLocks noEditPoints="1"/>
            </p:cNvSpPr>
            <p:nvPr/>
          </p:nvSpPr>
          <p:spPr bwMode="auto">
            <a:xfrm>
              <a:off x="9991434" y="3712557"/>
              <a:ext cx="872349" cy="378380"/>
            </a:xfrm>
            <a:custGeom>
              <a:avLst/>
              <a:gdLst>
                <a:gd name="T0" fmla="*/ 679 w 883"/>
                <a:gd name="T1" fmla="*/ 331 h 383"/>
                <a:gd name="T2" fmla="*/ 783 w 883"/>
                <a:gd name="T3" fmla="*/ 246 h 383"/>
                <a:gd name="T4" fmla="*/ 797 w 883"/>
                <a:gd name="T5" fmla="*/ 249 h 383"/>
                <a:gd name="T6" fmla="*/ 833 w 883"/>
                <a:gd name="T7" fmla="*/ 187 h 383"/>
                <a:gd name="T8" fmla="*/ 878 w 883"/>
                <a:gd name="T9" fmla="*/ 104 h 383"/>
                <a:gd name="T10" fmla="*/ 880 w 883"/>
                <a:gd name="T11" fmla="*/ 142 h 383"/>
                <a:gd name="T12" fmla="*/ 866 w 883"/>
                <a:gd name="T13" fmla="*/ 161 h 383"/>
                <a:gd name="T14" fmla="*/ 845 w 883"/>
                <a:gd name="T15" fmla="*/ 76 h 383"/>
                <a:gd name="T16" fmla="*/ 821 w 883"/>
                <a:gd name="T17" fmla="*/ 21 h 383"/>
                <a:gd name="T18" fmla="*/ 835 w 883"/>
                <a:gd name="T19" fmla="*/ 52 h 383"/>
                <a:gd name="T20" fmla="*/ 861 w 883"/>
                <a:gd name="T21" fmla="*/ 83 h 383"/>
                <a:gd name="T22" fmla="*/ 842 w 883"/>
                <a:gd name="T23" fmla="*/ 116 h 383"/>
                <a:gd name="T24" fmla="*/ 849 w 883"/>
                <a:gd name="T25" fmla="*/ 99 h 383"/>
                <a:gd name="T26" fmla="*/ 828 w 883"/>
                <a:gd name="T27" fmla="*/ 76 h 383"/>
                <a:gd name="T28" fmla="*/ 819 w 883"/>
                <a:gd name="T29" fmla="*/ 111 h 383"/>
                <a:gd name="T30" fmla="*/ 807 w 883"/>
                <a:gd name="T31" fmla="*/ 97 h 383"/>
                <a:gd name="T32" fmla="*/ 788 w 883"/>
                <a:gd name="T33" fmla="*/ 85 h 383"/>
                <a:gd name="T34" fmla="*/ 743 w 883"/>
                <a:gd name="T35" fmla="*/ 83 h 383"/>
                <a:gd name="T36" fmla="*/ 736 w 883"/>
                <a:gd name="T37" fmla="*/ 57 h 383"/>
                <a:gd name="T38" fmla="*/ 778 w 883"/>
                <a:gd name="T39" fmla="*/ 64 h 383"/>
                <a:gd name="T40" fmla="*/ 781 w 883"/>
                <a:gd name="T41" fmla="*/ 54 h 383"/>
                <a:gd name="T42" fmla="*/ 795 w 883"/>
                <a:gd name="T43" fmla="*/ 47 h 383"/>
                <a:gd name="T44" fmla="*/ 812 w 883"/>
                <a:gd name="T45" fmla="*/ 47 h 383"/>
                <a:gd name="T46" fmla="*/ 821 w 883"/>
                <a:gd name="T47" fmla="*/ 45 h 383"/>
                <a:gd name="T48" fmla="*/ 809 w 883"/>
                <a:gd name="T49" fmla="*/ 19 h 383"/>
                <a:gd name="T50" fmla="*/ 710 w 883"/>
                <a:gd name="T51" fmla="*/ 21 h 383"/>
                <a:gd name="T52" fmla="*/ 294 w 883"/>
                <a:gd name="T53" fmla="*/ 97 h 383"/>
                <a:gd name="T54" fmla="*/ 234 w 883"/>
                <a:gd name="T55" fmla="*/ 140 h 383"/>
                <a:gd name="T56" fmla="*/ 199 w 883"/>
                <a:gd name="T57" fmla="*/ 170 h 383"/>
                <a:gd name="T58" fmla="*/ 171 w 883"/>
                <a:gd name="T59" fmla="*/ 187 h 383"/>
                <a:gd name="T60" fmla="*/ 156 w 883"/>
                <a:gd name="T61" fmla="*/ 192 h 383"/>
                <a:gd name="T62" fmla="*/ 133 w 883"/>
                <a:gd name="T63" fmla="*/ 206 h 383"/>
                <a:gd name="T64" fmla="*/ 121 w 883"/>
                <a:gd name="T65" fmla="*/ 227 h 383"/>
                <a:gd name="T66" fmla="*/ 88 w 883"/>
                <a:gd name="T67" fmla="*/ 251 h 383"/>
                <a:gd name="T68" fmla="*/ 57 w 883"/>
                <a:gd name="T69" fmla="*/ 265 h 383"/>
                <a:gd name="T70" fmla="*/ 26 w 883"/>
                <a:gd name="T71" fmla="*/ 289 h 383"/>
                <a:gd name="T72" fmla="*/ 10 w 883"/>
                <a:gd name="T73" fmla="*/ 310 h 383"/>
                <a:gd name="T74" fmla="*/ 64 w 883"/>
                <a:gd name="T75" fmla="*/ 336 h 383"/>
                <a:gd name="T76" fmla="*/ 166 w 883"/>
                <a:gd name="T77" fmla="*/ 303 h 383"/>
                <a:gd name="T78" fmla="*/ 194 w 883"/>
                <a:gd name="T79" fmla="*/ 289 h 383"/>
                <a:gd name="T80" fmla="*/ 329 w 883"/>
                <a:gd name="T81" fmla="*/ 275 h 383"/>
                <a:gd name="T82" fmla="*/ 343 w 883"/>
                <a:gd name="T83" fmla="*/ 277 h 383"/>
                <a:gd name="T84" fmla="*/ 459 w 883"/>
                <a:gd name="T85" fmla="*/ 293 h 383"/>
                <a:gd name="T86" fmla="*/ 611 w 883"/>
                <a:gd name="T87" fmla="*/ 383 h 383"/>
                <a:gd name="T88" fmla="*/ 667 w 883"/>
                <a:gd name="T89" fmla="*/ 350 h 383"/>
                <a:gd name="T90" fmla="*/ 689 w 883"/>
                <a:gd name="T91" fmla="*/ 303 h 383"/>
                <a:gd name="T92" fmla="*/ 710 w 883"/>
                <a:gd name="T93" fmla="*/ 263 h 383"/>
                <a:gd name="T94" fmla="*/ 715 w 883"/>
                <a:gd name="T95" fmla="*/ 272 h 383"/>
                <a:gd name="T96" fmla="*/ 736 w 883"/>
                <a:gd name="T97" fmla="*/ 249 h 383"/>
                <a:gd name="T98" fmla="*/ 786 w 883"/>
                <a:gd name="T99" fmla="*/ 241 h 383"/>
                <a:gd name="T100" fmla="*/ 802 w 883"/>
                <a:gd name="T101" fmla="*/ 220 h 383"/>
                <a:gd name="T102" fmla="*/ 807 w 883"/>
                <a:gd name="T103" fmla="*/ 196 h 383"/>
                <a:gd name="T104" fmla="*/ 795 w 883"/>
                <a:gd name="T105" fmla="*/ 196 h 383"/>
                <a:gd name="T106" fmla="*/ 781 w 883"/>
                <a:gd name="T107" fmla="*/ 211 h 383"/>
                <a:gd name="T108" fmla="*/ 734 w 883"/>
                <a:gd name="T109" fmla="*/ 204 h 383"/>
                <a:gd name="T110" fmla="*/ 778 w 883"/>
                <a:gd name="T111" fmla="*/ 185 h 383"/>
                <a:gd name="T112" fmla="*/ 786 w 883"/>
                <a:gd name="T113" fmla="*/ 175 h 383"/>
                <a:gd name="T114" fmla="*/ 726 w 883"/>
                <a:gd name="T115" fmla="*/ 151 h 383"/>
                <a:gd name="T116" fmla="*/ 769 w 883"/>
                <a:gd name="T117" fmla="*/ 154 h 383"/>
                <a:gd name="T118" fmla="*/ 771 w 883"/>
                <a:gd name="T119" fmla="*/ 147 h 383"/>
                <a:gd name="T120" fmla="*/ 788 w 883"/>
                <a:gd name="T121" fmla="*/ 144 h 383"/>
                <a:gd name="T122" fmla="*/ 805 w 883"/>
                <a:gd name="T123" fmla="*/ 156 h 383"/>
                <a:gd name="T124" fmla="*/ 828 w 883"/>
                <a:gd name="T125" fmla="*/ 13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3" h="383">
                  <a:moveTo>
                    <a:pt x="670" y="369"/>
                  </a:moveTo>
                  <a:lnTo>
                    <a:pt x="670" y="369"/>
                  </a:lnTo>
                  <a:lnTo>
                    <a:pt x="667" y="369"/>
                  </a:lnTo>
                  <a:lnTo>
                    <a:pt x="665" y="369"/>
                  </a:lnTo>
                  <a:lnTo>
                    <a:pt x="665" y="372"/>
                  </a:lnTo>
                  <a:lnTo>
                    <a:pt x="667" y="374"/>
                  </a:lnTo>
                  <a:lnTo>
                    <a:pt x="667" y="374"/>
                  </a:lnTo>
                  <a:lnTo>
                    <a:pt x="670" y="374"/>
                  </a:lnTo>
                  <a:lnTo>
                    <a:pt x="672" y="374"/>
                  </a:lnTo>
                  <a:lnTo>
                    <a:pt x="672" y="374"/>
                  </a:lnTo>
                  <a:lnTo>
                    <a:pt x="672" y="367"/>
                  </a:lnTo>
                  <a:lnTo>
                    <a:pt x="670" y="369"/>
                  </a:lnTo>
                  <a:lnTo>
                    <a:pt x="670" y="369"/>
                  </a:lnTo>
                  <a:close/>
                  <a:moveTo>
                    <a:pt x="677" y="334"/>
                  </a:moveTo>
                  <a:lnTo>
                    <a:pt x="674" y="336"/>
                  </a:lnTo>
                  <a:lnTo>
                    <a:pt x="674" y="341"/>
                  </a:lnTo>
                  <a:lnTo>
                    <a:pt x="674" y="343"/>
                  </a:lnTo>
                  <a:lnTo>
                    <a:pt x="677" y="341"/>
                  </a:lnTo>
                  <a:lnTo>
                    <a:pt x="677" y="338"/>
                  </a:lnTo>
                  <a:lnTo>
                    <a:pt x="677" y="331"/>
                  </a:lnTo>
                  <a:lnTo>
                    <a:pt x="679" y="331"/>
                  </a:lnTo>
                  <a:lnTo>
                    <a:pt x="679" y="331"/>
                  </a:lnTo>
                  <a:lnTo>
                    <a:pt x="679" y="331"/>
                  </a:lnTo>
                  <a:lnTo>
                    <a:pt x="679" y="331"/>
                  </a:lnTo>
                  <a:lnTo>
                    <a:pt x="677" y="334"/>
                  </a:lnTo>
                  <a:close/>
                  <a:moveTo>
                    <a:pt x="715" y="279"/>
                  </a:moveTo>
                  <a:lnTo>
                    <a:pt x="712" y="284"/>
                  </a:lnTo>
                  <a:lnTo>
                    <a:pt x="710" y="284"/>
                  </a:lnTo>
                  <a:lnTo>
                    <a:pt x="708" y="284"/>
                  </a:lnTo>
                  <a:lnTo>
                    <a:pt x="696" y="296"/>
                  </a:lnTo>
                  <a:lnTo>
                    <a:pt x="693" y="301"/>
                  </a:lnTo>
                  <a:lnTo>
                    <a:pt x="693" y="305"/>
                  </a:lnTo>
                  <a:lnTo>
                    <a:pt x="693" y="303"/>
                  </a:lnTo>
                  <a:lnTo>
                    <a:pt x="703" y="291"/>
                  </a:lnTo>
                  <a:lnTo>
                    <a:pt x="703" y="291"/>
                  </a:lnTo>
                  <a:lnTo>
                    <a:pt x="708" y="289"/>
                  </a:lnTo>
                  <a:lnTo>
                    <a:pt x="715" y="282"/>
                  </a:lnTo>
                  <a:lnTo>
                    <a:pt x="717" y="279"/>
                  </a:lnTo>
                  <a:lnTo>
                    <a:pt x="717" y="279"/>
                  </a:lnTo>
                  <a:lnTo>
                    <a:pt x="717" y="279"/>
                  </a:lnTo>
                  <a:lnTo>
                    <a:pt x="717" y="279"/>
                  </a:lnTo>
                  <a:lnTo>
                    <a:pt x="717" y="279"/>
                  </a:lnTo>
                  <a:lnTo>
                    <a:pt x="715" y="279"/>
                  </a:lnTo>
                  <a:close/>
                  <a:moveTo>
                    <a:pt x="793" y="246"/>
                  </a:moveTo>
                  <a:lnTo>
                    <a:pt x="793" y="244"/>
                  </a:lnTo>
                  <a:lnTo>
                    <a:pt x="786" y="244"/>
                  </a:lnTo>
                  <a:lnTo>
                    <a:pt x="783" y="244"/>
                  </a:lnTo>
                  <a:lnTo>
                    <a:pt x="783" y="246"/>
                  </a:lnTo>
                  <a:lnTo>
                    <a:pt x="783" y="246"/>
                  </a:lnTo>
                  <a:lnTo>
                    <a:pt x="790" y="246"/>
                  </a:lnTo>
                  <a:lnTo>
                    <a:pt x="795" y="249"/>
                  </a:lnTo>
                  <a:lnTo>
                    <a:pt x="795" y="249"/>
                  </a:lnTo>
                  <a:lnTo>
                    <a:pt x="795" y="249"/>
                  </a:lnTo>
                  <a:lnTo>
                    <a:pt x="795" y="246"/>
                  </a:lnTo>
                  <a:lnTo>
                    <a:pt x="793" y="246"/>
                  </a:lnTo>
                  <a:close/>
                  <a:moveTo>
                    <a:pt x="774" y="244"/>
                  </a:moveTo>
                  <a:lnTo>
                    <a:pt x="757" y="249"/>
                  </a:lnTo>
                  <a:lnTo>
                    <a:pt x="743" y="256"/>
                  </a:lnTo>
                  <a:lnTo>
                    <a:pt x="741" y="256"/>
                  </a:lnTo>
                  <a:lnTo>
                    <a:pt x="738" y="258"/>
                  </a:lnTo>
                  <a:lnTo>
                    <a:pt x="764" y="246"/>
                  </a:lnTo>
                  <a:lnTo>
                    <a:pt x="767" y="246"/>
                  </a:lnTo>
                  <a:lnTo>
                    <a:pt x="781" y="244"/>
                  </a:lnTo>
                  <a:lnTo>
                    <a:pt x="778" y="244"/>
                  </a:lnTo>
                  <a:lnTo>
                    <a:pt x="774" y="244"/>
                  </a:lnTo>
                  <a:close/>
                  <a:moveTo>
                    <a:pt x="819" y="206"/>
                  </a:moveTo>
                  <a:lnTo>
                    <a:pt x="816" y="208"/>
                  </a:lnTo>
                  <a:lnTo>
                    <a:pt x="816" y="208"/>
                  </a:lnTo>
                  <a:lnTo>
                    <a:pt x="816" y="208"/>
                  </a:lnTo>
                  <a:lnTo>
                    <a:pt x="812" y="213"/>
                  </a:lnTo>
                  <a:lnTo>
                    <a:pt x="805" y="227"/>
                  </a:lnTo>
                  <a:lnTo>
                    <a:pt x="797" y="249"/>
                  </a:lnTo>
                  <a:lnTo>
                    <a:pt x="797" y="251"/>
                  </a:lnTo>
                  <a:lnTo>
                    <a:pt x="797" y="253"/>
                  </a:lnTo>
                  <a:lnTo>
                    <a:pt x="797" y="251"/>
                  </a:lnTo>
                  <a:lnTo>
                    <a:pt x="807" y="227"/>
                  </a:lnTo>
                  <a:lnTo>
                    <a:pt x="809" y="220"/>
                  </a:lnTo>
                  <a:lnTo>
                    <a:pt x="812" y="218"/>
                  </a:lnTo>
                  <a:lnTo>
                    <a:pt x="814" y="215"/>
                  </a:lnTo>
                  <a:lnTo>
                    <a:pt x="819" y="211"/>
                  </a:lnTo>
                  <a:lnTo>
                    <a:pt x="821" y="208"/>
                  </a:lnTo>
                  <a:lnTo>
                    <a:pt x="821" y="204"/>
                  </a:lnTo>
                  <a:lnTo>
                    <a:pt x="821" y="204"/>
                  </a:lnTo>
                  <a:lnTo>
                    <a:pt x="819" y="206"/>
                  </a:lnTo>
                  <a:close/>
                  <a:moveTo>
                    <a:pt x="831" y="185"/>
                  </a:moveTo>
                  <a:lnTo>
                    <a:pt x="831" y="185"/>
                  </a:lnTo>
                  <a:lnTo>
                    <a:pt x="831" y="187"/>
                  </a:lnTo>
                  <a:lnTo>
                    <a:pt x="831" y="187"/>
                  </a:lnTo>
                  <a:lnTo>
                    <a:pt x="828" y="189"/>
                  </a:lnTo>
                  <a:lnTo>
                    <a:pt x="828" y="189"/>
                  </a:lnTo>
                  <a:lnTo>
                    <a:pt x="828" y="192"/>
                  </a:lnTo>
                  <a:lnTo>
                    <a:pt x="826" y="194"/>
                  </a:lnTo>
                  <a:lnTo>
                    <a:pt x="826" y="196"/>
                  </a:lnTo>
                  <a:lnTo>
                    <a:pt x="826" y="196"/>
                  </a:lnTo>
                  <a:lnTo>
                    <a:pt x="828" y="194"/>
                  </a:lnTo>
                  <a:lnTo>
                    <a:pt x="833" y="187"/>
                  </a:lnTo>
                  <a:lnTo>
                    <a:pt x="833" y="187"/>
                  </a:lnTo>
                  <a:lnTo>
                    <a:pt x="835" y="187"/>
                  </a:lnTo>
                  <a:lnTo>
                    <a:pt x="835" y="187"/>
                  </a:lnTo>
                  <a:lnTo>
                    <a:pt x="835" y="185"/>
                  </a:lnTo>
                  <a:lnTo>
                    <a:pt x="833" y="185"/>
                  </a:lnTo>
                  <a:lnTo>
                    <a:pt x="831" y="185"/>
                  </a:lnTo>
                  <a:close/>
                  <a:moveTo>
                    <a:pt x="847" y="170"/>
                  </a:moveTo>
                  <a:lnTo>
                    <a:pt x="842" y="175"/>
                  </a:lnTo>
                  <a:lnTo>
                    <a:pt x="840" y="178"/>
                  </a:lnTo>
                  <a:lnTo>
                    <a:pt x="838" y="178"/>
                  </a:lnTo>
                  <a:lnTo>
                    <a:pt x="838" y="180"/>
                  </a:lnTo>
                  <a:lnTo>
                    <a:pt x="838" y="182"/>
                  </a:lnTo>
                  <a:lnTo>
                    <a:pt x="835" y="185"/>
                  </a:lnTo>
                  <a:lnTo>
                    <a:pt x="845" y="173"/>
                  </a:lnTo>
                  <a:lnTo>
                    <a:pt x="854" y="168"/>
                  </a:lnTo>
                  <a:lnTo>
                    <a:pt x="857" y="166"/>
                  </a:lnTo>
                  <a:lnTo>
                    <a:pt x="857" y="166"/>
                  </a:lnTo>
                  <a:lnTo>
                    <a:pt x="857" y="163"/>
                  </a:lnTo>
                  <a:lnTo>
                    <a:pt x="859" y="163"/>
                  </a:lnTo>
                  <a:lnTo>
                    <a:pt x="854" y="166"/>
                  </a:lnTo>
                  <a:lnTo>
                    <a:pt x="847" y="170"/>
                  </a:lnTo>
                  <a:close/>
                  <a:moveTo>
                    <a:pt x="880" y="118"/>
                  </a:moveTo>
                  <a:lnTo>
                    <a:pt x="880" y="109"/>
                  </a:lnTo>
                  <a:lnTo>
                    <a:pt x="878" y="104"/>
                  </a:lnTo>
                  <a:lnTo>
                    <a:pt x="875" y="99"/>
                  </a:lnTo>
                  <a:lnTo>
                    <a:pt x="873" y="97"/>
                  </a:lnTo>
                  <a:lnTo>
                    <a:pt x="873" y="95"/>
                  </a:lnTo>
                  <a:lnTo>
                    <a:pt x="871" y="90"/>
                  </a:lnTo>
                  <a:lnTo>
                    <a:pt x="868" y="88"/>
                  </a:lnTo>
                  <a:lnTo>
                    <a:pt x="866" y="88"/>
                  </a:lnTo>
                  <a:lnTo>
                    <a:pt x="866" y="88"/>
                  </a:lnTo>
                  <a:lnTo>
                    <a:pt x="868" y="90"/>
                  </a:lnTo>
                  <a:lnTo>
                    <a:pt x="871" y="92"/>
                  </a:lnTo>
                  <a:lnTo>
                    <a:pt x="871" y="95"/>
                  </a:lnTo>
                  <a:lnTo>
                    <a:pt x="875" y="104"/>
                  </a:lnTo>
                  <a:lnTo>
                    <a:pt x="878" y="109"/>
                  </a:lnTo>
                  <a:lnTo>
                    <a:pt x="878" y="111"/>
                  </a:lnTo>
                  <a:lnTo>
                    <a:pt x="878" y="114"/>
                  </a:lnTo>
                  <a:lnTo>
                    <a:pt x="878" y="116"/>
                  </a:lnTo>
                  <a:lnTo>
                    <a:pt x="878" y="118"/>
                  </a:lnTo>
                  <a:lnTo>
                    <a:pt x="878" y="118"/>
                  </a:lnTo>
                  <a:lnTo>
                    <a:pt x="878" y="121"/>
                  </a:lnTo>
                  <a:lnTo>
                    <a:pt x="878" y="123"/>
                  </a:lnTo>
                  <a:lnTo>
                    <a:pt x="880" y="125"/>
                  </a:lnTo>
                  <a:lnTo>
                    <a:pt x="880" y="130"/>
                  </a:lnTo>
                  <a:lnTo>
                    <a:pt x="880" y="135"/>
                  </a:lnTo>
                  <a:lnTo>
                    <a:pt x="880" y="142"/>
                  </a:lnTo>
                  <a:lnTo>
                    <a:pt x="880" y="142"/>
                  </a:lnTo>
                  <a:lnTo>
                    <a:pt x="880" y="147"/>
                  </a:lnTo>
                  <a:lnTo>
                    <a:pt x="878" y="149"/>
                  </a:lnTo>
                  <a:lnTo>
                    <a:pt x="873" y="154"/>
                  </a:lnTo>
                  <a:lnTo>
                    <a:pt x="866" y="159"/>
                  </a:lnTo>
                  <a:lnTo>
                    <a:pt x="866" y="159"/>
                  </a:lnTo>
                  <a:lnTo>
                    <a:pt x="866" y="159"/>
                  </a:lnTo>
                  <a:lnTo>
                    <a:pt x="866" y="156"/>
                  </a:lnTo>
                  <a:lnTo>
                    <a:pt x="866" y="156"/>
                  </a:lnTo>
                  <a:lnTo>
                    <a:pt x="866" y="156"/>
                  </a:lnTo>
                  <a:lnTo>
                    <a:pt x="864" y="159"/>
                  </a:lnTo>
                  <a:lnTo>
                    <a:pt x="866" y="159"/>
                  </a:lnTo>
                  <a:lnTo>
                    <a:pt x="864" y="159"/>
                  </a:lnTo>
                  <a:lnTo>
                    <a:pt x="864" y="159"/>
                  </a:lnTo>
                  <a:lnTo>
                    <a:pt x="864" y="161"/>
                  </a:lnTo>
                  <a:lnTo>
                    <a:pt x="864" y="161"/>
                  </a:lnTo>
                  <a:lnTo>
                    <a:pt x="864" y="161"/>
                  </a:lnTo>
                  <a:lnTo>
                    <a:pt x="861" y="161"/>
                  </a:lnTo>
                  <a:lnTo>
                    <a:pt x="861" y="163"/>
                  </a:lnTo>
                  <a:lnTo>
                    <a:pt x="861" y="163"/>
                  </a:lnTo>
                  <a:lnTo>
                    <a:pt x="864" y="163"/>
                  </a:lnTo>
                  <a:lnTo>
                    <a:pt x="864" y="163"/>
                  </a:lnTo>
                  <a:lnTo>
                    <a:pt x="864" y="161"/>
                  </a:lnTo>
                  <a:lnTo>
                    <a:pt x="866" y="161"/>
                  </a:lnTo>
                  <a:lnTo>
                    <a:pt x="866" y="161"/>
                  </a:lnTo>
                  <a:lnTo>
                    <a:pt x="871" y="159"/>
                  </a:lnTo>
                  <a:lnTo>
                    <a:pt x="873" y="156"/>
                  </a:lnTo>
                  <a:lnTo>
                    <a:pt x="875" y="154"/>
                  </a:lnTo>
                  <a:lnTo>
                    <a:pt x="878" y="154"/>
                  </a:lnTo>
                  <a:lnTo>
                    <a:pt x="880" y="154"/>
                  </a:lnTo>
                  <a:lnTo>
                    <a:pt x="880" y="151"/>
                  </a:lnTo>
                  <a:lnTo>
                    <a:pt x="883" y="149"/>
                  </a:lnTo>
                  <a:lnTo>
                    <a:pt x="883" y="140"/>
                  </a:lnTo>
                  <a:lnTo>
                    <a:pt x="880" y="118"/>
                  </a:lnTo>
                  <a:close/>
                  <a:moveTo>
                    <a:pt x="852" y="76"/>
                  </a:moveTo>
                  <a:lnTo>
                    <a:pt x="849" y="73"/>
                  </a:lnTo>
                  <a:lnTo>
                    <a:pt x="849" y="73"/>
                  </a:lnTo>
                  <a:lnTo>
                    <a:pt x="847" y="71"/>
                  </a:lnTo>
                  <a:lnTo>
                    <a:pt x="847" y="71"/>
                  </a:lnTo>
                  <a:lnTo>
                    <a:pt x="847" y="71"/>
                  </a:lnTo>
                  <a:lnTo>
                    <a:pt x="845" y="71"/>
                  </a:lnTo>
                  <a:lnTo>
                    <a:pt x="845" y="71"/>
                  </a:lnTo>
                  <a:lnTo>
                    <a:pt x="842" y="71"/>
                  </a:lnTo>
                  <a:lnTo>
                    <a:pt x="842" y="71"/>
                  </a:lnTo>
                  <a:lnTo>
                    <a:pt x="842" y="73"/>
                  </a:lnTo>
                  <a:lnTo>
                    <a:pt x="842" y="73"/>
                  </a:lnTo>
                  <a:lnTo>
                    <a:pt x="842" y="73"/>
                  </a:lnTo>
                  <a:lnTo>
                    <a:pt x="845" y="73"/>
                  </a:lnTo>
                  <a:lnTo>
                    <a:pt x="845" y="76"/>
                  </a:lnTo>
                  <a:lnTo>
                    <a:pt x="847" y="78"/>
                  </a:lnTo>
                  <a:lnTo>
                    <a:pt x="849" y="78"/>
                  </a:lnTo>
                  <a:lnTo>
                    <a:pt x="849" y="80"/>
                  </a:lnTo>
                  <a:lnTo>
                    <a:pt x="852" y="83"/>
                  </a:lnTo>
                  <a:lnTo>
                    <a:pt x="854" y="83"/>
                  </a:lnTo>
                  <a:lnTo>
                    <a:pt x="854" y="83"/>
                  </a:lnTo>
                  <a:lnTo>
                    <a:pt x="854" y="83"/>
                  </a:lnTo>
                  <a:lnTo>
                    <a:pt x="854" y="80"/>
                  </a:lnTo>
                  <a:lnTo>
                    <a:pt x="857" y="78"/>
                  </a:lnTo>
                  <a:lnTo>
                    <a:pt x="852" y="76"/>
                  </a:lnTo>
                  <a:close/>
                  <a:moveTo>
                    <a:pt x="861" y="83"/>
                  </a:moveTo>
                  <a:lnTo>
                    <a:pt x="861" y="85"/>
                  </a:lnTo>
                  <a:lnTo>
                    <a:pt x="864" y="85"/>
                  </a:lnTo>
                  <a:lnTo>
                    <a:pt x="866" y="85"/>
                  </a:lnTo>
                  <a:lnTo>
                    <a:pt x="866" y="85"/>
                  </a:lnTo>
                  <a:lnTo>
                    <a:pt x="861" y="78"/>
                  </a:lnTo>
                  <a:lnTo>
                    <a:pt x="859" y="73"/>
                  </a:lnTo>
                  <a:lnTo>
                    <a:pt x="838" y="50"/>
                  </a:lnTo>
                  <a:lnTo>
                    <a:pt x="831" y="38"/>
                  </a:lnTo>
                  <a:lnTo>
                    <a:pt x="826" y="31"/>
                  </a:lnTo>
                  <a:lnTo>
                    <a:pt x="826" y="31"/>
                  </a:lnTo>
                  <a:lnTo>
                    <a:pt x="826" y="26"/>
                  </a:lnTo>
                  <a:lnTo>
                    <a:pt x="823" y="24"/>
                  </a:lnTo>
                  <a:lnTo>
                    <a:pt x="821" y="21"/>
                  </a:lnTo>
                  <a:lnTo>
                    <a:pt x="814" y="0"/>
                  </a:lnTo>
                  <a:lnTo>
                    <a:pt x="814" y="0"/>
                  </a:lnTo>
                  <a:lnTo>
                    <a:pt x="812" y="2"/>
                  </a:lnTo>
                  <a:lnTo>
                    <a:pt x="812" y="2"/>
                  </a:lnTo>
                  <a:lnTo>
                    <a:pt x="812" y="2"/>
                  </a:lnTo>
                  <a:lnTo>
                    <a:pt x="812" y="2"/>
                  </a:lnTo>
                  <a:lnTo>
                    <a:pt x="814" y="7"/>
                  </a:lnTo>
                  <a:lnTo>
                    <a:pt x="814" y="9"/>
                  </a:lnTo>
                  <a:lnTo>
                    <a:pt x="816" y="12"/>
                  </a:lnTo>
                  <a:lnTo>
                    <a:pt x="816" y="14"/>
                  </a:lnTo>
                  <a:lnTo>
                    <a:pt x="819" y="17"/>
                  </a:lnTo>
                  <a:lnTo>
                    <a:pt x="821" y="19"/>
                  </a:lnTo>
                  <a:lnTo>
                    <a:pt x="823" y="26"/>
                  </a:lnTo>
                  <a:lnTo>
                    <a:pt x="823" y="31"/>
                  </a:lnTo>
                  <a:lnTo>
                    <a:pt x="823" y="31"/>
                  </a:lnTo>
                  <a:lnTo>
                    <a:pt x="823" y="31"/>
                  </a:lnTo>
                  <a:lnTo>
                    <a:pt x="823" y="31"/>
                  </a:lnTo>
                  <a:lnTo>
                    <a:pt x="823" y="31"/>
                  </a:lnTo>
                  <a:lnTo>
                    <a:pt x="826" y="33"/>
                  </a:lnTo>
                  <a:lnTo>
                    <a:pt x="831" y="38"/>
                  </a:lnTo>
                  <a:lnTo>
                    <a:pt x="831" y="40"/>
                  </a:lnTo>
                  <a:lnTo>
                    <a:pt x="833" y="45"/>
                  </a:lnTo>
                  <a:lnTo>
                    <a:pt x="835" y="47"/>
                  </a:lnTo>
                  <a:lnTo>
                    <a:pt x="835" y="52"/>
                  </a:lnTo>
                  <a:lnTo>
                    <a:pt x="835" y="52"/>
                  </a:lnTo>
                  <a:lnTo>
                    <a:pt x="838" y="54"/>
                  </a:lnTo>
                  <a:lnTo>
                    <a:pt x="838" y="57"/>
                  </a:lnTo>
                  <a:lnTo>
                    <a:pt x="840" y="57"/>
                  </a:lnTo>
                  <a:lnTo>
                    <a:pt x="840" y="59"/>
                  </a:lnTo>
                  <a:lnTo>
                    <a:pt x="842" y="57"/>
                  </a:lnTo>
                  <a:lnTo>
                    <a:pt x="842" y="57"/>
                  </a:lnTo>
                  <a:lnTo>
                    <a:pt x="845" y="59"/>
                  </a:lnTo>
                  <a:lnTo>
                    <a:pt x="845" y="62"/>
                  </a:lnTo>
                  <a:lnTo>
                    <a:pt x="842" y="62"/>
                  </a:lnTo>
                  <a:lnTo>
                    <a:pt x="842" y="62"/>
                  </a:lnTo>
                  <a:lnTo>
                    <a:pt x="840" y="62"/>
                  </a:lnTo>
                  <a:lnTo>
                    <a:pt x="840" y="64"/>
                  </a:lnTo>
                  <a:lnTo>
                    <a:pt x="842" y="64"/>
                  </a:lnTo>
                  <a:lnTo>
                    <a:pt x="845" y="64"/>
                  </a:lnTo>
                  <a:lnTo>
                    <a:pt x="845" y="64"/>
                  </a:lnTo>
                  <a:lnTo>
                    <a:pt x="845" y="64"/>
                  </a:lnTo>
                  <a:lnTo>
                    <a:pt x="854" y="71"/>
                  </a:lnTo>
                  <a:lnTo>
                    <a:pt x="857" y="73"/>
                  </a:lnTo>
                  <a:lnTo>
                    <a:pt x="859" y="78"/>
                  </a:lnTo>
                  <a:lnTo>
                    <a:pt x="859" y="80"/>
                  </a:lnTo>
                  <a:lnTo>
                    <a:pt x="861" y="80"/>
                  </a:lnTo>
                  <a:lnTo>
                    <a:pt x="861" y="83"/>
                  </a:lnTo>
                  <a:lnTo>
                    <a:pt x="861" y="83"/>
                  </a:lnTo>
                  <a:close/>
                  <a:moveTo>
                    <a:pt x="802" y="7"/>
                  </a:moveTo>
                  <a:lnTo>
                    <a:pt x="802" y="7"/>
                  </a:lnTo>
                  <a:lnTo>
                    <a:pt x="802" y="9"/>
                  </a:lnTo>
                  <a:lnTo>
                    <a:pt x="805" y="9"/>
                  </a:lnTo>
                  <a:lnTo>
                    <a:pt x="809" y="9"/>
                  </a:lnTo>
                  <a:lnTo>
                    <a:pt x="809" y="9"/>
                  </a:lnTo>
                  <a:lnTo>
                    <a:pt x="809" y="7"/>
                  </a:lnTo>
                  <a:lnTo>
                    <a:pt x="809" y="7"/>
                  </a:lnTo>
                  <a:lnTo>
                    <a:pt x="809" y="5"/>
                  </a:lnTo>
                  <a:lnTo>
                    <a:pt x="807" y="2"/>
                  </a:lnTo>
                  <a:lnTo>
                    <a:pt x="807" y="2"/>
                  </a:lnTo>
                  <a:lnTo>
                    <a:pt x="807" y="2"/>
                  </a:lnTo>
                  <a:lnTo>
                    <a:pt x="805" y="2"/>
                  </a:lnTo>
                  <a:lnTo>
                    <a:pt x="805" y="5"/>
                  </a:lnTo>
                  <a:lnTo>
                    <a:pt x="802" y="5"/>
                  </a:lnTo>
                  <a:lnTo>
                    <a:pt x="802" y="2"/>
                  </a:lnTo>
                  <a:lnTo>
                    <a:pt x="797" y="5"/>
                  </a:lnTo>
                  <a:lnTo>
                    <a:pt x="797" y="5"/>
                  </a:lnTo>
                  <a:lnTo>
                    <a:pt x="802" y="7"/>
                  </a:lnTo>
                  <a:close/>
                  <a:moveTo>
                    <a:pt x="835" y="116"/>
                  </a:moveTo>
                  <a:lnTo>
                    <a:pt x="838" y="116"/>
                  </a:lnTo>
                  <a:lnTo>
                    <a:pt x="840" y="118"/>
                  </a:lnTo>
                  <a:lnTo>
                    <a:pt x="842" y="116"/>
                  </a:lnTo>
                  <a:lnTo>
                    <a:pt x="842" y="116"/>
                  </a:lnTo>
                  <a:lnTo>
                    <a:pt x="842" y="116"/>
                  </a:lnTo>
                  <a:lnTo>
                    <a:pt x="842" y="116"/>
                  </a:lnTo>
                  <a:lnTo>
                    <a:pt x="842" y="118"/>
                  </a:lnTo>
                  <a:lnTo>
                    <a:pt x="842" y="118"/>
                  </a:lnTo>
                  <a:lnTo>
                    <a:pt x="840" y="118"/>
                  </a:lnTo>
                  <a:lnTo>
                    <a:pt x="840" y="121"/>
                  </a:lnTo>
                  <a:lnTo>
                    <a:pt x="845" y="118"/>
                  </a:lnTo>
                  <a:lnTo>
                    <a:pt x="845" y="118"/>
                  </a:lnTo>
                  <a:lnTo>
                    <a:pt x="847" y="118"/>
                  </a:lnTo>
                  <a:lnTo>
                    <a:pt x="847" y="116"/>
                  </a:lnTo>
                  <a:lnTo>
                    <a:pt x="845" y="116"/>
                  </a:lnTo>
                  <a:lnTo>
                    <a:pt x="845" y="114"/>
                  </a:lnTo>
                  <a:lnTo>
                    <a:pt x="847" y="114"/>
                  </a:lnTo>
                  <a:lnTo>
                    <a:pt x="847" y="114"/>
                  </a:lnTo>
                  <a:lnTo>
                    <a:pt x="847" y="114"/>
                  </a:lnTo>
                  <a:lnTo>
                    <a:pt x="847" y="114"/>
                  </a:lnTo>
                  <a:lnTo>
                    <a:pt x="849" y="109"/>
                  </a:lnTo>
                  <a:lnTo>
                    <a:pt x="849" y="109"/>
                  </a:lnTo>
                  <a:lnTo>
                    <a:pt x="845" y="106"/>
                  </a:lnTo>
                  <a:lnTo>
                    <a:pt x="845" y="104"/>
                  </a:lnTo>
                  <a:lnTo>
                    <a:pt x="845" y="102"/>
                  </a:lnTo>
                  <a:lnTo>
                    <a:pt x="847" y="102"/>
                  </a:lnTo>
                  <a:lnTo>
                    <a:pt x="849" y="102"/>
                  </a:lnTo>
                  <a:lnTo>
                    <a:pt x="849" y="99"/>
                  </a:lnTo>
                  <a:lnTo>
                    <a:pt x="849" y="97"/>
                  </a:lnTo>
                  <a:lnTo>
                    <a:pt x="847" y="97"/>
                  </a:lnTo>
                  <a:lnTo>
                    <a:pt x="845" y="95"/>
                  </a:lnTo>
                  <a:lnTo>
                    <a:pt x="845" y="92"/>
                  </a:lnTo>
                  <a:lnTo>
                    <a:pt x="845" y="92"/>
                  </a:lnTo>
                  <a:lnTo>
                    <a:pt x="845" y="90"/>
                  </a:lnTo>
                  <a:lnTo>
                    <a:pt x="847" y="88"/>
                  </a:lnTo>
                  <a:lnTo>
                    <a:pt x="845" y="85"/>
                  </a:lnTo>
                  <a:lnTo>
                    <a:pt x="845" y="85"/>
                  </a:lnTo>
                  <a:lnTo>
                    <a:pt x="842" y="83"/>
                  </a:lnTo>
                  <a:lnTo>
                    <a:pt x="842" y="80"/>
                  </a:lnTo>
                  <a:lnTo>
                    <a:pt x="835" y="73"/>
                  </a:lnTo>
                  <a:lnTo>
                    <a:pt x="833" y="71"/>
                  </a:lnTo>
                  <a:lnTo>
                    <a:pt x="828" y="71"/>
                  </a:lnTo>
                  <a:lnTo>
                    <a:pt x="828" y="71"/>
                  </a:lnTo>
                  <a:lnTo>
                    <a:pt x="828" y="73"/>
                  </a:lnTo>
                  <a:lnTo>
                    <a:pt x="828" y="73"/>
                  </a:lnTo>
                  <a:lnTo>
                    <a:pt x="828" y="76"/>
                  </a:lnTo>
                  <a:lnTo>
                    <a:pt x="828" y="73"/>
                  </a:lnTo>
                  <a:lnTo>
                    <a:pt x="831" y="73"/>
                  </a:lnTo>
                  <a:lnTo>
                    <a:pt x="831" y="76"/>
                  </a:lnTo>
                  <a:lnTo>
                    <a:pt x="833" y="76"/>
                  </a:lnTo>
                  <a:lnTo>
                    <a:pt x="831" y="76"/>
                  </a:lnTo>
                  <a:lnTo>
                    <a:pt x="828" y="76"/>
                  </a:lnTo>
                  <a:lnTo>
                    <a:pt x="826" y="76"/>
                  </a:lnTo>
                  <a:lnTo>
                    <a:pt x="823" y="76"/>
                  </a:lnTo>
                  <a:lnTo>
                    <a:pt x="826" y="78"/>
                  </a:lnTo>
                  <a:lnTo>
                    <a:pt x="826" y="78"/>
                  </a:lnTo>
                  <a:lnTo>
                    <a:pt x="828" y="80"/>
                  </a:lnTo>
                  <a:lnTo>
                    <a:pt x="831" y="80"/>
                  </a:lnTo>
                  <a:lnTo>
                    <a:pt x="831" y="80"/>
                  </a:lnTo>
                  <a:lnTo>
                    <a:pt x="831" y="83"/>
                  </a:lnTo>
                  <a:lnTo>
                    <a:pt x="831" y="83"/>
                  </a:lnTo>
                  <a:lnTo>
                    <a:pt x="828" y="83"/>
                  </a:lnTo>
                  <a:lnTo>
                    <a:pt x="826" y="83"/>
                  </a:lnTo>
                  <a:lnTo>
                    <a:pt x="823" y="80"/>
                  </a:lnTo>
                  <a:lnTo>
                    <a:pt x="821" y="78"/>
                  </a:lnTo>
                  <a:lnTo>
                    <a:pt x="821" y="78"/>
                  </a:lnTo>
                  <a:lnTo>
                    <a:pt x="821" y="80"/>
                  </a:lnTo>
                  <a:lnTo>
                    <a:pt x="819" y="83"/>
                  </a:lnTo>
                  <a:lnTo>
                    <a:pt x="816" y="85"/>
                  </a:lnTo>
                  <a:lnTo>
                    <a:pt x="821" y="99"/>
                  </a:lnTo>
                  <a:lnTo>
                    <a:pt x="821" y="104"/>
                  </a:lnTo>
                  <a:lnTo>
                    <a:pt x="819" y="114"/>
                  </a:lnTo>
                  <a:lnTo>
                    <a:pt x="819" y="114"/>
                  </a:lnTo>
                  <a:lnTo>
                    <a:pt x="819" y="114"/>
                  </a:lnTo>
                  <a:lnTo>
                    <a:pt x="819" y="114"/>
                  </a:lnTo>
                  <a:lnTo>
                    <a:pt x="819" y="111"/>
                  </a:lnTo>
                  <a:lnTo>
                    <a:pt x="819" y="111"/>
                  </a:lnTo>
                  <a:lnTo>
                    <a:pt x="814" y="114"/>
                  </a:lnTo>
                  <a:lnTo>
                    <a:pt x="812" y="114"/>
                  </a:lnTo>
                  <a:lnTo>
                    <a:pt x="809" y="114"/>
                  </a:lnTo>
                  <a:lnTo>
                    <a:pt x="807" y="111"/>
                  </a:lnTo>
                  <a:lnTo>
                    <a:pt x="809" y="109"/>
                  </a:lnTo>
                  <a:lnTo>
                    <a:pt x="814" y="111"/>
                  </a:lnTo>
                  <a:lnTo>
                    <a:pt x="816" y="111"/>
                  </a:lnTo>
                  <a:lnTo>
                    <a:pt x="819" y="109"/>
                  </a:lnTo>
                  <a:lnTo>
                    <a:pt x="816" y="109"/>
                  </a:lnTo>
                  <a:lnTo>
                    <a:pt x="816" y="106"/>
                  </a:lnTo>
                  <a:lnTo>
                    <a:pt x="814" y="106"/>
                  </a:lnTo>
                  <a:lnTo>
                    <a:pt x="816" y="104"/>
                  </a:lnTo>
                  <a:lnTo>
                    <a:pt x="816" y="104"/>
                  </a:lnTo>
                  <a:lnTo>
                    <a:pt x="816" y="102"/>
                  </a:lnTo>
                  <a:lnTo>
                    <a:pt x="814" y="102"/>
                  </a:lnTo>
                  <a:lnTo>
                    <a:pt x="814" y="99"/>
                  </a:lnTo>
                  <a:lnTo>
                    <a:pt x="814" y="99"/>
                  </a:lnTo>
                  <a:lnTo>
                    <a:pt x="812" y="99"/>
                  </a:lnTo>
                  <a:lnTo>
                    <a:pt x="812" y="99"/>
                  </a:lnTo>
                  <a:lnTo>
                    <a:pt x="809" y="99"/>
                  </a:lnTo>
                  <a:lnTo>
                    <a:pt x="807" y="99"/>
                  </a:lnTo>
                  <a:lnTo>
                    <a:pt x="807" y="99"/>
                  </a:lnTo>
                  <a:lnTo>
                    <a:pt x="807" y="97"/>
                  </a:lnTo>
                  <a:lnTo>
                    <a:pt x="812" y="99"/>
                  </a:lnTo>
                  <a:lnTo>
                    <a:pt x="814" y="97"/>
                  </a:lnTo>
                  <a:lnTo>
                    <a:pt x="814" y="95"/>
                  </a:lnTo>
                  <a:lnTo>
                    <a:pt x="812" y="90"/>
                  </a:lnTo>
                  <a:lnTo>
                    <a:pt x="809" y="90"/>
                  </a:lnTo>
                  <a:lnTo>
                    <a:pt x="809" y="88"/>
                  </a:lnTo>
                  <a:lnTo>
                    <a:pt x="812" y="88"/>
                  </a:lnTo>
                  <a:lnTo>
                    <a:pt x="812" y="85"/>
                  </a:lnTo>
                  <a:lnTo>
                    <a:pt x="812" y="83"/>
                  </a:lnTo>
                  <a:lnTo>
                    <a:pt x="814" y="80"/>
                  </a:lnTo>
                  <a:lnTo>
                    <a:pt x="812" y="80"/>
                  </a:lnTo>
                  <a:lnTo>
                    <a:pt x="809" y="83"/>
                  </a:lnTo>
                  <a:lnTo>
                    <a:pt x="809" y="78"/>
                  </a:lnTo>
                  <a:lnTo>
                    <a:pt x="809" y="76"/>
                  </a:lnTo>
                  <a:lnTo>
                    <a:pt x="812" y="78"/>
                  </a:lnTo>
                  <a:lnTo>
                    <a:pt x="812" y="76"/>
                  </a:lnTo>
                  <a:lnTo>
                    <a:pt x="809" y="73"/>
                  </a:lnTo>
                  <a:lnTo>
                    <a:pt x="807" y="73"/>
                  </a:lnTo>
                  <a:lnTo>
                    <a:pt x="805" y="73"/>
                  </a:lnTo>
                  <a:lnTo>
                    <a:pt x="795" y="76"/>
                  </a:lnTo>
                  <a:lnTo>
                    <a:pt x="786" y="80"/>
                  </a:lnTo>
                  <a:lnTo>
                    <a:pt x="783" y="83"/>
                  </a:lnTo>
                  <a:lnTo>
                    <a:pt x="786" y="83"/>
                  </a:lnTo>
                  <a:lnTo>
                    <a:pt x="788" y="85"/>
                  </a:lnTo>
                  <a:lnTo>
                    <a:pt x="790" y="85"/>
                  </a:lnTo>
                  <a:lnTo>
                    <a:pt x="786" y="85"/>
                  </a:lnTo>
                  <a:lnTo>
                    <a:pt x="783" y="85"/>
                  </a:lnTo>
                  <a:lnTo>
                    <a:pt x="781" y="85"/>
                  </a:lnTo>
                  <a:lnTo>
                    <a:pt x="778" y="85"/>
                  </a:lnTo>
                  <a:lnTo>
                    <a:pt x="778" y="88"/>
                  </a:lnTo>
                  <a:lnTo>
                    <a:pt x="778" y="88"/>
                  </a:lnTo>
                  <a:lnTo>
                    <a:pt x="776" y="88"/>
                  </a:lnTo>
                  <a:lnTo>
                    <a:pt x="776" y="85"/>
                  </a:lnTo>
                  <a:lnTo>
                    <a:pt x="776" y="85"/>
                  </a:lnTo>
                  <a:lnTo>
                    <a:pt x="776" y="83"/>
                  </a:lnTo>
                  <a:lnTo>
                    <a:pt x="776" y="83"/>
                  </a:lnTo>
                  <a:lnTo>
                    <a:pt x="771" y="83"/>
                  </a:lnTo>
                  <a:lnTo>
                    <a:pt x="767" y="85"/>
                  </a:lnTo>
                  <a:lnTo>
                    <a:pt x="762" y="88"/>
                  </a:lnTo>
                  <a:lnTo>
                    <a:pt x="760" y="90"/>
                  </a:lnTo>
                  <a:lnTo>
                    <a:pt x="760" y="90"/>
                  </a:lnTo>
                  <a:lnTo>
                    <a:pt x="757" y="90"/>
                  </a:lnTo>
                  <a:lnTo>
                    <a:pt x="743" y="92"/>
                  </a:lnTo>
                  <a:lnTo>
                    <a:pt x="743" y="92"/>
                  </a:lnTo>
                  <a:lnTo>
                    <a:pt x="745" y="88"/>
                  </a:lnTo>
                  <a:lnTo>
                    <a:pt x="745" y="85"/>
                  </a:lnTo>
                  <a:lnTo>
                    <a:pt x="743" y="85"/>
                  </a:lnTo>
                  <a:lnTo>
                    <a:pt x="743" y="83"/>
                  </a:lnTo>
                  <a:lnTo>
                    <a:pt x="743" y="83"/>
                  </a:lnTo>
                  <a:lnTo>
                    <a:pt x="743" y="80"/>
                  </a:lnTo>
                  <a:lnTo>
                    <a:pt x="741" y="80"/>
                  </a:lnTo>
                  <a:lnTo>
                    <a:pt x="741" y="80"/>
                  </a:lnTo>
                  <a:lnTo>
                    <a:pt x="738" y="78"/>
                  </a:lnTo>
                  <a:lnTo>
                    <a:pt x="738" y="76"/>
                  </a:lnTo>
                  <a:lnTo>
                    <a:pt x="736" y="73"/>
                  </a:lnTo>
                  <a:lnTo>
                    <a:pt x="736" y="71"/>
                  </a:lnTo>
                  <a:lnTo>
                    <a:pt x="734" y="64"/>
                  </a:lnTo>
                  <a:lnTo>
                    <a:pt x="734" y="62"/>
                  </a:lnTo>
                  <a:lnTo>
                    <a:pt x="734" y="59"/>
                  </a:lnTo>
                  <a:lnTo>
                    <a:pt x="736" y="57"/>
                  </a:lnTo>
                  <a:lnTo>
                    <a:pt x="736" y="54"/>
                  </a:lnTo>
                  <a:lnTo>
                    <a:pt x="736" y="52"/>
                  </a:lnTo>
                  <a:lnTo>
                    <a:pt x="736" y="52"/>
                  </a:lnTo>
                  <a:lnTo>
                    <a:pt x="736" y="50"/>
                  </a:lnTo>
                  <a:lnTo>
                    <a:pt x="734" y="50"/>
                  </a:lnTo>
                  <a:lnTo>
                    <a:pt x="734" y="47"/>
                  </a:lnTo>
                  <a:lnTo>
                    <a:pt x="736" y="47"/>
                  </a:lnTo>
                  <a:lnTo>
                    <a:pt x="738" y="47"/>
                  </a:lnTo>
                  <a:lnTo>
                    <a:pt x="738" y="50"/>
                  </a:lnTo>
                  <a:lnTo>
                    <a:pt x="738" y="54"/>
                  </a:lnTo>
                  <a:lnTo>
                    <a:pt x="738" y="54"/>
                  </a:lnTo>
                  <a:lnTo>
                    <a:pt x="736" y="57"/>
                  </a:lnTo>
                  <a:lnTo>
                    <a:pt x="736" y="59"/>
                  </a:lnTo>
                  <a:lnTo>
                    <a:pt x="736" y="64"/>
                  </a:lnTo>
                  <a:lnTo>
                    <a:pt x="738" y="69"/>
                  </a:lnTo>
                  <a:lnTo>
                    <a:pt x="741" y="73"/>
                  </a:lnTo>
                  <a:lnTo>
                    <a:pt x="743" y="78"/>
                  </a:lnTo>
                  <a:lnTo>
                    <a:pt x="745" y="80"/>
                  </a:lnTo>
                  <a:lnTo>
                    <a:pt x="748" y="80"/>
                  </a:lnTo>
                  <a:lnTo>
                    <a:pt x="750" y="76"/>
                  </a:lnTo>
                  <a:lnTo>
                    <a:pt x="750" y="78"/>
                  </a:lnTo>
                  <a:lnTo>
                    <a:pt x="755" y="80"/>
                  </a:lnTo>
                  <a:lnTo>
                    <a:pt x="755" y="83"/>
                  </a:lnTo>
                  <a:lnTo>
                    <a:pt x="757" y="80"/>
                  </a:lnTo>
                  <a:lnTo>
                    <a:pt x="762" y="80"/>
                  </a:lnTo>
                  <a:lnTo>
                    <a:pt x="764" y="80"/>
                  </a:lnTo>
                  <a:lnTo>
                    <a:pt x="767" y="78"/>
                  </a:lnTo>
                  <a:lnTo>
                    <a:pt x="769" y="73"/>
                  </a:lnTo>
                  <a:lnTo>
                    <a:pt x="771" y="71"/>
                  </a:lnTo>
                  <a:lnTo>
                    <a:pt x="769" y="71"/>
                  </a:lnTo>
                  <a:lnTo>
                    <a:pt x="769" y="71"/>
                  </a:lnTo>
                  <a:lnTo>
                    <a:pt x="769" y="71"/>
                  </a:lnTo>
                  <a:lnTo>
                    <a:pt x="771" y="69"/>
                  </a:lnTo>
                  <a:lnTo>
                    <a:pt x="781" y="66"/>
                  </a:lnTo>
                  <a:lnTo>
                    <a:pt x="781" y="64"/>
                  </a:lnTo>
                  <a:lnTo>
                    <a:pt x="778" y="64"/>
                  </a:lnTo>
                  <a:lnTo>
                    <a:pt x="774" y="64"/>
                  </a:lnTo>
                  <a:lnTo>
                    <a:pt x="771" y="64"/>
                  </a:lnTo>
                  <a:lnTo>
                    <a:pt x="771" y="62"/>
                  </a:lnTo>
                  <a:lnTo>
                    <a:pt x="769" y="62"/>
                  </a:lnTo>
                  <a:lnTo>
                    <a:pt x="767" y="59"/>
                  </a:lnTo>
                  <a:lnTo>
                    <a:pt x="764" y="59"/>
                  </a:lnTo>
                  <a:lnTo>
                    <a:pt x="764" y="59"/>
                  </a:lnTo>
                  <a:lnTo>
                    <a:pt x="762" y="57"/>
                  </a:lnTo>
                  <a:lnTo>
                    <a:pt x="764" y="57"/>
                  </a:lnTo>
                  <a:lnTo>
                    <a:pt x="767" y="57"/>
                  </a:lnTo>
                  <a:lnTo>
                    <a:pt x="769" y="59"/>
                  </a:lnTo>
                  <a:lnTo>
                    <a:pt x="769" y="57"/>
                  </a:lnTo>
                  <a:lnTo>
                    <a:pt x="771" y="59"/>
                  </a:lnTo>
                  <a:lnTo>
                    <a:pt x="776" y="62"/>
                  </a:lnTo>
                  <a:lnTo>
                    <a:pt x="786" y="64"/>
                  </a:lnTo>
                  <a:lnTo>
                    <a:pt x="788" y="64"/>
                  </a:lnTo>
                  <a:lnTo>
                    <a:pt x="790" y="62"/>
                  </a:lnTo>
                  <a:lnTo>
                    <a:pt x="790" y="62"/>
                  </a:lnTo>
                  <a:lnTo>
                    <a:pt x="788" y="62"/>
                  </a:lnTo>
                  <a:lnTo>
                    <a:pt x="786" y="57"/>
                  </a:lnTo>
                  <a:lnTo>
                    <a:pt x="783" y="54"/>
                  </a:lnTo>
                  <a:lnTo>
                    <a:pt x="783" y="54"/>
                  </a:lnTo>
                  <a:lnTo>
                    <a:pt x="781" y="54"/>
                  </a:lnTo>
                  <a:lnTo>
                    <a:pt x="781" y="54"/>
                  </a:lnTo>
                  <a:lnTo>
                    <a:pt x="778" y="52"/>
                  </a:lnTo>
                  <a:lnTo>
                    <a:pt x="778" y="52"/>
                  </a:lnTo>
                  <a:lnTo>
                    <a:pt x="778" y="52"/>
                  </a:lnTo>
                  <a:lnTo>
                    <a:pt x="781" y="52"/>
                  </a:lnTo>
                  <a:lnTo>
                    <a:pt x="786" y="54"/>
                  </a:lnTo>
                  <a:lnTo>
                    <a:pt x="786" y="54"/>
                  </a:lnTo>
                  <a:lnTo>
                    <a:pt x="786" y="54"/>
                  </a:lnTo>
                  <a:lnTo>
                    <a:pt x="788" y="57"/>
                  </a:lnTo>
                  <a:lnTo>
                    <a:pt x="793" y="59"/>
                  </a:lnTo>
                  <a:lnTo>
                    <a:pt x="793" y="59"/>
                  </a:lnTo>
                  <a:lnTo>
                    <a:pt x="795" y="59"/>
                  </a:lnTo>
                  <a:lnTo>
                    <a:pt x="797" y="57"/>
                  </a:lnTo>
                  <a:lnTo>
                    <a:pt x="797" y="57"/>
                  </a:lnTo>
                  <a:lnTo>
                    <a:pt x="797" y="57"/>
                  </a:lnTo>
                  <a:lnTo>
                    <a:pt x="797" y="57"/>
                  </a:lnTo>
                  <a:lnTo>
                    <a:pt x="800" y="54"/>
                  </a:lnTo>
                  <a:lnTo>
                    <a:pt x="800" y="54"/>
                  </a:lnTo>
                  <a:lnTo>
                    <a:pt x="802" y="52"/>
                  </a:lnTo>
                  <a:lnTo>
                    <a:pt x="802" y="52"/>
                  </a:lnTo>
                  <a:lnTo>
                    <a:pt x="802" y="52"/>
                  </a:lnTo>
                  <a:lnTo>
                    <a:pt x="800" y="52"/>
                  </a:lnTo>
                  <a:lnTo>
                    <a:pt x="800" y="47"/>
                  </a:lnTo>
                  <a:lnTo>
                    <a:pt x="797" y="47"/>
                  </a:lnTo>
                  <a:lnTo>
                    <a:pt x="795" y="47"/>
                  </a:lnTo>
                  <a:lnTo>
                    <a:pt x="793" y="45"/>
                  </a:lnTo>
                  <a:lnTo>
                    <a:pt x="790" y="43"/>
                  </a:lnTo>
                  <a:lnTo>
                    <a:pt x="788" y="43"/>
                  </a:lnTo>
                  <a:lnTo>
                    <a:pt x="786" y="40"/>
                  </a:lnTo>
                  <a:lnTo>
                    <a:pt x="783" y="40"/>
                  </a:lnTo>
                  <a:lnTo>
                    <a:pt x="783" y="40"/>
                  </a:lnTo>
                  <a:lnTo>
                    <a:pt x="783" y="38"/>
                  </a:lnTo>
                  <a:lnTo>
                    <a:pt x="783" y="38"/>
                  </a:lnTo>
                  <a:lnTo>
                    <a:pt x="786" y="35"/>
                  </a:lnTo>
                  <a:lnTo>
                    <a:pt x="786" y="35"/>
                  </a:lnTo>
                  <a:lnTo>
                    <a:pt x="786" y="38"/>
                  </a:lnTo>
                  <a:lnTo>
                    <a:pt x="786" y="38"/>
                  </a:lnTo>
                  <a:lnTo>
                    <a:pt x="786" y="38"/>
                  </a:lnTo>
                  <a:lnTo>
                    <a:pt x="790" y="38"/>
                  </a:lnTo>
                  <a:lnTo>
                    <a:pt x="793" y="40"/>
                  </a:lnTo>
                  <a:lnTo>
                    <a:pt x="795" y="40"/>
                  </a:lnTo>
                  <a:lnTo>
                    <a:pt x="797" y="43"/>
                  </a:lnTo>
                  <a:lnTo>
                    <a:pt x="797" y="43"/>
                  </a:lnTo>
                  <a:lnTo>
                    <a:pt x="800" y="43"/>
                  </a:lnTo>
                  <a:lnTo>
                    <a:pt x="802" y="43"/>
                  </a:lnTo>
                  <a:lnTo>
                    <a:pt x="805" y="47"/>
                  </a:lnTo>
                  <a:lnTo>
                    <a:pt x="807" y="47"/>
                  </a:lnTo>
                  <a:lnTo>
                    <a:pt x="809" y="47"/>
                  </a:lnTo>
                  <a:lnTo>
                    <a:pt x="812" y="47"/>
                  </a:lnTo>
                  <a:lnTo>
                    <a:pt x="819" y="50"/>
                  </a:lnTo>
                  <a:lnTo>
                    <a:pt x="819" y="47"/>
                  </a:lnTo>
                  <a:lnTo>
                    <a:pt x="816" y="47"/>
                  </a:lnTo>
                  <a:lnTo>
                    <a:pt x="814" y="47"/>
                  </a:lnTo>
                  <a:lnTo>
                    <a:pt x="812" y="45"/>
                  </a:lnTo>
                  <a:lnTo>
                    <a:pt x="812" y="45"/>
                  </a:lnTo>
                  <a:lnTo>
                    <a:pt x="812" y="43"/>
                  </a:lnTo>
                  <a:lnTo>
                    <a:pt x="812" y="40"/>
                  </a:lnTo>
                  <a:lnTo>
                    <a:pt x="809" y="35"/>
                  </a:lnTo>
                  <a:lnTo>
                    <a:pt x="807" y="35"/>
                  </a:lnTo>
                  <a:lnTo>
                    <a:pt x="807" y="33"/>
                  </a:lnTo>
                  <a:lnTo>
                    <a:pt x="805" y="33"/>
                  </a:lnTo>
                  <a:lnTo>
                    <a:pt x="807" y="33"/>
                  </a:lnTo>
                  <a:lnTo>
                    <a:pt x="809" y="33"/>
                  </a:lnTo>
                  <a:lnTo>
                    <a:pt x="812" y="35"/>
                  </a:lnTo>
                  <a:lnTo>
                    <a:pt x="812" y="38"/>
                  </a:lnTo>
                  <a:lnTo>
                    <a:pt x="812" y="38"/>
                  </a:lnTo>
                  <a:lnTo>
                    <a:pt x="814" y="38"/>
                  </a:lnTo>
                  <a:lnTo>
                    <a:pt x="816" y="38"/>
                  </a:lnTo>
                  <a:lnTo>
                    <a:pt x="816" y="40"/>
                  </a:lnTo>
                  <a:lnTo>
                    <a:pt x="816" y="43"/>
                  </a:lnTo>
                  <a:lnTo>
                    <a:pt x="816" y="43"/>
                  </a:lnTo>
                  <a:lnTo>
                    <a:pt x="816" y="43"/>
                  </a:lnTo>
                  <a:lnTo>
                    <a:pt x="821" y="45"/>
                  </a:lnTo>
                  <a:lnTo>
                    <a:pt x="821" y="45"/>
                  </a:lnTo>
                  <a:lnTo>
                    <a:pt x="823" y="47"/>
                  </a:lnTo>
                  <a:lnTo>
                    <a:pt x="823" y="47"/>
                  </a:lnTo>
                  <a:lnTo>
                    <a:pt x="823" y="50"/>
                  </a:lnTo>
                  <a:lnTo>
                    <a:pt x="823" y="50"/>
                  </a:lnTo>
                  <a:lnTo>
                    <a:pt x="823" y="52"/>
                  </a:lnTo>
                  <a:lnTo>
                    <a:pt x="823" y="52"/>
                  </a:lnTo>
                  <a:lnTo>
                    <a:pt x="826" y="54"/>
                  </a:lnTo>
                  <a:lnTo>
                    <a:pt x="828" y="57"/>
                  </a:lnTo>
                  <a:lnTo>
                    <a:pt x="831" y="57"/>
                  </a:lnTo>
                  <a:lnTo>
                    <a:pt x="833" y="57"/>
                  </a:lnTo>
                  <a:lnTo>
                    <a:pt x="831" y="54"/>
                  </a:lnTo>
                  <a:lnTo>
                    <a:pt x="831" y="52"/>
                  </a:lnTo>
                  <a:lnTo>
                    <a:pt x="828" y="50"/>
                  </a:lnTo>
                  <a:lnTo>
                    <a:pt x="828" y="47"/>
                  </a:lnTo>
                  <a:lnTo>
                    <a:pt x="819" y="35"/>
                  </a:lnTo>
                  <a:lnTo>
                    <a:pt x="819" y="33"/>
                  </a:lnTo>
                  <a:lnTo>
                    <a:pt x="816" y="31"/>
                  </a:lnTo>
                  <a:lnTo>
                    <a:pt x="814" y="28"/>
                  </a:lnTo>
                  <a:lnTo>
                    <a:pt x="812" y="26"/>
                  </a:lnTo>
                  <a:lnTo>
                    <a:pt x="812" y="21"/>
                  </a:lnTo>
                  <a:lnTo>
                    <a:pt x="809" y="17"/>
                  </a:lnTo>
                  <a:lnTo>
                    <a:pt x="809" y="17"/>
                  </a:lnTo>
                  <a:lnTo>
                    <a:pt x="809" y="19"/>
                  </a:lnTo>
                  <a:lnTo>
                    <a:pt x="809" y="21"/>
                  </a:lnTo>
                  <a:lnTo>
                    <a:pt x="807" y="21"/>
                  </a:lnTo>
                  <a:lnTo>
                    <a:pt x="809" y="24"/>
                  </a:lnTo>
                  <a:lnTo>
                    <a:pt x="809" y="24"/>
                  </a:lnTo>
                  <a:lnTo>
                    <a:pt x="809" y="24"/>
                  </a:lnTo>
                  <a:lnTo>
                    <a:pt x="812" y="26"/>
                  </a:lnTo>
                  <a:lnTo>
                    <a:pt x="809" y="24"/>
                  </a:lnTo>
                  <a:lnTo>
                    <a:pt x="805" y="21"/>
                  </a:lnTo>
                  <a:lnTo>
                    <a:pt x="805" y="19"/>
                  </a:lnTo>
                  <a:lnTo>
                    <a:pt x="805" y="17"/>
                  </a:lnTo>
                  <a:lnTo>
                    <a:pt x="802" y="17"/>
                  </a:lnTo>
                  <a:lnTo>
                    <a:pt x="800" y="14"/>
                  </a:lnTo>
                  <a:lnTo>
                    <a:pt x="797" y="14"/>
                  </a:lnTo>
                  <a:lnTo>
                    <a:pt x="797" y="12"/>
                  </a:lnTo>
                  <a:lnTo>
                    <a:pt x="795" y="9"/>
                  </a:lnTo>
                  <a:lnTo>
                    <a:pt x="795" y="7"/>
                  </a:lnTo>
                  <a:lnTo>
                    <a:pt x="795" y="5"/>
                  </a:lnTo>
                  <a:lnTo>
                    <a:pt x="795" y="5"/>
                  </a:lnTo>
                  <a:lnTo>
                    <a:pt x="793" y="5"/>
                  </a:lnTo>
                  <a:lnTo>
                    <a:pt x="778" y="9"/>
                  </a:lnTo>
                  <a:lnTo>
                    <a:pt x="762" y="12"/>
                  </a:lnTo>
                  <a:lnTo>
                    <a:pt x="743" y="17"/>
                  </a:lnTo>
                  <a:lnTo>
                    <a:pt x="726" y="19"/>
                  </a:lnTo>
                  <a:lnTo>
                    <a:pt x="710" y="21"/>
                  </a:lnTo>
                  <a:lnTo>
                    <a:pt x="693" y="26"/>
                  </a:lnTo>
                  <a:lnTo>
                    <a:pt x="674" y="28"/>
                  </a:lnTo>
                  <a:lnTo>
                    <a:pt x="658" y="33"/>
                  </a:lnTo>
                  <a:lnTo>
                    <a:pt x="641" y="35"/>
                  </a:lnTo>
                  <a:lnTo>
                    <a:pt x="622" y="40"/>
                  </a:lnTo>
                  <a:lnTo>
                    <a:pt x="606" y="43"/>
                  </a:lnTo>
                  <a:lnTo>
                    <a:pt x="589" y="47"/>
                  </a:lnTo>
                  <a:lnTo>
                    <a:pt x="570" y="50"/>
                  </a:lnTo>
                  <a:lnTo>
                    <a:pt x="554" y="52"/>
                  </a:lnTo>
                  <a:lnTo>
                    <a:pt x="537" y="57"/>
                  </a:lnTo>
                  <a:lnTo>
                    <a:pt x="521" y="59"/>
                  </a:lnTo>
                  <a:lnTo>
                    <a:pt x="502" y="62"/>
                  </a:lnTo>
                  <a:lnTo>
                    <a:pt x="485" y="66"/>
                  </a:lnTo>
                  <a:lnTo>
                    <a:pt x="469" y="69"/>
                  </a:lnTo>
                  <a:lnTo>
                    <a:pt x="450" y="71"/>
                  </a:lnTo>
                  <a:lnTo>
                    <a:pt x="433" y="76"/>
                  </a:lnTo>
                  <a:lnTo>
                    <a:pt x="417" y="78"/>
                  </a:lnTo>
                  <a:lnTo>
                    <a:pt x="398" y="80"/>
                  </a:lnTo>
                  <a:lnTo>
                    <a:pt x="381" y="83"/>
                  </a:lnTo>
                  <a:lnTo>
                    <a:pt x="365" y="88"/>
                  </a:lnTo>
                  <a:lnTo>
                    <a:pt x="346" y="90"/>
                  </a:lnTo>
                  <a:lnTo>
                    <a:pt x="329" y="92"/>
                  </a:lnTo>
                  <a:lnTo>
                    <a:pt x="313" y="95"/>
                  </a:lnTo>
                  <a:lnTo>
                    <a:pt x="294" y="97"/>
                  </a:lnTo>
                  <a:lnTo>
                    <a:pt x="277" y="102"/>
                  </a:lnTo>
                  <a:lnTo>
                    <a:pt x="260" y="104"/>
                  </a:lnTo>
                  <a:lnTo>
                    <a:pt x="242" y="106"/>
                  </a:lnTo>
                  <a:lnTo>
                    <a:pt x="242" y="106"/>
                  </a:lnTo>
                  <a:lnTo>
                    <a:pt x="239" y="106"/>
                  </a:lnTo>
                  <a:lnTo>
                    <a:pt x="239" y="106"/>
                  </a:lnTo>
                  <a:lnTo>
                    <a:pt x="239" y="104"/>
                  </a:lnTo>
                  <a:lnTo>
                    <a:pt x="234" y="114"/>
                  </a:lnTo>
                  <a:lnTo>
                    <a:pt x="234" y="116"/>
                  </a:lnTo>
                  <a:lnTo>
                    <a:pt x="234" y="116"/>
                  </a:lnTo>
                  <a:lnTo>
                    <a:pt x="237" y="118"/>
                  </a:lnTo>
                  <a:lnTo>
                    <a:pt x="237" y="121"/>
                  </a:lnTo>
                  <a:lnTo>
                    <a:pt x="237" y="125"/>
                  </a:lnTo>
                  <a:lnTo>
                    <a:pt x="234" y="130"/>
                  </a:lnTo>
                  <a:lnTo>
                    <a:pt x="234" y="133"/>
                  </a:lnTo>
                  <a:lnTo>
                    <a:pt x="234" y="133"/>
                  </a:lnTo>
                  <a:lnTo>
                    <a:pt x="234" y="133"/>
                  </a:lnTo>
                  <a:lnTo>
                    <a:pt x="237" y="135"/>
                  </a:lnTo>
                  <a:lnTo>
                    <a:pt x="237" y="137"/>
                  </a:lnTo>
                  <a:lnTo>
                    <a:pt x="237" y="137"/>
                  </a:lnTo>
                  <a:lnTo>
                    <a:pt x="239" y="137"/>
                  </a:lnTo>
                  <a:lnTo>
                    <a:pt x="239" y="140"/>
                  </a:lnTo>
                  <a:lnTo>
                    <a:pt x="237" y="140"/>
                  </a:lnTo>
                  <a:lnTo>
                    <a:pt x="234" y="140"/>
                  </a:lnTo>
                  <a:lnTo>
                    <a:pt x="230" y="137"/>
                  </a:lnTo>
                  <a:lnTo>
                    <a:pt x="227" y="137"/>
                  </a:lnTo>
                  <a:lnTo>
                    <a:pt x="227" y="137"/>
                  </a:lnTo>
                  <a:lnTo>
                    <a:pt x="220" y="144"/>
                  </a:lnTo>
                  <a:lnTo>
                    <a:pt x="218" y="147"/>
                  </a:lnTo>
                  <a:lnTo>
                    <a:pt x="218" y="149"/>
                  </a:lnTo>
                  <a:lnTo>
                    <a:pt x="211" y="168"/>
                  </a:lnTo>
                  <a:lnTo>
                    <a:pt x="211" y="170"/>
                  </a:lnTo>
                  <a:lnTo>
                    <a:pt x="211" y="170"/>
                  </a:lnTo>
                  <a:lnTo>
                    <a:pt x="208" y="170"/>
                  </a:lnTo>
                  <a:lnTo>
                    <a:pt x="208" y="173"/>
                  </a:lnTo>
                  <a:lnTo>
                    <a:pt x="206" y="175"/>
                  </a:lnTo>
                  <a:lnTo>
                    <a:pt x="206" y="175"/>
                  </a:lnTo>
                  <a:lnTo>
                    <a:pt x="206" y="175"/>
                  </a:lnTo>
                  <a:lnTo>
                    <a:pt x="204" y="175"/>
                  </a:lnTo>
                  <a:lnTo>
                    <a:pt x="204" y="175"/>
                  </a:lnTo>
                  <a:lnTo>
                    <a:pt x="201" y="175"/>
                  </a:lnTo>
                  <a:lnTo>
                    <a:pt x="201" y="175"/>
                  </a:lnTo>
                  <a:lnTo>
                    <a:pt x="201" y="173"/>
                  </a:lnTo>
                  <a:lnTo>
                    <a:pt x="201" y="173"/>
                  </a:lnTo>
                  <a:lnTo>
                    <a:pt x="201" y="173"/>
                  </a:lnTo>
                  <a:lnTo>
                    <a:pt x="201" y="173"/>
                  </a:lnTo>
                  <a:lnTo>
                    <a:pt x="199" y="173"/>
                  </a:lnTo>
                  <a:lnTo>
                    <a:pt x="199" y="170"/>
                  </a:lnTo>
                  <a:lnTo>
                    <a:pt x="199" y="170"/>
                  </a:lnTo>
                  <a:lnTo>
                    <a:pt x="199" y="170"/>
                  </a:lnTo>
                  <a:lnTo>
                    <a:pt x="199" y="170"/>
                  </a:lnTo>
                  <a:lnTo>
                    <a:pt x="199" y="170"/>
                  </a:lnTo>
                  <a:lnTo>
                    <a:pt x="197" y="170"/>
                  </a:lnTo>
                  <a:lnTo>
                    <a:pt x="197" y="170"/>
                  </a:lnTo>
                  <a:lnTo>
                    <a:pt x="194" y="170"/>
                  </a:lnTo>
                  <a:lnTo>
                    <a:pt x="194" y="170"/>
                  </a:lnTo>
                  <a:lnTo>
                    <a:pt x="194" y="170"/>
                  </a:lnTo>
                  <a:lnTo>
                    <a:pt x="194" y="168"/>
                  </a:lnTo>
                  <a:lnTo>
                    <a:pt x="192" y="170"/>
                  </a:lnTo>
                  <a:lnTo>
                    <a:pt x="192" y="170"/>
                  </a:lnTo>
                  <a:lnTo>
                    <a:pt x="192" y="170"/>
                  </a:lnTo>
                  <a:lnTo>
                    <a:pt x="190" y="173"/>
                  </a:lnTo>
                  <a:lnTo>
                    <a:pt x="187" y="173"/>
                  </a:lnTo>
                  <a:lnTo>
                    <a:pt x="185" y="173"/>
                  </a:lnTo>
                  <a:lnTo>
                    <a:pt x="185" y="173"/>
                  </a:lnTo>
                  <a:lnTo>
                    <a:pt x="182" y="175"/>
                  </a:lnTo>
                  <a:lnTo>
                    <a:pt x="180" y="178"/>
                  </a:lnTo>
                  <a:lnTo>
                    <a:pt x="178" y="178"/>
                  </a:lnTo>
                  <a:lnTo>
                    <a:pt x="178" y="178"/>
                  </a:lnTo>
                  <a:lnTo>
                    <a:pt x="175" y="180"/>
                  </a:lnTo>
                  <a:lnTo>
                    <a:pt x="173" y="185"/>
                  </a:lnTo>
                  <a:lnTo>
                    <a:pt x="171" y="187"/>
                  </a:lnTo>
                  <a:lnTo>
                    <a:pt x="171" y="189"/>
                  </a:lnTo>
                  <a:lnTo>
                    <a:pt x="171" y="189"/>
                  </a:lnTo>
                  <a:lnTo>
                    <a:pt x="168" y="192"/>
                  </a:lnTo>
                  <a:lnTo>
                    <a:pt x="168" y="194"/>
                  </a:lnTo>
                  <a:lnTo>
                    <a:pt x="168" y="194"/>
                  </a:lnTo>
                  <a:lnTo>
                    <a:pt x="168" y="194"/>
                  </a:lnTo>
                  <a:lnTo>
                    <a:pt x="168" y="194"/>
                  </a:lnTo>
                  <a:lnTo>
                    <a:pt x="163" y="199"/>
                  </a:lnTo>
                  <a:lnTo>
                    <a:pt x="161" y="199"/>
                  </a:lnTo>
                  <a:lnTo>
                    <a:pt x="161" y="199"/>
                  </a:lnTo>
                  <a:lnTo>
                    <a:pt x="161" y="199"/>
                  </a:lnTo>
                  <a:lnTo>
                    <a:pt x="161" y="199"/>
                  </a:lnTo>
                  <a:lnTo>
                    <a:pt x="159" y="199"/>
                  </a:lnTo>
                  <a:lnTo>
                    <a:pt x="159" y="199"/>
                  </a:lnTo>
                  <a:lnTo>
                    <a:pt x="159" y="199"/>
                  </a:lnTo>
                  <a:lnTo>
                    <a:pt x="159" y="199"/>
                  </a:lnTo>
                  <a:lnTo>
                    <a:pt x="159" y="196"/>
                  </a:lnTo>
                  <a:lnTo>
                    <a:pt x="156" y="196"/>
                  </a:lnTo>
                  <a:lnTo>
                    <a:pt x="156" y="196"/>
                  </a:lnTo>
                  <a:lnTo>
                    <a:pt x="156" y="194"/>
                  </a:lnTo>
                  <a:lnTo>
                    <a:pt x="156" y="194"/>
                  </a:lnTo>
                  <a:lnTo>
                    <a:pt x="156" y="192"/>
                  </a:lnTo>
                  <a:lnTo>
                    <a:pt x="156" y="192"/>
                  </a:lnTo>
                  <a:lnTo>
                    <a:pt x="156" y="192"/>
                  </a:lnTo>
                  <a:lnTo>
                    <a:pt x="156" y="192"/>
                  </a:lnTo>
                  <a:lnTo>
                    <a:pt x="154" y="189"/>
                  </a:lnTo>
                  <a:lnTo>
                    <a:pt x="154" y="189"/>
                  </a:lnTo>
                  <a:lnTo>
                    <a:pt x="154" y="189"/>
                  </a:lnTo>
                  <a:lnTo>
                    <a:pt x="152" y="189"/>
                  </a:lnTo>
                  <a:lnTo>
                    <a:pt x="149" y="192"/>
                  </a:lnTo>
                  <a:lnTo>
                    <a:pt x="147" y="194"/>
                  </a:lnTo>
                  <a:lnTo>
                    <a:pt x="140" y="199"/>
                  </a:lnTo>
                  <a:lnTo>
                    <a:pt x="140" y="199"/>
                  </a:lnTo>
                  <a:lnTo>
                    <a:pt x="140" y="199"/>
                  </a:lnTo>
                  <a:lnTo>
                    <a:pt x="140" y="199"/>
                  </a:lnTo>
                  <a:lnTo>
                    <a:pt x="140" y="201"/>
                  </a:lnTo>
                  <a:lnTo>
                    <a:pt x="140" y="201"/>
                  </a:lnTo>
                  <a:lnTo>
                    <a:pt x="140" y="201"/>
                  </a:lnTo>
                  <a:lnTo>
                    <a:pt x="137" y="204"/>
                  </a:lnTo>
                  <a:lnTo>
                    <a:pt x="137" y="204"/>
                  </a:lnTo>
                  <a:lnTo>
                    <a:pt x="137" y="206"/>
                  </a:lnTo>
                  <a:lnTo>
                    <a:pt x="137" y="206"/>
                  </a:lnTo>
                  <a:lnTo>
                    <a:pt x="137" y="206"/>
                  </a:lnTo>
                  <a:lnTo>
                    <a:pt x="137" y="206"/>
                  </a:lnTo>
                  <a:lnTo>
                    <a:pt x="135" y="206"/>
                  </a:lnTo>
                  <a:lnTo>
                    <a:pt x="135" y="206"/>
                  </a:lnTo>
                  <a:lnTo>
                    <a:pt x="133" y="206"/>
                  </a:lnTo>
                  <a:lnTo>
                    <a:pt x="133" y="206"/>
                  </a:lnTo>
                  <a:lnTo>
                    <a:pt x="130" y="206"/>
                  </a:lnTo>
                  <a:lnTo>
                    <a:pt x="130" y="206"/>
                  </a:lnTo>
                  <a:lnTo>
                    <a:pt x="128" y="206"/>
                  </a:lnTo>
                  <a:lnTo>
                    <a:pt x="128" y="206"/>
                  </a:lnTo>
                  <a:lnTo>
                    <a:pt x="128" y="206"/>
                  </a:lnTo>
                  <a:lnTo>
                    <a:pt x="126" y="208"/>
                  </a:lnTo>
                  <a:lnTo>
                    <a:pt x="126" y="208"/>
                  </a:lnTo>
                  <a:lnTo>
                    <a:pt x="126" y="208"/>
                  </a:lnTo>
                  <a:lnTo>
                    <a:pt x="126" y="208"/>
                  </a:lnTo>
                  <a:lnTo>
                    <a:pt x="126" y="211"/>
                  </a:lnTo>
                  <a:lnTo>
                    <a:pt x="126" y="211"/>
                  </a:lnTo>
                  <a:lnTo>
                    <a:pt x="128" y="211"/>
                  </a:lnTo>
                  <a:lnTo>
                    <a:pt x="128" y="213"/>
                  </a:lnTo>
                  <a:lnTo>
                    <a:pt x="128" y="213"/>
                  </a:lnTo>
                  <a:lnTo>
                    <a:pt x="128" y="215"/>
                  </a:lnTo>
                  <a:lnTo>
                    <a:pt x="128" y="215"/>
                  </a:lnTo>
                  <a:lnTo>
                    <a:pt x="128" y="218"/>
                  </a:lnTo>
                  <a:lnTo>
                    <a:pt x="128" y="218"/>
                  </a:lnTo>
                  <a:lnTo>
                    <a:pt x="128" y="218"/>
                  </a:lnTo>
                  <a:lnTo>
                    <a:pt x="126" y="220"/>
                  </a:lnTo>
                  <a:lnTo>
                    <a:pt x="126" y="225"/>
                  </a:lnTo>
                  <a:lnTo>
                    <a:pt x="123" y="227"/>
                  </a:lnTo>
                  <a:lnTo>
                    <a:pt x="121" y="227"/>
                  </a:lnTo>
                  <a:lnTo>
                    <a:pt x="121" y="227"/>
                  </a:lnTo>
                  <a:lnTo>
                    <a:pt x="119" y="227"/>
                  </a:lnTo>
                  <a:lnTo>
                    <a:pt x="116" y="227"/>
                  </a:lnTo>
                  <a:lnTo>
                    <a:pt x="114" y="227"/>
                  </a:lnTo>
                  <a:lnTo>
                    <a:pt x="114" y="227"/>
                  </a:lnTo>
                  <a:lnTo>
                    <a:pt x="114" y="230"/>
                  </a:lnTo>
                  <a:lnTo>
                    <a:pt x="109" y="232"/>
                  </a:lnTo>
                  <a:lnTo>
                    <a:pt x="104" y="234"/>
                  </a:lnTo>
                  <a:lnTo>
                    <a:pt x="104" y="234"/>
                  </a:lnTo>
                  <a:lnTo>
                    <a:pt x="104" y="234"/>
                  </a:lnTo>
                  <a:lnTo>
                    <a:pt x="102" y="237"/>
                  </a:lnTo>
                  <a:lnTo>
                    <a:pt x="100" y="239"/>
                  </a:lnTo>
                  <a:lnTo>
                    <a:pt x="97" y="239"/>
                  </a:lnTo>
                  <a:lnTo>
                    <a:pt x="97" y="239"/>
                  </a:lnTo>
                  <a:lnTo>
                    <a:pt x="97" y="241"/>
                  </a:lnTo>
                  <a:lnTo>
                    <a:pt x="97" y="241"/>
                  </a:lnTo>
                  <a:lnTo>
                    <a:pt x="95" y="244"/>
                  </a:lnTo>
                  <a:lnTo>
                    <a:pt x="93" y="246"/>
                  </a:lnTo>
                  <a:lnTo>
                    <a:pt x="93" y="246"/>
                  </a:lnTo>
                  <a:lnTo>
                    <a:pt x="93" y="246"/>
                  </a:lnTo>
                  <a:lnTo>
                    <a:pt x="90" y="246"/>
                  </a:lnTo>
                  <a:lnTo>
                    <a:pt x="90" y="246"/>
                  </a:lnTo>
                  <a:lnTo>
                    <a:pt x="90" y="249"/>
                  </a:lnTo>
                  <a:lnTo>
                    <a:pt x="88" y="249"/>
                  </a:lnTo>
                  <a:lnTo>
                    <a:pt x="88" y="251"/>
                  </a:lnTo>
                  <a:lnTo>
                    <a:pt x="85" y="251"/>
                  </a:lnTo>
                  <a:lnTo>
                    <a:pt x="85" y="253"/>
                  </a:lnTo>
                  <a:lnTo>
                    <a:pt x="81" y="256"/>
                  </a:lnTo>
                  <a:lnTo>
                    <a:pt x="78" y="256"/>
                  </a:lnTo>
                  <a:lnTo>
                    <a:pt x="78" y="258"/>
                  </a:lnTo>
                  <a:lnTo>
                    <a:pt x="78" y="258"/>
                  </a:lnTo>
                  <a:lnTo>
                    <a:pt x="76" y="260"/>
                  </a:lnTo>
                  <a:lnTo>
                    <a:pt x="76" y="263"/>
                  </a:lnTo>
                  <a:lnTo>
                    <a:pt x="74" y="263"/>
                  </a:lnTo>
                  <a:lnTo>
                    <a:pt x="69" y="265"/>
                  </a:lnTo>
                  <a:lnTo>
                    <a:pt x="67" y="265"/>
                  </a:lnTo>
                  <a:lnTo>
                    <a:pt x="67" y="265"/>
                  </a:lnTo>
                  <a:lnTo>
                    <a:pt x="67" y="265"/>
                  </a:lnTo>
                  <a:lnTo>
                    <a:pt x="67" y="263"/>
                  </a:lnTo>
                  <a:lnTo>
                    <a:pt x="64" y="263"/>
                  </a:lnTo>
                  <a:lnTo>
                    <a:pt x="64" y="263"/>
                  </a:lnTo>
                  <a:lnTo>
                    <a:pt x="64" y="263"/>
                  </a:lnTo>
                  <a:lnTo>
                    <a:pt x="62" y="265"/>
                  </a:lnTo>
                  <a:lnTo>
                    <a:pt x="59" y="265"/>
                  </a:lnTo>
                  <a:lnTo>
                    <a:pt x="59" y="265"/>
                  </a:lnTo>
                  <a:lnTo>
                    <a:pt x="59" y="265"/>
                  </a:lnTo>
                  <a:lnTo>
                    <a:pt x="59" y="265"/>
                  </a:lnTo>
                  <a:lnTo>
                    <a:pt x="57" y="265"/>
                  </a:lnTo>
                  <a:lnTo>
                    <a:pt x="57" y="265"/>
                  </a:lnTo>
                  <a:lnTo>
                    <a:pt x="57" y="265"/>
                  </a:lnTo>
                  <a:lnTo>
                    <a:pt x="55" y="265"/>
                  </a:lnTo>
                  <a:lnTo>
                    <a:pt x="55" y="265"/>
                  </a:lnTo>
                  <a:lnTo>
                    <a:pt x="52" y="265"/>
                  </a:lnTo>
                  <a:lnTo>
                    <a:pt x="50" y="265"/>
                  </a:lnTo>
                  <a:lnTo>
                    <a:pt x="50" y="267"/>
                  </a:lnTo>
                  <a:lnTo>
                    <a:pt x="48" y="267"/>
                  </a:lnTo>
                  <a:lnTo>
                    <a:pt x="45" y="270"/>
                  </a:lnTo>
                  <a:lnTo>
                    <a:pt x="43" y="272"/>
                  </a:lnTo>
                  <a:lnTo>
                    <a:pt x="43" y="272"/>
                  </a:lnTo>
                  <a:lnTo>
                    <a:pt x="43" y="272"/>
                  </a:lnTo>
                  <a:lnTo>
                    <a:pt x="38" y="275"/>
                  </a:lnTo>
                  <a:lnTo>
                    <a:pt x="38" y="275"/>
                  </a:lnTo>
                  <a:lnTo>
                    <a:pt x="36" y="275"/>
                  </a:lnTo>
                  <a:lnTo>
                    <a:pt x="36" y="275"/>
                  </a:lnTo>
                  <a:lnTo>
                    <a:pt x="36" y="279"/>
                  </a:lnTo>
                  <a:lnTo>
                    <a:pt x="33" y="279"/>
                  </a:lnTo>
                  <a:lnTo>
                    <a:pt x="33" y="282"/>
                  </a:lnTo>
                  <a:lnTo>
                    <a:pt x="33" y="282"/>
                  </a:lnTo>
                  <a:lnTo>
                    <a:pt x="29" y="284"/>
                  </a:lnTo>
                  <a:lnTo>
                    <a:pt x="29" y="284"/>
                  </a:lnTo>
                  <a:lnTo>
                    <a:pt x="29" y="284"/>
                  </a:lnTo>
                  <a:lnTo>
                    <a:pt x="26" y="286"/>
                  </a:lnTo>
                  <a:lnTo>
                    <a:pt x="26" y="289"/>
                  </a:lnTo>
                  <a:lnTo>
                    <a:pt x="26" y="289"/>
                  </a:lnTo>
                  <a:lnTo>
                    <a:pt x="26" y="289"/>
                  </a:lnTo>
                  <a:lnTo>
                    <a:pt x="26" y="289"/>
                  </a:lnTo>
                  <a:lnTo>
                    <a:pt x="26" y="291"/>
                  </a:lnTo>
                  <a:lnTo>
                    <a:pt x="26" y="291"/>
                  </a:lnTo>
                  <a:lnTo>
                    <a:pt x="26" y="293"/>
                  </a:lnTo>
                  <a:lnTo>
                    <a:pt x="26" y="293"/>
                  </a:lnTo>
                  <a:lnTo>
                    <a:pt x="26" y="293"/>
                  </a:lnTo>
                  <a:lnTo>
                    <a:pt x="24" y="296"/>
                  </a:lnTo>
                  <a:lnTo>
                    <a:pt x="24" y="298"/>
                  </a:lnTo>
                  <a:lnTo>
                    <a:pt x="24" y="298"/>
                  </a:lnTo>
                  <a:lnTo>
                    <a:pt x="24" y="298"/>
                  </a:lnTo>
                  <a:lnTo>
                    <a:pt x="24" y="303"/>
                  </a:lnTo>
                  <a:lnTo>
                    <a:pt x="24" y="305"/>
                  </a:lnTo>
                  <a:lnTo>
                    <a:pt x="24" y="305"/>
                  </a:lnTo>
                  <a:lnTo>
                    <a:pt x="22" y="308"/>
                  </a:lnTo>
                  <a:lnTo>
                    <a:pt x="22" y="308"/>
                  </a:lnTo>
                  <a:lnTo>
                    <a:pt x="19" y="310"/>
                  </a:lnTo>
                  <a:lnTo>
                    <a:pt x="19" y="310"/>
                  </a:lnTo>
                  <a:lnTo>
                    <a:pt x="17" y="310"/>
                  </a:lnTo>
                  <a:lnTo>
                    <a:pt x="12" y="310"/>
                  </a:lnTo>
                  <a:lnTo>
                    <a:pt x="10" y="312"/>
                  </a:lnTo>
                  <a:lnTo>
                    <a:pt x="10" y="312"/>
                  </a:lnTo>
                  <a:lnTo>
                    <a:pt x="10" y="310"/>
                  </a:lnTo>
                  <a:lnTo>
                    <a:pt x="10" y="310"/>
                  </a:lnTo>
                  <a:lnTo>
                    <a:pt x="7" y="310"/>
                  </a:lnTo>
                  <a:lnTo>
                    <a:pt x="7" y="310"/>
                  </a:lnTo>
                  <a:lnTo>
                    <a:pt x="7" y="310"/>
                  </a:lnTo>
                  <a:lnTo>
                    <a:pt x="5" y="310"/>
                  </a:lnTo>
                  <a:lnTo>
                    <a:pt x="5" y="312"/>
                  </a:lnTo>
                  <a:lnTo>
                    <a:pt x="3" y="312"/>
                  </a:lnTo>
                  <a:lnTo>
                    <a:pt x="3" y="315"/>
                  </a:lnTo>
                  <a:lnTo>
                    <a:pt x="0" y="315"/>
                  </a:lnTo>
                  <a:lnTo>
                    <a:pt x="0" y="317"/>
                  </a:lnTo>
                  <a:lnTo>
                    <a:pt x="0" y="317"/>
                  </a:lnTo>
                  <a:lnTo>
                    <a:pt x="0" y="320"/>
                  </a:lnTo>
                  <a:lnTo>
                    <a:pt x="0" y="322"/>
                  </a:lnTo>
                  <a:lnTo>
                    <a:pt x="0" y="327"/>
                  </a:lnTo>
                  <a:lnTo>
                    <a:pt x="0" y="334"/>
                  </a:lnTo>
                  <a:lnTo>
                    <a:pt x="0" y="341"/>
                  </a:lnTo>
                  <a:lnTo>
                    <a:pt x="3" y="346"/>
                  </a:lnTo>
                  <a:lnTo>
                    <a:pt x="10" y="346"/>
                  </a:lnTo>
                  <a:lnTo>
                    <a:pt x="17" y="343"/>
                  </a:lnTo>
                  <a:lnTo>
                    <a:pt x="24" y="343"/>
                  </a:lnTo>
                  <a:lnTo>
                    <a:pt x="33" y="341"/>
                  </a:lnTo>
                  <a:lnTo>
                    <a:pt x="40" y="341"/>
                  </a:lnTo>
                  <a:lnTo>
                    <a:pt x="55" y="338"/>
                  </a:lnTo>
                  <a:lnTo>
                    <a:pt x="64" y="336"/>
                  </a:lnTo>
                  <a:lnTo>
                    <a:pt x="71" y="336"/>
                  </a:lnTo>
                  <a:lnTo>
                    <a:pt x="78" y="334"/>
                  </a:lnTo>
                  <a:lnTo>
                    <a:pt x="85" y="331"/>
                  </a:lnTo>
                  <a:lnTo>
                    <a:pt x="93" y="331"/>
                  </a:lnTo>
                  <a:lnTo>
                    <a:pt x="102" y="329"/>
                  </a:lnTo>
                  <a:lnTo>
                    <a:pt x="109" y="329"/>
                  </a:lnTo>
                  <a:lnTo>
                    <a:pt x="116" y="327"/>
                  </a:lnTo>
                  <a:lnTo>
                    <a:pt x="123" y="327"/>
                  </a:lnTo>
                  <a:lnTo>
                    <a:pt x="126" y="327"/>
                  </a:lnTo>
                  <a:lnTo>
                    <a:pt x="154" y="312"/>
                  </a:lnTo>
                  <a:lnTo>
                    <a:pt x="156" y="310"/>
                  </a:lnTo>
                  <a:lnTo>
                    <a:pt x="159" y="310"/>
                  </a:lnTo>
                  <a:lnTo>
                    <a:pt x="159" y="312"/>
                  </a:lnTo>
                  <a:lnTo>
                    <a:pt x="159" y="312"/>
                  </a:lnTo>
                  <a:lnTo>
                    <a:pt x="159" y="312"/>
                  </a:lnTo>
                  <a:lnTo>
                    <a:pt x="161" y="310"/>
                  </a:lnTo>
                  <a:lnTo>
                    <a:pt x="161" y="310"/>
                  </a:lnTo>
                  <a:lnTo>
                    <a:pt x="163" y="308"/>
                  </a:lnTo>
                  <a:lnTo>
                    <a:pt x="163" y="308"/>
                  </a:lnTo>
                  <a:lnTo>
                    <a:pt x="166" y="305"/>
                  </a:lnTo>
                  <a:lnTo>
                    <a:pt x="166" y="305"/>
                  </a:lnTo>
                  <a:lnTo>
                    <a:pt x="166" y="305"/>
                  </a:lnTo>
                  <a:lnTo>
                    <a:pt x="166" y="303"/>
                  </a:lnTo>
                  <a:lnTo>
                    <a:pt x="166" y="303"/>
                  </a:lnTo>
                  <a:lnTo>
                    <a:pt x="168" y="303"/>
                  </a:lnTo>
                  <a:lnTo>
                    <a:pt x="168" y="303"/>
                  </a:lnTo>
                  <a:lnTo>
                    <a:pt x="171" y="303"/>
                  </a:lnTo>
                  <a:lnTo>
                    <a:pt x="173" y="301"/>
                  </a:lnTo>
                  <a:lnTo>
                    <a:pt x="178" y="298"/>
                  </a:lnTo>
                  <a:lnTo>
                    <a:pt x="178" y="298"/>
                  </a:lnTo>
                  <a:lnTo>
                    <a:pt x="182" y="296"/>
                  </a:lnTo>
                  <a:lnTo>
                    <a:pt x="182" y="296"/>
                  </a:lnTo>
                  <a:lnTo>
                    <a:pt x="182" y="296"/>
                  </a:lnTo>
                  <a:lnTo>
                    <a:pt x="185" y="296"/>
                  </a:lnTo>
                  <a:lnTo>
                    <a:pt x="185" y="296"/>
                  </a:lnTo>
                  <a:lnTo>
                    <a:pt x="185" y="293"/>
                  </a:lnTo>
                  <a:lnTo>
                    <a:pt x="190" y="293"/>
                  </a:lnTo>
                  <a:lnTo>
                    <a:pt x="190" y="293"/>
                  </a:lnTo>
                  <a:lnTo>
                    <a:pt x="190" y="293"/>
                  </a:lnTo>
                  <a:lnTo>
                    <a:pt x="190" y="291"/>
                  </a:lnTo>
                  <a:lnTo>
                    <a:pt x="190" y="291"/>
                  </a:lnTo>
                  <a:lnTo>
                    <a:pt x="192" y="289"/>
                  </a:lnTo>
                  <a:lnTo>
                    <a:pt x="192" y="289"/>
                  </a:lnTo>
                  <a:lnTo>
                    <a:pt x="194" y="289"/>
                  </a:lnTo>
                  <a:lnTo>
                    <a:pt x="194" y="289"/>
                  </a:lnTo>
                  <a:lnTo>
                    <a:pt x="194" y="289"/>
                  </a:lnTo>
                  <a:lnTo>
                    <a:pt x="194" y="289"/>
                  </a:lnTo>
                  <a:lnTo>
                    <a:pt x="194" y="289"/>
                  </a:lnTo>
                  <a:lnTo>
                    <a:pt x="194" y="289"/>
                  </a:lnTo>
                  <a:lnTo>
                    <a:pt x="197" y="289"/>
                  </a:lnTo>
                  <a:lnTo>
                    <a:pt x="197" y="289"/>
                  </a:lnTo>
                  <a:lnTo>
                    <a:pt x="204" y="289"/>
                  </a:lnTo>
                  <a:lnTo>
                    <a:pt x="211" y="286"/>
                  </a:lnTo>
                  <a:lnTo>
                    <a:pt x="211" y="286"/>
                  </a:lnTo>
                  <a:lnTo>
                    <a:pt x="216" y="286"/>
                  </a:lnTo>
                  <a:lnTo>
                    <a:pt x="220" y="286"/>
                  </a:lnTo>
                  <a:lnTo>
                    <a:pt x="225" y="286"/>
                  </a:lnTo>
                  <a:lnTo>
                    <a:pt x="232" y="284"/>
                  </a:lnTo>
                  <a:lnTo>
                    <a:pt x="239" y="284"/>
                  </a:lnTo>
                  <a:lnTo>
                    <a:pt x="249" y="282"/>
                  </a:lnTo>
                  <a:lnTo>
                    <a:pt x="258" y="282"/>
                  </a:lnTo>
                  <a:lnTo>
                    <a:pt x="265" y="282"/>
                  </a:lnTo>
                  <a:lnTo>
                    <a:pt x="275" y="279"/>
                  </a:lnTo>
                  <a:lnTo>
                    <a:pt x="284" y="279"/>
                  </a:lnTo>
                  <a:lnTo>
                    <a:pt x="294" y="277"/>
                  </a:lnTo>
                  <a:lnTo>
                    <a:pt x="301" y="277"/>
                  </a:lnTo>
                  <a:lnTo>
                    <a:pt x="310" y="277"/>
                  </a:lnTo>
                  <a:lnTo>
                    <a:pt x="315" y="275"/>
                  </a:lnTo>
                  <a:lnTo>
                    <a:pt x="322" y="275"/>
                  </a:lnTo>
                  <a:lnTo>
                    <a:pt x="327" y="275"/>
                  </a:lnTo>
                  <a:lnTo>
                    <a:pt x="329" y="275"/>
                  </a:lnTo>
                  <a:lnTo>
                    <a:pt x="329" y="275"/>
                  </a:lnTo>
                  <a:lnTo>
                    <a:pt x="329" y="275"/>
                  </a:lnTo>
                  <a:lnTo>
                    <a:pt x="331" y="275"/>
                  </a:lnTo>
                  <a:lnTo>
                    <a:pt x="331" y="275"/>
                  </a:lnTo>
                  <a:lnTo>
                    <a:pt x="331" y="275"/>
                  </a:lnTo>
                  <a:lnTo>
                    <a:pt x="331" y="277"/>
                  </a:lnTo>
                  <a:lnTo>
                    <a:pt x="331" y="277"/>
                  </a:lnTo>
                  <a:lnTo>
                    <a:pt x="331" y="277"/>
                  </a:lnTo>
                  <a:lnTo>
                    <a:pt x="331" y="277"/>
                  </a:lnTo>
                  <a:lnTo>
                    <a:pt x="331" y="282"/>
                  </a:lnTo>
                  <a:lnTo>
                    <a:pt x="331" y="282"/>
                  </a:lnTo>
                  <a:lnTo>
                    <a:pt x="331" y="282"/>
                  </a:lnTo>
                  <a:lnTo>
                    <a:pt x="331" y="282"/>
                  </a:lnTo>
                  <a:lnTo>
                    <a:pt x="331" y="282"/>
                  </a:lnTo>
                  <a:lnTo>
                    <a:pt x="331" y="284"/>
                  </a:lnTo>
                  <a:lnTo>
                    <a:pt x="331" y="284"/>
                  </a:lnTo>
                  <a:lnTo>
                    <a:pt x="331" y="284"/>
                  </a:lnTo>
                  <a:lnTo>
                    <a:pt x="334" y="284"/>
                  </a:lnTo>
                  <a:lnTo>
                    <a:pt x="334" y="284"/>
                  </a:lnTo>
                  <a:lnTo>
                    <a:pt x="334" y="284"/>
                  </a:lnTo>
                  <a:lnTo>
                    <a:pt x="341" y="277"/>
                  </a:lnTo>
                  <a:lnTo>
                    <a:pt x="341" y="277"/>
                  </a:lnTo>
                  <a:lnTo>
                    <a:pt x="343" y="277"/>
                  </a:lnTo>
                  <a:lnTo>
                    <a:pt x="343" y="277"/>
                  </a:lnTo>
                  <a:lnTo>
                    <a:pt x="343" y="277"/>
                  </a:lnTo>
                  <a:lnTo>
                    <a:pt x="348" y="282"/>
                  </a:lnTo>
                  <a:lnTo>
                    <a:pt x="355" y="286"/>
                  </a:lnTo>
                  <a:lnTo>
                    <a:pt x="360" y="293"/>
                  </a:lnTo>
                  <a:lnTo>
                    <a:pt x="360" y="293"/>
                  </a:lnTo>
                  <a:lnTo>
                    <a:pt x="360" y="293"/>
                  </a:lnTo>
                  <a:lnTo>
                    <a:pt x="362" y="308"/>
                  </a:lnTo>
                  <a:lnTo>
                    <a:pt x="362" y="308"/>
                  </a:lnTo>
                  <a:lnTo>
                    <a:pt x="362" y="308"/>
                  </a:lnTo>
                  <a:lnTo>
                    <a:pt x="362" y="308"/>
                  </a:lnTo>
                  <a:lnTo>
                    <a:pt x="365" y="308"/>
                  </a:lnTo>
                  <a:lnTo>
                    <a:pt x="369" y="308"/>
                  </a:lnTo>
                  <a:lnTo>
                    <a:pt x="369" y="308"/>
                  </a:lnTo>
                  <a:lnTo>
                    <a:pt x="372" y="308"/>
                  </a:lnTo>
                  <a:lnTo>
                    <a:pt x="376" y="308"/>
                  </a:lnTo>
                  <a:lnTo>
                    <a:pt x="383" y="305"/>
                  </a:lnTo>
                  <a:lnTo>
                    <a:pt x="391" y="305"/>
                  </a:lnTo>
                  <a:lnTo>
                    <a:pt x="400" y="303"/>
                  </a:lnTo>
                  <a:lnTo>
                    <a:pt x="409" y="301"/>
                  </a:lnTo>
                  <a:lnTo>
                    <a:pt x="419" y="301"/>
                  </a:lnTo>
                  <a:lnTo>
                    <a:pt x="428" y="298"/>
                  </a:lnTo>
                  <a:lnTo>
                    <a:pt x="438" y="298"/>
                  </a:lnTo>
                  <a:lnTo>
                    <a:pt x="445" y="296"/>
                  </a:lnTo>
                  <a:lnTo>
                    <a:pt x="454" y="296"/>
                  </a:lnTo>
                  <a:lnTo>
                    <a:pt x="459" y="293"/>
                  </a:lnTo>
                  <a:lnTo>
                    <a:pt x="464" y="293"/>
                  </a:lnTo>
                  <a:lnTo>
                    <a:pt x="469" y="293"/>
                  </a:lnTo>
                  <a:lnTo>
                    <a:pt x="469" y="291"/>
                  </a:lnTo>
                  <a:lnTo>
                    <a:pt x="473" y="291"/>
                  </a:lnTo>
                  <a:lnTo>
                    <a:pt x="476" y="291"/>
                  </a:lnTo>
                  <a:lnTo>
                    <a:pt x="478" y="291"/>
                  </a:lnTo>
                  <a:lnTo>
                    <a:pt x="483" y="293"/>
                  </a:lnTo>
                  <a:lnTo>
                    <a:pt x="490" y="301"/>
                  </a:lnTo>
                  <a:lnTo>
                    <a:pt x="497" y="305"/>
                  </a:lnTo>
                  <a:lnTo>
                    <a:pt x="506" y="310"/>
                  </a:lnTo>
                  <a:lnTo>
                    <a:pt x="521" y="322"/>
                  </a:lnTo>
                  <a:lnTo>
                    <a:pt x="537" y="334"/>
                  </a:lnTo>
                  <a:lnTo>
                    <a:pt x="544" y="338"/>
                  </a:lnTo>
                  <a:lnTo>
                    <a:pt x="554" y="343"/>
                  </a:lnTo>
                  <a:lnTo>
                    <a:pt x="561" y="350"/>
                  </a:lnTo>
                  <a:lnTo>
                    <a:pt x="568" y="355"/>
                  </a:lnTo>
                  <a:lnTo>
                    <a:pt x="577" y="360"/>
                  </a:lnTo>
                  <a:lnTo>
                    <a:pt x="585" y="367"/>
                  </a:lnTo>
                  <a:lnTo>
                    <a:pt x="594" y="372"/>
                  </a:lnTo>
                  <a:lnTo>
                    <a:pt x="601" y="376"/>
                  </a:lnTo>
                  <a:lnTo>
                    <a:pt x="608" y="383"/>
                  </a:lnTo>
                  <a:lnTo>
                    <a:pt x="611" y="381"/>
                  </a:lnTo>
                  <a:lnTo>
                    <a:pt x="613" y="381"/>
                  </a:lnTo>
                  <a:lnTo>
                    <a:pt x="611" y="383"/>
                  </a:lnTo>
                  <a:lnTo>
                    <a:pt x="611" y="383"/>
                  </a:lnTo>
                  <a:lnTo>
                    <a:pt x="620" y="379"/>
                  </a:lnTo>
                  <a:lnTo>
                    <a:pt x="625" y="376"/>
                  </a:lnTo>
                  <a:lnTo>
                    <a:pt x="627" y="374"/>
                  </a:lnTo>
                  <a:lnTo>
                    <a:pt x="627" y="369"/>
                  </a:lnTo>
                  <a:lnTo>
                    <a:pt x="629" y="369"/>
                  </a:lnTo>
                  <a:lnTo>
                    <a:pt x="629" y="372"/>
                  </a:lnTo>
                  <a:lnTo>
                    <a:pt x="629" y="374"/>
                  </a:lnTo>
                  <a:lnTo>
                    <a:pt x="629" y="374"/>
                  </a:lnTo>
                  <a:lnTo>
                    <a:pt x="632" y="374"/>
                  </a:lnTo>
                  <a:lnTo>
                    <a:pt x="641" y="372"/>
                  </a:lnTo>
                  <a:lnTo>
                    <a:pt x="644" y="372"/>
                  </a:lnTo>
                  <a:lnTo>
                    <a:pt x="644" y="372"/>
                  </a:lnTo>
                  <a:lnTo>
                    <a:pt x="651" y="369"/>
                  </a:lnTo>
                  <a:lnTo>
                    <a:pt x="653" y="369"/>
                  </a:lnTo>
                  <a:lnTo>
                    <a:pt x="663" y="372"/>
                  </a:lnTo>
                  <a:lnTo>
                    <a:pt x="663" y="372"/>
                  </a:lnTo>
                  <a:lnTo>
                    <a:pt x="665" y="369"/>
                  </a:lnTo>
                  <a:lnTo>
                    <a:pt x="665" y="369"/>
                  </a:lnTo>
                  <a:lnTo>
                    <a:pt x="667" y="362"/>
                  </a:lnTo>
                  <a:lnTo>
                    <a:pt x="670" y="357"/>
                  </a:lnTo>
                  <a:lnTo>
                    <a:pt x="670" y="355"/>
                  </a:lnTo>
                  <a:lnTo>
                    <a:pt x="667" y="350"/>
                  </a:lnTo>
                  <a:lnTo>
                    <a:pt x="667" y="350"/>
                  </a:lnTo>
                  <a:lnTo>
                    <a:pt x="670" y="348"/>
                  </a:lnTo>
                  <a:lnTo>
                    <a:pt x="667" y="346"/>
                  </a:lnTo>
                  <a:lnTo>
                    <a:pt x="665" y="336"/>
                  </a:lnTo>
                  <a:lnTo>
                    <a:pt x="663" y="334"/>
                  </a:lnTo>
                  <a:lnTo>
                    <a:pt x="665" y="331"/>
                  </a:lnTo>
                  <a:lnTo>
                    <a:pt x="667" y="338"/>
                  </a:lnTo>
                  <a:lnTo>
                    <a:pt x="670" y="341"/>
                  </a:lnTo>
                  <a:lnTo>
                    <a:pt x="670" y="346"/>
                  </a:lnTo>
                  <a:lnTo>
                    <a:pt x="672" y="355"/>
                  </a:lnTo>
                  <a:lnTo>
                    <a:pt x="672" y="360"/>
                  </a:lnTo>
                  <a:lnTo>
                    <a:pt x="672" y="360"/>
                  </a:lnTo>
                  <a:lnTo>
                    <a:pt x="672" y="360"/>
                  </a:lnTo>
                  <a:lnTo>
                    <a:pt x="672" y="362"/>
                  </a:lnTo>
                  <a:lnTo>
                    <a:pt x="672" y="364"/>
                  </a:lnTo>
                  <a:lnTo>
                    <a:pt x="674" y="360"/>
                  </a:lnTo>
                  <a:lnTo>
                    <a:pt x="674" y="353"/>
                  </a:lnTo>
                  <a:lnTo>
                    <a:pt x="674" y="338"/>
                  </a:lnTo>
                  <a:lnTo>
                    <a:pt x="674" y="336"/>
                  </a:lnTo>
                  <a:lnTo>
                    <a:pt x="677" y="331"/>
                  </a:lnTo>
                  <a:lnTo>
                    <a:pt x="677" y="329"/>
                  </a:lnTo>
                  <a:lnTo>
                    <a:pt x="677" y="327"/>
                  </a:lnTo>
                  <a:lnTo>
                    <a:pt x="679" y="322"/>
                  </a:lnTo>
                  <a:lnTo>
                    <a:pt x="684" y="312"/>
                  </a:lnTo>
                  <a:lnTo>
                    <a:pt x="689" y="303"/>
                  </a:lnTo>
                  <a:lnTo>
                    <a:pt x="700" y="291"/>
                  </a:lnTo>
                  <a:lnTo>
                    <a:pt x="708" y="284"/>
                  </a:lnTo>
                  <a:lnTo>
                    <a:pt x="712" y="282"/>
                  </a:lnTo>
                  <a:lnTo>
                    <a:pt x="712" y="279"/>
                  </a:lnTo>
                  <a:lnTo>
                    <a:pt x="715" y="279"/>
                  </a:lnTo>
                  <a:lnTo>
                    <a:pt x="715" y="279"/>
                  </a:lnTo>
                  <a:lnTo>
                    <a:pt x="712" y="279"/>
                  </a:lnTo>
                  <a:lnTo>
                    <a:pt x="712" y="277"/>
                  </a:lnTo>
                  <a:lnTo>
                    <a:pt x="715" y="277"/>
                  </a:lnTo>
                  <a:lnTo>
                    <a:pt x="712" y="275"/>
                  </a:lnTo>
                  <a:lnTo>
                    <a:pt x="710" y="275"/>
                  </a:lnTo>
                  <a:lnTo>
                    <a:pt x="710" y="275"/>
                  </a:lnTo>
                  <a:lnTo>
                    <a:pt x="708" y="275"/>
                  </a:lnTo>
                  <a:lnTo>
                    <a:pt x="708" y="272"/>
                  </a:lnTo>
                  <a:lnTo>
                    <a:pt x="705" y="272"/>
                  </a:lnTo>
                  <a:lnTo>
                    <a:pt x="705" y="272"/>
                  </a:lnTo>
                  <a:lnTo>
                    <a:pt x="705" y="270"/>
                  </a:lnTo>
                  <a:lnTo>
                    <a:pt x="705" y="270"/>
                  </a:lnTo>
                  <a:lnTo>
                    <a:pt x="708" y="270"/>
                  </a:lnTo>
                  <a:lnTo>
                    <a:pt x="708" y="270"/>
                  </a:lnTo>
                  <a:lnTo>
                    <a:pt x="708" y="270"/>
                  </a:lnTo>
                  <a:lnTo>
                    <a:pt x="710" y="267"/>
                  </a:lnTo>
                  <a:lnTo>
                    <a:pt x="710" y="267"/>
                  </a:lnTo>
                  <a:lnTo>
                    <a:pt x="710" y="263"/>
                  </a:lnTo>
                  <a:lnTo>
                    <a:pt x="710" y="263"/>
                  </a:lnTo>
                  <a:lnTo>
                    <a:pt x="708" y="260"/>
                  </a:lnTo>
                  <a:lnTo>
                    <a:pt x="708" y="260"/>
                  </a:lnTo>
                  <a:lnTo>
                    <a:pt x="705" y="260"/>
                  </a:lnTo>
                  <a:lnTo>
                    <a:pt x="705" y="260"/>
                  </a:lnTo>
                  <a:lnTo>
                    <a:pt x="703" y="253"/>
                  </a:lnTo>
                  <a:lnTo>
                    <a:pt x="705" y="256"/>
                  </a:lnTo>
                  <a:lnTo>
                    <a:pt x="705" y="256"/>
                  </a:lnTo>
                  <a:lnTo>
                    <a:pt x="705" y="253"/>
                  </a:lnTo>
                  <a:lnTo>
                    <a:pt x="708" y="253"/>
                  </a:lnTo>
                  <a:lnTo>
                    <a:pt x="708" y="256"/>
                  </a:lnTo>
                  <a:lnTo>
                    <a:pt x="710" y="256"/>
                  </a:lnTo>
                  <a:lnTo>
                    <a:pt x="710" y="256"/>
                  </a:lnTo>
                  <a:lnTo>
                    <a:pt x="708" y="256"/>
                  </a:lnTo>
                  <a:lnTo>
                    <a:pt x="708" y="258"/>
                  </a:lnTo>
                  <a:lnTo>
                    <a:pt x="710" y="258"/>
                  </a:lnTo>
                  <a:lnTo>
                    <a:pt x="715" y="263"/>
                  </a:lnTo>
                  <a:lnTo>
                    <a:pt x="715" y="263"/>
                  </a:lnTo>
                  <a:lnTo>
                    <a:pt x="715" y="265"/>
                  </a:lnTo>
                  <a:lnTo>
                    <a:pt x="712" y="270"/>
                  </a:lnTo>
                  <a:lnTo>
                    <a:pt x="710" y="272"/>
                  </a:lnTo>
                  <a:lnTo>
                    <a:pt x="715" y="272"/>
                  </a:lnTo>
                  <a:lnTo>
                    <a:pt x="715" y="272"/>
                  </a:lnTo>
                  <a:lnTo>
                    <a:pt x="715" y="272"/>
                  </a:lnTo>
                  <a:lnTo>
                    <a:pt x="717" y="275"/>
                  </a:lnTo>
                  <a:lnTo>
                    <a:pt x="719" y="275"/>
                  </a:lnTo>
                  <a:lnTo>
                    <a:pt x="722" y="272"/>
                  </a:lnTo>
                  <a:lnTo>
                    <a:pt x="722" y="270"/>
                  </a:lnTo>
                  <a:lnTo>
                    <a:pt x="724" y="270"/>
                  </a:lnTo>
                  <a:lnTo>
                    <a:pt x="729" y="260"/>
                  </a:lnTo>
                  <a:lnTo>
                    <a:pt x="731" y="258"/>
                  </a:lnTo>
                  <a:lnTo>
                    <a:pt x="731" y="258"/>
                  </a:lnTo>
                  <a:lnTo>
                    <a:pt x="731" y="256"/>
                  </a:lnTo>
                  <a:lnTo>
                    <a:pt x="731" y="256"/>
                  </a:lnTo>
                  <a:lnTo>
                    <a:pt x="731" y="256"/>
                  </a:lnTo>
                  <a:lnTo>
                    <a:pt x="731" y="256"/>
                  </a:lnTo>
                  <a:lnTo>
                    <a:pt x="734" y="256"/>
                  </a:lnTo>
                  <a:lnTo>
                    <a:pt x="734" y="256"/>
                  </a:lnTo>
                  <a:lnTo>
                    <a:pt x="734" y="256"/>
                  </a:lnTo>
                  <a:lnTo>
                    <a:pt x="736" y="253"/>
                  </a:lnTo>
                  <a:lnTo>
                    <a:pt x="736" y="251"/>
                  </a:lnTo>
                  <a:lnTo>
                    <a:pt x="736" y="251"/>
                  </a:lnTo>
                  <a:lnTo>
                    <a:pt x="734" y="249"/>
                  </a:lnTo>
                  <a:lnTo>
                    <a:pt x="734" y="249"/>
                  </a:lnTo>
                  <a:lnTo>
                    <a:pt x="734" y="246"/>
                  </a:lnTo>
                  <a:lnTo>
                    <a:pt x="736" y="246"/>
                  </a:lnTo>
                  <a:lnTo>
                    <a:pt x="736" y="246"/>
                  </a:lnTo>
                  <a:lnTo>
                    <a:pt x="736" y="249"/>
                  </a:lnTo>
                  <a:lnTo>
                    <a:pt x="738" y="251"/>
                  </a:lnTo>
                  <a:lnTo>
                    <a:pt x="738" y="253"/>
                  </a:lnTo>
                  <a:lnTo>
                    <a:pt x="738" y="256"/>
                  </a:lnTo>
                  <a:lnTo>
                    <a:pt x="738" y="256"/>
                  </a:lnTo>
                  <a:lnTo>
                    <a:pt x="741" y="256"/>
                  </a:lnTo>
                  <a:lnTo>
                    <a:pt x="741" y="253"/>
                  </a:lnTo>
                  <a:lnTo>
                    <a:pt x="755" y="246"/>
                  </a:lnTo>
                  <a:lnTo>
                    <a:pt x="757" y="244"/>
                  </a:lnTo>
                  <a:lnTo>
                    <a:pt x="776" y="241"/>
                  </a:lnTo>
                  <a:lnTo>
                    <a:pt x="776" y="239"/>
                  </a:lnTo>
                  <a:lnTo>
                    <a:pt x="774" y="237"/>
                  </a:lnTo>
                  <a:lnTo>
                    <a:pt x="774" y="237"/>
                  </a:lnTo>
                  <a:lnTo>
                    <a:pt x="771" y="239"/>
                  </a:lnTo>
                  <a:lnTo>
                    <a:pt x="771" y="239"/>
                  </a:lnTo>
                  <a:lnTo>
                    <a:pt x="769" y="239"/>
                  </a:lnTo>
                  <a:lnTo>
                    <a:pt x="771" y="237"/>
                  </a:lnTo>
                  <a:lnTo>
                    <a:pt x="771" y="234"/>
                  </a:lnTo>
                  <a:lnTo>
                    <a:pt x="774" y="232"/>
                  </a:lnTo>
                  <a:lnTo>
                    <a:pt x="776" y="232"/>
                  </a:lnTo>
                  <a:lnTo>
                    <a:pt x="778" y="232"/>
                  </a:lnTo>
                  <a:lnTo>
                    <a:pt x="778" y="234"/>
                  </a:lnTo>
                  <a:lnTo>
                    <a:pt x="781" y="239"/>
                  </a:lnTo>
                  <a:lnTo>
                    <a:pt x="781" y="241"/>
                  </a:lnTo>
                  <a:lnTo>
                    <a:pt x="786" y="241"/>
                  </a:lnTo>
                  <a:lnTo>
                    <a:pt x="786" y="239"/>
                  </a:lnTo>
                  <a:lnTo>
                    <a:pt x="783" y="227"/>
                  </a:lnTo>
                  <a:lnTo>
                    <a:pt x="783" y="227"/>
                  </a:lnTo>
                  <a:lnTo>
                    <a:pt x="786" y="230"/>
                  </a:lnTo>
                  <a:lnTo>
                    <a:pt x="788" y="232"/>
                  </a:lnTo>
                  <a:lnTo>
                    <a:pt x="788" y="234"/>
                  </a:lnTo>
                  <a:lnTo>
                    <a:pt x="788" y="234"/>
                  </a:lnTo>
                  <a:lnTo>
                    <a:pt x="790" y="237"/>
                  </a:lnTo>
                  <a:lnTo>
                    <a:pt x="793" y="237"/>
                  </a:lnTo>
                  <a:lnTo>
                    <a:pt x="795" y="237"/>
                  </a:lnTo>
                  <a:lnTo>
                    <a:pt x="795" y="237"/>
                  </a:lnTo>
                  <a:lnTo>
                    <a:pt x="797" y="234"/>
                  </a:lnTo>
                  <a:lnTo>
                    <a:pt x="797" y="234"/>
                  </a:lnTo>
                  <a:lnTo>
                    <a:pt x="797" y="232"/>
                  </a:lnTo>
                  <a:lnTo>
                    <a:pt x="795" y="232"/>
                  </a:lnTo>
                  <a:lnTo>
                    <a:pt x="795" y="232"/>
                  </a:lnTo>
                  <a:lnTo>
                    <a:pt x="797" y="230"/>
                  </a:lnTo>
                  <a:lnTo>
                    <a:pt x="797" y="230"/>
                  </a:lnTo>
                  <a:lnTo>
                    <a:pt x="797" y="230"/>
                  </a:lnTo>
                  <a:lnTo>
                    <a:pt x="797" y="230"/>
                  </a:lnTo>
                  <a:lnTo>
                    <a:pt x="800" y="225"/>
                  </a:lnTo>
                  <a:lnTo>
                    <a:pt x="802" y="222"/>
                  </a:lnTo>
                  <a:lnTo>
                    <a:pt x="802" y="220"/>
                  </a:lnTo>
                  <a:lnTo>
                    <a:pt x="802" y="220"/>
                  </a:lnTo>
                  <a:lnTo>
                    <a:pt x="802" y="218"/>
                  </a:lnTo>
                  <a:lnTo>
                    <a:pt x="802" y="215"/>
                  </a:lnTo>
                  <a:lnTo>
                    <a:pt x="802" y="215"/>
                  </a:lnTo>
                  <a:lnTo>
                    <a:pt x="802" y="215"/>
                  </a:lnTo>
                  <a:lnTo>
                    <a:pt x="805" y="215"/>
                  </a:lnTo>
                  <a:lnTo>
                    <a:pt x="805" y="218"/>
                  </a:lnTo>
                  <a:lnTo>
                    <a:pt x="805" y="218"/>
                  </a:lnTo>
                  <a:lnTo>
                    <a:pt x="807" y="215"/>
                  </a:lnTo>
                  <a:lnTo>
                    <a:pt x="809" y="213"/>
                  </a:lnTo>
                  <a:lnTo>
                    <a:pt x="809" y="213"/>
                  </a:lnTo>
                  <a:lnTo>
                    <a:pt x="809" y="211"/>
                  </a:lnTo>
                  <a:lnTo>
                    <a:pt x="807" y="211"/>
                  </a:lnTo>
                  <a:lnTo>
                    <a:pt x="807" y="208"/>
                  </a:lnTo>
                  <a:lnTo>
                    <a:pt x="807" y="208"/>
                  </a:lnTo>
                  <a:lnTo>
                    <a:pt x="809" y="206"/>
                  </a:lnTo>
                  <a:lnTo>
                    <a:pt x="809" y="206"/>
                  </a:lnTo>
                  <a:lnTo>
                    <a:pt x="812" y="206"/>
                  </a:lnTo>
                  <a:lnTo>
                    <a:pt x="812" y="206"/>
                  </a:lnTo>
                  <a:lnTo>
                    <a:pt x="814" y="204"/>
                  </a:lnTo>
                  <a:lnTo>
                    <a:pt x="814" y="204"/>
                  </a:lnTo>
                  <a:lnTo>
                    <a:pt x="814" y="201"/>
                  </a:lnTo>
                  <a:lnTo>
                    <a:pt x="812" y="201"/>
                  </a:lnTo>
                  <a:lnTo>
                    <a:pt x="809" y="199"/>
                  </a:lnTo>
                  <a:lnTo>
                    <a:pt x="807" y="196"/>
                  </a:lnTo>
                  <a:lnTo>
                    <a:pt x="805" y="196"/>
                  </a:lnTo>
                  <a:lnTo>
                    <a:pt x="805" y="199"/>
                  </a:lnTo>
                  <a:lnTo>
                    <a:pt x="807" y="201"/>
                  </a:lnTo>
                  <a:lnTo>
                    <a:pt x="809" y="204"/>
                  </a:lnTo>
                  <a:lnTo>
                    <a:pt x="807" y="204"/>
                  </a:lnTo>
                  <a:lnTo>
                    <a:pt x="805" y="204"/>
                  </a:lnTo>
                  <a:lnTo>
                    <a:pt x="805" y="206"/>
                  </a:lnTo>
                  <a:lnTo>
                    <a:pt x="802" y="208"/>
                  </a:lnTo>
                  <a:lnTo>
                    <a:pt x="802" y="208"/>
                  </a:lnTo>
                  <a:lnTo>
                    <a:pt x="797" y="208"/>
                  </a:lnTo>
                  <a:lnTo>
                    <a:pt x="795" y="211"/>
                  </a:lnTo>
                  <a:lnTo>
                    <a:pt x="795" y="211"/>
                  </a:lnTo>
                  <a:lnTo>
                    <a:pt x="795" y="208"/>
                  </a:lnTo>
                  <a:lnTo>
                    <a:pt x="795" y="208"/>
                  </a:lnTo>
                  <a:lnTo>
                    <a:pt x="795" y="208"/>
                  </a:lnTo>
                  <a:lnTo>
                    <a:pt x="795" y="206"/>
                  </a:lnTo>
                  <a:lnTo>
                    <a:pt x="795" y="206"/>
                  </a:lnTo>
                  <a:lnTo>
                    <a:pt x="795" y="206"/>
                  </a:lnTo>
                  <a:lnTo>
                    <a:pt x="797" y="204"/>
                  </a:lnTo>
                  <a:lnTo>
                    <a:pt x="800" y="204"/>
                  </a:lnTo>
                  <a:lnTo>
                    <a:pt x="797" y="201"/>
                  </a:lnTo>
                  <a:lnTo>
                    <a:pt x="795" y="199"/>
                  </a:lnTo>
                  <a:lnTo>
                    <a:pt x="795" y="199"/>
                  </a:lnTo>
                  <a:lnTo>
                    <a:pt x="795" y="196"/>
                  </a:lnTo>
                  <a:lnTo>
                    <a:pt x="795" y="196"/>
                  </a:lnTo>
                  <a:lnTo>
                    <a:pt x="795" y="196"/>
                  </a:lnTo>
                  <a:lnTo>
                    <a:pt x="793" y="194"/>
                  </a:lnTo>
                  <a:lnTo>
                    <a:pt x="793" y="194"/>
                  </a:lnTo>
                  <a:lnTo>
                    <a:pt x="793" y="194"/>
                  </a:lnTo>
                  <a:lnTo>
                    <a:pt x="793" y="196"/>
                  </a:lnTo>
                  <a:lnTo>
                    <a:pt x="790" y="199"/>
                  </a:lnTo>
                  <a:lnTo>
                    <a:pt x="790" y="199"/>
                  </a:lnTo>
                  <a:lnTo>
                    <a:pt x="790" y="201"/>
                  </a:lnTo>
                  <a:lnTo>
                    <a:pt x="793" y="204"/>
                  </a:lnTo>
                  <a:lnTo>
                    <a:pt x="793" y="204"/>
                  </a:lnTo>
                  <a:lnTo>
                    <a:pt x="793" y="206"/>
                  </a:lnTo>
                  <a:lnTo>
                    <a:pt x="790" y="204"/>
                  </a:lnTo>
                  <a:lnTo>
                    <a:pt x="788" y="204"/>
                  </a:lnTo>
                  <a:lnTo>
                    <a:pt x="786" y="204"/>
                  </a:lnTo>
                  <a:lnTo>
                    <a:pt x="786" y="204"/>
                  </a:lnTo>
                  <a:lnTo>
                    <a:pt x="783" y="206"/>
                  </a:lnTo>
                  <a:lnTo>
                    <a:pt x="783" y="208"/>
                  </a:lnTo>
                  <a:lnTo>
                    <a:pt x="788" y="211"/>
                  </a:lnTo>
                  <a:lnTo>
                    <a:pt x="788" y="213"/>
                  </a:lnTo>
                  <a:lnTo>
                    <a:pt x="786" y="213"/>
                  </a:lnTo>
                  <a:lnTo>
                    <a:pt x="783" y="211"/>
                  </a:lnTo>
                  <a:lnTo>
                    <a:pt x="781" y="211"/>
                  </a:lnTo>
                  <a:lnTo>
                    <a:pt x="781" y="211"/>
                  </a:lnTo>
                  <a:lnTo>
                    <a:pt x="781" y="208"/>
                  </a:lnTo>
                  <a:lnTo>
                    <a:pt x="778" y="208"/>
                  </a:lnTo>
                  <a:lnTo>
                    <a:pt x="778" y="208"/>
                  </a:lnTo>
                  <a:lnTo>
                    <a:pt x="778" y="208"/>
                  </a:lnTo>
                  <a:lnTo>
                    <a:pt x="776" y="208"/>
                  </a:lnTo>
                  <a:lnTo>
                    <a:pt x="774" y="211"/>
                  </a:lnTo>
                  <a:lnTo>
                    <a:pt x="774" y="213"/>
                  </a:lnTo>
                  <a:lnTo>
                    <a:pt x="771" y="215"/>
                  </a:lnTo>
                  <a:lnTo>
                    <a:pt x="771" y="215"/>
                  </a:lnTo>
                  <a:lnTo>
                    <a:pt x="769" y="218"/>
                  </a:lnTo>
                  <a:lnTo>
                    <a:pt x="767" y="220"/>
                  </a:lnTo>
                  <a:lnTo>
                    <a:pt x="767" y="220"/>
                  </a:lnTo>
                  <a:lnTo>
                    <a:pt x="767" y="220"/>
                  </a:lnTo>
                  <a:lnTo>
                    <a:pt x="767" y="220"/>
                  </a:lnTo>
                  <a:lnTo>
                    <a:pt x="764" y="218"/>
                  </a:lnTo>
                  <a:lnTo>
                    <a:pt x="762" y="218"/>
                  </a:lnTo>
                  <a:lnTo>
                    <a:pt x="755" y="215"/>
                  </a:lnTo>
                  <a:lnTo>
                    <a:pt x="750" y="215"/>
                  </a:lnTo>
                  <a:lnTo>
                    <a:pt x="748" y="215"/>
                  </a:lnTo>
                  <a:lnTo>
                    <a:pt x="743" y="211"/>
                  </a:lnTo>
                  <a:lnTo>
                    <a:pt x="738" y="206"/>
                  </a:lnTo>
                  <a:lnTo>
                    <a:pt x="736" y="204"/>
                  </a:lnTo>
                  <a:lnTo>
                    <a:pt x="734" y="204"/>
                  </a:lnTo>
                  <a:lnTo>
                    <a:pt x="734" y="204"/>
                  </a:lnTo>
                  <a:lnTo>
                    <a:pt x="729" y="196"/>
                  </a:lnTo>
                  <a:lnTo>
                    <a:pt x="731" y="196"/>
                  </a:lnTo>
                  <a:lnTo>
                    <a:pt x="738" y="204"/>
                  </a:lnTo>
                  <a:lnTo>
                    <a:pt x="743" y="204"/>
                  </a:lnTo>
                  <a:lnTo>
                    <a:pt x="743" y="204"/>
                  </a:lnTo>
                  <a:lnTo>
                    <a:pt x="750" y="208"/>
                  </a:lnTo>
                  <a:lnTo>
                    <a:pt x="752" y="211"/>
                  </a:lnTo>
                  <a:lnTo>
                    <a:pt x="757" y="211"/>
                  </a:lnTo>
                  <a:lnTo>
                    <a:pt x="760" y="211"/>
                  </a:lnTo>
                  <a:lnTo>
                    <a:pt x="764" y="211"/>
                  </a:lnTo>
                  <a:lnTo>
                    <a:pt x="767" y="208"/>
                  </a:lnTo>
                  <a:lnTo>
                    <a:pt x="769" y="206"/>
                  </a:lnTo>
                  <a:lnTo>
                    <a:pt x="771" y="204"/>
                  </a:lnTo>
                  <a:lnTo>
                    <a:pt x="774" y="199"/>
                  </a:lnTo>
                  <a:lnTo>
                    <a:pt x="776" y="196"/>
                  </a:lnTo>
                  <a:lnTo>
                    <a:pt x="776" y="194"/>
                  </a:lnTo>
                  <a:lnTo>
                    <a:pt x="778" y="192"/>
                  </a:lnTo>
                  <a:lnTo>
                    <a:pt x="781" y="189"/>
                  </a:lnTo>
                  <a:lnTo>
                    <a:pt x="781" y="187"/>
                  </a:lnTo>
                  <a:lnTo>
                    <a:pt x="778" y="182"/>
                  </a:lnTo>
                  <a:lnTo>
                    <a:pt x="776" y="185"/>
                  </a:lnTo>
                  <a:lnTo>
                    <a:pt x="776" y="185"/>
                  </a:lnTo>
                  <a:lnTo>
                    <a:pt x="778" y="185"/>
                  </a:lnTo>
                  <a:lnTo>
                    <a:pt x="778" y="185"/>
                  </a:lnTo>
                  <a:lnTo>
                    <a:pt x="778" y="185"/>
                  </a:lnTo>
                  <a:lnTo>
                    <a:pt x="778" y="187"/>
                  </a:lnTo>
                  <a:lnTo>
                    <a:pt x="776" y="187"/>
                  </a:lnTo>
                  <a:lnTo>
                    <a:pt x="776" y="187"/>
                  </a:lnTo>
                  <a:lnTo>
                    <a:pt x="774" y="187"/>
                  </a:lnTo>
                  <a:lnTo>
                    <a:pt x="769" y="187"/>
                  </a:lnTo>
                  <a:lnTo>
                    <a:pt x="769" y="187"/>
                  </a:lnTo>
                  <a:lnTo>
                    <a:pt x="769" y="185"/>
                  </a:lnTo>
                  <a:lnTo>
                    <a:pt x="771" y="185"/>
                  </a:lnTo>
                  <a:lnTo>
                    <a:pt x="771" y="182"/>
                  </a:lnTo>
                  <a:lnTo>
                    <a:pt x="774" y="182"/>
                  </a:lnTo>
                  <a:lnTo>
                    <a:pt x="774" y="182"/>
                  </a:lnTo>
                  <a:lnTo>
                    <a:pt x="774" y="180"/>
                  </a:lnTo>
                  <a:lnTo>
                    <a:pt x="776" y="180"/>
                  </a:lnTo>
                  <a:lnTo>
                    <a:pt x="778" y="180"/>
                  </a:lnTo>
                  <a:lnTo>
                    <a:pt x="781" y="180"/>
                  </a:lnTo>
                  <a:lnTo>
                    <a:pt x="781" y="180"/>
                  </a:lnTo>
                  <a:lnTo>
                    <a:pt x="783" y="178"/>
                  </a:lnTo>
                  <a:lnTo>
                    <a:pt x="781" y="178"/>
                  </a:lnTo>
                  <a:lnTo>
                    <a:pt x="781" y="178"/>
                  </a:lnTo>
                  <a:lnTo>
                    <a:pt x="778" y="175"/>
                  </a:lnTo>
                  <a:lnTo>
                    <a:pt x="778" y="175"/>
                  </a:lnTo>
                  <a:lnTo>
                    <a:pt x="783" y="175"/>
                  </a:lnTo>
                  <a:lnTo>
                    <a:pt x="786" y="175"/>
                  </a:lnTo>
                  <a:lnTo>
                    <a:pt x="786" y="173"/>
                  </a:lnTo>
                  <a:lnTo>
                    <a:pt x="786" y="173"/>
                  </a:lnTo>
                  <a:lnTo>
                    <a:pt x="786" y="170"/>
                  </a:lnTo>
                  <a:lnTo>
                    <a:pt x="786" y="168"/>
                  </a:lnTo>
                  <a:lnTo>
                    <a:pt x="783" y="168"/>
                  </a:lnTo>
                  <a:lnTo>
                    <a:pt x="783" y="166"/>
                  </a:lnTo>
                  <a:lnTo>
                    <a:pt x="783" y="166"/>
                  </a:lnTo>
                  <a:lnTo>
                    <a:pt x="781" y="166"/>
                  </a:lnTo>
                  <a:lnTo>
                    <a:pt x="769" y="166"/>
                  </a:lnTo>
                  <a:lnTo>
                    <a:pt x="762" y="163"/>
                  </a:lnTo>
                  <a:lnTo>
                    <a:pt x="755" y="161"/>
                  </a:lnTo>
                  <a:lnTo>
                    <a:pt x="748" y="161"/>
                  </a:lnTo>
                  <a:lnTo>
                    <a:pt x="745" y="161"/>
                  </a:lnTo>
                  <a:lnTo>
                    <a:pt x="743" y="159"/>
                  </a:lnTo>
                  <a:lnTo>
                    <a:pt x="738" y="159"/>
                  </a:lnTo>
                  <a:lnTo>
                    <a:pt x="734" y="159"/>
                  </a:lnTo>
                  <a:lnTo>
                    <a:pt x="731" y="161"/>
                  </a:lnTo>
                  <a:lnTo>
                    <a:pt x="729" y="156"/>
                  </a:lnTo>
                  <a:lnTo>
                    <a:pt x="729" y="156"/>
                  </a:lnTo>
                  <a:lnTo>
                    <a:pt x="726" y="154"/>
                  </a:lnTo>
                  <a:lnTo>
                    <a:pt x="724" y="154"/>
                  </a:lnTo>
                  <a:lnTo>
                    <a:pt x="724" y="154"/>
                  </a:lnTo>
                  <a:lnTo>
                    <a:pt x="722" y="149"/>
                  </a:lnTo>
                  <a:lnTo>
                    <a:pt x="726" y="151"/>
                  </a:lnTo>
                  <a:lnTo>
                    <a:pt x="729" y="154"/>
                  </a:lnTo>
                  <a:lnTo>
                    <a:pt x="734" y="154"/>
                  </a:lnTo>
                  <a:lnTo>
                    <a:pt x="738" y="156"/>
                  </a:lnTo>
                  <a:lnTo>
                    <a:pt x="741" y="156"/>
                  </a:lnTo>
                  <a:lnTo>
                    <a:pt x="745" y="154"/>
                  </a:lnTo>
                  <a:lnTo>
                    <a:pt x="748" y="156"/>
                  </a:lnTo>
                  <a:lnTo>
                    <a:pt x="750" y="156"/>
                  </a:lnTo>
                  <a:lnTo>
                    <a:pt x="752" y="159"/>
                  </a:lnTo>
                  <a:lnTo>
                    <a:pt x="760" y="156"/>
                  </a:lnTo>
                  <a:lnTo>
                    <a:pt x="762" y="156"/>
                  </a:lnTo>
                  <a:lnTo>
                    <a:pt x="762" y="154"/>
                  </a:lnTo>
                  <a:lnTo>
                    <a:pt x="762" y="154"/>
                  </a:lnTo>
                  <a:lnTo>
                    <a:pt x="762" y="154"/>
                  </a:lnTo>
                  <a:lnTo>
                    <a:pt x="764" y="154"/>
                  </a:lnTo>
                  <a:lnTo>
                    <a:pt x="764" y="156"/>
                  </a:lnTo>
                  <a:lnTo>
                    <a:pt x="767" y="156"/>
                  </a:lnTo>
                  <a:lnTo>
                    <a:pt x="769" y="156"/>
                  </a:lnTo>
                  <a:lnTo>
                    <a:pt x="771" y="156"/>
                  </a:lnTo>
                  <a:lnTo>
                    <a:pt x="771" y="154"/>
                  </a:lnTo>
                  <a:lnTo>
                    <a:pt x="771" y="154"/>
                  </a:lnTo>
                  <a:lnTo>
                    <a:pt x="769" y="154"/>
                  </a:lnTo>
                  <a:lnTo>
                    <a:pt x="769" y="154"/>
                  </a:lnTo>
                  <a:lnTo>
                    <a:pt x="769" y="154"/>
                  </a:lnTo>
                  <a:lnTo>
                    <a:pt x="769" y="154"/>
                  </a:lnTo>
                  <a:lnTo>
                    <a:pt x="769" y="151"/>
                  </a:lnTo>
                  <a:lnTo>
                    <a:pt x="769" y="151"/>
                  </a:lnTo>
                  <a:lnTo>
                    <a:pt x="769" y="151"/>
                  </a:lnTo>
                  <a:lnTo>
                    <a:pt x="769" y="151"/>
                  </a:lnTo>
                  <a:lnTo>
                    <a:pt x="767" y="151"/>
                  </a:lnTo>
                  <a:lnTo>
                    <a:pt x="767" y="149"/>
                  </a:lnTo>
                  <a:lnTo>
                    <a:pt x="767" y="149"/>
                  </a:lnTo>
                  <a:lnTo>
                    <a:pt x="767" y="147"/>
                  </a:lnTo>
                  <a:lnTo>
                    <a:pt x="767" y="144"/>
                  </a:lnTo>
                  <a:lnTo>
                    <a:pt x="764" y="144"/>
                  </a:lnTo>
                  <a:lnTo>
                    <a:pt x="764" y="142"/>
                  </a:lnTo>
                  <a:lnTo>
                    <a:pt x="762" y="142"/>
                  </a:lnTo>
                  <a:lnTo>
                    <a:pt x="764" y="140"/>
                  </a:lnTo>
                  <a:lnTo>
                    <a:pt x="767" y="137"/>
                  </a:lnTo>
                  <a:lnTo>
                    <a:pt x="769" y="137"/>
                  </a:lnTo>
                  <a:lnTo>
                    <a:pt x="774" y="137"/>
                  </a:lnTo>
                  <a:lnTo>
                    <a:pt x="776" y="137"/>
                  </a:lnTo>
                  <a:lnTo>
                    <a:pt x="778" y="137"/>
                  </a:lnTo>
                  <a:lnTo>
                    <a:pt x="778" y="140"/>
                  </a:lnTo>
                  <a:lnTo>
                    <a:pt x="778" y="142"/>
                  </a:lnTo>
                  <a:lnTo>
                    <a:pt x="771" y="142"/>
                  </a:lnTo>
                  <a:lnTo>
                    <a:pt x="769" y="142"/>
                  </a:lnTo>
                  <a:lnTo>
                    <a:pt x="769" y="144"/>
                  </a:lnTo>
                  <a:lnTo>
                    <a:pt x="771" y="147"/>
                  </a:lnTo>
                  <a:lnTo>
                    <a:pt x="774" y="147"/>
                  </a:lnTo>
                  <a:lnTo>
                    <a:pt x="774" y="147"/>
                  </a:lnTo>
                  <a:lnTo>
                    <a:pt x="771" y="149"/>
                  </a:lnTo>
                  <a:lnTo>
                    <a:pt x="774" y="149"/>
                  </a:lnTo>
                  <a:lnTo>
                    <a:pt x="778" y="151"/>
                  </a:lnTo>
                  <a:lnTo>
                    <a:pt x="778" y="151"/>
                  </a:lnTo>
                  <a:lnTo>
                    <a:pt x="778" y="151"/>
                  </a:lnTo>
                  <a:lnTo>
                    <a:pt x="778" y="151"/>
                  </a:lnTo>
                  <a:lnTo>
                    <a:pt x="776" y="154"/>
                  </a:lnTo>
                  <a:lnTo>
                    <a:pt x="778" y="154"/>
                  </a:lnTo>
                  <a:lnTo>
                    <a:pt x="781" y="156"/>
                  </a:lnTo>
                  <a:lnTo>
                    <a:pt x="783" y="156"/>
                  </a:lnTo>
                  <a:lnTo>
                    <a:pt x="783" y="156"/>
                  </a:lnTo>
                  <a:lnTo>
                    <a:pt x="783" y="156"/>
                  </a:lnTo>
                  <a:lnTo>
                    <a:pt x="783" y="154"/>
                  </a:lnTo>
                  <a:lnTo>
                    <a:pt x="781" y="154"/>
                  </a:lnTo>
                  <a:lnTo>
                    <a:pt x="781" y="154"/>
                  </a:lnTo>
                  <a:lnTo>
                    <a:pt x="783" y="151"/>
                  </a:lnTo>
                  <a:lnTo>
                    <a:pt x="783" y="151"/>
                  </a:lnTo>
                  <a:lnTo>
                    <a:pt x="786" y="154"/>
                  </a:lnTo>
                  <a:lnTo>
                    <a:pt x="786" y="149"/>
                  </a:lnTo>
                  <a:lnTo>
                    <a:pt x="786" y="147"/>
                  </a:lnTo>
                  <a:lnTo>
                    <a:pt x="786" y="144"/>
                  </a:lnTo>
                  <a:lnTo>
                    <a:pt x="788" y="144"/>
                  </a:lnTo>
                  <a:lnTo>
                    <a:pt x="790" y="147"/>
                  </a:lnTo>
                  <a:lnTo>
                    <a:pt x="790" y="151"/>
                  </a:lnTo>
                  <a:lnTo>
                    <a:pt x="790" y="154"/>
                  </a:lnTo>
                  <a:lnTo>
                    <a:pt x="793" y="154"/>
                  </a:lnTo>
                  <a:lnTo>
                    <a:pt x="793" y="154"/>
                  </a:lnTo>
                  <a:lnTo>
                    <a:pt x="788" y="156"/>
                  </a:lnTo>
                  <a:lnTo>
                    <a:pt x="788" y="156"/>
                  </a:lnTo>
                  <a:lnTo>
                    <a:pt x="790" y="156"/>
                  </a:lnTo>
                  <a:lnTo>
                    <a:pt x="790" y="156"/>
                  </a:lnTo>
                  <a:lnTo>
                    <a:pt x="790" y="156"/>
                  </a:lnTo>
                  <a:lnTo>
                    <a:pt x="793" y="159"/>
                  </a:lnTo>
                  <a:lnTo>
                    <a:pt x="793" y="159"/>
                  </a:lnTo>
                  <a:lnTo>
                    <a:pt x="795" y="159"/>
                  </a:lnTo>
                  <a:lnTo>
                    <a:pt x="795" y="156"/>
                  </a:lnTo>
                  <a:lnTo>
                    <a:pt x="795" y="154"/>
                  </a:lnTo>
                  <a:lnTo>
                    <a:pt x="793" y="154"/>
                  </a:lnTo>
                  <a:lnTo>
                    <a:pt x="793" y="154"/>
                  </a:lnTo>
                  <a:lnTo>
                    <a:pt x="793" y="151"/>
                  </a:lnTo>
                  <a:lnTo>
                    <a:pt x="793" y="149"/>
                  </a:lnTo>
                  <a:lnTo>
                    <a:pt x="795" y="151"/>
                  </a:lnTo>
                  <a:lnTo>
                    <a:pt x="797" y="151"/>
                  </a:lnTo>
                  <a:lnTo>
                    <a:pt x="800" y="154"/>
                  </a:lnTo>
                  <a:lnTo>
                    <a:pt x="802" y="156"/>
                  </a:lnTo>
                  <a:lnTo>
                    <a:pt x="805" y="156"/>
                  </a:lnTo>
                  <a:lnTo>
                    <a:pt x="805" y="154"/>
                  </a:lnTo>
                  <a:lnTo>
                    <a:pt x="805" y="154"/>
                  </a:lnTo>
                  <a:lnTo>
                    <a:pt x="805" y="151"/>
                  </a:lnTo>
                  <a:lnTo>
                    <a:pt x="805" y="151"/>
                  </a:lnTo>
                  <a:lnTo>
                    <a:pt x="807" y="154"/>
                  </a:lnTo>
                  <a:lnTo>
                    <a:pt x="809" y="154"/>
                  </a:lnTo>
                  <a:lnTo>
                    <a:pt x="816" y="154"/>
                  </a:lnTo>
                  <a:lnTo>
                    <a:pt x="816" y="154"/>
                  </a:lnTo>
                  <a:lnTo>
                    <a:pt x="816" y="151"/>
                  </a:lnTo>
                  <a:lnTo>
                    <a:pt x="819" y="149"/>
                  </a:lnTo>
                  <a:lnTo>
                    <a:pt x="821" y="147"/>
                  </a:lnTo>
                  <a:lnTo>
                    <a:pt x="823" y="147"/>
                  </a:lnTo>
                  <a:lnTo>
                    <a:pt x="823" y="147"/>
                  </a:lnTo>
                  <a:lnTo>
                    <a:pt x="821" y="144"/>
                  </a:lnTo>
                  <a:lnTo>
                    <a:pt x="821" y="142"/>
                  </a:lnTo>
                  <a:lnTo>
                    <a:pt x="823" y="140"/>
                  </a:lnTo>
                  <a:lnTo>
                    <a:pt x="826" y="140"/>
                  </a:lnTo>
                  <a:lnTo>
                    <a:pt x="823" y="142"/>
                  </a:lnTo>
                  <a:lnTo>
                    <a:pt x="826" y="142"/>
                  </a:lnTo>
                  <a:lnTo>
                    <a:pt x="826" y="142"/>
                  </a:lnTo>
                  <a:lnTo>
                    <a:pt x="826" y="142"/>
                  </a:lnTo>
                  <a:lnTo>
                    <a:pt x="826" y="140"/>
                  </a:lnTo>
                  <a:lnTo>
                    <a:pt x="826" y="137"/>
                  </a:lnTo>
                  <a:lnTo>
                    <a:pt x="828" y="137"/>
                  </a:lnTo>
                  <a:lnTo>
                    <a:pt x="828" y="135"/>
                  </a:lnTo>
                  <a:lnTo>
                    <a:pt x="826" y="135"/>
                  </a:lnTo>
                  <a:lnTo>
                    <a:pt x="828" y="133"/>
                  </a:lnTo>
                  <a:lnTo>
                    <a:pt x="828" y="133"/>
                  </a:lnTo>
                  <a:lnTo>
                    <a:pt x="831" y="133"/>
                  </a:lnTo>
                  <a:lnTo>
                    <a:pt x="831" y="130"/>
                  </a:lnTo>
                  <a:lnTo>
                    <a:pt x="828" y="130"/>
                  </a:lnTo>
                  <a:lnTo>
                    <a:pt x="828" y="130"/>
                  </a:lnTo>
                  <a:lnTo>
                    <a:pt x="828" y="128"/>
                  </a:lnTo>
                  <a:lnTo>
                    <a:pt x="828" y="128"/>
                  </a:lnTo>
                  <a:lnTo>
                    <a:pt x="831" y="128"/>
                  </a:lnTo>
                  <a:lnTo>
                    <a:pt x="831" y="128"/>
                  </a:lnTo>
                  <a:lnTo>
                    <a:pt x="835" y="121"/>
                  </a:lnTo>
                  <a:lnTo>
                    <a:pt x="835" y="118"/>
                  </a:lnTo>
                  <a:lnTo>
                    <a:pt x="835" y="116"/>
                  </a:lnTo>
                  <a:lnTo>
                    <a:pt x="833" y="114"/>
                  </a:lnTo>
                  <a:lnTo>
                    <a:pt x="835" y="111"/>
                  </a:lnTo>
                  <a:lnTo>
                    <a:pt x="835" y="116"/>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 name="Freeform 29">
              <a:extLst>
                <a:ext uri="{FF2B5EF4-FFF2-40B4-BE49-F238E27FC236}">
                  <a16:creationId xmlns:a16="http://schemas.microsoft.com/office/drawing/2014/main" xmlns="" id="{768EE3DA-9D3E-4ACA-8AFB-2CC6731BFA82}"/>
                </a:ext>
              </a:extLst>
            </p:cNvPr>
            <p:cNvSpPr>
              <a:spLocks/>
            </p:cNvSpPr>
            <p:nvPr/>
          </p:nvSpPr>
          <p:spPr bwMode="auto">
            <a:xfrm>
              <a:off x="7021694" y="2377854"/>
              <a:ext cx="1044250" cy="581896"/>
            </a:xfrm>
            <a:custGeom>
              <a:avLst/>
              <a:gdLst>
                <a:gd name="T0" fmla="*/ 1010 w 1057"/>
                <a:gd name="T1" fmla="*/ 570 h 589"/>
                <a:gd name="T2" fmla="*/ 861 w 1057"/>
                <a:gd name="T3" fmla="*/ 563 h 589"/>
                <a:gd name="T4" fmla="*/ 712 w 1057"/>
                <a:gd name="T5" fmla="*/ 553 h 589"/>
                <a:gd name="T6" fmla="*/ 563 w 1057"/>
                <a:gd name="T7" fmla="*/ 542 h 589"/>
                <a:gd name="T8" fmla="*/ 416 w 1057"/>
                <a:gd name="T9" fmla="*/ 530 h 589"/>
                <a:gd name="T10" fmla="*/ 395 w 1057"/>
                <a:gd name="T11" fmla="*/ 572 h 589"/>
                <a:gd name="T12" fmla="*/ 381 w 1057"/>
                <a:gd name="T13" fmla="*/ 575 h 589"/>
                <a:gd name="T14" fmla="*/ 369 w 1057"/>
                <a:gd name="T15" fmla="*/ 553 h 589"/>
                <a:gd name="T16" fmla="*/ 359 w 1057"/>
                <a:gd name="T17" fmla="*/ 560 h 589"/>
                <a:gd name="T18" fmla="*/ 355 w 1057"/>
                <a:gd name="T19" fmla="*/ 572 h 589"/>
                <a:gd name="T20" fmla="*/ 355 w 1057"/>
                <a:gd name="T21" fmla="*/ 577 h 589"/>
                <a:gd name="T22" fmla="*/ 324 w 1057"/>
                <a:gd name="T23" fmla="*/ 577 h 589"/>
                <a:gd name="T24" fmla="*/ 300 w 1057"/>
                <a:gd name="T25" fmla="*/ 572 h 589"/>
                <a:gd name="T26" fmla="*/ 281 w 1057"/>
                <a:gd name="T27" fmla="*/ 570 h 589"/>
                <a:gd name="T28" fmla="*/ 270 w 1057"/>
                <a:gd name="T29" fmla="*/ 577 h 589"/>
                <a:gd name="T30" fmla="*/ 239 w 1057"/>
                <a:gd name="T31" fmla="*/ 572 h 589"/>
                <a:gd name="T32" fmla="*/ 227 w 1057"/>
                <a:gd name="T33" fmla="*/ 582 h 589"/>
                <a:gd name="T34" fmla="*/ 215 w 1057"/>
                <a:gd name="T35" fmla="*/ 568 h 589"/>
                <a:gd name="T36" fmla="*/ 213 w 1057"/>
                <a:gd name="T37" fmla="*/ 553 h 589"/>
                <a:gd name="T38" fmla="*/ 213 w 1057"/>
                <a:gd name="T39" fmla="*/ 544 h 589"/>
                <a:gd name="T40" fmla="*/ 203 w 1057"/>
                <a:gd name="T41" fmla="*/ 527 h 589"/>
                <a:gd name="T42" fmla="*/ 189 w 1057"/>
                <a:gd name="T43" fmla="*/ 525 h 589"/>
                <a:gd name="T44" fmla="*/ 182 w 1057"/>
                <a:gd name="T45" fmla="*/ 508 h 589"/>
                <a:gd name="T46" fmla="*/ 180 w 1057"/>
                <a:gd name="T47" fmla="*/ 487 h 589"/>
                <a:gd name="T48" fmla="*/ 173 w 1057"/>
                <a:gd name="T49" fmla="*/ 475 h 589"/>
                <a:gd name="T50" fmla="*/ 163 w 1057"/>
                <a:gd name="T51" fmla="*/ 461 h 589"/>
                <a:gd name="T52" fmla="*/ 163 w 1057"/>
                <a:gd name="T53" fmla="*/ 444 h 589"/>
                <a:gd name="T54" fmla="*/ 161 w 1057"/>
                <a:gd name="T55" fmla="*/ 430 h 589"/>
                <a:gd name="T56" fmla="*/ 147 w 1057"/>
                <a:gd name="T57" fmla="*/ 414 h 589"/>
                <a:gd name="T58" fmla="*/ 139 w 1057"/>
                <a:gd name="T59" fmla="*/ 418 h 589"/>
                <a:gd name="T60" fmla="*/ 132 w 1057"/>
                <a:gd name="T61" fmla="*/ 428 h 589"/>
                <a:gd name="T62" fmla="*/ 118 w 1057"/>
                <a:gd name="T63" fmla="*/ 435 h 589"/>
                <a:gd name="T64" fmla="*/ 104 w 1057"/>
                <a:gd name="T65" fmla="*/ 428 h 589"/>
                <a:gd name="T66" fmla="*/ 95 w 1057"/>
                <a:gd name="T67" fmla="*/ 416 h 589"/>
                <a:gd name="T68" fmla="*/ 97 w 1057"/>
                <a:gd name="T69" fmla="*/ 402 h 589"/>
                <a:gd name="T70" fmla="*/ 102 w 1057"/>
                <a:gd name="T71" fmla="*/ 390 h 589"/>
                <a:gd name="T72" fmla="*/ 111 w 1057"/>
                <a:gd name="T73" fmla="*/ 381 h 589"/>
                <a:gd name="T74" fmla="*/ 106 w 1057"/>
                <a:gd name="T75" fmla="*/ 369 h 589"/>
                <a:gd name="T76" fmla="*/ 106 w 1057"/>
                <a:gd name="T77" fmla="*/ 352 h 589"/>
                <a:gd name="T78" fmla="*/ 113 w 1057"/>
                <a:gd name="T79" fmla="*/ 345 h 589"/>
                <a:gd name="T80" fmla="*/ 118 w 1057"/>
                <a:gd name="T81" fmla="*/ 331 h 589"/>
                <a:gd name="T82" fmla="*/ 123 w 1057"/>
                <a:gd name="T83" fmla="*/ 317 h 589"/>
                <a:gd name="T84" fmla="*/ 125 w 1057"/>
                <a:gd name="T85" fmla="*/ 310 h 589"/>
                <a:gd name="T86" fmla="*/ 130 w 1057"/>
                <a:gd name="T87" fmla="*/ 295 h 589"/>
                <a:gd name="T88" fmla="*/ 113 w 1057"/>
                <a:gd name="T89" fmla="*/ 293 h 589"/>
                <a:gd name="T90" fmla="*/ 104 w 1057"/>
                <a:gd name="T91" fmla="*/ 286 h 589"/>
                <a:gd name="T92" fmla="*/ 92 w 1057"/>
                <a:gd name="T93" fmla="*/ 284 h 589"/>
                <a:gd name="T94" fmla="*/ 83 w 1057"/>
                <a:gd name="T95" fmla="*/ 269 h 589"/>
                <a:gd name="T96" fmla="*/ 78 w 1057"/>
                <a:gd name="T97" fmla="*/ 253 h 589"/>
                <a:gd name="T98" fmla="*/ 59 w 1057"/>
                <a:gd name="T99" fmla="*/ 227 h 589"/>
                <a:gd name="T100" fmla="*/ 50 w 1057"/>
                <a:gd name="T101" fmla="*/ 213 h 589"/>
                <a:gd name="T102" fmla="*/ 19 w 1057"/>
                <a:gd name="T103" fmla="*/ 187 h 589"/>
                <a:gd name="T104" fmla="*/ 26 w 1057"/>
                <a:gd name="T105" fmla="*/ 182 h 589"/>
                <a:gd name="T106" fmla="*/ 24 w 1057"/>
                <a:gd name="T107" fmla="*/ 170 h 589"/>
                <a:gd name="T108" fmla="*/ 19 w 1057"/>
                <a:gd name="T109" fmla="*/ 149 h 589"/>
                <a:gd name="T110" fmla="*/ 7 w 1057"/>
                <a:gd name="T111" fmla="*/ 130 h 589"/>
                <a:gd name="T112" fmla="*/ 12 w 1057"/>
                <a:gd name="T113" fmla="*/ 28 h 589"/>
                <a:gd name="T114" fmla="*/ 244 w 1057"/>
                <a:gd name="T115" fmla="*/ 30 h 589"/>
                <a:gd name="T116" fmla="*/ 527 w 1057"/>
                <a:gd name="T117" fmla="*/ 61 h 589"/>
                <a:gd name="T118" fmla="*/ 795 w 1057"/>
                <a:gd name="T119" fmla="*/ 82 h 589"/>
                <a:gd name="T120" fmla="*/ 1057 w 1057"/>
                <a:gd name="T121" fmla="*/ 118 h 589"/>
                <a:gd name="T122" fmla="*/ 1045 w 1057"/>
                <a:gd name="T123" fmla="*/ 45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7" h="589">
                  <a:moveTo>
                    <a:pt x="1045" y="459"/>
                  </a:moveTo>
                  <a:lnTo>
                    <a:pt x="1045" y="471"/>
                  </a:lnTo>
                  <a:lnTo>
                    <a:pt x="1045" y="485"/>
                  </a:lnTo>
                  <a:lnTo>
                    <a:pt x="1045" y="497"/>
                  </a:lnTo>
                  <a:lnTo>
                    <a:pt x="1045" y="511"/>
                  </a:lnTo>
                  <a:lnTo>
                    <a:pt x="1043" y="523"/>
                  </a:lnTo>
                  <a:lnTo>
                    <a:pt x="1043" y="537"/>
                  </a:lnTo>
                  <a:lnTo>
                    <a:pt x="1043" y="549"/>
                  </a:lnTo>
                  <a:lnTo>
                    <a:pt x="1043" y="563"/>
                  </a:lnTo>
                  <a:lnTo>
                    <a:pt x="1043" y="570"/>
                  </a:lnTo>
                  <a:lnTo>
                    <a:pt x="1043" y="572"/>
                  </a:lnTo>
                  <a:lnTo>
                    <a:pt x="1038" y="570"/>
                  </a:lnTo>
                  <a:lnTo>
                    <a:pt x="1029" y="570"/>
                  </a:lnTo>
                  <a:lnTo>
                    <a:pt x="1019" y="570"/>
                  </a:lnTo>
                  <a:lnTo>
                    <a:pt x="1010" y="570"/>
                  </a:lnTo>
                  <a:lnTo>
                    <a:pt x="1000" y="570"/>
                  </a:lnTo>
                  <a:lnTo>
                    <a:pt x="989" y="570"/>
                  </a:lnTo>
                  <a:lnTo>
                    <a:pt x="979" y="568"/>
                  </a:lnTo>
                  <a:lnTo>
                    <a:pt x="970" y="568"/>
                  </a:lnTo>
                  <a:lnTo>
                    <a:pt x="960" y="568"/>
                  </a:lnTo>
                  <a:lnTo>
                    <a:pt x="951" y="568"/>
                  </a:lnTo>
                  <a:lnTo>
                    <a:pt x="941" y="568"/>
                  </a:lnTo>
                  <a:lnTo>
                    <a:pt x="930" y="568"/>
                  </a:lnTo>
                  <a:lnTo>
                    <a:pt x="920" y="565"/>
                  </a:lnTo>
                  <a:lnTo>
                    <a:pt x="911" y="565"/>
                  </a:lnTo>
                  <a:lnTo>
                    <a:pt x="901" y="565"/>
                  </a:lnTo>
                  <a:lnTo>
                    <a:pt x="892" y="565"/>
                  </a:lnTo>
                  <a:lnTo>
                    <a:pt x="880" y="565"/>
                  </a:lnTo>
                  <a:lnTo>
                    <a:pt x="870" y="563"/>
                  </a:lnTo>
                  <a:lnTo>
                    <a:pt x="861" y="563"/>
                  </a:lnTo>
                  <a:lnTo>
                    <a:pt x="851" y="563"/>
                  </a:lnTo>
                  <a:lnTo>
                    <a:pt x="842" y="563"/>
                  </a:lnTo>
                  <a:lnTo>
                    <a:pt x="830" y="560"/>
                  </a:lnTo>
                  <a:lnTo>
                    <a:pt x="821" y="560"/>
                  </a:lnTo>
                  <a:lnTo>
                    <a:pt x="811" y="560"/>
                  </a:lnTo>
                  <a:lnTo>
                    <a:pt x="802" y="560"/>
                  </a:lnTo>
                  <a:lnTo>
                    <a:pt x="792" y="558"/>
                  </a:lnTo>
                  <a:lnTo>
                    <a:pt x="780" y="558"/>
                  </a:lnTo>
                  <a:lnTo>
                    <a:pt x="771" y="558"/>
                  </a:lnTo>
                  <a:lnTo>
                    <a:pt x="762" y="558"/>
                  </a:lnTo>
                  <a:lnTo>
                    <a:pt x="752" y="556"/>
                  </a:lnTo>
                  <a:lnTo>
                    <a:pt x="743" y="556"/>
                  </a:lnTo>
                  <a:lnTo>
                    <a:pt x="731" y="556"/>
                  </a:lnTo>
                  <a:lnTo>
                    <a:pt x="721" y="553"/>
                  </a:lnTo>
                  <a:lnTo>
                    <a:pt x="712" y="553"/>
                  </a:lnTo>
                  <a:lnTo>
                    <a:pt x="702" y="553"/>
                  </a:lnTo>
                  <a:lnTo>
                    <a:pt x="693" y="553"/>
                  </a:lnTo>
                  <a:lnTo>
                    <a:pt x="684" y="551"/>
                  </a:lnTo>
                  <a:lnTo>
                    <a:pt x="672" y="551"/>
                  </a:lnTo>
                  <a:lnTo>
                    <a:pt x="662" y="551"/>
                  </a:lnTo>
                  <a:lnTo>
                    <a:pt x="653" y="549"/>
                  </a:lnTo>
                  <a:lnTo>
                    <a:pt x="643" y="549"/>
                  </a:lnTo>
                  <a:lnTo>
                    <a:pt x="634" y="549"/>
                  </a:lnTo>
                  <a:lnTo>
                    <a:pt x="622" y="546"/>
                  </a:lnTo>
                  <a:lnTo>
                    <a:pt x="613" y="546"/>
                  </a:lnTo>
                  <a:lnTo>
                    <a:pt x="603" y="546"/>
                  </a:lnTo>
                  <a:lnTo>
                    <a:pt x="594" y="544"/>
                  </a:lnTo>
                  <a:lnTo>
                    <a:pt x="584" y="544"/>
                  </a:lnTo>
                  <a:lnTo>
                    <a:pt x="572" y="544"/>
                  </a:lnTo>
                  <a:lnTo>
                    <a:pt x="563" y="542"/>
                  </a:lnTo>
                  <a:lnTo>
                    <a:pt x="553" y="542"/>
                  </a:lnTo>
                  <a:lnTo>
                    <a:pt x="544" y="542"/>
                  </a:lnTo>
                  <a:lnTo>
                    <a:pt x="534" y="539"/>
                  </a:lnTo>
                  <a:lnTo>
                    <a:pt x="525" y="539"/>
                  </a:lnTo>
                  <a:lnTo>
                    <a:pt x="513" y="539"/>
                  </a:lnTo>
                  <a:lnTo>
                    <a:pt x="504" y="537"/>
                  </a:lnTo>
                  <a:lnTo>
                    <a:pt x="494" y="537"/>
                  </a:lnTo>
                  <a:lnTo>
                    <a:pt x="485" y="534"/>
                  </a:lnTo>
                  <a:lnTo>
                    <a:pt x="475" y="534"/>
                  </a:lnTo>
                  <a:lnTo>
                    <a:pt x="464" y="534"/>
                  </a:lnTo>
                  <a:lnTo>
                    <a:pt x="454" y="532"/>
                  </a:lnTo>
                  <a:lnTo>
                    <a:pt x="445" y="532"/>
                  </a:lnTo>
                  <a:lnTo>
                    <a:pt x="435" y="530"/>
                  </a:lnTo>
                  <a:lnTo>
                    <a:pt x="426" y="530"/>
                  </a:lnTo>
                  <a:lnTo>
                    <a:pt x="416" y="530"/>
                  </a:lnTo>
                  <a:lnTo>
                    <a:pt x="404" y="527"/>
                  </a:lnTo>
                  <a:lnTo>
                    <a:pt x="400" y="527"/>
                  </a:lnTo>
                  <a:lnTo>
                    <a:pt x="400" y="530"/>
                  </a:lnTo>
                  <a:lnTo>
                    <a:pt x="400" y="532"/>
                  </a:lnTo>
                  <a:lnTo>
                    <a:pt x="400" y="537"/>
                  </a:lnTo>
                  <a:lnTo>
                    <a:pt x="400" y="542"/>
                  </a:lnTo>
                  <a:lnTo>
                    <a:pt x="400" y="544"/>
                  </a:lnTo>
                  <a:lnTo>
                    <a:pt x="400" y="549"/>
                  </a:lnTo>
                  <a:lnTo>
                    <a:pt x="397" y="551"/>
                  </a:lnTo>
                  <a:lnTo>
                    <a:pt x="397" y="556"/>
                  </a:lnTo>
                  <a:lnTo>
                    <a:pt x="397" y="558"/>
                  </a:lnTo>
                  <a:lnTo>
                    <a:pt x="397" y="563"/>
                  </a:lnTo>
                  <a:lnTo>
                    <a:pt x="397" y="565"/>
                  </a:lnTo>
                  <a:lnTo>
                    <a:pt x="397" y="570"/>
                  </a:lnTo>
                  <a:lnTo>
                    <a:pt x="395" y="572"/>
                  </a:lnTo>
                  <a:lnTo>
                    <a:pt x="395" y="577"/>
                  </a:lnTo>
                  <a:lnTo>
                    <a:pt x="395" y="582"/>
                  </a:lnTo>
                  <a:lnTo>
                    <a:pt x="395" y="584"/>
                  </a:lnTo>
                  <a:lnTo>
                    <a:pt x="395" y="589"/>
                  </a:lnTo>
                  <a:lnTo>
                    <a:pt x="390" y="587"/>
                  </a:lnTo>
                  <a:lnTo>
                    <a:pt x="390" y="584"/>
                  </a:lnTo>
                  <a:lnTo>
                    <a:pt x="388" y="582"/>
                  </a:lnTo>
                  <a:lnTo>
                    <a:pt x="385" y="579"/>
                  </a:lnTo>
                  <a:lnTo>
                    <a:pt x="385" y="577"/>
                  </a:lnTo>
                  <a:lnTo>
                    <a:pt x="383" y="577"/>
                  </a:lnTo>
                  <a:lnTo>
                    <a:pt x="383" y="577"/>
                  </a:lnTo>
                  <a:lnTo>
                    <a:pt x="381" y="575"/>
                  </a:lnTo>
                  <a:lnTo>
                    <a:pt x="381" y="575"/>
                  </a:lnTo>
                  <a:lnTo>
                    <a:pt x="381" y="575"/>
                  </a:lnTo>
                  <a:lnTo>
                    <a:pt x="381" y="575"/>
                  </a:lnTo>
                  <a:lnTo>
                    <a:pt x="381" y="572"/>
                  </a:lnTo>
                  <a:lnTo>
                    <a:pt x="381" y="572"/>
                  </a:lnTo>
                  <a:lnTo>
                    <a:pt x="381" y="570"/>
                  </a:lnTo>
                  <a:lnTo>
                    <a:pt x="381" y="570"/>
                  </a:lnTo>
                  <a:lnTo>
                    <a:pt x="381" y="570"/>
                  </a:lnTo>
                  <a:lnTo>
                    <a:pt x="381" y="568"/>
                  </a:lnTo>
                  <a:lnTo>
                    <a:pt x="381" y="568"/>
                  </a:lnTo>
                  <a:lnTo>
                    <a:pt x="378" y="568"/>
                  </a:lnTo>
                  <a:lnTo>
                    <a:pt x="378" y="568"/>
                  </a:lnTo>
                  <a:lnTo>
                    <a:pt x="378" y="565"/>
                  </a:lnTo>
                  <a:lnTo>
                    <a:pt x="374" y="560"/>
                  </a:lnTo>
                  <a:lnTo>
                    <a:pt x="374" y="558"/>
                  </a:lnTo>
                  <a:lnTo>
                    <a:pt x="374" y="556"/>
                  </a:lnTo>
                  <a:lnTo>
                    <a:pt x="371" y="553"/>
                  </a:lnTo>
                  <a:lnTo>
                    <a:pt x="369" y="553"/>
                  </a:lnTo>
                  <a:lnTo>
                    <a:pt x="369" y="553"/>
                  </a:lnTo>
                  <a:lnTo>
                    <a:pt x="369" y="553"/>
                  </a:lnTo>
                  <a:lnTo>
                    <a:pt x="367" y="556"/>
                  </a:lnTo>
                  <a:lnTo>
                    <a:pt x="367" y="556"/>
                  </a:lnTo>
                  <a:lnTo>
                    <a:pt x="364" y="556"/>
                  </a:lnTo>
                  <a:lnTo>
                    <a:pt x="362" y="556"/>
                  </a:lnTo>
                  <a:lnTo>
                    <a:pt x="362" y="556"/>
                  </a:lnTo>
                  <a:lnTo>
                    <a:pt x="362" y="558"/>
                  </a:lnTo>
                  <a:lnTo>
                    <a:pt x="359" y="558"/>
                  </a:lnTo>
                  <a:lnTo>
                    <a:pt x="359" y="558"/>
                  </a:lnTo>
                  <a:lnTo>
                    <a:pt x="359" y="558"/>
                  </a:lnTo>
                  <a:lnTo>
                    <a:pt x="359" y="560"/>
                  </a:lnTo>
                  <a:lnTo>
                    <a:pt x="359" y="560"/>
                  </a:lnTo>
                  <a:lnTo>
                    <a:pt x="359" y="560"/>
                  </a:lnTo>
                  <a:lnTo>
                    <a:pt x="359" y="560"/>
                  </a:lnTo>
                  <a:lnTo>
                    <a:pt x="359" y="563"/>
                  </a:lnTo>
                  <a:lnTo>
                    <a:pt x="359" y="563"/>
                  </a:lnTo>
                  <a:lnTo>
                    <a:pt x="359" y="563"/>
                  </a:lnTo>
                  <a:lnTo>
                    <a:pt x="359" y="563"/>
                  </a:lnTo>
                  <a:lnTo>
                    <a:pt x="359" y="565"/>
                  </a:lnTo>
                  <a:lnTo>
                    <a:pt x="359" y="565"/>
                  </a:lnTo>
                  <a:lnTo>
                    <a:pt x="357" y="565"/>
                  </a:lnTo>
                  <a:lnTo>
                    <a:pt x="357" y="565"/>
                  </a:lnTo>
                  <a:lnTo>
                    <a:pt x="357" y="565"/>
                  </a:lnTo>
                  <a:lnTo>
                    <a:pt x="355" y="568"/>
                  </a:lnTo>
                  <a:lnTo>
                    <a:pt x="355" y="568"/>
                  </a:lnTo>
                  <a:lnTo>
                    <a:pt x="355" y="570"/>
                  </a:lnTo>
                  <a:lnTo>
                    <a:pt x="355" y="570"/>
                  </a:lnTo>
                  <a:lnTo>
                    <a:pt x="355" y="570"/>
                  </a:lnTo>
                  <a:lnTo>
                    <a:pt x="355" y="572"/>
                  </a:lnTo>
                  <a:lnTo>
                    <a:pt x="355" y="572"/>
                  </a:lnTo>
                  <a:lnTo>
                    <a:pt x="355" y="572"/>
                  </a:lnTo>
                  <a:lnTo>
                    <a:pt x="355" y="575"/>
                  </a:lnTo>
                  <a:lnTo>
                    <a:pt x="355" y="575"/>
                  </a:lnTo>
                  <a:lnTo>
                    <a:pt x="355" y="575"/>
                  </a:lnTo>
                  <a:lnTo>
                    <a:pt x="355" y="575"/>
                  </a:lnTo>
                  <a:lnTo>
                    <a:pt x="355" y="575"/>
                  </a:lnTo>
                  <a:lnTo>
                    <a:pt x="357" y="577"/>
                  </a:lnTo>
                  <a:lnTo>
                    <a:pt x="359" y="577"/>
                  </a:lnTo>
                  <a:lnTo>
                    <a:pt x="359" y="577"/>
                  </a:lnTo>
                  <a:lnTo>
                    <a:pt x="359" y="577"/>
                  </a:lnTo>
                  <a:lnTo>
                    <a:pt x="357" y="577"/>
                  </a:lnTo>
                  <a:lnTo>
                    <a:pt x="357" y="577"/>
                  </a:lnTo>
                  <a:lnTo>
                    <a:pt x="355" y="577"/>
                  </a:lnTo>
                  <a:lnTo>
                    <a:pt x="355" y="577"/>
                  </a:lnTo>
                  <a:lnTo>
                    <a:pt x="355" y="577"/>
                  </a:lnTo>
                  <a:lnTo>
                    <a:pt x="352" y="577"/>
                  </a:lnTo>
                  <a:lnTo>
                    <a:pt x="350" y="575"/>
                  </a:lnTo>
                  <a:lnTo>
                    <a:pt x="350" y="575"/>
                  </a:lnTo>
                  <a:lnTo>
                    <a:pt x="338" y="575"/>
                  </a:lnTo>
                  <a:lnTo>
                    <a:pt x="338" y="575"/>
                  </a:lnTo>
                  <a:lnTo>
                    <a:pt x="333" y="577"/>
                  </a:lnTo>
                  <a:lnTo>
                    <a:pt x="333" y="577"/>
                  </a:lnTo>
                  <a:lnTo>
                    <a:pt x="331" y="577"/>
                  </a:lnTo>
                  <a:lnTo>
                    <a:pt x="329" y="577"/>
                  </a:lnTo>
                  <a:lnTo>
                    <a:pt x="329" y="577"/>
                  </a:lnTo>
                  <a:lnTo>
                    <a:pt x="326" y="577"/>
                  </a:lnTo>
                  <a:lnTo>
                    <a:pt x="326" y="577"/>
                  </a:lnTo>
                  <a:lnTo>
                    <a:pt x="326" y="577"/>
                  </a:lnTo>
                  <a:lnTo>
                    <a:pt x="324" y="577"/>
                  </a:lnTo>
                  <a:lnTo>
                    <a:pt x="324" y="577"/>
                  </a:lnTo>
                  <a:lnTo>
                    <a:pt x="324" y="575"/>
                  </a:lnTo>
                  <a:lnTo>
                    <a:pt x="324" y="575"/>
                  </a:lnTo>
                  <a:lnTo>
                    <a:pt x="324" y="575"/>
                  </a:lnTo>
                  <a:lnTo>
                    <a:pt x="322" y="572"/>
                  </a:lnTo>
                  <a:lnTo>
                    <a:pt x="322" y="572"/>
                  </a:lnTo>
                  <a:lnTo>
                    <a:pt x="317" y="572"/>
                  </a:lnTo>
                  <a:lnTo>
                    <a:pt x="317" y="572"/>
                  </a:lnTo>
                  <a:lnTo>
                    <a:pt x="315" y="572"/>
                  </a:lnTo>
                  <a:lnTo>
                    <a:pt x="315" y="572"/>
                  </a:lnTo>
                  <a:lnTo>
                    <a:pt x="315" y="572"/>
                  </a:lnTo>
                  <a:lnTo>
                    <a:pt x="312" y="572"/>
                  </a:lnTo>
                  <a:lnTo>
                    <a:pt x="312" y="572"/>
                  </a:lnTo>
                  <a:lnTo>
                    <a:pt x="310" y="572"/>
                  </a:lnTo>
                  <a:lnTo>
                    <a:pt x="300" y="572"/>
                  </a:lnTo>
                  <a:lnTo>
                    <a:pt x="300" y="572"/>
                  </a:lnTo>
                  <a:lnTo>
                    <a:pt x="298" y="572"/>
                  </a:lnTo>
                  <a:lnTo>
                    <a:pt x="296" y="570"/>
                  </a:lnTo>
                  <a:lnTo>
                    <a:pt x="293" y="570"/>
                  </a:lnTo>
                  <a:lnTo>
                    <a:pt x="291" y="570"/>
                  </a:lnTo>
                  <a:lnTo>
                    <a:pt x="291" y="570"/>
                  </a:lnTo>
                  <a:lnTo>
                    <a:pt x="291" y="570"/>
                  </a:lnTo>
                  <a:lnTo>
                    <a:pt x="288" y="568"/>
                  </a:lnTo>
                  <a:lnTo>
                    <a:pt x="288" y="568"/>
                  </a:lnTo>
                  <a:lnTo>
                    <a:pt x="286" y="568"/>
                  </a:lnTo>
                  <a:lnTo>
                    <a:pt x="286" y="568"/>
                  </a:lnTo>
                  <a:lnTo>
                    <a:pt x="286" y="570"/>
                  </a:lnTo>
                  <a:lnTo>
                    <a:pt x="284" y="570"/>
                  </a:lnTo>
                  <a:lnTo>
                    <a:pt x="284" y="570"/>
                  </a:lnTo>
                  <a:lnTo>
                    <a:pt x="281" y="570"/>
                  </a:lnTo>
                  <a:lnTo>
                    <a:pt x="281" y="570"/>
                  </a:lnTo>
                  <a:lnTo>
                    <a:pt x="279" y="570"/>
                  </a:lnTo>
                  <a:lnTo>
                    <a:pt x="279" y="570"/>
                  </a:lnTo>
                  <a:lnTo>
                    <a:pt x="279" y="572"/>
                  </a:lnTo>
                  <a:lnTo>
                    <a:pt x="277" y="572"/>
                  </a:lnTo>
                  <a:lnTo>
                    <a:pt x="277" y="575"/>
                  </a:lnTo>
                  <a:lnTo>
                    <a:pt x="274" y="579"/>
                  </a:lnTo>
                  <a:lnTo>
                    <a:pt x="274" y="579"/>
                  </a:lnTo>
                  <a:lnTo>
                    <a:pt x="274" y="579"/>
                  </a:lnTo>
                  <a:lnTo>
                    <a:pt x="272" y="579"/>
                  </a:lnTo>
                  <a:lnTo>
                    <a:pt x="272" y="579"/>
                  </a:lnTo>
                  <a:lnTo>
                    <a:pt x="270" y="579"/>
                  </a:lnTo>
                  <a:lnTo>
                    <a:pt x="270" y="579"/>
                  </a:lnTo>
                  <a:lnTo>
                    <a:pt x="270" y="579"/>
                  </a:lnTo>
                  <a:lnTo>
                    <a:pt x="270" y="577"/>
                  </a:lnTo>
                  <a:lnTo>
                    <a:pt x="267" y="577"/>
                  </a:lnTo>
                  <a:lnTo>
                    <a:pt x="267" y="577"/>
                  </a:lnTo>
                  <a:lnTo>
                    <a:pt x="265" y="577"/>
                  </a:lnTo>
                  <a:lnTo>
                    <a:pt x="262" y="577"/>
                  </a:lnTo>
                  <a:lnTo>
                    <a:pt x="262" y="577"/>
                  </a:lnTo>
                  <a:lnTo>
                    <a:pt x="260" y="575"/>
                  </a:lnTo>
                  <a:lnTo>
                    <a:pt x="260" y="575"/>
                  </a:lnTo>
                  <a:lnTo>
                    <a:pt x="260" y="575"/>
                  </a:lnTo>
                  <a:lnTo>
                    <a:pt x="248" y="572"/>
                  </a:lnTo>
                  <a:lnTo>
                    <a:pt x="246" y="570"/>
                  </a:lnTo>
                  <a:lnTo>
                    <a:pt x="246" y="570"/>
                  </a:lnTo>
                  <a:lnTo>
                    <a:pt x="244" y="570"/>
                  </a:lnTo>
                  <a:lnTo>
                    <a:pt x="244" y="572"/>
                  </a:lnTo>
                  <a:lnTo>
                    <a:pt x="241" y="572"/>
                  </a:lnTo>
                  <a:lnTo>
                    <a:pt x="239" y="572"/>
                  </a:lnTo>
                  <a:lnTo>
                    <a:pt x="239" y="572"/>
                  </a:lnTo>
                  <a:lnTo>
                    <a:pt x="234" y="577"/>
                  </a:lnTo>
                  <a:lnTo>
                    <a:pt x="232" y="577"/>
                  </a:lnTo>
                  <a:lnTo>
                    <a:pt x="232" y="577"/>
                  </a:lnTo>
                  <a:lnTo>
                    <a:pt x="232" y="579"/>
                  </a:lnTo>
                  <a:lnTo>
                    <a:pt x="232" y="579"/>
                  </a:lnTo>
                  <a:lnTo>
                    <a:pt x="232" y="579"/>
                  </a:lnTo>
                  <a:lnTo>
                    <a:pt x="232" y="579"/>
                  </a:lnTo>
                  <a:lnTo>
                    <a:pt x="232" y="584"/>
                  </a:lnTo>
                  <a:lnTo>
                    <a:pt x="232" y="584"/>
                  </a:lnTo>
                  <a:lnTo>
                    <a:pt x="232" y="584"/>
                  </a:lnTo>
                  <a:lnTo>
                    <a:pt x="232" y="584"/>
                  </a:lnTo>
                  <a:lnTo>
                    <a:pt x="229" y="584"/>
                  </a:lnTo>
                  <a:lnTo>
                    <a:pt x="229" y="584"/>
                  </a:lnTo>
                  <a:lnTo>
                    <a:pt x="227" y="582"/>
                  </a:lnTo>
                  <a:lnTo>
                    <a:pt x="227" y="582"/>
                  </a:lnTo>
                  <a:lnTo>
                    <a:pt x="227" y="579"/>
                  </a:lnTo>
                  <a:lnTo>
                    <a:pt x="222" y="579"/>
                  </a:lnTo>
                  <a:lnTo>
                    <a:pt x="222" y="577"/>
                  </a:lnTo>
                  <a:lnTo>
                    <a:pt x="222" y="577"/>
                  </a:lnTo>
                  <a:lnTo>
                    <a:pt x="220" y="575"/>
                  </a:lnTo>
                  <a:lnTo>
                    <a:pt x="220" y="575"/>
                  </a:lnTo>
                  <a:lnTo>
                    <a:pt x="220" y="575"/>
                  </a:lnTo>
                  <a:lnTo>
                    <a:pt x="218" y="575"/>
                  </a:lnTo>
                  <a:lnTo>
                    <a:pt x="218" y="572"/>
                  </a:lnTo>
                  <a:lnTo>
                    <a:pt x="218" y="572"/>
                  </a:lnTo>
                  <a:lnTo>
                    <a:pt x="218" y="570"/>
                  </a:lnTo>
                  <a:lnTo>
                    <a:pt x="218" y="570"/>
                  </a:lnTo>
                  <a:lnTo>
                    <a:pt x="215" y="570"/>
                  </a:lnTo>
                  <a:lnTo>
                    <a:pt x="215" y="568"/>
                  </a:lnTo>
                  <a:lnTo>
                    <a:pt x="215" y="568"/>
                  </a:lnTo>
                  <a:lnTo>
                    <a:pt x="218" y="568"/>
                  </a:lnTo>
                  <a:lnTo>
                    <a:pt x="218" y="565"/>
                  </a:lnTo>
                  <a:lnTo>
                    <a:pt x="218" y="565"/>
                  </a:lnTo>
                  <a:lnTo>
                    <a:pt x="218" y="563"/>
                  </a:lnTo>
                  <a:lnTo>
                    <a:pt x="218" y="563"/>
                  </a:lnTo>
                  <a:lnTo>
                    <a:pt x="215" y="563"/>
                  </a:lnTo>
                  <a:lnTo>
                    <a:pt x="215" y="560"/>
                  </a:lnTo>
                  <a:lnTo>
                    <a:pt x="215" y="560"/>
                  </a:lnTo>
                  <a:lnTo>
                    <a:pt x="215" y="560"/>
                  </a:lnTo>
                  <a:lnTo>
                    <a:pt x="215" y="558"/>
                  </a:lnTo>
                  <a:lnTo>
                    <a:pt x="215" y="558"/>
                  </a:lnTo>
                  <a:lnTo>
                    <a:pt x="213" y="556"/>
                  </a:lnTo>
                  <a:lnTo>
                    <a:pt x="213" y="556"/>
                  </a:lnTo>
                  <a:lnTo>
                    <a:pt x="213" y="553"/>
                  </a:lnTo>
                  <a:lnTo>
                    <a:pt x="213" y="553"/>
                  </a:lnTo>
                  <a:lnTo>
                    <a:pt x="213" y="553"/>
                  </a:lnTo>
                  <a:lnTo>
                    <a:pt x="213" y="553"/>
                  </a:lnTo>
                  <a:lnTo>
                    <a:pt x="215" y="553"/>
                  </a:lnTo>
                  <a:lnTo>
                    <a:pt x="215" y="551"/>
                  </a:lnTo>
                  <a:lnTo>
                    <a:pt x="215" y="551"/>
                  </a:lnTo>
                  <a:lnTo>
                    <a:pt x="215" y="551"/>
                  </a:lnTo>
                  <a:lnTo>
                    <a:pt x="215" y="551"/>
                  </a:lnTo>
                  <a:lnTo>
                    <a:pt x="215" y="549"/>
                  </a:lnTo>
                  <a:lnTo>
                    <a:pt x="215" y="549"/>
                  </a:lnTo>
                  <a:lnTo>
                    <a:pt x="213" y="546"/>
                  </a:lnTo>
                  <a:lnTo>
                    <a:pt x="213" y="546"/>
                  </a:lnTo>
                  <a:lnTo>
                    <a:pt x="213" y="544"/>
                  </a:lnTo>
                  <a:lnTo>
                    <a:pt x="213" y="544"/>
                  </a:lnTo>
                  <a:lnTo>
                    <a:pt x="213" y="544"/>
                  </a:lnTo>
                  <a:lnTo>
                    <a:pt x="213" y="542"/>
                  </a:lnTo>
                  <a:lnTo>
                    <a:pt x="210" y="542"/>
                  </a:lnTo>
                  <a:lnTo>
                    <a:pt x="210" y="542"/>
                  </a:lnTo>
                  <a:lnTo>
                    <a:pt x="210" y="542"/>
                  </a:lnTo>
                  <a:lnTo>
                    <a:pt x="210" y="539"/>
                  </a:lnTo>
                  <a:lnTo>
                    <a:pt x="210" y="539"/>
                  </a:lnTo>
                  <a:lnTo>
                    <a:pt x="210" y="539"/>
                  </a:lnTo>
                  <a:lnTo>
                    <a:pt x="210" y="539"/>
                  </a:lnTo>
                  <a:lnTo>
                    <a:pt x="210" y="537"/>
                  </a:lnTo>
                  <a:lnTo>
                    <a:pt x="208" y="537"/>
                  </a:lnTo>
                  <a:lnTo>
                    <a:pt x="208" y="534"/>
                  </a:lnTo>
                  <a:lnTo>
                    <a:pt x="208" y="534"/>
                  </a:lnTo>
                  <a:lnTo>
                    <a:pt x="206" y="532"/>
                  </a:lnTo>
                  <a:lnTo>
                    <a:pt x="203" y="530"/>
                  </a:lnTo>
                  <a:lnTo>
                    <a:pt x="203" y="527"/>
                  </a:lnTo>
                  <a:lnTo>
                    <a:pt x="201" y="527"/>
                  </a:lnTo>
                  <a:lnTo>
                    <a:pt x="199" y="527"/>
                  </a:lnTo>
                  <a:lnTo>
                    <a:pt x="199" y="527"/>
                  </a:lnTo>
                  <a:lnTo>
                    <a:pt x="196" y="527"/>
                  </a:lnTo>
                  <a:lnTo>
                    <a:pt x="196" y="527"/>
                  </a:lnTo>
                  <a:lnTo>
                    <a:pt x="194" y="530"/>
                  </a:lnTo>
                  <a:lnTo>
                    <a:pt x="194" y="530"/>
                  </a:lnTo>
                  <a:lnTo>
                    <a:pt x="194" y="530"/>
                  </a:lnTo>
                  <a:lnTo>
                    <a:pt x="192" y="530"/>
                  </a:lnTo>
                  <a:lnTo>
                    <a:pt x="192" y="530"/>
                  </a:lnTo>
                  <a:lnTo>
                    <a:pt x="189" y="530"/>
                  </a:lnTo>
                  <a:lnTo>
                    <a:pt x="189" y="527"/>
                  </a:lnTo>
                  <a:lnTo>
                    <a:pt x="189" y="525"/>
                  </a:lnTo>
                  <a:lnTo>
                    <a:pt x="189" y="525"/>
                  </a:lnTo>
                  <a:lnTo>
                    <a:pt x="189" y="525"/>
                  </a:lnTo>
                  <a:lnTo>
                    <a:pt x="184" y="523"/>
                  </a:lnTo>
                  <a:lnTo>
                    <a:pt x="182" y="520"/>
                  </a:lnTo>
                  <a:lnTo>
                    <a:pt x="182" y="520"/>
                  </a:lnTo>
                  <a:lnTo>
                    <a:pt x="182" y="518"/>
                  </a:lnTo>
                  <a:lnTo>
                    <a:pt x="182" y="516"/>
                  </a:lnTo>
                  <a:lnTo>
                    <a:pt x="182" y="513"/>
                  </a:lnTo>
                  <a:lnTo>
                    <a:pt x="180" y="513"/>
                  </a:lnTo>
                  <a:lnTo>
                    <a:pt x="180" y="513"/>
                  </a:lnTo>
                  <a:lnTo>
                    <a:pt x="180" y="511"/>
                  </a:lnTo>
                  <a:lnTo>
                    <a:pt x="180" y="511"/>
                  </a:lnTo>
                  <a:lnTo>
                    <a:pt x="180" y="511"/>
                  </a:lnTo>
                  <a:lnTo>
                    <a:pt x="180" y="511"/>
                  </a:lnTo>
                  <a:lnTo>
                    <a:pt x="180" y="511"/>
                  </a:lnTo>
                  <a:lnTo>
                    <a:pt x="182" y="508"/>
                  </a:lnTo>
                  <a:lnTo>
                    <a:pt x="182" y="508"/>
                  </a:lnTo>
                  <a:lnTo>
                    <a:pt x="182" y="508"/>
                  </a:lnTo>
                  <a:lnTo>
                    <a:pt x="184" y="508"/>
                  </a:lnTo>
                  <a:lnTo>
                    <a:pt x="184" y="506"/>
                  </a:lnTo>
                  <a:lnTo>
                    <a:pt x="184" y="504"/>
                  </a:lnTo>
                  <a:lnTo>
                    <a:pt x="184" y="504"/>
                  </a:lnTo>
                  <a:lnTo>
                    <a:pt x="184" y="504"/>
                  </a:lnTo>
                  <a:lnTo>
                    <a:pt x="184" y="501"/>
                  </a:lnTo>
                  <a:lnTo>
                    <a:pt x="184" y="501"/>
                  </a:lnTo>
                  <a:lnTo>
                    <a:pt x="184" y="497"/>
                  </a:lnTo>
                  <a:lnTo>
                    <a:pt x="182" y="497"/>
                  </a:lnTo>
                  <a:lnTo>
                    <a:pt x="180" y="492"/>
                  </a:lnTo>
                  <a:lnTo>
                    <a:pt x="180" y="492"/>
                  </a:lnTo>
                  <a:lnTo>
                    <a:pt x="180" y="489"/>
                  </a:lnTo>
                  <a:lnTo>
                    <a:pt x="180" y="487"/>
                  </a:lnTo>
                  <a:lnTo>
                    <a:pt x="180" y="487"/>
                  </a:lnTo>
                  <a:lnTo>
                    <a:pt x="177" y="487"/>
                  </a:lnTo>
                  <a:lnTo>
                    <a:pt x="175" y="487"/>
                  </a:lnTo>
                  <a:lnTo>
                    <a:pt x="175" y="487"/>
                  </a:lnTo>
                  <a:lnTo>
                    <a:pt x="175" y="485"/>
                  </a:lnTo>
                  <a:lnTo>
                    <a:pt x="175" y="485"/>
                  </a:lnTo>
                  <a:lnTo>
                    <a:pt x="175" y="485"/>
                  </a:lnTo>
                  <a:lnTo>
                    <a:pt x="175" y="482"/>
                  </a:lnTo>
                  <a:lnTo>
                    <a:pt x="175" y="482"/>
                  </a:lnTo>
                  <a:lnTo>
                    <a:pt x="175" y="482"/>
                  </a:lnTo>
                  <a:lnTo>
                    <a:pt x="175" y="480"/>
                  </a:lnTo>
                  <a:lnTo>
                    <a:pt x="175" y="480"/>
                  </a:lnTo>
                  <a:lnTo>
                    <a:pt x="173" y="480"/>
                  </a:lnTo>
                  <a:lnTo>
                    <a:pt x="173" y="478"/>
                  </a:lnTo>
                  <a:lnTo>
                    <a:pt x="173" y="478"/>
                  </a:lnTo>
                  <a:lnTo>
                    <a:pt x="173" y="475"/>
                  </a:lnTo>
                  <a:lnTo>
                    <a:pt x="170" y="475"/>
                  </a:lnTo>
                  <a:lnTo>
                    <a:pt x="170" y="473"/>
                  </a:lnTo>
                  <a:lnTo>
                    <a:pt x="168" y="471"/>
                  </a:lnTo>
                  <a:lnTo>
                    <a:pt x="168" y="471"/>
                  </a:lnTo>
                  <a:lnTo>
                    <a:pt x="168" y="471"/>
                  </a:lnTo>
                  <a:lnTo>
                    <a:pt x="168" y="468"/>
                  </a:lnTo>
                  <a:lnTo>
                    <a:pt x="168" y="468"/>
                  </a:lnTo>
                  <a:lnTo>
                    <a:pt x="168" y="466"/>
                  </a:lnTo>
                  <a:lnTo>
                    <a:pt x="165" y="466"/>
                  </a:lnTo>
                  <a:lnTo>
                    <a:pt x="165" y="463"/>
                  </a:lnTo>
                  <a:lnTo>
                    <a:pt x="163" y="463"/>
                  </a:lnTo>
                  <a:lnTo>
                    <a:pt x="163" y="463"/>
                  </a:lnTo>
                  <a:lnTo>
                    <a:pt x="163" y="463"/>
                  </a:lnTo>
                  <a:lnTo>
                    <a:pt x="163" y="461"/>
                  </a:lnTo>
                  <a:lnTo>
                    <a:pt x="163" y="461"/>
                  </a:lnTo>
                  <a:lnTo>
                    <a:pt x="163" y="459"/>
                  </a:lnTo>
                  <a:lnTo>
                    <a:pt x="165" y="456"/>
                  </a:lnTo>
                  <a:lnTo>
                    <a:pt x="165" y="454"/>
                  </a:lnTo>
                  <a:lnTo>
                    <a:pt x="165" y="454"/>
                  </a:lnTo>
                  <a:lnTo>
                    <a:pt x="163" y="454"/>
                  </a:lnTo>
                  <a:lnTo>
                    <a:pt x="161" y="452"/>
                  </a:lnTo>
                  <a:lnTo>
                    <a:pt x="161" y="449"/>
                  </a:lnTo>
                  <a:lnTo>
                    <a:pt x="161" y="449"/>
                  </a:lnTo>
                  <a:lnTo>
                    <a:pt x="161" y="447"/>
                  </a:lnTo>
                  <a:lnTo>
                    <a:pt x="161" y="447"/>
                  </a:lnTo>
                  <a:lnTo>
                    <a:pt x="161" y="447"/>
                  </a:lnTo>
                  <a:lnTo>
                    <a:pt x="161" y="447"/>
                  </a:lnTo>
                  <a:lnTo>
                    <a:pt x="161" y="444"/>
                  </a:lnTo>
                  <a:lnTo>
                    <a:pt x="163" y="444"/>
                  </a:lnTo>
                  <a:lnTo>
                    <a:pt x="163" y="444"/>
                  </a:lnTo>
                  <a:lnTo>
                    <a:pt x="163" y="442"/>
                  </a:lnTo>
                  <a:lnTo>
                    <a:pt x="163" y="440"/>
                  </a:lnTo>
                  <a:lnTo>
                    <a:pt x="163" y="440"/>
                  </a:lnTo>
                  <a:lnTo>
                    <a:pt x="163" y="440"/>
                  </a:lnTo>
                  <a:lnTo>
                    <a:pt x="163" y="440"/>
                  </a:lnTo>
                  <a:lnTo>
                    <a:pt x="163" y="437"/>
                  </a:lnTo>
                  <a:lnTo>
                    <a:pt x="158" y="437"/>
                  </a:lnTo>
                  <a:lnTo>
                    <a:pt x="158" y="435"/>
                  </a:lnTo>
                  <a:lnTo>
                    <a:pt x="158" y="435"/>
                  </a:lnTo>
                  <a:lnTo>
                    <a:pt x="158" y="435"/>
                  </a:lnTo>
                  <a:lnTo>
                    <a:pt x="158" y="433"/>
                  </a:lnTo>
                  <a:lnTo>
                    <a:pt x="161" y="433"/>
                  </a:lnTo>
                  <a:lnTo>
                    <a:pt x="161" y="430"/>
                  </a:lnTo>
                  <a:lnTo>
                    <a:pt x="161" y="430"/>
                  </a:lnTo>
                  <a:lnTo>
                    <a:pt x="161" y="430"/>
                  </a:lnTo>
                  <a:lnTo>
                    <a:pt x="161" y="428"/>
                  </a:lnTo>
                  <a:lnTo>
                    <a:pt x="161" y="428"/>
                  </a:lnTo>
                  <a:lnTo>
                    <a:pt x="161" y="428"/>
                  </a:lnTo>
                  <a:lnTo>
                    <a:pt x="161" y="426"/>
                  </a:lnTo>
                  <a:lnTo>
                    <a:pt x="161" y="426"/>
                  </a:lnTo>
                  <a:lnTo>
                    <a:pt x="158" y="426"/>
                  </a:lnTo>
                  <a:lnTo>
                    <a:pt x="154" y="423"/>
                  </a:lnTo>
                  <a:lnTo>
                    <a:pt x="154" y="423"/>
                  </a:lnTo>
                  <a:lnTo>
                    <a:pt x="154" y="421"/>
                  </a:lnTo>
                  <a:lnTo>
                    <a:pt x="154" y="421"/>
                  </a:lnTo>
                  <a:lnTo>
                    <a:pt x="154" y="421"/>
                  </a:lnTo>
                  <a:lnTo>
                    <a:pt x="154" y="418"/>
                  </a:lnTo>
                  <a:lnTo>
                    <a:pt x="151" y="416"/>
                  </a:lnTo>
                  <a:lnTo>
                    <a:pt x="147" y="414"/>
                  </a:lnTo>
                  <a:lnTo>
                    <a:pt x="147" y="414"/>
                  </a:lnTo>
                  <a:lnTo>
                    <a:pt x="144" y="414"/>
                  </a:lnTo>
                  <a:lnTo>
                    <a:pt x="144" y="414"/>
                  </a:lnTo>
                  <a:lnTo>
                    <a:pt x="144" y="414"/>
                  </a:lnTo>
                  <a:lnTo>
                    <a:pt x="144" y="414"/>
                  </a:lnTo>
                  <a:lnTo>
                    <a:pt x="144" y="414"/>
                  </a:lnTo>
                  <a:lnTo>
                    <a:pt x="144" y="416"/>
                  </a:lnTo>
                  <a:lnTo>
                    <a:pt x="144" y="416"/>
                  </a:lnTo>
                  <a:lnTo>
                    <a:pt x="144" y="416"/>
                  </a:lnTo>
                  <a:lnTo>
                    <a:pt x="144" y="416"/>
                  </a:lnTo>
                  <a:lnTo>
                    <a:pt x="144" y="418"/>
                  </a:lnTo>
                  <a:lnTo>
                    <a:pt x="144" y="418"/>
                  </a:lnTo>
                  <a:lnTo>
                    <a:pt x="144" y="418"/>
                  </a:lnTo>
                  <a:lnTo>
                    <a:pt x="144" y="418"/>
                  </a:lnTo>
                  <a:lnTo>
                    <a:pt x="142" y="418"/>
                  </a:lnTo>
                  <a:lnTo>
                    <a:pt x="139" y="418"/>
                  </a:lnTo>
                  <a:lnTo>
                    <a:pt x="139" y="421"/>
                  </a:lnTo>
                  <a:lnTo>
                    <a:pt x="139" y="421"/>
                  </a:lnTo>
                  <a:lnTo>
                    <a:pt x="139" y="421"/>
                  </a:lnTo>
                  <a:lnTo>
                    <a:pt x="137" y="421"/>
                  </a:lnTo>
                  <a:lnTo>
                    <a:pt x="137" y="421"/>
                  </a:lnTo>
                  <a:lnTo>
                    <a:pt x="137" y="423"/>
                  </a:lnTo>
                  <a:lnTo>
                    <a:pt x="137" y="423"/>
                  </a:lnTo>
                  <a:lnTo>
                    <a:pt x="137" y="423"/>
                  </a:lnTo>
                  <a:lnTo>
                    <a:pt x="135" y="423"/>
                  </a:lnTo>
                  <a:lnTo>
                    <a:pt x="135" y="426"/>
                  </a:lnTo>
                  <a:lnTo>
                    <a:pt x="135" y="426"/>
                  </a:lnTo>
                  <a:lnTo>
                    <a:pt x="132" y="426"/>
                  </a:lnTo>
                  <a:lnTo>
                    <a:pt x="132" y="426"/>
                  </a:lnTo>
                  <a:lnTo>
                    <a:pt x="132" y="428"/>
                  </a:lnTo>
                  <a:lnTo>
                    <a:pt x="132" y="428"/>
                  </a:lnTo>
                  <a:lnTo>
                    <a:pt x="132" y="428"/>
                  </a:lnTo>
                  <a:lnTo>
                    <a:pt x="128" y="428"/>
                  </a:lnTo>
                  <a:lnTo>
                    <a:pt x="125" y="430"/>
                  </a:lnTo>
                  <a:lnTo>
                    <a:pt x="125" y="430"/>
                  </a:lnTo>
                  <a:lnTo>
                    <a:pt x="125" y="430"/>
                  </a:lnTo>
                  <a:lnTo>
                    <a:pt x="123" y="430"/>
                  </a:lnTo>
                  <a:lnTo>
                    <a:pt x="123" y="430"/>
                  </a:lnTo>
                  <a:lnTo>
                    <a:pt x="121" y="430"/>
                  </a:lnTo>
                  <a:lnTo>
                    <a:pt x="121" y="430"/>
                  </a:lnTo>
                  <a:lnTo>
                    <a:pt x="121" y="430"/>
                  </a:lnTo>
                  <a:lnTo>
                    <a:pt x="121" y="430"/>
                  </a:lnTo>
                  <a:lnTo>
                    <a:pt x="121" y="430"/>
                  </a:lnTo>
                  <a:lnTo>
                    <a:pt x="118" y="433"/>
                  </a:lnTo>
                  <a:lnTo>
                    <a:pt x="118" y="435"/>
                  </a:lnTo>
                  <a:lnTo>
                    <a:pt x="118" y="435"/>
                  </a:lnTo>
                  <a:lnTo>
                    <a:pt x="118" y="435"/>
                  </a:lnTo>
                  <a:lnTo>
                    <a:pt x="116" y="435"/>
                  </a:lnTo>
                  <a:lnTo>
                    <a:pt x="113" y="435"/>
                  </a:lnTo>
                  <a:lnTo>
                    <a:pt x="113" y="435"/>
                  </a:lnTo>
                  <a:lnTo>
                    <a:pt x="113" y="435"/>
                  </a:lnTo>
                  <a:lnTo>
                    <a:pt x="111" y="435"/>
                  </a:lnTo>
                  <a:lnTo>
                    <a:pt x="111" y="435"/>
                  </a:lnTo>
                  <a:lnTo>
                    <a:pt x="109" y="435"/>
                  </a:lnTo>
                  <a:lnTo>
                    <a:pt x="109" y="435"/>
                  </a:lnTo>
                  <a:lnTo>
                    <a:pt x="109" y="433"/>
                  </a:lnTo>
                  <a:lnTo>
                    <a:pt x="106" y="430"/>
                  </a:lnTo>
                  <a:lnTo>
                    <a:pt x="104" y="430"/>
                  </a:lnTo>
                  <a:lnTo>
                    <a:pt x="104" y="430"/>
                  </a:lnTo>
                  <a:lnTo>
                    <a:pt x="104" y="428"/>
                  </a:lnTo>
                  <a:lnTo>
                    <a:pt x="104" y="428"/>
                  </a:lnTo>
                  <a:lnTo>
                    <a:pt x="104" y="428"/>
                  </a:lnTo>
                  <a:lnTo>
                    <a:pt x="102" y="426"/>
                  </a:lnTo>
                  <a:lnTo>
                    <a:pt x="99" y="426"/>
                  </a:lnTo>
                  <a:lnTo>
                    <a:pt x="97" y="423"/>
                  </a:lnTo>
                  <a:lnTo>
                    <a:pt x="95" y="423"/>
                  </a:lnTo>
                  <a:lnTo>
                    <a:pt x="92" y="423"/>
                  </a:lnTo>
                  <a:lnTo>
                    <a:pt x="92" y="423"/>
                  </a:lnTo>
                  <a:lnTo>
                    <a:pt x="92" y="421"/>
                  </a:lnTo>
                  <a:lnTo>
                    <a:pt x="95" y="421"/>
                  </a:lnTo>
                  <a:lnTo>
                    <a:pt x="95" y="421"/>
                  </a:lnTo>
                  <a:lnTo>
                    <a:pt x="95" y="418"/>
                  </a:lnTo>
                  <a:lnTo>
                    <a:pt x="95" y="418"/>
                  </a:lnTo>
                  <a:lnTo>
                    <a:pt x="95" y="418"/>
                  </a:lnTo>
                  <a:lnTo>
                    <a:pt x="95" y="416"/>
                  </a:lnTo>
                  <a:lnTo>
                    <a:pt x="95" y="416"/>
                  </a:lnTo>
                  <a:lnTo>
                    <a:pt x="95" y="416"/>
                  </a:lnTo>
                  <a:lnTo>
                    <a:pt x="95" y="414"/>
                  </a:lnTo>
                  <a:lnTo>
                    <a:pt x="97" y="414"/>
                  </a:lnTo>
                  <a:lnTo>
                    <a:pt x="99" y="411"/>
                  </a:lnTo>
                  <a:lnTo>
                    <a:pt x="99" y="411"/>
                  </a:lnTo>
                  <a:lnTo>
                    <a:pt x="99" y="411"/>
                  </a:lnTo>
                  <a:lnTo>
                    <a:pt x="99" y="411"/>
                  </a:lnTo>
                  <a:lnTo>
                    <a:pt x="99" y="411"/>
                  </a:lnTo>
                  <a:lnTo>
                    <a:pt x="99" y="409"/>
                  </a:lnTo>
                  <a:lnTo>
                    <a:pt x="99" y="409"/>
                  </a:lnTo>
                  <a:lnTo>
                    <a:pt x="99" y="409"/>
                  </a:lnTo>
                  <a:lnTo>
                    <a:pt x="99" y="407"/>
                  </a:lnTo>
                  <a:lnTo>
                    <a:pt x="99" y="407"/>
                  </a:lnTo>
                  <a:lnTo>
                    <a:pt x="99" y="404"/>
                  </a:lnTo>
                  <a:lnTo>
                    <a:pt x="97" y="402"/>
                  </a:lnTo>
                  <a:lnTo>
                    <a:pt x="97" y="402"/>
                  </a:lnTo>
                  <a:lnTo>
                    <a:pt x="97" y="402"/>
                  </a:lnTo>
                  <a:lnTo>
                    <a:pt x="97" y="400"/>
                  </a:lnTo>
                  <a:lnTo>
                    <a:pt x="97" y="400"/>
                  </a:lnTo>
                  <a:lnTo>
                    <a:pt x="95" y="397"/>
                  </a:lnTo>
                  <a:lnTo>
                    <a:pt x="97" y="397"/>
                  </a:lnTo>
                  <a:lnTo>
                    <a:pt x="97" y="397"/>
                  </a:lnTo>
                  <a:lnTo>
                    <a:pt x="97" y="395"/>
                  </a:lnTo>
                  <a:lnTo>
                    <a:pt x="97" y="395"/>
                  </a:lnTo>
                  <a:lnTo>
                    <a:pt x="99" y="395"/>
                  </a:lnTo>
                  <a:lnTo>
                    <a:pt x="99" y="395"/>
                  </a:lnTo>
                  <a:lnTo>
                    <a:pt x="99" y="392"/>
                  </a:lnTo>
                  <a:lnTo>
                    <a:pt x="102" y="392"/>
                  </a:lnTo>
                  <a:lnTo>
                    <a:pt x="102" y="390"/>
                  </a:lnTo>
                  <a:lnTo>
                    <a:pt x="102" y="390"/>
                  </a:lnTo>
                  <a:lnTo>
                    <a:pt x="102" y="390"/>
                  </a:lnTo>
                  <a:lnTo>
                    <a:pt x="102" y="390"/>
                  </a:lnTo>
                  <a:lnTo>
                    <a:pt x="104" y="390"/>
                  </a:lnTo>
                  <a:lnTo>
                    <a:pt x="104" y="390"/>
                  </a:lnTo>
                  <a:lnTo>
                    <a:pt x="106" y="390"/>
                  </a:lnTo>
                  <a:lnTo>
                    <a:pt x="109" y="390"/>
                  </a:lnTo>
                  <a:lnTo>
                    <a:pt x="109" y="390"/>
                  </a:lnTo>
                  <a:lnTo>
                    <a:pt x="109" y="390"/>
                  </a:lnTo>
                  <a:lnTo>
                    <a:pt x="111" y="388"/>
                  </a:lnTo>
                  <a:lnTo>
                    <a:pt x="111" y="388"/>
                  </a:lnTo>
                  <a:lnTo>
                    <a:pt x="111" y="385"/>
                  </a:lnTo>
                  <a:lnTo>
                    <a:pt x="111" y="385"/>
                  </a:lnTo>
                  <a:lnTo>
                    <a:pt x="111" y="383"/>
                  </a:lnTo>
                  <a:lnTo>
                    <a:pt x="111" y="381"/>
                  </a:lnTo>
                  <a:lnTo>
                    <a:pt x="111" y="381"/>
                  </a:lnTo>
                  <a:lnTo>
                    <a:pt x="111" y="381"/>
                  </a:lnTo>
                  <a:lnTo>
                    <a:pt x="111" y="381"/>
                  </a:lnTo>
                  <a:lnTo>
                    <a:pt x="111" y="378"/>
                  </a:lnTo>
                  <a:lnTo>
                    <a:pt x="111" y="378"/>
                  </a:lnTo>
                  <a:lnTo>
                    <a:pt x="111" y="376"/>
                  </a:lnTo>
                  <a:lnTo>
                    <a:pt x="113" y="376"/>
                  </a:lnTo>
                  <a:lnTo>
                    <a:pt x="113" y="376"/>
                  </a:lnTo>
                  <a:lnTo>
                    <a:pt x="111" y="373"/>
                  </a:lnTo>
                  <a:lnTo>
                    <a:pt x="111" y="373"/>
                  </a:lnTo>
                  <a:lnTo>
                    <a:pt x="109" y="373"/>
                  </a:lnTo>
                  <a:lnTo>
                    <a:pt x="106" y="371"/>
                  </a:lnTo>
                  <a:lnTo>
                    <a:pt x="106" y="371"/>
                  </a:lnTo>
                  <a:lnTo>
                    <a:pt x="106" y="371"/>
                  </a:lnTo>
                  <a:lnTo>
                    <a:pt x="106" y="369"/>
                  </a:lnTo>
                  <a:lnTo>
                    <a:pt x="106" y="369"/>
                  </a:lnTo>
                  <a:lnTo>
                    <a:pt x="106" y="369"/>
                  </a:lnTo>
                  <a:lnTo>
                    <a:pt x="106" y="366"/>
                  </a:lnTo>
                  <a:lnTo>
                    <a:pt x="106" y="366"/>
                  </a:lnTo>
                  <a:lnTo>
                    <a:pt x="106" y="366"/>
                  </a:lnTo>
                  <a:lnTo>
                    <a:pt x="106" y="364"/>
                  </a:lnTo>
                  <a:lnTo>
                    <a:pt x="106" y="364"/>
                  </a:lnTo>
                  <a:lnTo>
                    <a:pt x="109" y="362"/>
                  </a:lnTo>
                  <a:lnTo>
                    <a:pt x="109" y="362"/>
                  </a:lnTo>
                  <a:lnTo>
                    <a:pt x="109" y="362"/>
                  </a:lnTo>
                  <a:lnTo>
                    <a:pt x="109" y="359"/>
                  </a:lnTo>
                  <a:lnTo>
                    <a:pt x="109" y="359"/>
                  </a:lnTo>
                  <a:lnTo>
                    <a:pt x="109" y="359"/>
                  </a:lnTo>
                  <a:lnTo>
                    <a:pt x="109" y="357"/>
                  </a:lnTo>
                  <a:lnTo>
                    <a:pt x="106" y="355"/>
                  </a:lnTo>
                  <a:lnTo>
                    <a:pt x="106" y="352"/>
                  </a:lnTo>
                  <a:lnTo>
                    <a:pt x="106" y="352"/>
                  </a:lnTo>
                  <a:lnTo>
                    <a:pt x="106" y="352"/>
                  </a:lnTo>
                  <a:lnTo>
                    <a:pt x="106" y="352"/>
                  </a:lnTo>
                  <a:lnTo>
                    <a:pt x="106" y="352"/>
                  </a:lnTo>
                  <a:lnTo>
                    <a:pt x="106" y="350"/>
                  </a:lnTo>
                  <a:lnTo>
                    <a:pt x="109" y="350"/>
                  </a:lnTo>
                  <a:lnTo>
                    <a:pt x="111" y="350"/>
                  </a:lnTo>
                  <a:lnTo>
                    <a:pt x="111" y="350"/>
                  </a:lnTo>
                  <a:lnTo>
                    <a:pt x="111" y="350"/>
                  </a:lnTo>
                  <a:lnTo>
                    <a:pt x="113" y="350"/>
                  </a:lnTo>
                  <a:lnTo>
                    <a:pt x="113" y="350"/>
                  </a:lnTo>
                  <a:lnTo>
                    <a:pt x="113" y="350"/>
                  </a:lnTo>
                  <a:lnTo>
                    <a:pt x="113" y="347"/>
                  </a:lnTo>
                  <a:lnTo>
                    <a:pt x="113" y="347"/>
                  </a:lnTo>
                  <a:lnTo>
                    <a:pt x="113" y="345"/>
                  </a:lnTo>
                  <a:lnTo>
                    <a:pt x="113" y="345"/>
                  </a:lnTo>
                  <a:lnTo>
                    <a:pt x="113" y="343"/>
                  </a:lnTo>
                  <a:lnTo>
                    <a:pt x="113" y="343"/>
                  </a:lnTo>
                  <a:lnTo>
                    <a:pt x="111" y="340"/>
                  </a:lnTo>
                  <a:lnTo>
                    <a:pt x="111" y="340"/>
                  </a:lnTo>
                  <a:lnTo>
                    <a:pt x="111" y="340"/>
                  </a:lnTo>
                  <a:lnTo>
                    <a:pt x="113" y="340"/>
                  </a:lnTo>
                  <a:lnTo>
                    <a:pt x="113" y="338"/>
                  </a:lnTo>
                  <a:lnTo>
                    <a:pt x="113" y="338"/>
                  </a:lnTo>
                  <a:lnTo>
                    <a:pt x="113" y="338"/>
                  </a:lnTo>
                  <a:lnTo>
                    <a:pt x="113" y="338"/>
                  </a:lnTo>
                  <a:lnTo>
                    <a:pt x="113" y="336"/>
                  </a:lnTo>
                  <a:lnTo>
                    <a:pt x="113" y="336"/>
                  </a:lnTo>
                  <a:lnTo>
                    <a:pt x="116" y="333"/>
                  </a:lnTo>
                  <a:lnTo>
                    <a:pt x="118" y="331"/>
                  </a:lnTo>
                  <a:lnTo>
                    <a:pt x="118" y="331"/>
                  </a:lnTo>
                  <a:lnTo>
                    <a:pt x="118" y="331"/>
                  </a:lnTo>
                  <a:lnTo>
                    <a:pt x="118" y="331"/>
                  </a:lnTo>
                  <a:lnTo>
                    <a:pt x="118" y="329"/>
                  </a:lnTo>
                  <a:lnTo>
                    <a:pt x="118" y="326"/>
                  </a:lnTo>
                  <a:lnTo>
                    <a:pt x="118" y="326"/>
                  </a:lnTo>
                  <a:lnTo>
                    <a:pt x="118" y="324"/>
                  </a:lnTo>
                  <a:lnTo>
                    <a:pt x="123" y="321"/>
                  </a:lnTo>
                  <a:lnTo>
                    <a:pt x="123" y="319"/>
                  </a:lnTo>
                  <a:lnTo>
                    <a:pt x="123" y="319"/>
                  </a:lnTo>
                  <a:lnTo>
                    <a:pt x="123" y="319"/>
                  </a:lnTo>
                  <a:lnTo>
                    <a:pt x="123" y="317"/>
                  </a:lnTo>
                  <a:lnTo>
                    <a:pt x="123" y="317"/>
                  </a:lnTo>
                  <a:lnTo>
                    <a:pt x="123" y="317"/>
                  </a:lnTo>
                  <a:lnTo>
                    <a:pt x="123" y="317"/>
                  </a:lnTo>
                  <a:lnTo>
                    <a:pt x="121" y="314"/>
                  </a:lnTo>
                  <a:lnTo>
                    <a:pt x="121" y="314"/>
                  </a:lnTo>
                  <a:lnTo>
                    <a:pt x="121" y="314"/>
                  </a:lnTo>
                  <a:lnTo>
                    <a:pt x="121" y="314"/>
                  </a:lnTo>
                  <a:lnTo>
                    <a:pt x="121" y="312"/>
                  </a:lnTo>
                  <a:lnTo>
                    <a:pt x="121" y="312"/>
                  </a:lnTo>
                  <a:lnTo>
                    <a:pt x="121" y="312"/>
                  </a:lnTo>
                  <a:lnTo>
                    <a:pt x="125" y="312"/>
                  </a:lnTo>
                  <a:lnTo>
                    <a:pt x="125" y="312"/>
                  </a:lnTo>
                  <a:lnTo>
                    <a:pt x="125" y="312"/>
                  </a:lnTo>
                  <a:lnTo>
                    <a:pt x="125" y="312"/>
                  </a:lnTo>
                  <a:lnTo>
                    <a:pt x="125" y="310"/>
                  </a:lnTo>
                  <a:lnTo>
                    <a:pt x="128" y="310"/>
                  </a:lnTo>
                  <a:lnTo>
                    <a:pt x="125" y="310"/>
                  </a:lnTo>
                  <a:lnTo>
                    <a:pt x="125" y="310"/>
                  </a:lnTo>
                  <a:lnTo>
                    <a:pt x="125" y="307"/>
                  </a:lnTo>
                  <a:lnTo>
                    <a:pt x="125" y="307"/>
                  </a:lnTo>
                  <a:lnTo>
                    <a:pt x="125" y="307"/>
                  </a:lnTo>
                  <a:lnTo>
                    <a:pt x="125" y="307"/>
                  </a:lnTo>
                  <a:lnTo>
                    <a:pt x="128" y="305"/>
                  </a:lnTo>
                  <a:lnTo>
                    <a:pt x="128" y="305"/>
                  </a:lnTo>
                  <a:lnTo>
                    <a:pt x="128" y="305"/>
                  </a:lnTo>
                  <a:lnTo>
                    <a:pt x="128" y="302"/>
                  </a:lnTo>
                  <a:lnTo>
                    <a:pt x="128" y="302"/>
                  </a:lnTo>
                  <a:lnTo>
                    <a:pt x="128" y="302"/>
                  </a:lnTo>
                  <a:lnTo>
                    <a:pt x="128" y="302"/>
                  </a:lnTo>
                  <a:lnTo>
                    <a:pt x="128" y="300"/>
                  </a:lnTo>
                  <a:lnTo>
                    <a:pt x="130" y="300"/>
                  </a:lnTo>
                  <a:lnTo>
                    <a:pt x="130" y="298"/>
                  </a:lnTo>
                  <a:lnTo>
                    <a:pt x="130" y="295"/>
                  </a:lnTo>
                  <a:lnTo>
                    <a:pt x="130" y="295"/>
                  </a:lnTo>
                  <a:lnTo>
                    <a:pt x="130" y="295"/>
                  </a:lnTo>
                  <a:lnTo>
                    <a:pt x="130" y="293"/>
                  </a:lnTo>
                  <a:lnTo>
                    <a:pt x="130" y="293"/>
                  </a:lnTo>
                  <a:lnTo>
                    <a:pt x="128" y="293"/>
                  </a:lnTo>
                  <a:lnTo>
                    <a:pt x="128" y="293"/>
                  </a:lnTo>
                  <a:lnTo>
                    <a:pt x="128" y="293"/>
                  </a:lnTo>
                  <a:lnTo>
                    <a:pt x="121" y="293"/>
                  </a:lnTo>
                  <a:lnTo>
                    <a:pt x="121" y="293"/>
                  </a:lnTo>
                  <a:lnTo>
                    <a:pt x="118" y="295"/>
                  </a:lnTo>
                  <a:lnTo>
                    <a:pt x="118" y="295"/>
                  </a:lnTo>
                  <a:lnTo>
                    <a:pt x="116" y="295"/>
                  </a:lnTo>
                  <a:lnTo>
                    <a:pt x="116" y="295"/>
                  </a:lnTo>
                  <a:lnTo>
                    <a:pt x="116" y="295"/>
                  </a:lnTo>
                  <a:lnTo>
                    <a:pt x="113" y="293"/>
                  </a:lnTo>
                  <a:lnTo>
                    <a:pt x="113" y="293"/>
                  </a:lnTo>
                  <a:lnTo>
                    <a:pt x="113" y="293"/>
                  </a:lnTo>
                  <a:lnTo>
                    <a:pt x="111" y="295"/>
                  </a:lnTo>
                  <a:lnTo>
                    <a:pt x="109" y="295"/>
                  </a:lnTo>
                  <a:lnTo>
                    <a:pt x="109" y="295"/>
                  </a:lnTo>
                  <a:lnTo>
                    <a:pt x="106" y="293"/>
                  </a:lnTo>
                  <a:lnTo>
                    <a:pt x="106" y="293"/>
                  </a:lnTo>
                  <a:lnTo>
                    <a:pt x="104" y="291"/>
                  </a:lnTo>
                  <a:lnTo>
                    <a:pt x="102" y="291"/>
                  </a:lnTo>
                  <a:lnTo>
                    <a:pt x="102" y="291"/>
                  </a:lnTo>
                  <a:lnTo>
                    <a:pt x="102" y="288"/>
                  </a:lnTo>
                  <a:lnTo>
                    <a:pt x="102" y="288"/>
                  </a:lnTo>
                  <a:lnTo>
                    <a:pt x="102" y="288"/>
                  </a:lnTo>
                  <a:lnTo>
                    <a:pt x="102" y="288"/>
                  </a:lnTo>
                  <a:lnTo>
                    <a:pt x="104" y="286"/>
                  </a:lnTo>
                  <a:lnTo>
                    <a:pt x="104" y="286"/>
                  </a:lnTo>
                  <a:lnTo>
                    <a:pt x="104" y="284"/>
                  </a:lnTo>
                  <a:lnTo>
                    <a:pt x="104" y="284"/>
                  </a:lnTo>
                  <a:lnTo>
                    <a:pt x="104" y="284"/>
                  </a:lnTo>
                  <a:lnTo>
                    <a:pt x="102" y="281"/>
                  </a:lnTo>
                  <a:lnTo>
                    <a:pt x="99" y="281"/>
                  </a:lnTo>
                  <a:lnTo>
                    <a:pt x="99" y="281"/>
                  </a:lnTo>
                  <a:lnTo>
                    <a:pt x="99" y="281"/>
                  </a:lnTo>
                  <a:lnTo>
                    <a:pt x="99" y="281"/>
                  </a:lnTo>
                  <a:lnTo>
                    <a:pt x="97" y="281"/>
                  </a:lnTo>
                  <a:lnTo>
                    <a:pt x="97" y="281"/>
                  </a:lnTo>
                  <a:lnTo>
                    <a:pt x="95" y="284"/>
                  </a:lnTo>
                  <a:lnTo>
                    <a:pt x="92" y="284"/>
                  </a:lnTo>
                  <a:lnTo>
                    <a:pt x="92" y="284"/>
                  </a:lnTo>
                  <a:lnTo>
                    <a:pt x="92" y="284"/>
                  </a:lnTo>
                  <a:lnTo>
                    <a:pt x="92" y="284"/>
                  </a:lnTo>
                  <a:lnTo>
                    <a:pt x="92" y="281"/>
                  </a:lnTo>
                  <a:lnTo>
                    <a:pt x="92" y="281"/>
                  </a:lnTo>
                  <a:lnTo>
                    <a:pt x="92" y="279"/>
                  </a:lnTo>
                  <a:lnTo>
                    <a:pt x="92" y="279"/>
                  </a:lnTo>
                  <a:lnTo>
                    <a:pt x="92" y="276"/>
                  </a:lnTo>
                  <a:lnTo>
                    <a:pt x="92" y="276"/>
                  </a:lnTo>
                  <a:lnTo>
                    <a:pt x="92" y="276"/>
                  </a:lnTo>
                  <a:lnTo>
                    <a:pt x="92" y="276"/>
                  </a:lnTo>
                  <a:lnTo>
                    <a:pt x="90" y="274"/>
                  </a:lnTo>
                  <a:lnTo>
                    <a:pt x="87" y="274"/>
                  </a:lnTo>
                  <a:lnTo>
                    <a:pt x="87" y="272"/>
                  </a:lnTo>
                  <a:lnTo>
                    <a:pt x="85" y="272"/>
                  </a:lnTo>
                  <a:lnTo>
                    <a:pt x="85" y="269"/>
                  </a:lnTo>
                  <a:lnTo>
                    <a:pt x="83" y="269"/>
                  </a:lnTo>
                  <a:lnTo>
                    <a:pt x="80" y="267"/>
                  </a:lnTo>
                  <a:lnTo>
                    <a:pt x="80" y="267"/>
                  </a:lnTo>
                  <a:lnTo>
                    <a:pt x="80" y="265"/>
                  </a:lnTo>
                  <a:lnTo>
                    <a:pt x="80" y="265"/>
                  </a:lnTo>
                  <a:lnTo>
                    <a:pt x="80" y="262"/>
                  </a:lnTo>
                  <a:lnTo>
                    <a:pt x="80" y="260"/>
                  </a:lnTo>
                  <a:lnTo>
                    <a:pt x="80" y="260"/>
                  </a:lnTo>
                  <a:lnTo>
                    <a:pt x="80" y="260"/>
                  </a:lnTo>
                  <a:lnTo>
                    <a:pt x="80" y="258"/>
                  </a:lnTo>
                  <a:lnTo>
                    <a:pt x="80" y="258"/>
                  </a:lnTo>
                  <a:lnTo>
                    <a:pt x="80" y="258"/>
                  </a:lnTo>
                  <a:lnTo>
                    <a:pt x="80" y="258"/>
                  </a:lnTo>
                  <a:lnTo>
                    <a:pt x="78" y="255"/>
                  </a:lnTo>
                  <a:lnTo>
                    <a:pt x="78" y="255"/>
                  </a:lnTo>
                  <a:lnTo>
                    <a:pt x="78" y="253"/>
                  </a:lnTo>
                  <a:lnTo>
                    <a:pt x="76" y="250"/>
                  </a:lnTo>
                  <a:lnTo>
                    <a:pt x="76" y="250"/>
                  </a:lnTo>
                  <a:lnTo>
                    <a:pt x="76" y="248"/>
                  </a:lnTo>
                  <a:lnTo>
                    <a:pt x="73" y="248"/>
                  </a:lnTo>
                  <a:lnTo>
                    <a:pt x="71" y="248"/>
                  </a:lnTo>
                  <a:lnTo>
                    <a:pt x="71" y="248"/>
                  </a:lnTo>
                  <a:lnTo>
                    <a:pt x="71" y="246"/>
                  </a:lnTo>
                  <a:lnTo>
                    <a:pt x="71" y="246"/>
                  </a:lnTo>
                  <a:lnTo>
                    <a:pt x="71" y="246"/>
                  </a:lnTo>
                  <a:lnTo>
                    <a:pt x="71" y="243"/>
                  </a:lnTo>
                  <a:lnTo>
                    <a:pt x="71" y="243"/>
                  </a:lnTo>
                  <a:lnTo>
                    <a:pt x="64" y="234"/>
                  </a:lnTo>
                  <a:lnTo>
                    <a:pt x="61" y="231"/>
                  </a:lnTo>
                  <a:lnTo>
                    <a:pt x="61" y="227"/>
                  </a:lnTo>
                  <a:lnTo>
                    <a:pt x="59" y="227"/>
                  </a:lnTo>
                  <a:lnTo>
                    <a:pt x="57" y="224"/>
                  </a:lnTo>
                  <a:lnTo>
                    <a:pt x="57" y="224"/>
                  </a:lnTo>
                  <a:lnTo>
                    <a:pt x="57" y="222"/>
                  </a:lnTo>
                  <a:lnTo>
                    <a:pt x="57" y="222"/>
                  </a:lnTo>
                  <a:lnTo>
                    <a:pt x="54" y="222"/>
                  </a:lnTo>
                  <a:lnTo>
                    <a:pt x="54" y="222"/>
                  </a:lnTo>
                  <a:lnTo>
                    <a:pt x="54" y="220"/>
                  </a:lnTo>
                  <a:lnTo>
                    <a:pt x="54" y="220"/>
                  </a:lnTo>
                  <a:lnTo>
                    <a:pt x="54" y="217"/>
                  </a:lnTo>
                  <a:lnTo>
                    <a:pt x="54" y="217"/>
                  </a:lnTo>
                  <a:lnTo>
                    <a:pt x="52" y="217"/>
                  </a:lnTo>
                  <a:lnTo>
                    <a:pt x="52" y="217"/>
                  </a:lnTo>
                  <a:lnTo>
                    <a:pt x="52" y="215"/>
                  </a:lnTo>
                  <a:lnTo>
                    <a:pt x="52" y="215"/>
                  </a:lnTo>
                  <a:lnTo>
                    <a:pt x="50" y="213"/>
                  </a:lnTo>
                  <a:lnTo>
                    <a:pt x="50" y="213"/>
                  </a:lnTo>
                  <a:lnTo>
                    <a:pt x="50" y="210"/>
                  </a:lnTo>
                  <a:lnTo>
                    <a:pt x="42" y="208"/>
                  </a:lnTo>
                  <a:lnTo>
                    <a:pt x="38" y="205"/>
                  </a:lnTo>
                  <a:lnTo>
                    <a:pt x="35" y="205"/>
                  </a:lnTo>
                  <a:lnTo>
                    <a:pt x="35" y="205"/>
                  </a:lnTo>
                  <a:lnTo>
                    <a:pt x="35" y="203"/>
                  </a:lnTo>
                  <a:lnTo>
                    <a:pt x="35" y="203"/>
                  </a:lnTo>
                  <a:lnTo>
                    <a:pt x="33" y="201"/>
                  </a:lnTo>
                  <a:lnTo>
                    <a:pt x="33" y="198"/>
                  </a:lnTo>
                  <a:lnTo>
                    <a:pt x="31" y="194"/>
                  </a:lnTo>
                  <a:lnTo>
                    <a:pt x="31" y="194"/>
                  </a:lnTo>
                  <a:lnTo>
                    <a:pt x="24" y="189"/>
                  </a:lnTo>
                  <a:lnTo>
                    <a:pt x="21" y="187"/>
                  </a:lnTo>
                  <a:lnTo>
                    <a:pt x="19" y="187"/>
                  </a:lnTo>
                  <a:lnTo>
                    <a:pt x="19" y="187"/>
                  </a:lnTo>
                  <a:lnTo>
                    <a:pt x="19" y="184"/>
                  </a:lnTo>
                  <a:lnTo>
                    <a:pt x="19" y="184"/>
                  </a:lnTo>
                  <a:lnTo>
                    <a:pt x="19" y="184"/>
                  </a:lnTo>
                  <a:lnTo>
                    <a:pt x="19" y="184"/>
                  </a:lnTo>
                  <a:lnTo>
                    <a:pt x="19" y="184"/>
                  </a:lnTo>
                  <a:lnTo>
                    <a:pt x="21" y="184"/>
                  </a:lnTo>
                  <a:lnTo>
                    <a:pt x="24" y="184"/>
                  </a:lnTo>
                  <a:lnTo>
                    <a:pt x="26" y="184"/>
                  </a:lnTo>
                  <a:lnTo>
                    <a:pt x="26" y="184"/>
                  </a:lnTo>
                  <a:lnTo>
                    <a:pt x="26" y="184"/>
                  </a:lnTo>
                  <a:lnTo>
                    <a:pt x="26" y="184"/>
                  </a:lnTo>
                  <a:lnTo>
                    <a:pt x="26" y="182"/>
                  </a:lnTo>
                  <a:lnTo>
                    <a:pt x="26" y="182"/>
                  </a:lnTo>
                  <a:lnTo>
                    <a:pt x="26" y="182"/>
                  </a:lnTo>
                  <a:lnTo>
                    <a:pt x="24" y="179"/>
                  </a:lnTo>
                  <a:lnTo>
                    <a:pt x="24" y="179"/>
                  </a:lnTo>
                  <a:lnTo>
                    <a:pt x="24" y="179"/>
                  </a:lnTo>
                  <a:lnTo>
                    <a:pt x="24" y="177"/>
                  </a:lnTo>
                  <a:lnTo>
                    <a:pt x="24" y="175"/>
                  </a:lnTo>
                  <a:lnTo>
                    <a:pt x="24" y="175"/>
                  </a:lnTo>
                  <a:lnTo>
                    <a:pt x="21" y="172"/>
                  </a:lnTo>
                  <a:lnTo>
                    <a:pt x="19" y="172"/>
                  </a:lnTo>
                  <a:lnTo>
                    <a:pt x="19" y="172"/>
                  </a:lnTo>
                  <a:lnTo>
                    <a:pt x="21" y="172"/>
                  </a:lnTo>
                  <a:lnTo>
                    <a:pt x="21" y="170"/>
                  </a:lnTo>
                  <a:lnTo>
                    <a:pt x="24" y="170"/>
                  </a:lnTo>
                  <a:lnTo>
                    <a:pt x="24" y="170"/>
                  </a:lnTo>
                  <a:lnTo>
                    <a:pt x="24" y="170"/>
                  </a:lnTo>
                  <a:lnTo>
                    <a:pt x="24" y="170"/>
                  </a:lnTo>
                  <a:lnTo>
                    <a:pt x="26" y="168"/>
                  </a:lnTo>
                  <a:lnTo>
                    <a:pt x="26" y="168"/>
                  </a:lnTo>
                  <a:lnTo>
                    <a:pt x="26" y="165"/>
                  </a:lnTo>
                  <a:lnTo>
                    <a:pt x="26" y="165"/>
                  </a:lnTo>
                  <a:lnTo>
                    <a:pt x="24" y="160"/>
                  </a:lnTo>
                  <a:lnTo>
                    <a:pt x="24" y="160"/>
                  </a:lnTo>
                  <a:lnTo>
                    <a:pt x="24" y="158"/>
                  </a:lnTo>
                  <a:lnTo>
                    <a:pt x="24" y="156"/>
                  </a:lnTo>
                  <a:lnTo>
                    <a:pt x="24" y="156"/>
                  </a:lnTo>
                  <a:lnTo>
                    <a:pt x="24" y="153"/>
                  </a:lnTo>
                  <a:lnTo>
                    <a:pt x="24" y="153"/>
                  </a:lnTo>
                  <a:lnTo>
                    <a:pt x="21" y="151"/>
                  </a:lnTo>
                  <a:lnTo>
                    <a:pt x="19" y="151"/>
                  </a:lnTo>
                  <a:lnTo>
                    <a:pt x="19" y="151"/>
                  </a:lnTo>
                  <a:lnTo>
                    <a:pt x="19" y="149"/>
                  </a:lnTo>
                  <a:lnTo>
                    <a:pt x="19" y="149"/>
                  </a:lnTo>
                  <a:lnTo>
                    <a:pt x="19" y="149"/>
                  </a:lnTo>
                  <a:lnTo>
                    <a:pt x="16" y="146"/>
                  </a:lnTo>
                  <a:lnTo>
                    <a:pt x="16" y="146"/>
                  </a:lnTo>
                  <a:lnTo>
                    <a:pt x="16" y="144"/>
                  </a:lnTo>
                  <a:lnTo>
                    <a:pt x="14" y="139"/>
                  </a:lnTo>
                  <a:lnTo>
                    <a:pt x="14" y="137"/>
                  </a:lnTo>
                  <a:lnTo>
                    <a:pt x="14" y="137"/>
                  </a:lnTo>
                  <a:lnTo>
                    <a:pt x="14" y="137"/>
                  </a:lnTo>
                  <a:lnTo>
                    <a:pt x="12" y="134"/>
                  </a:lnTo>
                  <a:lnTo>
                    <a:pt x="12" y="134"/>
                  </a:lnTo>
                  <a:lnTo>
                    <a:pt x="9" y="132"/>
                  </a:lnTo>
                  <a:lnTo>
                    <a:pt x="9" y="132"/>
                  </a:lnTo>
                  <a:lnTo>
                    <a:pt x="9" y="130"/>
                  </a:lnTo>
                  <a:lnTo>
                    <a:pt x="7" y="130"/>
                  </a:lnTo>
                  <a:lnTo>
                    <a:pt x="7" y="130"/>
                  </a:lnTo>
                  <a:lnTo>
                    <a:pt x="7" y="127"/>
                  </a:lnTo>
                  <a:lnTo>
                    <a:pt x="5" y="125"/>
                  </a:lnTo>
                  <a:lnTo>
                    <a:pt x="5" y="123"/>
                  </a:lnTo>
                  <a:lnTo>
                    <a:pt x="2" y="120"/>
                  </a:lnTo>
                  <a:lnTo>
                    <a:pt x="0" y="118"/>
                  </a:lnTo>
                  <a:lnTo>
                    <a:pt x="0" y="116"/>
                  </a:lnTo>
                  <a:lnTo>
                    <a:pt x="0" y="116"/>
                  </a:lnTo>
                  <a:lnTo>
                    <a:pt x="0" y="111"/>
                  </a:lnTo>
                  <a:lnTo>
                    <a:pt x="2" y="97"/>
                  </a:lnTo>
                  <a:lnTo>
                    <a:pt x="5" y="82"/>
                  </a:lnTo>
                  <a:lnTo>
                    <a:pt x="7" y="68"/>
                  </a:lnTo>
                  <a:lnTo>
                    <a:pt x="9" y="54"/>
                  </a:lnTo>
                  <a:lnTo>
                    <a:pt x="12" y="42"/>
                  </a:lnTo>
                  <a:lnTo>
                    <a:pt x="12" y="28"/>
                  </a:lnTo>
                  <a:lnTo>
                    <a:pt x="14" y="14"/>
                  </a:lnTo>
                  <a:lnTo>
                    <a:pt x="16" y="0"/>
                  </a:lnTo>
                  <a:lnTo>
                    <a:pt x="35" y="2"/>
                  </a:lnTo>
                  <a:lnTo>
                    <a:pt x="54" y="4"/>
                  </a:lnTo>
                  <a:lnTo>
                    <a:pt x="73" y="9"/>
                  </a:lnTo>
                  <a:lnTo>
                    <a:pt x="92" y="11"/>
                  </a:lnTo>
                  <a:lnTo>
                    <a:pt x="111" y="14"/>
                  </a:lnTo>
                  <a:lnTo>
                    <a:pt x="130" y="16"/>
                  </a:lnTo>
                  <a:lnTo>
                    <a:pt x="149" y="18"/>
                  </a:lnTo>
                  <a:lnTo>
                    <a:pt x="168" y="21"/>
                  </a:lnTo>
                  <a:lnTo>
                    <a:pt x="187" y="23"/>
                  </a:lnTo>
                  <a:lnTo>
                    <a:pt x="187" y="23"/>
                  </a:lnTo>
                  <a:lnTo>
                    <a:pt x="206" y="26"/>
                  </a:lnTo>
                  <a:lnTo>
                    <a:pt x="225" y="28"/>
                  </a:lnTo>
                  <a:lnTo>
                    <a:pt x="244" y="30"/>
                  </a:lnTo>
                  <a:lnTo>
                    <a:pt x="262" y="33"/>
                  </a:lnTo>
                  <a:lnTo>
                    <a:pt x="281" y="35"/>
                  </a:lnTo>
                  <a:lnTo>
                    <a:pt x="300" y="37"/>
                  </a:lnTo>
                  <a:lnTo>
                    <a:pt x="319" y="40"/>
                  </a:lnTo>
                  <a:lnTo>
                    <a:pt x="338" y="42"/>
                  </a:lnTo>
                  <a:lnTo>
                    <a:pt x="357" y="45"/>
                  </a:lnTo>
                  <a:lnTo>
                    <a:pt x="376" y="45"/>
                  </a:lnTo>
                  <a:lnTo>
                    <a:pt x="395" y="47"/>
                  </a:lnTo>
                  <a:lnTo>
                    <a:pt x="414" y="49"/>
                  </a:lnTo>
                  <a:lnTo>
                    <a:pt x="433" y="52"/>
                  </a:lnTo>
                  <a:lnTo>
                    <a:pt x="452" y="54"/>
                  </a:lnTo>
                  <a:lnTo>
                    <a:pt x="471" y="56"/>
                  </a:lnTo>
                  <a:lnTo>
                    <a:pt x="490" y="56"/>
                  </a:lnTo>
                  <a:lnTo>
                    <a:pt x="508" y="59"/>
                  </a:lnTo>
                  <a:lnTo>
                    <a:pt x="527" y="61"/>
                  </a:lnTo>
                  <a:lnTo>
                    <a:pt x="539" y="61"/>
                  </a:lnTo>
                  <a:lnTo>
                    <a:pt x="546" y="63"/>
                  </a:lnTo>
                  <a:lnTo>
                    <a:pt x="568" y="63"/>
                  </a:lnTo>
                  <a:lnTo>
                    <a:pt x="587" y="66"/>
                  </a:lnTo>
                  <a:lnTo>
                    <a:pt x="605" y="68"/>
                  </a:lnTo>
                  <a:lnTo>
                    <a:pt x="624" y="68"/>
                  </a:lnTo>
                  <a:lnTo>
                    <a:pt x="643" y="71"/>
                  </a:lnTo>
                  <a:lnTo>
                    <a:pt x="662" y="73"/>
                  </a:lnTo>
                  <a:lnTo>
                    <a:pt x="681" y="73"/>
                  </a:lnTo>
                  <a:lnTo>
                    <a:pt x="700" y="75"/>
                  </a:lnTo>
                  <a:lnTo>
                    <a:pt x="719" y="75"/>
                  </a:lnTo>
                  <a:lnTo>
                    <a:pt x="738" y="78"/>
                  </a:lnTo>
                  <a:lnTo>
                    <a:pt x="757" y="80"/>
                  </a:lnTo>
                  <a:lnTo>
                    <a:pt x="776" y="80"/>
                  </a:lnTo>
                  <a:lnTo>
                    <a:pt x="795" y="82"/>
                  </a:lnTo>
                  <a:lnTo>
                    <a:pt x="814" y="82"/>
                  </a:lnTo>
                  <a:lnTo>
                    <a:pt x="833" y="85"/>
                  </a:lnTo>
                  <a:lnTo>
                    <a:pt x="851" y="85"/>
                  </a:lnTo>
                  <a:lnTo>
                    <a:pt x="873" y="87"/>
                  </a:lnTo>
                  <a:lnTo>
                    <a:pt x="892" y="87"/>
                  </a:lnTo>
                  <a:lnTo>
                    <a:pt x="911" y="87"/>
                  </a:lnTo>
                  <a:lnTo>
                    <a:pt x="930" y="89"/>
                  </a:lnTo>
                  <a:lnTo>
                    <a:pt x="948" y="89"/>
                  </a:lnTo>
                  <a:lnTo>
                    <a:pt x="967" y="92"/>
                  </a:lnTo>
                  <a:lnTo>
                    <a:pt x="986" y="92"/>
                  </a:lnTo>
                  <a:lnTo>
                    <a:pt x="1005" y="92"/>
                  </a:lnTo>
                  <a:lnTo>
                    <a:pt x="1024" y="94"/>
                  </a:lnTo>
                  <a:lnTo>
                    <a:pt x="1043" y="94"/>
                  </a:lnTo>
                  <a:lnTo>
                    <a:pt x="1057" y="94"/>
                  </a:lnTo>
                  <a:lnTo>
                    <a:pt x="1057" y="118"/>
                  </a:lnTo>
                  <a:lnTo>
                    <a:pt x="1055" y="139"/>
                  </a:lnTo>
                  <a:lnTo>
                    <a:pt x="1055" y="163"/>
                  </a:lnTo>
                  <a:lnTo>
                    <a:pt x="1055" y="184"/>
                  </a:lnTo>
                  <a:lnTo>
                    <a:pt x="1053" y="208"/>
                  </a:lnTo>
                  <a:lnTo>
                    <a:pt x="1053" y="229"/>
                  </a:lnTo>
                  <a:lnTo>
                    <a:pt x="1053" y="253"/>
                  </a:lnTo>
                  <a:lnTo>
                    <a:pt x="1053" y="274"/>
                  </a:lnTo>
                  <a:lnTo>
                    <a:pt x="1050" y="298"/>
                  </a:lnTo>
                  <a:lnTo>
                    <a:pt x="1050" y="321"/>
                  </a:lnTo>
                  <a:lnTo>
                    <a:pt x="1050" y="343"/>
                  </a:lnTo>
                  <a:lnTo>
                    <a:pt x="1048" y="366"/>
                  </a:lnTo>
                  <a:lnTo>
                    <a:pt x="1048" y="390"/>
                  </a:lnTo>
                  <a:lnTo>
                    <a:pt x="1048" y="411"/>
                  </a:lnTo>
                  <a:lnTo>
                    <a:pt x="1045" y="435"/>
                  </a:lnTo>
                  <a:lnTo>
                    <a:pt x="1045" y="459"/>
                  </a:lnTo>
                  <a:lnTo>
                    <a:pt x="1045" y="459"/>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 name="Freeform 30">
              <a:extLst>
                <a:ext uri="{FF2B5EF4-FFF2-40B4-BE49-F238E27FC236}">
                  <a16:creationId xmlns:a16="http://schemas.microsoft.com/office/drawing/2014/main" xmlns="" id="{15D36D62-FE34-4E1E-9A43-75ABAC821C08}"/>
                </a:ext>
              </a:extLst>
            </p:cNvPr>
            <p:cNvSpPr>
              <a:spLocks noEditPoints="1"/>
            </p:cNvSpPr>
            <p:nvPr/>
          </p:nvSpPr>
          <p:spPr bwMode="auto">
            <a:xfrm>
              <a:off x="9290986" y="4100817"/>
              <a:ext cx="352694" cy="610545"/>
            </a:xfrm>
            <a:custGeom>
              <a:avLst/>
              <a:gdLst>
                <a:gd name="T0" fmla="*/ 284 w 357"/>
                <a:gd name="T1" fmla="*/ 603 h 618"/>
                <a:gd name="T2" fmla="*/ 286 w 357"/>
                <a:gd name="T3" fmla="*/ 606 h 618"/>
                <a:gd name="T4" fmla="*/ 286 w 357"/>
                <a:gd name="T5" fmla="*/ 599 h 618"/>
                <a:gd name="T6" fmla="*/ 298 w 357"/>
                <a:gd name="T7" fmla="*/ 603 h 618"/>
                <a:gd name="T8" fmla="*/ 357 w 357"/>
                <a:gd name="T9" fmla="*/ 596 h 618"/>
                <a:gd name="T10" fmla="*/ 345 w 357"/>
                <a:gd name="T11" fmla="*/ 504 h 618"/>
                <a:gd name="T12" fmla="*/ 331 w 357"/>
                <a:gd name="T13" fmla="*/ 400 h 618"/>
                <a:gd name="T14" fmla="*/ 328 w 357"/>
                <a:gd name="T15" fmla="*/ 343 h 618"/>
                <a:gd name="T16" fmla="*/ 328 w 357"/>
                <a:gd name="T17" fmla="*/ 220 h 618"/>
                <a:gd name="T18" fmla="*/ 328 w 357"/>
                <a:gd name="T19" fmla="*/ 76 h 618"/>
                <a:gd name="T20" fmla="*/ 328 w 357"/>
                <a:gd name="T21" fmla="*/ 12 h 618"/>
                <a:gd name="T22" fmla="*/ 288 w 357"/>
                <a:gd name="T23" fmla="*/ 5 h 618"/>
                <a:gd name="T24" fmla="*/ 182 w 357"/>
                <a:gd name="T25" fmla="*/ 14 h 618"/>
                <a:gd name="T26" fmla="*/ 106 w 357"/>
                <a:gd name="T27" fmla="*/ 26 h 618"/>
                <a:gd name="T28" fmla="*/ 90 w 357"/>
                <a:gd name="T29" fmla="*/ 52 h 618"/>
                <a:gd name="T30" fmla="*/ 78 w 357"/>
                <a:gd name="T31" fmla="*/ 64 h 618"/>
                <a:gd name="T32" fmla="*/ 71 w 357"/>
                <a:gd name="T33" fmla="*/ 102 h 618"/>
                <a:gd name="T34" fmla="*/ 64 w 357"/>
                <a:gd name="T35" fmla="*/ 109 h 618"/>
                <a:gd name="T36" fmla="*/ 56 w 357"/>
                <a:gd name="T37" fmla="*/ 113 h 618"/>
                <a:gd name="T38" fmla="*/ 45 w 357"/>
                <a:gd name="T39" fmla="*/ 135 h 618"/>
                <a:gd name="T40" fmla="*/ 38 w 357"/>
                <a:gd name="T41" fmla="*/ 151 h 618"/>
                <a:gd name="T42" fmla="*/ 38 w 357"/>
                <a:gd name="T43" fmla="*/ 163 h 618"/>
                <a:gd name="T44" fmla="*/ 33 w 357"/>
                <a:gd name="T45" fmla="*/ 180 h 618"/>
                <a:gd name="T46" fmla="*/ 21 w 357"/>
                <a:gd name="T47" fmla="*/ 194 h 618"/>
                <a:gd name="T48" fmla="*/ 23 w 357"/>
                <a:gd name="T49" fmla="*/ 206 h 618"/>
                <a:gd name="T50" fmla="*/ 33 w 357"/>
                <a:gd name="T51" fmla="*/ 220 h 618"/>
                <a:gd name="T52" fmla="*/ 35 w 357"/>
                <a:gd name="T53" fmla="*/ 241 h 618"/>
                <a:gd name="T54" fmla="*/ 35 w 357"/>
                <a:gd name="T55" fmla="*/ 260 h 618"/>
                <a:gd name="T56" fmla="*/ 40 w 357"/>
                <a:gd name="T57" fmla="*/ 282 h 618"/>
                <a:gd name="T58" fmla="*/ 40 w 357"/>
                <a:gd name="T59" fmla="*/ 296 h 618"/>
                <a:gd name="T60" fmla="*/ 45 w 357"/>
                <a:gd name="T61" fmla="*/ 315 h 618"/>
                <a:gd name="T62" fmla="*/ 40 w 357"/>
                <a:gd name="T63" fmla="*/ 327 h 618"/>
                <a:gd name="T64" fmla="*/ 45 w 357"/>
                <a:gd name="T65" fmla="*/ 341 h 618"/>
                <a:gd name="T66" fmla="*/ 61 w 357"/>
                <a:gd name="T67" fmla="*/ 357 h 618"/>
                <a:gd name="T68" fmla="*/ 59 w 357"/>
                <a:gd name="T69" fmla="*/ 376 h 618"/>
                <a:gd name="T70" fmla="*/ 54 w 357"/>
                <a:gd name="T71" fmla="*/ 395 h 618"/>
                <a:gd name="T72" fmla="*/ 38 w 357"/>
                <a:gd name="T73" fmla="*/ 416 h 618"/>
                <a:gd name="T74" fmla="*/ 21 w 357"/>
                <a:gd name="T75" fmla="*/ 435 h 618"/>
                <a:gd name="T76" fmla="*/ 12 w 357"/>
                <a:gd name="T77" fmla="*/ 466 h 618"/>
                <a:gd name="T78" fmla="*/ 14 w 357"/>
                <a:gd name="T79" fmla="*/ 483 h 618"/>
                <a:gd name="T80" fmla="*/ 0 w 357"/>
                <a:gd name="T81" fmla="*/ 499 h 618"/>
                <a:gd name="T82" fmla="*/ 4 w 357"/>
                <a:gd name="T83" fmla="*/ 509 h 618"/>
                <a:gd name="T84" fmla="*/ 7 w 357"/>
                <a:gd name="T85" fmla="*/ 530 h 618"/>
                <a:gd name="T86" fmla="*/ 104 w 357"/>
                <a:gd name="T87" fmla="*/ 523 h 618"/>
                <a:gd name="T88" fmla="*/ 198 w 357"/>
                <a:gd name="T89" fmla="*/ 513 h 618"/>
                <a:gd name="T90" fmla="*/ 201 w 357"/>
                <a:gd name="T91" fmla="*/ 540 h 618"/>
                <a:gd name="T92" fmla="*/ 203 w 357"/>
                <a:gd name="T93" fmla="*/ 558 h 618"/>
                <a:gd name="T94" fmla="*/ 220 w 357"/>
                <a:gd name="T95" fmla="*/ 580 h 618"/>
                <a:gd name="T96" fmla="*/ 224 w 357"/>
                <a:gd name="T97" fmla="*/ 599 h 618"/>
                <a:gd name="T98" fmla="*/ 239 w 357"/>
                <a:gd name="T99" fmla="*/ 611 h 618"/>
                <a:gd name="T100" fmla="*/ 246 w 357"/>
                <a:gd name="T101" fmla="*/ 611 h 618"/>
                <a:gd name="T102" fmla="*/ 248 w 357"/>
                <a:gd name="T103" fmla="*/ 601 h 618"/>
                <a:gd name="T104" fmla="*/ 255 w 357"/>
                <a:gd name="T105" fmla="*/ 589 h 618"/>
                <a:gd name="T106" fmla="*/ 265 w 357"/>
                <a:gd name="T107" fmla="*/ 592 h 618"/>
                <a:gd name="T108" fmla="*/ 291 w 357"/>
                <a:gd name="T109" fmla="*/ 582 h 618"/>
                <a:gd name="T110" fmla="*/ 295 w 357"/>
                <a:gd name="T111" fmla="*/ 575 h 618"/>
                <a:gd name="T112" fmla="*/ 336 w 357"/>
                <a:gd name="T113" fmla="*/ 575 h 618"/>
                <a:gd name="T114" fmla="*/ 345 w 357"/>
                <a:gd name="T115" fmla="*/ 582 h 618"/>
                <a:gd name="T116" fmla="*/ 357 w 357"/>
                <a:gd name="T117" fmla="*/ 577 h 618"/>
                <a:gd name="T118" fmla="*/ 326 w 357"/>
                <a:gd name="T119" fmla="*/ 594 h 618"/>
                <a:gd name="T120" fmla="*/ 336 w 357"/>
                <a:gd name="T121" fmla="*/ 59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618">
                  <a:moveTo>
                    <a:pt x="286" y="599"/>
                  </a:moveTo>
                  <a:lnTo>
                    <a:pt x="286" y="601"/>
                  </a:lnTo>
                  <a:lnTo>
                    <a:pt x="284" y="601"/>
                  </a:lnTo>
                  <a:lnTo>
                    <a:pt x="279" y="601"/>
                  </a:lnTo>
                  <a:lnTo>
                    <a:pt x="279" y="603"/>
                  </a:lnTo>
                  <a:lnTo>
                    <a:pt x="281" y="601"/>
                  </a:lnTo>
                  <a:lnTo>
                    <a:pt x="284" y="601"/>
                  </a:lnTo>
                  <a:lnTo>
                    <a:pt x="284" y="603"/>
                  </a:lnTo>
                  <a:lnTo>
                    <a:pt x="284" y="603"/>
                  </a:lnTo>
                  <a:lnTo>
                    <a:pt x="286" y="603"/>
                  </a:lnTo>
                  <a:lnTo>
                    <a:pt x="286" y="603"/>
                  </a:lnTo>
                  <a:lnTo>
                    <a:pt x="284" y="606"/>
                  </a:lnTo>
                  <a:lnTo>
                    <a:pt x="284" y="606"/>
                  </a:lnTo>
                  <a:lnTo>
                    <a:pt x="284" y="606"/>
                  </a:lnTo>
                  <a:lnTo>
                    <a:pt x="286" y="606"/>
                  </a:lnTo>
                  <a:lnTo>
                    <a:pt x="286" y="606"/>
                  </a:lnTo>
                  <a:lnTo>
                    <a:pt x="286" y="606"/>
                  </a:lnTo>
                  <a:lnTo>
                    <a:pt x="288" y="601"/>
                  </a:lnTo>
                  <a:lnTo>
                    <a:pt x="288" y="601"/>
                  </a:lnTo>
                  <a:lnTo>
                    <a:pt x="288" y="599"/>
                  </a:lnTo>
                  <a:lnTo>
                    <a:pt x="288" y="599"/>
                  </a:lnTo>
                  <a:lnTo>
                    <a:pt x="288" y="599"/>
                  </a:lnTo>
                  <a:lnTo>
                    <a:pt x="288" y="599"/>
                  </a:lnTo>
                  <a:lnTo>
                    <a:pt x="286" y="599"/>
                  </a:lnTo>
                  <a:close/>
                  <a:moveTo>
                    <a:pt x="248" y="615"/>
                  </a:moveTo>
                  <a:lnTo>
                    <a:pt x="248" y="618"/>
                  </a:lnTo>
                  <a:lnTo>
                    <a:pt x="250" y="618"/>
                  </a:lnTo>
                  <a:lnTo>
                    <a:pt x="250" y="615"/>
                  </a:lnTo>
                  <a:lnTo>
                    <a:pt x="250" y="615"/>
                  </a:lnTo>
                  <a:lnTo>
                    <a:pt x="248" y="615"/>
                  </a:lnTo>
                  <a:close/>
                  <a:moveTo>
                    <a:pt x="298" y="603"/>
                  </a:moveTo>
                  <a:lnTo>
                    <a:pt x="298" y="603"/>
                  </a:lnTo>
                  <a:lnTo>
                    <a:pt x="300" y="601"/>
                  </a:lnTo>
                  <a:lnTo>
                    <a:pt x="302" y="601"/>
                  </a:lnTo>
                  <a:lnTo>
                    <a:pt x="300" y="601"/>
                  </a:lnTo>
                  <a:lnTo>
                    <a:pt x="298" y="603"/>
                  </a:lnTo>
                  <a:close/>
                  <a:moveTo>
                    <a:pt x="347" y="596"/>
                  </a:moveTo>
                  <a:lnTo>
                    <a:pt x="352" y="596"/>
                  </a:lnTo>
                  <a:lnTo>
                    <a:pt x="354" y="596"/>
                  </a:lnTo>
                  <a:lnTo>
                    <a:pt x="357" y="596"/>
                  </a:lnTo>
                  <a:lnTo>
                    <a:pt x="347" y="596"/>
                  </a:lnTo>
                  <a:lnTo>
                    <a:pt x="347" y="596"/>
                  </a:lnTo>
                  <a:close/>
                  <a:moveTo>
                    <a:pt x="357" y="575"/>
                  </a:moveTo>
                  <a:lnTo>
                    <a:pt x="352" y="551"/>
                  </a:lnTo>
                  <a:lnTo>
                    <a:pt x="352" y="540"/>
                  </a:lnTo>
                  <a:lnTo>
                    <a:pt x="350" y="528"/>
                  </a:lnTo>
                  <a:lnTo>
                    <a:pt x="347" y="516"/>
                  </a:lnTo>
                  <a:lnTo>
                    <a:pt x="345" y="504"/>
                  </a:lnTo>
                  <a:lnTo>
                    <a:pt x="343" y="495"/>
                  </a:lnTo>
                  <a:lnTo>
                    <a:pt x="343" y="483"/>
                  </a:lnTo>
                  <a:lnTo>
                    <a:pt x="338" y="459"/>
                  </a:lnTo>
                  <a:lnTo>
                    <a:pt x="338" y="447"/>
                  </a:lnTo>
                  <a:lnTo>
                    <a:pt x="336" y="435"/>
                  </a:lnTo>
                  <a:lnTo>
                    <a:pt x="333" y="424"/>
                  </a:lnTo>
                  <a:lnTo>
                    <a:pt x="331" y="412"/>
                  </a:lnTo>
                  <a:lnTo>
                    <a:pt x="331" y="400"/>
                  </a:lnTo>
                  <a:lnTo>
                    <a:pt x="328" y="390"/>
                  </a:lnTo>
                  <a:lnTo>
                    <a:pt x="328" y="388"/>
                  </a:lnTo>
                  <a:lnTo>
                    <a:pt x="328" y="386"/>
                  </a:lnTo>
                  <a:lnTo>
                    <a:pt x="328" y="381"/>
                  </a:lnTo>
                  <a:lnTo>
                    <a:pt x="328" y="374"/>
                  </a:lnTo>
                  <a:lnTo>
                    <a:pt x="328" y="364"/>
                  </a:lnTo>
                  <a:lnTo>
                    <a:pt x="328" y="355"/>
                  </a:lnTo>
                  <a:lnTo>
                    <a:pt x="328" y="343"/>
                  </a:lnTo>
                  <a:lnTo>
                    <a:pt x="328" y="331"/>
                  </a:lnTo>
                  <a:lnTo>
                    <a:pt x="328" y="317"/>
                  </a:lnTo>
                  <a:lnTo>
                    <a:pt x="328" y="303"/>
                  </a:lnTo>
                  <a:lnTo>
                    <a:pt x="328" y="289"/>
                  </a:lnTo>
                  <a:lnTo>
                    <a:pt x="328" y="272"/>
                  </a:lnTo>
                  <a:lnTo>
                    <a:pt x="328" y="256"/>
                  </a:lnTo>
                  <a:lnTo>
                    <a:pt x="328" y="239"/>
                  </a:lnTo>
                  <a:lnTo>
                    <a:pt x="328" y="220"/>
                  </a:lnTo>
                  <a:lnTo>
                    <a:pt x="328" y="187"/>
                  </a:lnTo>
                  <a:lnTo>
                    <a:pt x="328" y="168"/>
                  </a:lnTo>
                  <a:lnTo>
                    <a:pt x="328" y="151"/>
                  </a:lnTo>
                  <a:lnTo>
                    <a:pt x="328" y="135"/>
                  </a:lnTo>
                  <a:lnTo>
                    <a:pt x="328" y="118"/>
                  </a:lnTo>
                  <a:lnTo>
                    <a:pt x="328" y="104"/>
                  </a:lnTo>
                  <a:lnTo>
                    <a:pt x="328" y="90"/>
                  </a:lnTo>
                  <a:lnTo>
                    <a:pt x="328" y="76"/>
                  </a:lnTo>
                  <a:lnTo>
                    <a:pt x="328" y="64"/>
                  </a:lnTo>
                  <a:lnTo>
                    <a:pt x="328" y="52"/>
                  </a:lnTo>
                  <a:lnTo>
                    <a:pt x="328" y="42"/>
                  </a:lnTo>
                  <a:lnTo>
                    <a:pt x="328" y="33"/>
                  </a:lnTo>
                  <a:lnTo>
                    <a:pt x="328" y="21"/>
                  </a:lnTo>
                  <a:lnTo>
                    <a:pt x="328" y="19"/>
                  </a:lnTo>
                  <a:lnTo>
                    <a:pt x="328" y="12"/>
                  </a:lnTo>
                  <a:lnTo>
                    <a:pt x="328" y="12"/>
                  </a:lnTo>
                  <a:lnTo>
                    <a:pt x="328" y="12"/>
                  </a:lnTo>
                  <a:lnTo>
                    <a:pt x="324" y="9"/>
                  </a:lnTo>
                  <a:lnTo>
                    <a:pt x="321" y="5"/>
                  </a:lnTo>
                  <a:lnTo>
                    <a:pt x="319" y="0"/>
                  </a:lnTo>
                  <a:lnTo>
                    <a:pt x="319" y="0"/>
                  </a:lnTo>
                  <a:lnTo>
                    <a:pt x="314" y="0"/>
                  </a:lnTo>
                  <a:lnTo>
                    <a:pt x="300" y="2"/>
                  </a:lnTo>
                  <a:lnTo>
                    <a:pt x="288" y="5"/>
                  </a:lnTo>
                  <a:lnTo>
                    <a:pt x="274" y="5"/>
                  </a:lnTo>
                  <a:lnTo>
                    <a:pt x="262" y="7"/>
                  </a:lnTo>
                  <a:lnTo>
                    <a:pt x="248" y="7"/>
                  </a:lnTo>
                  <a:lnTo>
                    <a:pt x="234" y="9"/>
                  </a:lnTo>
                  <a:lnTo>
                    <a:pt x="222" y="9"/>
                  </a:lnTo>
                  <a:lnTo>
                    <a:pt x="208" y="12"/>
                  </a:lnTo>
                  <a:lnTo>
                    <a:pt x="196" y="14"/>
                  </a:lnTo>
                  <a:lnTo>
                    <a:pt x="182" y="14"/>
                  </a:lnTo>
                  <a:lnTo>
                    <a:pt x="168" y="16"/>
                  </a:lnTo>
                  <a:lnTo>
                    <a:pt x="156" y="16"/>
                  </a:lnTo>
                  <a:lnTo>
                    <a:pt x="142" y="19"/>
                  </a:lnTo>
                  <a:lnTo>
                    <a:pt x="130" y="19"/>
                  </a:lnTo>
                  <a:lnTo>
                    <a:pt x="116" y="21"/>
                  </a:lnTo>
                  <a:lnTo>
                    <a:pt x="101" y="21"/>
                  </a:lnTo>
                  <a:lnTo>
                    <a:pt x="104" y="21"/>
                  </a:lnTo>
                  <a:lnTo>
                    <a:pt x="106" y="26"/>
                  </a:lnTo>
                  <a:lnTo>
                    <a:pt x="106" y="31"/>
                  </a:lnTo>
                  <a:lnTo>
                    <a:pt x="104" y="35"/>
                  </a:lnTo>
                  <a:lnTo>
                    <a:pt x="99" y="38"/>
                  </a:lnTo>
                  <a:lnTo>
                    <a:pt x="87" y="45"/>
                  </a:lnTo>
                  <a:lnTo>
                    <a:pt x="87" y="45"/>
                  </a:lnTo>
                  <a:lnTo>
                    <a:pt x="87" y="47"/>
                  </a:lnTo>
                  <a:lnTo>
                    <a:pt x="90" y="50"/>
                  </a:lnTo>
                  <a:lnTo>
                    <a:pt x="90" y="52"/>
                  </a:lnTo>
                  <a:lnTo>
                    <a:pt x="87" y="54"/>
                  </a:lnTo>
                  <a:lnTo>
                    <a:pt x="87" y="57"/>
                  </a:lnTo>
                  <a:lnTo>
                    <a:pt x="85" y="57"/>
                  </a:lnTo>
                  <a:lnTo>
                    <a:pt x="82" y="57"/>
                  </a:lnTo>
                  <a:lnTo>
                    <a:pt x="80" y="54"/>
                  </a:lnTo>
                  <a:lnTo>
                    <a:pt x="80" y="57"/>
                  </a:lnTo>
                  <a:lnTo>
                    <a:pt x="78" y="59"/>
                  </a:lnTo>
                  <a:lnTo>
                    <a:pt x="78" y="64"/>
                  </a:lnTo>
                  <a:lnTo>
                    <a:pt x="78" y="69"/>
                  </a:lnTo>
                  <a:lnTo>
                    <a:pt x="80" y="76"/>
                  </a:lnTo>
                  <a:lnTo>
                    <a:pt x="80" y="87"/>
                  </a:lnTo>
                  <a:lnTo>
                    <a:pt x="80" y="92"/>
                  </a:lnTo>
                  <a:lnTo>
                    <a:pt x="80" y="95"/>
                  </a:lnTo>
                  <a:lnTo>
                    <a:pt x="75" y="99"/>
                  </a:lnTo>
                  <a:lnTo>
                    <a:pt x="73" y="102"/>
                  </a:lnTo>
                  <a:lnTo>
                    <a:pt x="71" y="102"/>
                  </a:lnTo>
                  <a:lnTo>
                    <a:pt x="66" y="104"/>
                  </a:lnTo>
                  <a:lnTo>
                    <a:pt x="64" y="104"/>
                  </a:lnTo>
                  <a:lnTo>
                    <a:pt x="64" y="104"/>
                  </a:lnTo>
                  <a:lnTo>
                    <a:pt x="61" y="102"/>
                  </a:lnTo>
                  <a:lnTo>
                    <a:pt x="61" y="104"/>
                  </a:lnTo>
                  <a:lnTo>
                    <a:pt x="61" y="104"/>
                  </a:lnTo>
                  <a:lnTo>
                    <a:pt x="64" y="106"/>
                  </a:lnTo>
                  <a:lnTo>
                    <a:pt x="64" y="109"/>
                  </a:lnTo>
                  <a:lnTo>
                    <a:pt x="64" y="109"/>
                  </a:lnTo>
                  <a:lnTo>
                    <a:pt x="64" y="111"/>
                  </a:lnTo>
                  <a:lnTo>
                    <a:pt x="64" y="113"/>
                  </a:lnTo>
                  <a:lnTo>
                    <a:pt x="61" y="113"/>
                  </a:lnTo>
                  <a:lnTo>
                    <a:pt x="61" y="116"/>
                  </a:lnTo>
                  <a:lnTo>
                    <a:pt x="61" y="116"/>
                  </a:lnTo>
                  <a:lnTo>
                    <a:pt x="59" y="113"/>
                  </a:lnTo>
                  <a:lnTo>
                    <a:pt x="56" y="113"/>
                  </a:lnTo>
                  <a:lnTo>
                    <a:pt x="56" y="113"/>
                  </a:lnTo>
                  <a:lnTo>
                    <a:pt x="56" y="116"/>
                  </a:lnTo>
                  <a:lnTo>
                    <a:pt x="54" y="125"/>
                  </a:lnTo>
                  <a:lnTo>
                    <a:pt x="52" y="125"/>
                  </a:lnTo>
                  <a:lnTo>
                    <a:pt x="52" y="128"/>
                  </a:lnTo>
                  <a:lnTo>
                    <a:pt x="45" y="130"/>
                  </a:lnTo>
                  <a:lnTo>
                    <a:pt x="45" y="132"/>
                  </a:lnTo>
                  <a:lnTo>
                    <a:pt x="45" y="135"/>
                  </a:lnTo>
                  <a:lnTo>
                    <a:pt x="52" y="137"/>
                  </a:lnTo>
                  <a:lnTo>
                    <a:pt x="54" y="142"/>
                  </a:lnTo>
                  <a:lnTo>
                    <a:pt x="52" y="144"/>
                  </a:lnTo>
                  <a:lnTo>
                    <a:pt x="49" y="147"/>
                  </a:lnTo>
                  <a:lnTo>
                    <a:pt x="49" y="147"/>
                  </a:lnTo>
                  <a:lnTo>
                    <a:pt x="47" y="147"/>
                  </a:lnTo>
                  <a:lnTo>
                    <a:pt x="45" y="147"/>
                  </a:lnTo>
                  <a:lnTo>
                    <a:pt x="38" y="151"/>
                  </a:lnTo>
                  <a:lnTo>
                    <a:pt x="33" y="154"/>
                  </a:lnTo>
                  <a:lnTo>
                    <a:pt x="33" y="154"/>
                  </a:lnTo>
                  <a:lnTo>
                    <a:pt x="33" y="156"/>
                  </a:lnTo>
                  <a:lnTo>
                    <a:pt x="33" y="156"/>
                  </a:lnTo>
                  <a:lnTo>
                    <a:pt x="35" y="156"/>
                  </a:lnTo>
                  <a:lnTo>
                    <a:pt x="38" y="158"/>
                  </a:lnTo>
                  <a:lnTo>
                    <a:pt x="38" y="161"/>
                  </a:lnTo>
                  <a:lnTo>
                    <a:pt x="38" y="163"/>
                  </a:lnTo>
                  <a:lnTo>
                    <a:pt x="35" y="166"/>
                  </a:lnTo>
                  <a:lnTo>
                    <a:pt x="38" y="170"/>
                  </a:lnTo>
                  <a:lnTo>
                    <a:pt x="38" y="173"/>
                  </a:lnTo>
                  <a:lnTo>
                    <a:pt x="38" y="175"/>
                  </a:lnTo>
                  <a:lnTo>
                    <a:pt x="38" y="177"/>
                  </a:lnTo>
                  <a:lnTo>
                    <a:pt x="38" y="177"/>
                  </a:lnTo>
                  <a:lnTo>
                    <a:pt x="33" y="180"/>
                  </a:lnTo>
                  <a:lnTo>
                    <a:pt x="33" y="180"/>
                  </a:lnTo>
                  <a:lnTo>
                    <a:pt x="33" y="180"/>
                  </a:lnTo>
                  <a:lnTo>
                    <a:pt x="30" y="182"/>
                  </a:lnTo>
                  <a:lnTo>
                    <a:pt x="28" y="182"/>
                  </a:lnTo>
                  <a:lnTo>
                    <a:pt x="28" y="184"/>
                  </a:lnTo>
                  <a:lnTo>
                    <a:pt x="26" y="189"/>
                  </a:lnTo>
                  <a:lnTo>
                    <a:pt x="23" y="192"/>
                  </a:lnTo>
                  <a:lnTo>
                    <a:pt x="21" y="192"/>
                  </a:lnTo>
                  <a:lnTo>
                    <a:pt x="21" y="194"/>
                  </a:lnTo>
                  <a:lnTo>
                    <a:pt x="23" y="196"/>
                  </a:lnTo>
                  <a:lnTo>
                    <a:pt x="28" y="196"/>
                  </a:lnTo>
                  <a:lnTo>
                    <a:pt x="30" y="199"/>
                  </a:lnTo>
                  <a:lnTo>
                    <a:pt x="30" y="201"/>
                  </a:lnTo>
                  <a:lnTo>
                    <a:pt x="30" y="203"/>
                  </a:lnTo>
                  <a:lnTo>
                    <a:pt x="28" y="206"/>
                  </a:lnTo>
                  <a:lnTo>
                    <a:pt x="26" y="206"/>
                  </a:lnTo>
                  <a:lnTo>
                    <a:pt x="23" y="206"/>
                  </a:lnTo>
                  <a:lnTo>
                    <a:pt x="21" y="208"/>
                  </a:lnTo>
                  <a:lnTo>
                    <a:pt x="21" y="211"/>
                  </a:lnTo>
                  <a:lnTo>
                    <a:pt x="23" y="211"/>
                  </a:lnTo>
                  <a:lnTo>
                    <a:pt x="26" y="213"/>
                  </a:lnTo>
                  <a:lnTo>
                    <a:pt x="28" y="213"/>
                  </a:lnTo>
                  <a:lnTo>
                    <a:pt x="30" y="215"/>
                  </a:lnTo>
                  <a:lnTo>
                    <a:pt x="33" y="218"/>
                  </a:lnTo>
                  <a:lnTo>
                    <a:pt x="33" y="220"/>
                  </a:lnTo>
                  <a:lnTo>
                    <a:pt x="35" y="222"/>
                  </a:lnTo>
                  <a:lnTo>
                    <a:pt x="35" y="227"/>
                  </a:lnTo>
                  <a:lnTo>
                    <a:pt x="33" y="229"/>
                  </a:lnTo>
                  <a:lnTo>
                    <a:pt x="30" y="234"/>
                  </a:lnTo>
                  <a:lnTo>
                    <a:pt x="30" y="237"/>
                  </a:lnTo>
                  <a:lnTo>
                    <a:pt x="30" y="239"/>
                  </a:lnTo>
                  <a:lnTo>
                    <a:pt x="33" y="239"/>
                  </a:lnTo>
                  <a:lnTo>
                    <a:pt x="35" y="241"/>
                  </a:lnTo>
                  <a:lnTo>
                    <a:pt x="38" y="241"/>
                  </a:lnTo>
                  <a:lnTo>
                    <a:pt x="38" y="244"/>
                  </a:lnTo>
                  <a:lnTo>
                    <a:pt x="38" y="251"/>
                  </a:lnTo>
                  <a:lnTo>
                    <a:pt x="40" y="253"/>
                  </a:lnTo>
                  <a:lnTo>
                    <a:pt x="40" y="256"/>
                  </a:lnTo>
                  <a:lnTo>
                    <a:pt x="40" y="258"/>
                  </a:lnTo>
                  <a:lnTo>
                    <a:pt x="38" y="260"/>
                  </a:lnTo>
                  <a:lnTo>
                    <a:pt x="35" y="260"/>
                  </a:lnTo>
                  <a:lnTo>
                    <a:pt x="35" y="260"/>
                  </a:lnTo>
                  <a:lnTo>
                    <a:pt x="33" y="263"/>
                  </a:lnTo>
                  <a:lnTo>
                    <a:pt x="35" y="274"/>
                  </a:lnTo>
                  <a:lnTo>
                    <a:pt x="35" y="279"/>
                  </a:lnTo>
                  <a:lnTo>
                    <a:pt x="35" y="282"/>
                  </a:lnTo>
                  <a:lnTo>
                    <a:pt x="38" y="282"/>
                  </a:lnTo>
                  <a:lnTo>
                    <a:pt x="38" y="282"/>
                  </a:lnTo>
                  <a:lnTo>
                    <a:pt x="40" y="282"/>
                  </a:lnTo>
                  <a:lnTo>
                    <a:pt x="42" y="282"/>
                  </a:lnTo>
                  <a:lnTo>
                    <a:pt x="42" y="284"/>
                  </a:lnTo>
                  <a:lnTo>
                    <a:pt x="45" y="286"/>
                  </a:lnTo>
                  <a:lnTo>
                    <a:pt x="45" y="289"/>
                  </a:lnTo>
                  <a:lnTo>
                    <a:pt x="42" y="291"/>
                  </a:lnTo>
                  <a:lnTo>
                    <a:pt x="42" y="293"/>
                  </a:lnTo>
                  <a:lnTo>
                    <a:pt x="40" y="293"/>
                  </a:lnTo>
                  <a:lnTo>
                    <a:pt x="40" y="296"/>
                  </a:lnTo>
                  <a:lnTo>
                    <a:pt x="38" y="300"/>
                  </a:lnTo>
                  <a:lnTo>
                    <a:pt x="38" y="305"/>
                  </a:lnTo>
                  <a:lnTo>
                    <a:pt x="38" y="308"/>
                  </a:lnTo>
                  <a:lnTo>
                    <a:pt x="40" y="308"/>
                  </a:lnTo>
                  <a:lnTo>
                    <a:pt x="45" y="310"/>
                  </a:lnTo>
                  <a:lnTo>
                    <a:pt x="47" y="310"/>
                  </a:lnTo>
                  <a:lnTo>
                    <a:pt x="47" y="312"/>
                  </a:lnTo>
                  <a:lnTo>
                    <a:pt x="45" y="315"/>
                  </a:lnTo>
                  <a:lnTo>
                    <a:pt x="45" y="315"/>
                  </a:lnTo>
                  <a:lnTo>
                    <a:pt x="40" y="317"/>
                  </a:lnTo>
                  <a:lnTo>
                    <a:pt x="38" y="317"/>
                  </a:lnTo>
                  <a:lnTo>
                    <a:pt x="38" y="319"/>
                  </a:lnTo>
                  <a:lnTo>
                    <a:pt x="38" y="322"/>
                  </a:lnTo>
                  <a:lnTo>
                    <a:pt x="38" y="324"/>
                  </a:lnTo>
                  <a:lnTo>
                    <a:pt x="40" y="327"/>
                  </a:lnTo>
                  <a:lnTo>
                    <a:pt x="40" y="327"/>
                  </a:lnTo>
                  <a:lnTo>
                    <a:pt x="42" y="329"/>
                  </a:lnTo>
                  <a:lnTo>
                    <a:pt x="45" y="329"/>
                  </a:lnTo>
                  <a:lnTo>
                    <a:pt x="45" y="331"/>
                  </a:lnTo>
                  <a:lnTo>
                    <a:pt x="47" y="331"/>
                  </a:lnTo>
                  <a:lnTo>
                    <a:pt x="45" y="334"/>
                  </a:lnTo>
                  <a:lnTo>
                    <a:pt x="45" y="336"/>
                  </a:lnTo>
                  <a:lnTo>
                    <a:pt x="45" y="336"/>
                  </a:lnTo>
                  <a:lnTo>
                    <a:pt x="45" y="341"/>
                  </a:lnTo>
                  <a:lnTo>
                    <a:pt x="47" y="343"/>
                  </a:lnTo>
                  <a:lnTo>
                    <a:pt x="47" y="345"/>
                  </a:lnTo>
                  <a:lnTo>
                    <a:pt x="52" y="348"/>
                  </a:lnTo>
                  <a:lnTo>
                    <a:pt x="54" y="348"/>
                  </a:lnTo>
                  <a:lnTo>
                    <a:pt x="56" y="350"/>
                  </a:lnTo>
                  <a:lnTo>
                    <a:pt x="59" y="355"/>
                  </a:lnTo>
                  <a:lnTo>
                    <a:pt x="59" y="355"/>
                  </a:lnTo>
                  <a:lnTo>
                    <a:pt x="61" y="357"/>
                  </a:lnTo>
                  <a:lnTo>
                    <a:pt x="64" y="357"/>
                  </a:lnTo>
                  <a:lnTo>
                    <a:pt x="66" y="357"/>
                  </a:lnTo>
                  <a:lnTo>
                    <a:pt x="68" y="360"/>
                  </a:lnTo>
                  <a:lnTo>
                    <a:pt x="68" y="362"/>
                  </a:lnTo>
                  <a:lnTo>
                    <a:pt x="66" y="362"/>
                  </a:lnTo>
                  <a:lnTo>
                    <a:pt x="66" y="362"/>
                  </a:lnTo>
                  <a:lnTo>
                    <a:pt x="64" y="367"/>
                  </a:lnTo>
                  <a:lnTo>
                    <a:pt x="59" y="376"/>
                  </a:lnTo>
                  <a:lnTo>
                    <a:pt x="56" y="383"/>
                  </a:lnTo>
                  <a:lnTo>
                    <a:pt x="52" y="383"/>
                  </a:lnTo>
                  <a:lnTo>
                    <a:pt x="49" y="383"/>
                  </a:lnTo>
                  <a:lnTo>
                    <a:pt x="49" y="386"/>
                  </a:lnTo>
                  <a:lnTo>
                    <a:pt x="49" y="386"/>
                  </a:lnTo>
                  <a:lnTo>
                    <a:pt x="49" y="386"/>
                  </a:lnTo>
                  <a:lnTo>
                    <a:pt x="54" y="390"/>
                  </a:lnTo>
                  <a:lnTo>
                    <a:pt x="54" y="395"/>
                  </a:lnTo>
                  <a:lnTo>
                    <a:pt x="52" y="400"/>
                  </a:lnTo>
                  <a:lnTo>
                    <a:pt x="49" y="402"/>
                  </a:lnTo>
                  <a:lnTo>
                    <a:pt x="45" y="405"/>
                  </a:lnTo>
                  <a:lnTo>
                    <a:pt x="45" y="405"/>
                  </a:lnTo>
                  <a:lnTo>
                    <a:pt x="45" y="405"/>
                  </a:lnTo>
                  <a:lnTo>
                    <a:pt x="42" y="409"/>
                  </a:lnTo>
                  <a:lnTo>
                    <a:pt x="42" y="409"/>
                  </a:lnTo>
                  <a:lnTo>
                    <a:pt x="38" y="416"/>
                  </a:lnTo>
                  <a:lnTo>
                    <a:pt x="35" y="416"/>
                  </a:lnTo>
                  <a:lnTo>
                    <a:pt x="33" y="419"/>
                  </a:lnTo>
                  <a:lnTo>
                    <a:pt x="30" y="419"/>
                  </a:lnTo>
                  <a:lnTo>
                    <a:pt x="28" y="421"/>
                  </a:lnTo>
                  <a:lnTo>
                    <a:pt x="26" y="424"/>
                  </a:lnTo>
                  <a:lnTo>
                    <a:pt x="26" y="426"/>
                  </a:lnTo>
                  <a:lnTo>
                    <a:pt x="23" y="431"/>
                  </a:lnTo>
                  <a:lnTo>
                    <a:pt x="21" y="435"/>
                  </a:lnTo>
                  <a:lnTo>
                    <a:pt x="21" y="438"/>
                  </a:lnTo>
                  <a:lnTo>
                    <a:pt x="21" y="440"/>
                  </a:lnTo>
                  <a:lnTo>
                    <a:pt x="21" y="452"/>
                  </a:lnTo>
                  <a:lnTo>
                    <a:pt x="21" y="454"/>
                  </a:lnTo>
                  <a:lnTo>
                    <a:pt x="21" y="457"/>
                  </a:lnTo>
                  <a:lnTo>
                    <a:pt x="21" y="457"/>
                  </a:lnTo>
                  <a:lnTo>
                    <a:pt x="14" y="464"/>
                  </a:lnTo>
                  <a:lnTo>
                    <a:pt x="12" y="466"/>
                  </a:lnTo>
                  <a:lnTo>
                    <a:pt x="12" y="473"/>
                  </a:lnTo>
                  <a:lnTo>
                    <a:pt x="12" y="473"/>
                  </a:lnTo>
                  <a:lnTo>
                    <a:pt x="14" y="473"/>
                  </a:lnTo>
                  <a:lnTo>
                    <a:pt x="14" y="478"/>
                  </a:lnTo>
                  <a:lnTo>
                    <a:pt x="16" y="478"/>
                  </a:lnTo>
                  <a:lnTo>
                    <a:pt x="16" y="480"/>
                  </a:lnTo>
                  <a:lnTo>
                    <a:pt x="14" y="480"/>
                  </a:lnTo>
                  <a:lnTo>
                    <a:pt x="14" y="483"/>
                  </a:lnTo>
                  <a:lnTo>
                    <a:pt x="14" y="490"/>
                  </a:lnTo>
                  <a:lnTo>
                    <a:pt x="14" y="492"/>
                  </a:lnTo>
                  <a:lnTo>
                    <a:pt x="12" y="495"/>
                  </a:lnTo>
                  <a:lnTo>
                    <a:pt x="9" y="495"/>
                  </a:lnTo>
                  <a:lnTo>
                    <a:pt x="4" y="495"/>
                  </a:lnTo>
                  <a:lnTo>
                    <a:pt x="2" y="495"/>
                  </a:lnTo>
                  <a:lnTo>
                    <a:pt x="0" y="497"/>
                  </a:lnTo>
                  <a:lnTo>
                    <a:pt x="0" y="499"/>
                  </a:lnTo>
                  <a:lnTo>
                    <a:pt x="2" y="502"/>
                  </a:lnTo>
                  <a:lnTo>
                    <a:pt x="4" y="502"/>
                  </a:lnTo>
                  <a:lnTo>
                    <a:pt x="4" y="504"/>
                  </a:lnTo>
                  <a:lnTo>
                    <a:pt x="4" y="504"/>
                  </a:lnTo>
                  <a:lnTo>
                    <a:pt x="4" y="506"/>
                  </a:lnTo>
                  <a:lnTo>
                    <a:pt x="4" y="506"/>
                  </a:lnTo>
                  <a:lnTo>
                    <a:pt x="4" y="506"/>
                  </a:lnTo>
                  <a:lnTo>
                    <a:pt x="4" y="509"/>
                  </a:lnTo>
                  <a:lnTo>
                    <a:pt x="4" y="511"/>
                  </a:lnTo>
                  <a:lnTo>
                    <a:pt x="4" y="511"/>
                  </a:lnTo>
                  <a:lnTo>
                    <a:pt x="4" y="516"/>
                  </a:lnTo>
                  <a:lnTo>
                    <a:pt x="9" y="518"/>
                  </a:lnTo>
                  <a:lnTo>
                    <a:pt x="9" y="523"/>
                  </a:lnTo>
                  <a:lnTo>
                    <a:pt x="2" y="530"/>
                  </a:lnTo>
                  <a:lnTo>
                    <a:pt x="2" y="530"/>
                  </a:lnTo>
                  <a:lnTo>
                    <a:pt x="7" y="530"/>
                  </a:lnTo>
                  <a:lnTo>
                    <a:pt x="9" y="530"/>
                  </a:lnTo>
                  <a:lnTo>
                    <a:pt x="16" y="530"/>
                  </a:lnTo>
                  <a:lnTo>
                    <a:pt x="26" y="528"/>
                  </a:lnTo>
                  <a:lnTo>
                    <a:pt x="38" y="528"/>
                  </a:lnTo>
                  <a:lnTo>
                    <a:pt x="52" y="525"/>
                  </a:lnTo>
                  <a:lnTo>
                    <a:pt x="68" y="525"/>
                  </a:lnTo>
                  <a:lnTo>
                    <a:pt x="85" y="523"/>
                  </a:lnTo>
                  <a:lnTo>
                    <a:pt x="104" y="523"/>
                  </a:lnTo>
                  <a:lnTo>
                    <a:pt x="120" y="521"/>
                  </a:lnTo>
                  <a:lnTo>
                    <a:pt x="137" y="518"/>
                  </a:lnTo>
                  <a:lnTo>
                    <a:pt x="153" y="518"/>
                  </a:lnTo>
                  <a:lnTo>
                    <a:pt x="168" y="516"/>
                  </a:lnTo>
                  <a:lnTo>
                    <a:pt x="179" y="516"/>
                  </a:lnTo>
                  <a:lnTo>
                    <a:pt x="189" y="513"/>
                  </a:lnTo>
                  <a:lnTo>
                    <a:pt x="196" y="513"/>
                  </a:lnTo>
                  <a:lnTo>
                    <a:pt x="198" y="513"/>
                  </a:lnTo>
                  <a:lnTo>
                    <a:pt x="203" y="513"/>
                  </a:lnTo>
                  <a:lnTo>
                    <a:pt x="205" y="513"/>
                  </a:lnTo>
                  <a:lnTo>
                    <a:pt x="208" y="513"/>
                  </a:lnTo>
                  <a:lnTo>
                    <a:pt x="208" y="518"/>
                  </a:lnTo>
                  <a:lnTo>
                    <a:pt x="205" y="523"/>
                  </a:lnTo>
                  <a:lnTo>
                    <a:pt x="203" y="528"/>
                  </a:lnTo>
                  <a:lnTo>
                    <a:pt x="203" y="535"/>
                  </a:lnTo>
                  <a:lnTo>
                    <a:pt x="201" y="540"/>
                  </a:lnTo>
                  <a:lnTo>
                    <a:pt x="201" y="542"/>
                  </a:lnTo>
                  <a:lnTo>
                    <a:pt x="201" y="544"/>
                  </a:lnTo>
                  <a:lnTo>
                    <a:pt x="198" y="549"/>
                  </a:lnTo>
                  <a:lnTo>
                    <a:pt x="198" y="551"/>
                  </a:lnTo>
                  <a:lnTo>
                    <a:pt x="198" y="554"/>
                  </a:lnTo>
                  <a:lnTo>
                    <a:pt x="201" y="556"/>
                  </a:lnTo>
                  <a:lnTo>
                    <a:pt x="201" y="556"/>
                  </a:lnTo>
                  <a:lnTo>
                    <a:pt x="203" y="558"/>
                  </a:lnTo>
                  <a:lnTo>
                    <a:pt x="201" y="561"/>
                  </a:lnTo>
                  <a:lnTo>
                    <a:pt x="205" y="568"/>
                  </a:lnTo>
                  <a:lnTo>
                    <a:pt x="205" y="568"/>
                  </a:lnTo>
                  <a:lnTo>
                    <a:pt x="210" y="570"/>
                  </a:lnTo>
                  <a:lnTo>
                    <a:pt x="213" y="570"/>
                  </a:lnTo>
                  <a:lnTo>
                    <a:pt x="213" y="575"/>
                  </a:lnTo>
                  <a:lnTo>
                    <a:pt x="217" y="577"/>
                  </a:lnTo>
                  <a:lnTo>
                    <a:pt x="220" y="580"/>
                  </a:lnTo>
                  <a:lnTo>
                    <a:pt x="220" y="580"/>
                  </a:lnTo>
                  <a:lnTo>
                    <a:pt x="220" y="582"/>
                  </a:lnTo>
                  <a:lnTo>
                    <a:pt x="220" y="584"/>
                  </a:lnTo>
                  <a:lnTo>
                    <a:pt x="220" y="584"/>
                  </a:lnTo>
                  <a:lnTo>
                    <a:pt x="220" y="587"/>
                  </a:lnTo>
                  <a:lnTo>
                    <a:pt x="224" y="592"/>
                  </a:lnTo>
                  <a:lnTo>
                    <a:pt x="224" y="594"/>
                  </a:lnTo>
                  <a:lnTo>
                    <a:pt x="224" y="599"/>
                  </a:lnTo>
                  <a:lnTo>
                    <a:pt x="227" y="601"/>
                  </a:lnTo>
                  <a:lnTo>
                    <a:pt x="231" y="608"/>
                  </a:lnTo>
                  <a:lnTo>
                    <a:pt x="234" y="611"/>
                  </a:lnTo>
                  <a:lnTo>
                    <a:pt x="234" y="611"/>
                  </a:lnTo>
                  <a:lnTo>
                    <a:pt x="236" y="611"/>
                  </a:lnTo>
                  <a:lnTo>
                    <a:pt x="239" y="611"/>
                  </a:lnTo>
                  <a:lnTo>
                    <a:pt x="239" y="611"/>
                  </a:lnTo>
                  <a:lnTo>
                    <a:pt x="239" y="611"/>
                  </a:lnTo>
                  <a:lnTo>
                    <a:pt x="239" y="611"/>
                  </a:lnTo>
                  <a:lnTo>
                    <a:pt x="241" y="611"/>
                  </a:lnTo>
                  <a:lnTo>
                    <a:pt x="241" y="611"/>
                  </a:lnTo>
                  <a:lnTo>
                    <a:pt x="243" y="611"/>
                  </a:lnTo>
                  <a:lnTo>
                    <a:pt x="243" y="608"/>
                  </a:lnTo>
                  <a:lnTo>
                    <a:pt x="246" y="611"/>
                  </a:lnTo>
                  <a:lnTo>
                    <a:pt x="246" y="611"/>
                  </a:lnTo>
                  <a:lnTo>
                    <a:pt x="246" y="611"/>
                  </a:lnTo>
                  <a:lnTo>
                    <a:pt x="246" y="611"/>
                  </a:lnTo>
                  <a:lnTo>
                    <a:pt x="248" y="611"/>
                  </a:lnTo>
                  <a:lnTo>
                    <a:pt x="248" y="611"/>
                  </a:lnTo>
                  <a:lnTo>
                    <a:pt x="248" y="608"/>
                  </a:lnTo>
                  <a:lnTo>
                    <a:pt x="248" y="606"/>
                  </a:lnTo>
                  <a:lnTo>
                    <a:pt x="250" y="603"/>
                  </a:lnTo>
                  <a:lnTo>
                    <a:pt x="250" y="603"/>
                  </a:lnTo>
                  <a:lnTo>
                    <a:pt x="248" y="601"/>
                  </a:lnTo>
                  <a:lnTo>
                    <a:pt x="258" y="594"/>
                  </a:lnTo>
                  <a:lnTo>
                    <a:pt x="260" y="594"/>
                  </a:lnTo>
                  <a:lnTo>
                    <a:pt x="260" y="592"/>
                  </a:lnTo>
                  <a:lnTo>
                    <a:pt x="260" y="589"/>
                  </a:lnTo>
                  <a:lnTo>
                    <a:pt x="258" y="589"/>
                  </a:lnTo>
                  <a:lnTo>
                    <a:pt x="255" y="589"/>
                  </a:lnTo>
                  <a:lnTo>
                    <a:pt x="255" y="589"/>
                  </a:lnTo>
                  <a:lnTo>
                    <a:pt x="255" y="589"/>
                  </a:lnTo>
                  <a:lnTo>
                    <a:pt x="255" y="587"/>
                  </a:lnTo>
                  <a:lnTo>
                    <a:pt x="258" y="587"/>
                  </a:lnTo>
                  <a:lnTo>
                    <a:pt x="258" y="584"/>
                  </a:lnTo>
                  <a:lnTo>
                    <a:pt x="260" y="584"/>
                  </a:lnTo>
                  <a:lnTo>
                    <a:pt x="265" y="587"/>
                  </a:lnTo>
                  <a:lnTo>
                    <a:pt x="267" y="589"/>
                  </a:lnTo>
                  <a:lnTo>
                    <a:pt x="265" y="589"/>
                  </a:lnTo>
                  <a:lnTo>
                    <a:pt x="265" y="592"/>
                  </a:lnTo>
                  <a:lnTo>
                    <a:pt x="265" y="592"/>
                  </a:lnTo>
                  <a:lnTo>
                    <a:pt x="267" y="592"/>
                  </a:lnTo>
                  <a:lnTo>
                    <a:pt x="267" y="592"/>
                  </a:lnTo>
                  <a:lnTo>
                    <a:pt x="274" y="589"/>
                  </a:lnTo>
                  <a:lnTo>
                    <a:pt x="281" y="587"/>
                  </a:lnTo>
                  <a:lnTo>
                    <a:pt x="288" y="584"/>
                  </a:lnTo>
                  <a:lnTo>
                    <a:pt x="291" y="582"/>
                  </a:lnTo>
                  <a:lnTo>
                    <a:pt x="291" y="582"/>
                  </a:lnTo>
                  <a:lnTo>
                    <a:pt x="295" y="580"/>
                  </a:lnTo>
                  <a:lnTo>
                    <a:pt x="295" y="580"/>
                  </a:lnTo>
                  <a:lnTo>
                    <a:pt x="302" y="580"/>
                  </a:lnTo>
                  <a:lnTo>
                    <a:pt x="305" y="580"/>
                  </a:lnTo>
                  <a:lnTo>
                    <a:pt x="307" y="577"/>
                  </a:lnTo>
                  <a:lnTo>
                    <a:pt x="293" y="577"/>
                  </a:lnTo>
                  <a:lnTo>
                    <a:pt x="293" y="575"/>
                  </a:lnTo>
                  <a:lnTo>
                    <a:pt x="295" y="575"/>
                  </a:lnTo>
                  <a:lnTo>
                    <a:pt x="298" y="575"/>
                  </a:lnTo>
                  <a:lnTo>
                    <a:pt x="300" y="573"/>
                  </a:lnTo>
                  <a:lnTo>
                    <a:pt x="310" y="575"/>
                  </a:lnTo>
                  <a:lnTo>
                    <a:pt x="321" y="582"/>
                  </a:lnTo>
                  <a:lnTo>
                    <a:pt x="324" y="582"/>
                  </a:lnTo>
                  <a:lnTo>
                    <a:pt x="328" y="582"/>
                  </a:lnTo>
                  <a:lnTo>
                    <a:pt x="333" y="580"/>
                  </a:lnTo>
                  <a:lnTo>
                    <a:pt x="336" y="575"/>
                  </a:lnTo>
                  <a:lnTo>
                    <a:pt x="336" y="575"/>
                  </a:lnTo>
                  <a:lnTo>
                    <a:pt x="336" y="577"/>
                  </a:lnTo>
                  <a:lnTo>
                    <a:pt x="338" y="577"/>
                  </a:lnTo>
                  <a:lnTo>
                    <a:pt x="340" y="580"/>
                  </a:lnTo>
                  <a:lnTo>
                    <a:pt x="340" y="582"/>
                  </a:lnTo>
                  <a:lnTo>
                    <a:pt x="343" y="582"/>
                  </a:lnTo>
                  <a:lnTo>
                    <a:pt x="343" y="582"/>
                  </a:lnTo>
                  <a:lnTo>
                    <a:pt x="345" y="582"/>
                  </a:lnTo>
                  <a:lnTo>
                    <a:pt x="347" y="582"/>
                  </a:lnTo>
                  <a:lnTo>
                    <a:pt x="350" y="582"/>
                  </a:lnTo>
                  <a:lnTo>
                    <a:pt x="352" y="582"/>
                  </a:lnTo>
                  <a:lnTo>
                    <a:pt x="352" y="582"/>
                  </a:lnTo>
                  <a:lnTo>
                    <a:pt x="352" y="580"/>
                  </a:lnTo>
                  <a:lnTo>
                    <a:pt x="354" y="580"/>
                  </a:lnTo>
                  <a:lnTo>
                    <a:pt x="354" y="580"/>
                  </a:lnTo>
                  <a:lnTo>
                    <a:pt x="357" y="577"/>
                  </a:lnTo>
                  <a:lnTo>
                    <a:pt x="357" y="577"/>
                  </a:lnTo>
                  <a:lnTo>
                    <a:pt x="357" y="575"/>
                  </a:lnTo>
                  <a:lnTo>
                    <a:pt x="357" y="575"/>
                  </a:lnTo>
                  <a:lnTo>
                    <a:pt x="357" y="575"/>
                  </a:lnTo>
                  <a:close/>
                  <a:moveTo>
                    <a:pt x="336" y="596"/>
                  </a:moveTo>
                  <a:lnTo>
                    <a:pt x="333" y="596"/>
                  </a:lnTo>
                  <a:lnTo>
                    <a:pt x="331" y="594"/>
                  </a:lnTo>
                  <a:lnTo>
                    <a:pt x="326" y="594"/>
                  </a:lnTo>
                  <a:lnTo>
                    <a:pt x="324" y="594"/>
                  </a:lnTo>
                  <a:lnTo>
                    <a:pt x="321" y="596"/>
                  </a:lnTo>
                  <a:lnTo>
                    <a:pt x="321" y="596"/>
                  </a:lnTo>
                  <a:lnTo>
                    <a:pt x="343" y="596"/>
                  </a:lnTo>
                  <a:lnTo>
                    <a:pt x="343" y="596"/>
                  </a:lnTo>
                  <a:lnTo>
                    <a:pt x="345" y="596"/>
                  </a:lnTo>
                  <a:lnTo>
                    <a:pt x="343" y="596"/>
                  </a:lnTo>
                  <a:lnTo>
                    <a:pt x="336" y="596"/>
                  </a:lnTo>
                  <a:close/>
                  <a:moveTo>
                    <a:pt x="307" y="599"/>
                  </a:moveTo>
                  <a:lnTo>
                    <a:pt x="305" y="599"/>
                  </a:lnTo>
                  <a:lnTo>
                    <a:pt x="305" y="601"/>
                  </a:lnTo>
                  <a:lnTo>
                    <a:pt x="305" y="599"/>
                  </a:lnTo>
                  <a:lnTo>
                    <a:pt x="307" y="599"/>
                  </a:lnTo>
                  <a:lnTo>
                    <a:pt x="307" y="599"/>
                  </a:lnTo>
                  <a:lnTo>
                    <a:pt x="307" y="599"/>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 name="Freeform 31">
              <a:extLst>
                <a:ext uri="{FF2B5EF4-FFF2-40B4-BE49-F238E27FC236}">
                  <a16:creationId xmlns:a16="http://schemas.microsoft.com/office/drawing/2014/main" xmlns="" id="{3E8F5955-23E2-447D-A0F7-78D606098215}"/>
                </a:ext>
              </a:extLst>
            </p:cNvPr>
            <p:cNvSpPr>
              <a:spLocks/>
            </p:cNvSpPr>
            <p:nvPr/>
          </p:nvSpPr>
          <p:spPr bwMode="auto">
            <a:xfrm>
              <a:off x="8813813" y="3445814"/>
              <a:ext cx="675749" cy="556209"/>
            </a:xfrm>
            <a:custGeom>
              <a:avLst/>
              <a:gdLst>
                <a:gd name="T0" fmla="*/ 416 w 684"/>
                <a:gd name="T1" fmla="*/ 76 h 563"/>
                <a:gd name="T2" fmla="*/ 421 w 684"/>
                <a:gd name="T3" fmla="*/ 92 h 563"/>
                <a:gd name="T4" fmla="*/ 433 w 684"/>
                <a:gd name="T5" fmla="*/ 111 h 563"/>
                <a:gd name="T6" fmla="*/ 492 w 684"/>
                <a:gd name="T7" fmla="*/ 159 h 563"/>
                <a:gd name="T8" fmla="*/ 502 w 684"/>
                <a:gd name="T9" fmla="*/ 180 h 563"/>
                <a:gd name="T10" fmla="*/ 509 w 684"/>
                <a:gd name="T11" fmla="*/ 201 h 563"/>
                <a:gd name="T12" fmla="*/ 539 w 684"/>
                <a:gd name="T13" fmla="*/ 197 h 563"/>
                <a:gd name="T14" fmla="*/ 556 w 684"/>
                <a:gd name="T15" fmla="*/ 220 h 563"/>
                <a:gd name="T16" fmla="*/ 542 w 684"/>
                <a:gd name="T17" fmla="*/ 277 h 563"/>
                <a:gd name="T18" fmla="*/ 556 w 684"/>
                <a:gd name="T19" fmla="*/ 296 h 563"/>
                <a:gd name="T20" fmla="*/ 582 w 684"/>
                <a:gd name="T21" fmla="*/ 315 h 563"/>
                <a:gd name="T22" fmla="*/ 615 w 684"/>
                <a:gd name="T23" fmla="*/ 332 h 563"/>
                <a:gd name="T24" fmla="*/ 634 w 684"/>
                <a:gd name="T25" fmla="*/ 355 h 563"/>
                <a:gd name="T26" fmla="*/ 641 w 684"/>
                <a:gd name="T27" fmla="*/ 388 h 563"/>
                <a:gd name="T28" fmla="*/ 646 w 684"/>
                <a:gd name="T29" fmla="*/ 405 h 563"/>
                <a:gd name="T30" fmla="*/ 667 w 684"/>
                <a:gd name="T31" fmla="*/ 426 h 563"/>
                <a:gd name="T32" fmla="*/ 667 w 684"/>
                <a:gd name="T33" fmla="*/ 417 h 563"/>
                <a:gd name="T34" fmla="*/ 674 w 684"/>
                <a:gd name="T35" fmla="*/ 429 h 563"/>
                <a:gd name="T36" fmla="*/ 684 w 684"/>
                <a:gd name="T37" fmla="*/ 440 h 563"/>
                <a:gd name="T38" fmla="*/ 679 w 684"/>
                <a:gd name="T39" fmla="*/ 469 h 563"/>
                <a:gd name="T40" fmla="*/ 660 w 684"/>
                <a:gd name="T41" fmla="*/ 474 h 563"/>
                <a:gd name="T42" fmla="*/ 653 w 684"/>
                <a:gd name="T43" fmla="*/ 497 h 563"/>
                <a:gd name="T44" fmla="*/ 641 w 684"/>
                <a:gd name="T45" fmla="*/ 490 h 563"/>
                <a:gd name="T46" fmla="*/ 648 w 684"/>
                <a:gd name="T47" fmla="*/ 509 h 563"/>
                <a:gd name="T48" fmla="*/ 646 w 684"/>
                <a:gd name="T49" fmla="*/ 519 h 563"/>
                <a:gd name="T50" fmla="*/ 641 w 684"/>
                <a:gd name="T51" fmla="*/ 540 h 563"/>
                <a:gd name="T52" fmla="*/ 632 w 684"/>
                <a:gd name="T53" fmla="*/ 556 h 563"/>
                <a:gd name="T54" fmla="*/ 568 w 684"/>
                <a:gd name="T55" fmla="*/ 561 h 563"/>
                <a:gd name="T56" fmla="*/ 575 w 684"/>
                <a:gd name="T57" fmla="*/ 545 h 563"/>
                <a:gd name="T58" fmla="*/ 580 w 684"/>
                <a:gd name="T59" fmla="*/ 540 h 563"/>
                <a:gd name="T60" fmla="*/ 589 w 684"/>
                <a:gd name="T61" fmla="*/ 533 h 563"/>
                <a:gd name="T62" fmla="*/ 594 w 684"/>
                <a:gd name="T63" fmla="*/ 526 h 563"/>
                <a:gd name="T64" fmla="*/ 594 w 684"/>
                <a:gd name="T65" fmla="*/ 519 h 563"/>
                <a:gd name="T66" fmla="*/ 594 w 684"/>
                <a:gd name="T67" fmla="*/ 509 h 563"/>
                <a:gd name="T68" fmla="*/ 587 w 684"/>
                <a:gd name="T69" fmla="*/ 502 h 563"/>
                <a:gd name="T70" fmla="*/ 577 w 684"/>
                <a:gd name="T71" fmla="*/ 497 h 563"/>
                <a:gd name="T72" fmla="*/ 329 w 684"/>
                <a:gd name="T73" fmla="*/ 516 h 563"/>
                <a:gd name="T74" fmla="*/ 135 w 684"/>
                <a:gd name="T75" fmla="*/ 497 h 563"/>
                <a:gd name="T76" fmla="*/ 128 w 684"/>
                <a:gd name="T77" fmla="*/ 355 h 563"/>
                <a:gd name="T78" fmla="*/ 121 w 684"/>
                <a:gd name="T79" fmla="*/ 213 h 563"/>
                <a:gd name="T80" fmla="*/ 118 w 684"/>
                <a:gd name="T81" fmla="*/ 199 h 563"/>
                <a:gd name="T82" fmla="*/ 107 w 684"/>
                <a:gd name="T83" fmla="*/ 197 h 563"/>
                <a:gd name="T84" fmla="*/ 90 w 684"/>
                <a:gd name="T85" fmla="*/ 175 h 563"/>
                <a:gd name="T86" fmla="*/ 78 w 684"/>
                <a:gd name="T87" fmla="*/ 163 h 563"/>
                <a:gd name="T88" fmla="*/ 73 w 684"/>
                <a:gd name="T89" fmla="*/ 149 h 563"/>
                <a:gd name="T90" fmla="*/ 81 w 684"/>
                <a:gd name="T91" fmla="*/ 135 h 563"/>
                <a:gd name="T92" fmla="*/ 90 w 684"/>
                <a:gd name="T93" fmla="*/ 126 h 563"/>
                <a:gd name="T94" fmla="*/ 83 w 684"/>
                <a:gd name="T95" fmla="*/ 111 h 563"/>
                <a:gd name="T96" fmla="*/ 69 w 684"/>
                <a:gd name="T97" fmla="*/ 114 h 563"/>
                <a:gd name="T98" fmla="*/ 57 w 684"/>
                <a:gd name="T99" fmla="*/ 107 h 563"/>
                <a:gd name="T100" fmla="*/ 38 w 684"/>
                <a:gd name="T101" fmla="*/ 95 h 563"/>
                <a:gd name="T102" fmla="*/ 33 w 684"/>
                <a:gd name="T103" fmla="*/ 78 h 563"/>
                <a:gd name="T104" fmla="*/ 21 w 684"/>
                <a:gd name="T105" fmla="*/ 64 h 563"/>
                <a:gd name="T106" fmla="*/ 14 w 684"/>
                <a:gd name="T107" fmla="*/ 57 h 563"/>
                <a:gd name="T108" fmla="*/ 10 w 684"/>
                <a:gd name="T109" fmla="*/ 43 h 563"/>
                <a:gd name="T110" fmla="*/ 0 w 684"/>
                <a:gd name="T111" fmla="*/ 29 h 563"/>
                <a:gd name="T112" fmla="*/ 0 w 684"/>
                <a:gd name="T113" fmla="*/ 26 h 563"/>
                <a:gd name="T114" fmla="*/ 24 w 684"/>
                <a:gd name="T115" fmla="*/ 24 h 563"/>
                <a:gd name="T116" fmla="*/ 234 w 684"/>
                <a:gd name="T117" fmla="*/ 12 h 563"/>
                <a:gd name="T118" fmla="*/ 388 w 684"/>
                <a:gd name="T119" fmla="*/ 3 h 563"/>
                <a:gd name="T120" fmla="*/ 395 w 684"/>
                <a:gd name="T121" fmla="*/ 10 h 563"/>
                <a:gd name="T122" fmla="*/ 402 w 684"/>
                <a:gd name="T123" fmla="*/ 17 h 563"/>
                <a:gd name="T124" fmla="*/ 407 w 684"/>
                <a:gd name="T125" fmla="*/ 2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563">
                  <a:moveTo>
                    <a:pt x="419" y="29"/>
                  </a:moveTo>
                  <a:lnTo>
                    <a:pt x="419" y="29"/>
                  </a:lnTo>
                  <a:lnTo>
                    <a:pt x="414" y="31"/>
                  </a:lnTo>
                  <a:lnTo>
                    <a:pt x="414" y="38"/>
                  </a:lnTo>
                  <a:lnTo>
                    <a:pt x="412" y="45"/>
                  </a:lnTo>
                  <a:lnTo>
                    <a:pt x="412" y="50"/>
                  </a:lnTo>
                  <a:lnTo>
                    <a:pt x="412" y="55"/>
                  </a:lnTo>
                  <a:lnTo>
                    <a:pt x="416" y="76"/>
                  </a:lnTo>
                  <a:lnTo>
                    <a:pt x="416" y="76"/>
                  </a:lnTo>
                  <a:lnTo>
                    <a:pt x="419" y="78"/>
                  </a:lnTo>
                  <a:lnTo>
                    <a:pt x="421" y="81"/>
                  </a:lnTo>
                  <a:lnTo>
                    <a:pt x="421" y="81"/>
                  </a:lnTo>
                  <a:lnTo>
                    <a:pt x="421" y="83"/>
                  </a:lnTo>
                  <a:lnTo>
                    <a:pt x="421" y="83"/>
                  </a:lnTo>
                  <a:lnTo>
                    <a:pt x="421" y="85"/>
                  </a:lnTo>
                  <a:lnTo>
                    <a:pt x="421" y="88"/>
                  </a:lnTo>
                  <a:lnTo>
                    <a:pt x="421" y="90"/>
                  </a:lnTo>
                  <a:lnTo>
                    <a:pt x="421" y="92"/>
                  </a:lnTo>
                  <a:lnTo>
                    <a:pt x="424" y="92"/>
                  </a:lnTo>
                  <a:lnTo>
                    <a:pt x="424" y="95"/>
                  </a:lnTo>
                  <a:lnTo>
                    <a:pt x="424" y="97"/>
                  </a:lnTo>
                  <a:lnTo>
                    <a:pt x="428" y="97"/>
                  </a:lnTo>
                  <a:lnTo>
                    <a:pt x="428" y="100"/>
                  </a:lnTo>
                  <a:lnTo>
                    <a:pt x="428" y="102"/>
                  </a:lnTo>
                  <a:lnTo>
                    <a:pt x="428" y="104"/>
                  </a:lnTo>
                  <a:lnTo>
                    <a:pt x="431" y="107"/>
                  </a:lnTo>
                  <a:lnTo>
                    <a:pt x="433" y="111"/>
                  </a:lnTo>
                  <a:lnTo>
                    <a:pt x="459" y="130"/>
                  </a:lnTo>
                  <a:lnTo>
                    <a:pt x="461" y="133"/>
                  </a:lnTo>
                  <a:lnTo>
                    <a:pt x="461" y="135"/>
                  </a:lnTo>
                  <a:lnTo>
                    <a:pt x="461" y="137"/>
                  </a:lnTo>
                  <a:lnTo>
                    <a:pt x="464" y="140"/>
                  </a:lnTo>
                  <a:lnTo>
                    <a:pt x="464" y="140"/>
                  </a:lnTo>
                  <a:lnTo>
                    <a:pt x="487" y="154"/>
                  </a:lnTo>
                  <a:lnTo>
                    <a:pt x="490" y="156"/>
                  </a:lnTo>
                  <a:lnTo>
                    <a:pt x="492" y="159"/>
                  </a:lnTo>
                  <a:lnTo>
                    <a:pt x="497" y="163"/>
                  </a:lnTo>
                  <a:lnTo>
                    <a:pt x="497" y="166"/>
                  </a:lnTo>
                  <a:lnTo>
                    <a:pt x="499" y="168"/>
                  </a:lnTo>
                  <a:lnTo>
                    <a:pt x="499" y="171"/>
                  </a:lnTo>
                  <a:lnTo>
                    <a:pt x="499" y="173"/>
                  </a:lnTo>
                  <a:lnTo>
                    <a:pt x="499" y="175"/>
                  </a:lnTo>
                  <a:lnTo>
                    <a:pt x="499" y="178"/>
                  </a:lnTo>
                  <a:lnTo>
                    <a:pt x="502" y="180"/>
                  </a:lnTo>
                  <a:lnTo>
                    <a:pt x="502" y="180"/>
                  </a:lnTo>
                  <a:lnTo>
                    <a:pt x="502" y="182"/>
                  </a:lnTo>
                  <a:lnTo>
                    <a:pt x="502" y="182"/>
                  </a:lnTo>
                  <a:lnTo>
                    <a:pt x="502" y="185"/>
                  </a:lnTo>
                  <a:lnTo>
                    <a:pt x="502" y="187"/>
                  </a:lnTo>
                  <a:lnTo>
                    <a:pt x="502" y="187"/>
                  </a:lnTo>
                  <a:lnTo>
                    <a:pt x="504" y="190"/>
                  </a:lnTo>
                  <a:lnTo>
                    <a:pt x="504" y="192"/>
                  </a:lnTo>
                  <a:lnTo>
                    <a:pt x="504" y="194"/>
                  </a:lnTo>
                  <a:lnTo>
                    <a:pt x="509" y="201"/>
                  </a:lnTo>
                  <a:lnTo>
                    <a:pt x="511" y="206"/>
                  </a:lnTo>
                  <a:lnTo>
                    <a:pt x="516" y="206"/>
                  </a:lnTo>
                  <a:lnTo>
                    <a:pt x="521" y="204"/>
                  </a:lnTo>
                  <a:lnTo>
                    <a:pt x="525" y="197"/>
                  </a:lnTo>
                  <a:lnTo>
                    <a:pt x="530" y="194"/>
                  </a:lnTo>
                  <a:lnTo>
                    <a:pt x="532" y="194"/>
                  </a:lnTo>
                  <a:lnTo>
                    <a:pt x="535" y="197"/>
                  </a:lnTo>
                  <a:lnTo>
                    <a:pt x="537" y="197"/>
                  </a:lnTo>
                  <a:lnTo>
                    <a:pt x="539" y="197"/>
                  </a:lnTo>
                  <a:lnTo>
                    <a:pt x="544" y="199"/>
                  </a:lnTo>
                  <a:lnTo>
                    <a:pt x="556" y="204"/>
                  </a:lnTo>
                  <a:lnTo>
                    <a:pt x="558" y="206"/>
                  </a:lnTo>
                  <a:lnTo>
                    <a:pt x="561" y="208"/>
                  </a:lnTo>
                  <a:lnTo>
                    <a:pt x="561" y="211"/>
                  </a:lnTo>
                  <a:lnTo>
                    <a:pt x="558" y="216"/>
                  </a:lnTo>
                  <a:lnTo>
                    <a:pt x="558" y="218"/>
                  </a:lnTo>
                  <a:lnTo>
                    <a:pt x="556" y="218"/>
                  </a:lnTo>
                  <a:lnTo>
                    <a:pt x="556" y="220"/>
                  </a:lnTo>
                  <a:lnTo>
                    <a:pt x="556" y="223"/>
                  </a:lnTo>
                  <a:lnTo>
                    <a:pt x="556" y="227"/>
                  </a:lnTo>
                  <a:lnTo>
                    <a:pt x="556" y="234"/>
                  </a:lnTo>
                  <a:lnTo>
                    <a:pt x="556" y="237"/>
                  </a:lnTo>
                  <a:lnTo>
                    <a:pt x="551" y="246"/>
                  </a:lnTo>
                  <a:lnTo>
                    <a:pt x="547" y="261"/>
                  </a:lnTo>
                  <a:lnTo>
                    <a:pt x="544" y="268"/>
                  </a:lnTo>
                  <a:lnTo>
                    <a:pt x="542" y="272"/>
                  </a:lnTo>
                  <a:lnTo>
                    <a:pt x="542" y="277"/>
                  </a:lnTo>
                  <a:lnTo>
                    <a:pt x="544" y="282"/>
                  </a:lnTo>
                  <a:lnTo>
                    <a:pt x="544" y="284"/>
                  </a:lnTo>
                  <a:lnTo>
                    <a:pt x="544" y="287"/>
                  </a:lnTo>
                  <a:lnTo>
                    <a:pt x="547" y="287"/>
                  </a:lnTo>
                  <a:lnTo>
                    <a:pt x="547" y="289"/>
                  </a:lnTo>
                  <a:lnTo>
                    <a:pt x="551" y="291"/>
                  </a:lnTo>
                  <a:lnTo>
                    <a:pt x="554" y="294"/>
                  </a:lnTo>
                  <a:lnTo>
                    <a:pt x="556" y="296"/>
                  </a:lnTo>
                  <a:lnTo>
                    <a:pt x="556" y="296"/>
                  </a:lnTo>
                  <a:lnTo>
                    <a:pt x="558" y="298"/>
                  </a:lnTo>
                  <a:lnTo>
                    <a:pt x="558" y="301"/>
                  </a:lnTo>
                  <a:lnTo>
                    <a:pt x="563" y="301"/>
                  </a:lnTo>
                  <a:lnTo>
                    <a:pt x="565" y="303"/>
                  </a:lnTo>
                  <a:lnTo>
                    <a:pt x="568" y="308"/>
                  </a:lnTo>
                  <a:lnTo>
                    <a:pt x="573" y="310"/>
                  </a:lnTo>
                  <a:lnTo>
                    <a:pt x="575" y="310"/>
                  </a:lnTo>
                  <a:lnTo>
                    <a:pt x="582" y="315"/>
                  </a:lnTo>
                  <a:lnTo>
                    <a:pt x="582" y="315"/>
                  </a:lnTo>
                  <a:lnTo>
                    <a:pt x="587" y="315"/>
                  </a:lnTo>
                  <a:lnTo>
                    <a:pt x="587" y="315"/>
                  </a:lnTo>
                  <a:lnTo>
                    <a:pt x="591" y="315"/>
                  </a:lnTo>
                  <a:lnTo>
                    <a:pt x="594" y="317"/>
                  </a:lnTo>
                  <a:lnTo>
                    <a:pt x="601" y="322"/>
                  </a:lnTo>
                  <a:lnTo>
                    <a:pt x="603" y="324"/>
                  </a:lnTo>
                  <a:lnTo>
                    <a:pt x="610" y="327"/>
                  </a:lnTo>
                  <a:lnTo>
                    <a:pt x="613" y="329"/>
                  </a:lnTo>
                  <a:lnTo>
                    <a:pt x="615" y="332"/>
                  </a:lnTo>
                  <a:lnTo>
                    <a:pt x="618" y="339"/>
                  </a:lnTo>
                  <a:lnTo>
                    <a:pt x="620" y="341"/>
                  </a:lnTo>
                  <a:lnTo>
                    <a:pt x="632" y="343"/>
                  </a:lnTo>
                  <a:lnTo>
                    <a:pt x="634" y="346"/>
                  </a:lnTo>
                  <a:lnTo>
                    <a:pt x="634" y="348"/>
                  </a:lnTo>
                  <a:lnTo>
                    <a:pt x="634" y="348"/>
                  </a:lnTo>
                  <a:lnTo>
                    <a:pt x="634" y="350"/>
                  </a:lnTo>
                  <a:lnTo>
                    <a:pt x="634" y="353"/>
                  </a:lnTo>
                  <a:lnTo>
                    <a:pt x="634" y="355"/>
                  </a:lnTo>
                  <a:lnTo>
                    <a:pt x="634" y="358"/>
                  </a:lnTo>
                  <a:lnTo>
                    <a:pt x="634" y="360"/>
                  </a:lnTo>
                  <a:lnTo>
                    <a:pt x="634" y="362"/>
                  </a:lnTo>
                  <a:lnTo>
                    <a:pt x="639" y="367"/>
                  </a:lnTo>
                  <a:lnTo>
                    <a:pt x="641" y="369"/>
                  </a:lnTo>
                  <a:lnTo>
                    <a:pt x="644" y="374"/>
                  </a:lnTo>
                  <a:lnTo>
                    <a:pt x="646" y="379"/>
                  </a:lnTo>
                  <a:lnTo>
                    <a:pt x="644" y="384"/>
                  </a:lnTo>
                  <a:lnTo>
                    <a:pt x="641" y="388"/>
                  </a:lnTo>
                  <a:lnTo>
                    <a:pt x="639" y="391"/>
                  </a:lnTo>
                  <a:lnTo>
                    <a:pt x="639" y="395"/>
                  </a:lnTo>
                  <a:lnTo>
                    <a:pt x="639" y="398"/>
                  </a:lnTo>
                  <a:lnTo>
                    <a:pt x="641" y="398"/>
                  </a:lnTo>
                  <a:lnTo>
                    <a:pt x="641" y="398"/>
                  </a:lnTo>
                  <a:lnTo>
                    <a:pt x="644" y="398"/>
                  </a:lnTo>
                  <a:lnTo>
                    <a:pt x="644" y="400"/>
                  </a:lnTo>
                  <a:lnTo>
                    <a:pt x="644" y="403"/>
                  </a:lnTo>
                  <a:lnTo>
                    <a:pt x="646" y="405"/>
                  </a:lnTo>
                  <a:lnTo>
                    <a:pt x="648" y="407"/>
                  </a:lnTo>
                  <a:lnTo>
                    <a:pt x="653" y="414"/>
                  </a:lnTo>
                  <a:lnTo>
                    <a:pt x="653" y="417"/>
                  </a:lnTo>
                  <a:lnTo>
                    <a:pt x="653" y="421"/>
                  </a:lnTo>
                  <a:lnTo>
                    <a:pt x="655" y="421"/>
                  </a:lnTo>
                  <a:lnTo>
                    <a:pt x="660" y="426"/>
                  </a:lnTo>
                  <a:lnTo>
                    <a:pt x="665" y="426"/>
                  </a:lnTo>
                  <a:lnTo>
                    <a:pt x="667" y="426"/>
                  </a:lnTo>
                  <a:lnTo>
                    <a:pt x="667" y="426"/>
                  </a:lnTo>
                  <a:lnTo>
                    <a:pt x="667" y="424"/>
                  </a:lnTo>
                  <a:lnTo>
                    <a:pt x="665" y="424"/>
                  </a:lnTo>
                  <a:lnTo>
                    <a:pt x="665" y="421"/>
                  </a:lnTo>
                  <a:lnTo>
                    <a:pt x="662" y="421"/>
                  </a:lnTo>
                  <a:lnTo>
                    <a:pt x="662" y="419"/>
                  </a:lnTo>
                  <a:lnTo>
                    <a:pt x="662" y="417"/>
                  </a:lnTo>
                  <a:lnTo>
                    <a:pt x="665" y="417"/>
                  </a:lnTo>
                  <a:lnTo>
                    <a:pt x="667" y="417"/>
                  </a:lnTo>
                  <a:lnTo>
                    <a:pt x="667" y="417"/>
                  </a:lnTo>
                  <a:lnTo>
                    <a:pt x="667" y="419"/>
                  </a:lnTo>
                  <a:lnTo>
                    <a:pt x="670" y="421"/>
                  </a:lnTo>
                  <a:lnTo>
                    <a:pt x="670" y="421"/>
                  </a:lnTo>
                  <a:lnTo>
                    <a:pt x="672" y="424"/>
                  </a:lnTo>
                  <a:lnTo>
                    <a:pt x="672" y="424"/>
                  </a:lnTo>
                  <a:lnTo>
                    <a:pt x="674" y="426"/>
                  </a:lnTo>
                  <a:lnTo>
                    <a:pt x="674" y="426"/>
                  </a:lnTo>
                  <a:lnTo>
                    <a:pt x="674" y="429"/>
                  </a:lnTo>
                  <a:lnTo>
                    <a:pt x="674" y="429"/>
                  </a:lnTo>
                  <a:lnTo>
                    <a:pt x="677" y="429"/>
                  </a:lnTo>
                  <a:lnTo>
                    <a:pt x="677" y="429"/>
                  </a:lnTo>
                  <a:lnTo>
                    <a:pt x="679" y="429"/>
                  </a:lnTo>
                  <a:lnTo>
                    <a:pt x="679" y="429"/>
                  </a:lnTo>
                  <a:lnTo>
                    <a:pt x="681" y="429"/>
                  </a:lnTo>
                  <a:lnTo>
                    <a:pt x="681" y="431"/>
                  </a:lnTo>
                  <a:lnTo>
                    <a:pt x="681" y="436"/>
                  </a:lnTo>
                  <a:lnTo>
                    <a:pt x="684" y="440"/>
                  </a:lnTo>
                  <a:lnTo>
                    <a:pt x="684" y="440"/>
                  </a:lnTo>
                  <a:lnTo>
                    <a:pt x="681" y="443"/>
                  </a:lnTo>
                  <a:lnTo>
                    <a:pt x="681" y="443"/>
                  </a:lnTo>
                  <a:lnTo>
                    <a:pt x="681" y="445"/>
                  </a:lnTo>
                  <a:lnTo>
                    <a:pt x="681" y="445"/>
                  </a:lnTo>
                  <a:lnTo>
                    <a:pt x="681" y="448"/>
                  </a:lnTo>
                  <a:lnTo>
                    <a:pt x="684" y="452"/>
                  </a:lnTo>
                  <a:lnTo>
                    <a:pt x="684" y="455"/>
                  </a:lnTo>
                  <a:lnTo>
                    <a:pt x="684" y="459"/>
                  </a:lnTo>
                  <a:lnTo>
                    <a:pt x="679" y="469"/>
                  </a:lnTo>
                  <a:lnTo>
                    <a:pt x="679" y="476"/>
                  </a:lnTo>
                  <a:lnTo>
                    <a:pt x="677" y="478"/>
                  </a:lnTo>
                  <a:lnTo>
                    <a:pt x="674" y="481"/>
                  </a:lnTo>
                  <a:lnTo>
                    <a:pt x="670" y="478"/>
                  </a:lnTo>
                  <a:lnTo>
                    <a:pt x="667" y="478"/>
                  </a:lnTo>
                  <a:lnTo>
                    <a:pt x="665" y="474"/>
                  </a:lnTo>
                  <a:lnTo>
                    <a:pt x="662" y="474"/>
                  </a:lnTo>
                  <a:lnTo>
                    <a:pt x="660" y="474"/>
                  </a:lnTo>
                  <a:lnTo>
                    <a:pt x="660" y="474"/>
                  </a:lnTo>
                  <a:lnTo>
                    <a:pt x="660" y="476"/>
                  </a:lnTo>
                  <a:lnTo>
                    <a:pt x="658" y="481"/>
                  </a:lnTo>
                  <a:lnTo>
                    <a:pt x="658" y="483"/>
                  </a:lnTo>
                  <a:lnTo>
                    <a:pt x="658" y="490"/>
                  </a:lnTo>
                  <a:lnTo>
                    <a:pt x="658" y="490"/>
                  </a:lnTo>
                  <a:lnTo>
                    <a:pt x="658" y="492"/>
                  </a:lnTo>
                  <a:lnTo>
                    <a:pt x="655" y="495"/>
                  </a:lnTo>
                  <a:lnTo>
                    <a:pt x="653" y="495"/>
                  </a:lnTo>
                  <a:lnTo>
                    <a:pt x="653" y="497"/>
                  </a:lnTo>
                  <a:lnTo>
                    <a:pt x="651" y="497"/>
                  </a:lnTo>
                  <a:lnTo>
                    <a:pt x="648" y="495"/>
                  </a:lnTo>
                  <a:lnTo>
                    <a:pt x="651" y="492"/>
                  </a:lnTo>
                  <a:lnTo>
                    <a:pt x="651" y="490"/>
                  </a:lnTo>
                  <a:lnTo>
                    <a:pt x="651" y="490"/>
                  </a:lnTo>
                  <a:lnTo>
                    <a:pt x="648" y="485"/>
                  </a:lnTo>
                  <a:lnTo>
                    <a:pt x="646" y="483"/>
                  </a:lnTo>
                  <a:lnTo>
                    <a:pt x="641" y="485"/>
                  </a:lnTo>
                  <a:lnTo>
                    <a:pt x="641" y="490"/>
                  </a:lnTo>
                  <a:lnTo>
                    <a:pt x="644" y="490"/>
                  </a:lnTo>
                  <a:lnTo>
                    <a:pt x="644" y="492"/>
                  </a:lnTo>
                  <a:lnTo>
                    <a:pt x="644" y="492"/>
                  </a:lnTo>
                  <a:lnTo>
                    <a:pt x="646" y="495"/>
                  </a:lnTo>
                  <a:lnTo>
                    <a:pt x="644" y="497"/>
                  </a:lnTo>
                  <a:lnTo>
                    <a:pt x="646" y="497"/>
                  </a:lnTo>
                  <a:lnTo>
                    <a:pt x="648" y="504"/>
                  </a:lnTo>
                  <a:lnTo>
                    <a:pt x="648" y="507"/>
                  </a:lnTo>
                  <a:lnTo>
                    <a:pt x="648" y="509"/>
                  </a:lnTo>
                  <a:lnTo>
                    <a:pt x="646" y="509"/>
                  </a:lnTo>
                  <a:lnTo>
                    <a:pt x="644" y="511"/>
                  </a:lnTo>
                  <a:lnTo>
                    <a:pt x="641" y="511"/>
                  </a:lnTo>
                  <a:lnTo>
                    <a:pt x="639" y="511"/>
                  </a:lnTo>
                  <a:lnTo>
                    <a:pt x="639" y="514"/>
                  </a:lnTo>
                  <a:lnTo>
                    <a:pt x="641" y="516"/>
                  </a:lnTo>
                  <a:lnTo>
                    <a:pt x="644" y="519"/>
                  </a:lnTo>
                  <a:lnTo>
                    <a:pt x="646" y="519"/>
                  </a:lnTo>
                  <a:lnTo>
                    <a:pt x="646" y="519"/>
                  </a:lnTo>
                  <a:lnTo>
                    <a:pt x="646" y="521"/>
                  </a:lnTo>
                  <a:lnTo>
                    <a:pt x="646" y="521"/>
                  </a:lnTo>
                  <a:lnTo>
                    <a:pt x="644" y="523"/>
                  </a:lnTo>
                  <a:lnTo>
                    <a:pt x="634" y="523"/>
                  </a:lnTo>
                  <a:lnTo>
                    <a:pt x="634" y="523"/>
                  </a:lnTo>
                  <a:lnTo>
                    <a:pt x="639" y="533"/>
                  </a:lnTo>
                  <a:lnTo>
                    <a:pt x="644" y="537"/>
                  </a:lnTo>
                  <a:lnTo>
                    <a:pt x="641" y="540"/>
                  </a:lnTo>
                  <a:lnTo>
                    <a:pt x="641" y="540"/>
                  </a:lnTo>
                  <a:lnTo>
                    <a:pt x="639" y="540"/>
                  </a:lnTo>
                  <a:lnTo>
                    <a:pt x="636" y="542"/>
                  </a:lnTo>
                  <a:lnTo>
                    <a:pt x="636" y="542"/>
                  </a:lnTo>
                  <a:lnTo>
                    <a:pt x="636" y="545"/>
                  </a:lnTo>
                  <a:lnTo>
                    <a:pt x="634" y="552"/>
                  </a:lnTo>
                  <a:lnTo>
                    <a:pt x="634" y="554"/>
                  </a:lnTo>
                  <a:lnTo>
                    <a:pt x="632" y="554"/>
                  </a:lnTo>
                  <a:lnTo>
                    <a:pt x="632" y="554"/>
                  </a:lnTo>
                  <a:lnTo>
                    <a:pt x="632" y="556"/>
                  </a:lnTo>
                  <a:lnTo>
                    <a:pt x="632" y="556"/>
                  </a:lnTo>
                  <a:lnTo>
                    <a:pt x="618" y="556"/>
                  </a:lnTo>
                  <a:lnTo>
                    <a:pt x="603" y="559"/>
                  </a:lnTo>
                  <a:lnTo>
                    <a:pt x="589" y="561"/>
                  </a:lnTo>
                  <a:lnTo>
                    <a:pt x="575" y="561"/>
                  </a:lnTo>
                  <a:lnTo>
                    <a:pt x="568" y="563"/>
                  </a:lnTo>
                  <a:lnTo>
                    <a:pt x="568" y="563"/>
                  </a:lnTo>
                  <a:lnTo>
                    <a:pt x="568" y="561"/>
                  </a:lnTo>
                  <a:lnTo>
                    <a:pt x="568" y="561"/>
                  </a:lnTo>
                  <a:lnTo>
                    <a:pt x="568" y="561"/>
                  </a:lnTo>
                  <a:lnTo>
                    <a:pt x="570" y="554"/>
                  </a:lnTo>
                  <a:lnTo>
                    <a:pt x="570" y="552"/>
                  </a:lnTo>
                  <a:lnTo>
                    <a:pt x="573" y="549"/>
                  </a:lnTo>
                  <a:lnTo>
                    <a:pt x="573" y="547"/>
                  </a:lnTo>
                  <a:lnTo>
                    <a:pt x="575" y="547"/>
                  </a:lnTo>
                  <a:lnTo>
                    <a:pt x="575" y="547"/>
                  </a:lnTo>
                  <a:lnTo>
                    <a:pt x="575" y="545"/>
                  </a:lnTo>
                  <a:lnTo>
                    <a:pt x="575" y="545"/>
                  </a:lnTo>
                  <a:lnTo>
                    <a:pt x="577" y="545"/>
                  </a:lnTo>
                  <a:lnTo>
                    <a:pt x="577" y="545"/>
                  </a:lnTo>
                  <a:lnTo>
                    <a:pt x="577" y="545"/>
                  </a:lnTo>
                  <a:lnTo>
                    <a:pt x="580" y="545"/>
                  </a:lnTo>
                  <a:lnTo>
                    <a:pt x="580" y="542"/>
                  </a:lnTo>
                  <a:lnTo>
                    <a:pt x="580" y="542"/>
                  </a:lnTo>
                  <a:lnTo>
                    <a:pt x="580" y="542"/>
                  </a:lnTo>
                  <a:lnTo>
                    <a:pt x="580" y="542"/>
                  </a:lnTo>
                  <a:lnTo>
                    <a:pt x="580" y="540"/>
                  </a:lnTo>
                  <a:lnTo>
                    <a:pt x="580" y="540"/>
                  </a:lnTo>
                  <a:lnTo>
                    <a:pt x="580" y="537"/>
                  </a:lnTo>
                  <a:lnTo>
                    <a:pt x="580" y="537"/>
                  </a:lnTo>
                  <a:lnTo>
                    <a:pt x="580" y="537"/>
                  </a:lnTo>
                  <a:lnTo>
                    <a:pt x="582" y="537"/>
                  </a:lnTo>
                  <a:lnTo>
                    <a:pt x="582" y="537"/>
                  </a:lnTo>
                  <a:lnTo>
                    <a:pt x="584" y="535"/>
                  </a:lnTo>
                  <a:lnTo>
                    <a:pt x="584" y="535"/>
                  </a:lnTo>
                  <a:lnTo>
                    <a:pt x="589" y="533"/>
                  </a:lnTo>
                  <a:lnTo>
                    <a:pt x="589" y="533"/>
                  </a:lnTo>
                  <a:lnTo>
                    <a:pt x="589" y="533"/>
                  </a:lnTo>
                  <a:lnTo>
                    <a:pt x="589" y="530"/>
                  </a:lnTo>
                  <a:lnTo>
                    <a:pt x="589" y="530"/>
                  </a:lnTo>
                  <a:lnTo>
                    <a:pt x="589" y="528"/>
                  </a:lnTo>
                  <a:lnTo>
                    <a:pt x="589" y="528"/>
                  </a:lnTo>
                  <a:lnTo>
                    <a:pt x="589" y="528"/>
                  </a:lnTo>
                  <a:lnTo>
                    <a:pt x="591" y="526"/>
                  </a:lnTo>
                  <a:lnTo>
                    <a:pt x="594" y="526"/>
                  </a:lnTo>
                  <a:lnTo>
                    <a:pt x="594" y="526"/>
                  </a:lnTo>
                  <a:lnTo>
                    <a:pt x="594" y="526"/>
                  </a:lnTo>
                  <a:lnTo>
                    <a:pt x="594" y="526"/>
                  </a:lnTo>
                  <a:lnTo>
                    <a:pt x="594" y="523"/>
                  </a:lnTo>
                  <a:lnTo>
                    <a:pt x="594" y="523"/>
                  </a:lnTo>
                  <a:lnTo>
                    <a:pt x="596" y="523"/>
                  </a:lnTo>
                  <a:lnTo>
                    <a:pt x="596" y="523"/>
                  </a:lnTo>
                  <a:lnTo>
                    <a:pt x="596" y="521"/>
                  </a:lnTo>
                  <a:lnTo>
                    <a:pt x="594" y="519"/>
                  </a:lnTo>
                  <a:lnTo>
                    <a:pt x="594" y="516"/>
                  </a:lnTo>
                  <a:lnTo>
                    <a:pt x="594" y="514"/>
                  </a:lnTo>
                  <a:lnTo>
                    <a:pt x="594" y="514"/>
                  </a:lnTo>
                  <a:lnTo>
                    <a:pt x="594" y="514"/>
                  </a:lnTo>
                  <a:lnTo>
                    <a:pt x="594" y="511"/>
                  </a:lnTo>
                  <a:lnTo>
                    <a:pt x="594" y="511"/>
                  </a:lnTo>
                  <a:lnTo>
                    <a:pt x="594" y="511"/>
                  </a:lnTo>
                  <a:lnTo>
                    <a:pt x="594" y="511"/>
                  </a:lnTo>
                  <a:lnTo>
                    <a:pt x="594" y="509"/>
                  </a:lnTo>
                  <a:lnTo>
                    <a:pt x="591" y="509"/>
                  </a:lnTo>
                  <a:lnTo>
                    <a:pt x="589" y="509"/>
                  </a:lnTo>
                  <a:lnTo>
                    <a:pt x="589" y="507"/>
                  </a:lnTo>
                  <a:lnTo>
                    <a:pt x="589" y="507"/>
                  </a:lnTo>
                  <a:lnTo>
                    <a:pt x="589" y="507"/>
                  </a:lnTo>
                  <a:lnTo>
                    <a:pt x="587" y="507"/>
                  </a:lnTo>
                  <a:lnTo>
                    <a:pt x="587" y="504"/>
                  </a:lnTo>
                  <a:lnTo>
                    <a:pt x="587" y="504"/>
                  </a:lnTo>
                  <a:lnTo>
                    <a:pt x="587" y="502"/>
                  </a:lnTo>
                  <a:lnTo>
                    <a:pt x="587" y="502"/>
                  </a:lnTo>
                  <a:lnTo>
                    <a:pt x="587" y="502"/>
                  </a:lnTo>
                  <a:lnTo>
                    <a:pt x="587" y="502"/>
                  </a:lnTo>
                  <a:lnTo>
                    <a:pt x="584" y="502"/>
                  </a:lnTo>
                  <a:lnTo>
                    <a:pt x="584" y="500"/>
                  </a:lnTo>
                  <a:lnTo>
                    <a:pt x="584" y="497"/>
                  </a:lnTo>
                  <a:lnTo>
                    <a:pt x="584" y="497"/>
                  </a:lnTo>
                  <a:lnTo>
                    <a:pt x="584" y="497"/>
                  </a:lnTo>
                  <a:lnTo>
                    <a:pt x="577" y="497"/>
                  </a:lnTo>
                  <a:lnTo>
                    <a:pt x="549" y="500"/>
                  </a:lnTo>
                  <a:lnTo>
                    <a:pt x="521" y="502"/>
                  </a:lnTo>
                  <a:lnTo>
                    <a:pt x="495" y="504"/>
                  </a:lnTo>
                  <a:lnTo>
                    <a:pt x="466" y="507"/>
                  </a:lnTo>
                  <a:lnTo>
                    <a:pt x="438" y="509"/>
                  </a:lnTo>
                  <a:lnTo>
                    <a:pt x="412" y="511"/>
                  </a:lnTo>
                  <a:lnTo>
                    <a:pt x="383" y="514"/>
                  </a:lnTo>
                  <a:lnTo>
                    <a:pt x="357" y="516"/>
                  </a:lnTo>
                  <a:lnTo>
                    <a:pt x="329" y="516"/>
                  </a:lnTo>
                  <a:lnTo>
                    <a:pt x="301" y="519"/>
                  </a:lnTo>
                  <a:lnTo>
                    <a:pt x="275" y="521"/>
                  </a:lnTo>
                  <a:lnTo>
                    <a:pt x="246" y="523"/>
                  </a:lnTo>
                  <a:lnTo>
                    <a:pt x="218" y="523"/>
                  </a:lnTo>
                  <a:lnTo>
                    <a:pt x="192" y="526"/>
                  </a:lnTo>
                  <a:lnTo>
                    <a:pt x="163" y="526"/>
                  </a:lnTo>
                  <a:lnTo>
                    <a:pt x="135" y="528"/>
                  </a:lnTo>
                  <a:lnTo>
                    <a:pt x="135" y="514"/>
                  </a:lnTo>
                  <a:lnTo>
                    <a:pt x="135" y="497"/>
                  </a:lnTo>
                  <a:lnTo>
                    <a:pt x="133" y="481"/>
                  </a:lnTo>
                  <a:lnTo>
                    <a:pt x="133" y="466"/>
                  </a:lnTo>
                  <a:lnTo>
                    <a:pt x="133" y="450"/>
                  </a:lnTo>
                  <a:lnTo>
                    <a:pt x="130" y="433"/>
                  </a:lnTo>
                  <a:lnTo>
                    <a:pt x="130" y="419"/>
                  </a:lnTo>
                  <a:lnTo>
                    <a:pt x="130" y="403"/>
                  </a:lnTo>
                  <a:lnTo>
                    <a:pt x="128" y="386"/>
                  </a:lnTo>
                  <a:lnTo>
                    <a:pt x="128" y="372"/>
                  </a:lnTo>
                  <a:lnTo>
                    <a:pt x="128" y="355"/>
                  </a:lnTo>
                  <a:lnTo>
                    <a:pt x="126" y="339"/>
                  </a:lnTo>
                  <a:lnTo>
                    <a:pt x="126" y="324"/>
                  </a:lnTo>
                  <a:lnTo>
                    <a:pt x="126" y="308"/>
                  </a:lnTo>
                  <a:lnTo>
                    <a:pt x="123" y="291"/>
                  </a:lnTo>
                  <a:lnTo>
                    <a:pt x="123" y="277"/>
                  </a:lnTo>
                  <a:lnTo>
                    <a:pt x="123" y="261"/>
                  </a:lnTo>
                  <a:lnTo>
                    <a:pt x="121" y="244"/>
                  </a:lnTo>
                  <a:lnTo>
                    <a:pt x="121" y="230"/>
                  </a:lnTo>
                  <a:lnTo>
                    <a:pt x="121" y="213"/>
                  </a:lnTo>
                  <a:lnTo>
                    <a:pt x="121" y="204"/>
                  </a:lnTo>
                  <a:lnTo>
                    <a:pt x="121" y="204"/>
                  </a:lnTo>
                  <a:lnTo>
                    <a:pt x="118" y="204"/>
                  </a:lnTo>
                  <a:lnTo>
                    <a:pt x="118" y="204"/>
                  </a:lnTo>
                  <a:lnTo>
                    <a:pt x="118" y="201"/>
                  </a:lnTo>
                  <a:lnTo>
                    <a:pt x="118" y="201"/>
                  </a:lnTo>
                  <a:lnTo>
                    <a:pt x="121" y="201"/>
                  </a:lnTo>
                  <a:lnTo>
                    <a:pt x="121" y="199"/>
                  </a:lnTo>
                  <a:lnTo>
                    <a:pt x="118" y="199"/>
                  </a:lnTo>
                  <a:lnTo>
                    <a:pt x="116" y="199"/>
                  </a:lnTo>
                  <a:lnTo>
                    <a:pt x="116" y="199"/>
                  </a:lnTo>
                  <a:lnTo>
                    <a:pt x="116" y="197"/>
                  </a:lnTo>
                  <a:lnTo>
                    <a:pt x="116" y="197"/>
                  </a:lnTo>
                  <a:lnTo>
                    <a:pt x="114" y="197"/>
                  </a:lnTo>
                  <a:lnTo>
                    <a:pt x="114" y="197"/>
                  </a:lnTo>
                  <a:lnTo>
                    <a:pt x="111" y="197"/>
                  </a:lnTo>
                  <a:lnTo>
                    <a:pt x="109" y="197"/>
                  </a:lnTo>
                  <a:lnTo>
                    <a:pt x="107" y="197"/>
                  </a:lnTo>
                  <a:lnTo>
                    <a:pt x="102" y="194"/>
                  </a:lnTo>
                  <a:lnTo>
                    <a:pt x="99" y="194"/>
                  </a:lnTo>
                  <a:lnTo>
                    <a:pt x="99" y="192"/>
                  </a:lnTo>
                  <a:lnTo>
                    <a:pt x="97" y="190"/>
                  </a:lnTo>
                  <a:lnTo>
                    <a:pt x="97" y="187"/>
                  </a:lnTo>
                  <a:lnTo>
                    <a:pt x="97" y="187"/>
                  </a:lnTo>
                  <a:lnTo>
                    <a:pt x="92" y="185"/>
                  </a:lnTo>
                  <a:lnTo>
                    <a:pt x="90" y="180"/>
                  </a:lnTo>
                  <a:lnTo>
                    <a:pt x="90" y="175"/>
                  </a:lnTo>
                  <a:lnTo>
                    <a:pt x="90" y="173"/>
                  </a:lnTo>
                  <a:lnTo>
                    <a:pt x="88" y="171"/>
                  </a:lnTo>
                  <a:lnTo>
                    <a:pt x="85" y="171"/>
                  </a:lnTo>
                  <a:lnTo>
                    <a:pt x="85" y="168"/>
                  </a:lnTo>
                  <a:lnTo>
                    <a:pt x="85" y="168"/>
                  </a:lnTo>
                  <a:lnTo>
                    <a:pt x="81" y="166"/>
                  </a:lnTo>
                  <a:lnTo>
                    <a:pt x="78" y="166"/>
                  </a:lnTo>
                  <a:lnTo>
                    <a:pt x="78" y="163"/>
                  </a:lnTo>
                  <a:lnTo>
                    <a:pt x="78" y="163"/>
                  </a:lnTo>
                  <a:lnTo>
                    <a:pt x="76" y="159"/>
                  </a:lnTo>
                  <a:lnTo>
                    <a:pt x="73" y="159"/>
                  </a:lnTo>
                  <a:lnTo>
                    <a:pt x="73" y="156"/>
                  </a:lnTo>
                  <a:lnTo>
                    <a:pt x="71" y="156"/>
                  </a:lnTo>
                  <a:lnTo>
                    <a:pt x="69" y="154"/>
                  </a:lnTo>
                  <a:lnTo>
                    <a:pt x="69" y="149"/>
                  </a:lnTo>
                  <a:lnTo>
                    <a:pt x="71" y="149"/>
                  </a:lnTo>
                  <a:lnTo>
                    <a:pt x="73" y="149"/>
                  </a:lnTo>
                  <a:lnTo>
                    <a:pt x="73" y="149"/>
                  </a:lnTo>
                  <a:lnTo>
                    <a:pt x="73" y="147"/>
                  </a:lnTo>
                  <a:lnTo>
                    <a:pt x="73" y="147"/>
                  </a:lnTo>
                  <a:lnTo>
                    <a:pt x="73" y="145"/>
                  </a:lnTo>
                  <a:lnTo>
                    <a:pt x="73" y="142"/>
                  </a:lnTo>
                  <a:lnTo>
                    <a:pt x="76" y="140"/>
                  </a:lnTo>
                  <a:lnTo>
                    <a:pt x="78" y="137"/>
                  </a:lnTo>
                  <a:lnTo>
                    <a:pt x="81" y="135"/>
                  </a:lnTo>
                  <a:lnTo>
                    <a:pt x="81" y="135"/>
                  </a:lnTo>
                  <a:lnTo>
                    <a:pt x="81" y="135"/>
                  </a:lnTo>
                  <a:lnTo>
                    <a:pt x="81" y="130"/>
                  </a:lnTo>
                  <a:lnTo>
                    <a:pt x="81" y="130"/>
                  </a:lnTo>
                  <a:lnTo>
                    <a:pt x="83" y="128"/>
                  </a:lnTo>
                  <a:lnTo>
                    <a:pt x="83" y="128"/>
                  </a:lnTo>
                  <a:lnTo>
                    <a:pt x="88" y="130"/>
                  </a:lnTo>
                  <a:lnTo>
                    <a:pt x="90" y="130"/>
                  </a:lnTo>
                  <a:lnTo>
                    <a:pt x="92" y="128"/>
                  </a:lnTo>
                  <a:lnTo>
                    <a:pt x="92" y="126"/>
                  </a:lnTo>
                  <a:lnTo>
                    <a:pt x="90" y="126"/>
                  </a:lnTo>
                  <a:lnTo>
                    <a:pt x="90" y="126"/>
                  </a:lnTo>
                  <a:lnTo>
                    <a:pt x="90" y="123"/>
                  </a:lnTo>
                  <a:lnTo>
                    <a:pt x="90" y="123"/>
                  </a:lnTo>
                  <a:lnTo>
                    <a:pt x="90" y="119"/>
                  </a:lnTo>
                  <a:lnTo>
                    <a:pt x="90" y="119"/>
                  </a:lnTo>
                  <a:lnTo>
                    <a:pt x="90" y="116"/>
                  </a:lnTo>
                  <a:lnTo>
                    <a:pt x="85" y="114"/>
                  </a:lnTo>
                  <a:lnTo>
                    <a:pt x="83" y="114"/>
                  </a:lnTo>
                  <a:lnTo>
                    <a:pt x="83" y="111"/>
                  </a:lnTo>
                  <a:lnTo>
                    <a:pt x="83" y="111"/>
                  </a:lnTo>
                  <a:lnTo>
                    <a:pt x="83" y="109"/>
                  </a:lnTo>
                  <a:lnTo>
                    <a:pt x="83" y="109"/>
                  </a:lnTo>
                  <a:lnTo>
                    <a:pt x="81" y="109"/>
                  </a:lnTo>
                  <a:lnTo>
                    <a:pt x="78" y="109"/>
                  </a:lnTo>
                  <a:lnTo>
                    <a:pt x="76" y="109"/>
                  </a:lnTo>
                  <a:lnTo>
                    <a:pt x="73" y="111"/>
                  </a:lnTo>
                  <a:lnTo>
                    <a:pt x="71" y="114"/>
                  </a:lnTo>
                  <a:lnTo>
                    <a:pt x="69" y="114"/>
                  </a:lnTo>
                  <a:lnTo>
                    <a:pt x="66" y="114"/>
                  </a:lnTo>
                  <a:lnTo>
                    <a:pt x="64" y="111"/>
                  </a:lnTo>
                  <a:lnTo>
                    <a:pt x="64" y="109"/>
                  </a:lnTo>
                  <a:lnTo>
                    <a:pt x="62" y="109"/>
                  </a:lnTo>
                  <a:lnTo>
                    <a:pt x="62" y="109"/>
                  </a:lnTo>
                  <a:lnTo>
                    <a:pt x="59" y="109"/>
                  </a:lnTo>
                  <a:lnTo>
                    <a:pt x="59" y="109"/>
                  </a:lnTo>
                  <a:lnTo>
                    <a:pt x="59" y="107"/>
                  </a:lnTo>
                  <a:lnTo>
                    <a:pt x="57" y="107"/>
                  </a:lnTo>
                  <a:lnTo>
                    <a:pt x="57" y="107"/>
                  </a:lnTo>
                  <a:lnTo>
                    <a:pt x="57" y="104"/>
                  </a:lnTo>
                  <a:lnTo>
                    <a:pt x="55" y="104"/>
                  </a:lnTo>
                  <a:lnTo>
                    <a:pt x="55" y="104"/>
                  </a:lnTo>
                  <a:lnTo>
                    <a:pt x="52" y="102"/>
                  </a:lnTo>
                  <a:lnTo>
                    <a:pt x="47" y="97"/>
                  </a:lnTo>
                  <a:lnTo>
                    <a:pt x="45" y="95"/>
                  </a:lnTo>
                  <a:lnTo>
                    <a:pt x="43" y="95"/>
                  </a:lnTo>
                  <a:lnTo>
                    <a:pt x="38" y="95"/>
                  </a:lnTo>
                  <a:lnTo>
                    <a:pt x="38" y="92"/>
                  </a:lnTo>
                  <a:lnTo>
                    <a:pt x="36" y="90"/>
                  </a:lnTo>
                  <a:lnTo>
                    <a:pt x="38" y="88"/>
                  </a:lnTo>
                  <a:lnTo>
                    <a:pt x="38" y="85"/>
                  </a:lnTo>
                  <a:lnTo>
                    <a:pt x="38" y="85"/>
                  </a:lnTo>
                  <a:lnTo>
                    <a:pt x="38" y="83"/>
                  </a:lnTo>
                  <a:lnTo>
                    <a:pt x="36" y="81"/>
                  </a:lnTo>
                  <a:lnTo>
                    <a:pt x="33" y="78"/>
                  </a:lnTo>
                  <a:lnTo>
                    <a:pt x="33" y="78"/>
                  </a:lnTo>
                  <a:lnTo>
                    <a:pt x="31" y="74"/>
                  </a:lnTo>
                  <a:lnTo>
                    <a:pt x="31" y="71"/>
                  </a:lnTo>
                  <a:lnTo>
                    <a:pt x="31" y="69"/>
                  </a:lnTo>
                  <a:lnTo>
                    <a:pt x="31" y="69"/>
                  </a:lnTo>
                  <a:lnTo>
                    <a:pt x="29" y="69"/>
                  </a:lnTo>
                  <a:lnTo>
                    <a:pt x="24" y="66"/>
                  </a:lnTo>
                  <a:lnTo>
                    <a:pt x="24" y="66"/>
                  </a:lnTo>
                  <a:lnTo>
                    <a:pt x="21" y="66"/>
                  </a:lnTo>
                  <a:lnTo>
                    <a:pt x="21" y="64"/>
                  </a:lnTo>
                  <a:lnTo>
                    <a:pt x="21" y="62"/>
                  </a:lnTo>
                  <a:lnTo>
                    <a:pt x="19" y="62"/>
                  </a:lnTo>
                  <a:lnTo>
                    <a:pt x="17" y="62"/>
                  </a:lnTo>
                  <a:lnTo>
                    <a:pt x="14" y="62"/>
                  </a:lnTo>
                  <a:lnTo>
                    <a:pt x="14" y="62"/>
                  </a:lnTo>
                  <a:lnTo>
                    <a:pt x="12" y="59"/>
                  </a:lnTo>
                  <a:lnTo>
                    <a:pt x="14" y="59"/>
                  </a:lnTo>
                  <a:lnTo>
                    <a:pt x="14" y="57"/>
                  </a:lnTo>
                  <a:lnTo>
                    <a:pt x="14" y="57"/>
                  </a:lnTo>
                  <a:lnTo>
                    <a:pt x="14" y="57"/>
                  </a:lnTo>
                  <a:lnTo>
                    <a:pt x="14" y="52"/>
                  </a:lnTo>
                  <a:lnTo>
                    <a:pt x="12" y="50"/>
                  </a:lnTo>
                  <a:lnTo>
                    <a:pt x="12" y="50"/>
                  </a:lnTo>
                  <a:lnTo>
                    <a:pt x="12" y="50"/>
                  </a:lnTo>
                  <a:lnTo>
                    <a:pt x="12" y="48"/>
                  </a:lnTo>
                  <a:lnTo>
                    <a:pt x="12" y="45"/>
                  </a:lnTo>
                  <a:lnTo>
                    <a:pt x="10" y="45"/>
                  </a:lnTo>
                  <a:lnTo>
                    <a:pt x="10" y="43"/>
                  </a:lnTo>
                  <a:lnTo>
                    <a:pt x="7" y="40"/>
                  </a:lnTo>
                  <a:lnTo>
                    <a:pt x="7" y="38"/>
                  </a:lnTo>
                  <a:lnTo>
                    <a:pt x="7" y="38"/>
                  </a:lnTo>
                  <a:lnTo>
                    <a:pt x="7" y="36"/>
                  </a:lnTo>
                  <a:lnTo>
                    <a:pt x="7" y="36"/>
                  </a:lnTo>
                  <a:lnTo>
                    <a:pt x="5" y="33"/>
                  </a:lnTo>
                  <a:lnTo>
                    <a:pt x="3" y="33"/>
                  </a:lnTo>
                  <a:lnTo>
                    <a:pt x="0" y="33"/>
                  </a:lnTo>
                  <a:lnTo>
                    <a:pt x="0" y="29"/>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24" y="24"/>
                  </a:lnTo>
                  <a:lnTo>
                    <a:pt x="47" y="24"/>
                  </a:lnTo>
                  <a:lnTo>
                    <a:pt x="71" y="21"/>
                  </a:lnTo>
                  <a:lnTo>
                    <a:pt x="95" y="21"/>
                  </a:lnTo>
                  <a:lnTo>
                    <a:pt x="118" y="19"/>
                  </a:lnTo>
                  <a:lnTo>
                    <a:pt x="142" y="19"/>
                  </a:lnTo>
                  <a:lnTo>
                    <a:pt x="166" y="17"/>
                  </a:lnTo>
                  <a:lnTo>
                    <a:pt x="187" y="17"/>
                  </a:lnTo>
                  <a:lnTo>
                    <a:pt x="211" y="14"/>
                  </a:lnTo>
                  <a:lnTo>
                    <a:pt x="234" y="12"/>
                  </a:lnTo>
                  <a:lnTo>
                    <a:pt x="258" y="12"/>
                  </a:lnTo>
                  <a:lnTo>
                    <a:pt x="282" y="10"/>
                  </a:lnTo>
                  <a:lnTo>
                    <a:pt x="305" y="7"/>
                  </a:lnTo>
                  <a:lnTo>
                    <a:pt x="329" y="5"/>
                  </a:lnTo>
                  <a:lnTo>
                    <a:pt x="350" y="5"/>
                  </a:lnTo>
                  <a:lnTo>
                    <a:pt x="374" y="3"/>
                  </a:lnTo>
                  <a:lnTo>
                    <a:pt x="383" y="3"/>
                  </a:lnTo>
                  <a:lnTo>
                    <a:pt x="388" y="0"/>
                  </a:lnTo>
                  <a:lnTo>
                    <a:pt x="388" y="3"/>
                  </a:lnTo>
                  <a:lnTo>
                    <a:pt x="388" y="3"/>
                  </a:lnTo>
                  <a:lnTo>
                    <a:pt x="390" y="5"/>
                  </a:lnTo>
                  <a:lnTo>
                    <a:pt x="390" y="5"/>
                  </a:lnTo>
                  <a:lnTo>
                    <a:pt x="390" y="7"/>
                  </a:lnTo>
                  <a:lnTo>
                    <a:pt x="393" y="7"/>
                  </a:lnTo>
                  <a:lnTo>
                    <a:pt x="393" y="10"/>
                  </a:lnTo>
                  <a:lnTo>
                    <a:pt x="393" y="10"/>
                  </a:lnTo>
                  <a:lnTo>
                    <a:pt x="395" y="10"/>
                  </a:lnTo>
                  <a:lnTo>
                    <a:pt x="395" y="10"/>
                  </a:lnTo>
                  <a:lnTo>
                    <a:pt x="398" y="12"/>
                  </a:lnTo>
                  <a:lnTo>
                    <a:pt x="400" y="12"/>
                  </a:lnTo>
                  <a:lnTo>
                    <a:pt x="400" y="14"/>
                  </a:lnTo>
                  <a:lnTo>
                    <a:pt x="400" y="14"/>
                  </a:lnTo>
                  <a:lnTo>
                    <a:pt x="400" y="14"/>
                  </a:lnTo>
                  <a:lnTo>
                    <a:pt x="400" y="14"/>
                  </a:lnTo>
                  <a:lnTo>
                    <a:pt x="402" y="14"/>
                  </a:lnTo>
                  <a:lnTo>
                    <a:pt x="402" y="14"/>
                  </a:lnTo>
                  <a:lnTo>
                    <a:pt x="402" y="17"/>
                  </a:lnTo>
                  <a:lnTo>
                    <a:pt x="402" y="17"/>
                  </a:lnTo>
                  <a:lnTo>
                    <a:pt x="402" y="17"/>
                  </a:lnTo>
                  <a:lnTo>
                    <a:pt x="405" y="17"/>
                  </a:lnTo>
                  <a:lnTo>
                    <a:pt x="407" y="19"/>
                  </a:lnTo>
                  <a:lnTo>
                    <a:pt x="407" y="19"/>
                  </a:lnTo>
                  <a:lnTo>
                    <a:pt x="407" y="19"/>
                  </a:lnTo>
                  <a:lnTo>
                    <a:pt x="407" y="21"/>
                  </a:lnTo>
                  <a:lnTo>
                    <a:pt x="407" y="21"/>
                  </a:lnTo>
                  <a:lnTo>
                    <a:pt x="407" y="21"/>
                  </a:lnTo>
                  <a:lnTo>
                    <a:pt x="409" y="24"/>
                  </a:lnTo>
                  <a:lnTo>
                    <a:pt x="412" y="26"/>
                  </a:lnTo>
                  <a:lnTo>
                    <a:pt x="414" y="29"/>
                  </a:lnTo>
                  <a:lnTo>
                    <a:pt x="416" y="29"/>
                  </a:lnTo>
                  <a:lnTo>
                    <a:pt x="419" y="29"/>
                  </a:lnTo>
                  <a:lnTo>
                    <a:pt x="419" y="29"/>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 name="Freeform 32">
              <a:extLst>
                <a:ext uri="{FF2B5EF4-FFF2-40B4-BE49-F238E27FC236}">
                  <a16:creationId xmlns:a16="http://schemas.microsoft.com/office/drawing/2014/main" xmlns="" id="{69B6B0C2-BB04-4EFC-AAB5-3212E99DDFBF}"/>
                </a:ext>
              </a:extLst>
            </p:cNvPr>
            <p:cNvSpPr>
              <a:spLocks/>
            </p:cNvSpPr>
            <p:nvPr/>
          </p:nvSpPr>
          <p:spPr bwMode="auto">
            <a:xfrm>
              <a:off x="8650803" y="2424286"/>
              <a:ext cx="665870" cy="699460"/>
            </a:xfrm>
            <a:custGeom>
              <a:avLst/>
              <a:gdLst>
                <a:gd name="T0" fmla="*/ 648 w 674"/>
                <a:gd name="T1" fmla="*/ 132 h 708"/>
                <a:gd name="T2" fmla="*/ 596 w 674"/>
                <a:gd name="T3" fmla="*/ 125 h 708"/>
                <a:gd name="T4" fmla="*/ 577 w 674"/>
                <a:gd name="T5" fmla="*/ 128 h 708"/>
                <a:gd name="T6" fmla="*/ 563 w 674"/>
                <a:gd name="T7" fmla="*/ 113 h 708"/>
                <a:gd name="T8" fmla="*/ 525 w 674"/>
                <a:gd name="T9" fmla="*/ 132 h 708"/>
                <a:gd name="T10" fmla="*/ 499 w 674"/>
                <a:gd name="T11" fmla="*/ 132 h 708"/>
                <a:gd name="T12" fmla="*/ 473 w 674"/>
                <a:gd name="T13" fmla="*/ 123 h 708"/>
                <a:gd name="T14" fmla="*/ 437 w 674"/>
                <a:gd name="T15" fmla="*/ 106 h 708"/>
                <a:gd name="T16" fmla="*/ 428 w 674"/>
                <a:gd name="T17" fmla="*/ 121 h 708"/>
                <a:gd name="T18" fmla="*/ 402 w 674"/>
                <a:gd name="T19" fmla="*/ 99 h 708"/>
                <a:gd name="T20" fmla="*/ 395 w 674"/>
                <a:gd name="T21" fmla="*/ 85 h 708"/>
                <a:gd name="T22" fmla="*/ 331 w 674"/>
                <a:gd name="T23" fmla="*/ 87 h 708"/>
                <a:gd name="T24" fmla="*/ 293 w 674"/>
                <a:gd name="T25" fmla="*/ 80 h 708"/>
                <a:gd name="T26" fmla="*/ 257 w 674"/>
                <a:gd name="T27" fmla="*/ 73 h 708"/>
                <a:gd name="T28" fmla="*/ 220 w 674"/>
                <a:gd name="T29" fmla="*/ 59 h 708"/>
                <a:gd name="T30" fmla="*/ 208 w 674"/>
                <a:gd name="T31" fmla="*/ 9 h 708"/>
                <a:gd name="T32" fmla="*/ 179 w 674"/>
                <a:gd name="T33" fmla="*/ 42 h 708"/>
                <a:gd name="T34" fmla="*/ 45 w 674"/>
                <a:gd name="T35" fmla="*/ 50 h 708"/>
                <a:gd name="T36" fmla="*/ 2 w 674"/>
                <a:gd name="T37" fmla="*/ 61 h 708"/>
                <a:gd name="T38" fmla="*/ 9 w 674"/>
                <a:gd name="T39" fmla="*/ 99 h 708"/>
                <a:gd name="T40" fmla="*/ 11 w 674"/>
                <a:gd name="T41" fmla="*/ 132 h 708"/>
                <a:gd name="T42" fmla="*/ 21 w 674"/>
                <a:gd name="T43" fmla="*/ 180 h 708"/>
                <a:gd name="T44" fmla="*/ 26 w 674"/>
                <a:gd name="T45" fmla="*/ 192 h 708"/>
                <a:gd name="T46" fmla="*/ 37 w 674"/>
                <a:gd name="T47" fmla="*/ 215 h 708"/>
                <a:gd name="T48" fmla="*/ 37 w 674"/>
                <a:gd name="T49" fmla="*/ 234 h 708"/>
                <a:gd name="T50" fmla="*/ 40 w 674"/>
                <a:gd name="T51" fmla="*/ 267 h 708"/>
                <a:gd name="T52" fmla="*/ 45 w 674"/>
                <a:gd name="T53" fmla="*/ 291 h 708"/>
                <a:gd name="T54" fmla="*/ 47 w 674"/>
                <a:gd name="T55" fmla="*/ 296 h 708"/>
                <a:gd name="T56" fmla="*/ 47 w 674"/>
                <a:gd name="T57" fmla="*/ 317 h 708"/>
                <a:gd name="T58" fmla="*/ 52 w 674"/>
                <a:gd name="T59" fmla="*/ 345 h 708"/>
                <a:gd name="T60" fmla="*/ 63 w 674"/>
                <a:gd name="T61" fmla="*/ 367 h 708"/>
                <a:gd name="T62" fmla="*/ 68 w 674"/>
                <a:gd name="T63" fmla="*/ 388 h 708"/>
                <a:gd name="T64" fmla="*/ 68 w 674"/>
                <a:gd name="T65" fmla="*/ 416 h 708"/>
                <a:gd name="T66" fmla="*/ 52 w 674"/>
                <a:gd name="T67" fmla="*/ 442 h 708"/>
                <a:gd name="T68" fmla="*/ 56 w 674"/>
                <a:gd name="T69" fmla="*/ 471 h 708"/>
                <a:gd name="T70" fmla="*/ 80 w 674"/>
                <a:gd name="T71" fmla="*/ 490 h 708"/>
                <a:gd name="T72" fmla="*/ 87 w 674"/>
                <a:gd name="T73" fmla="*/ 682 h 708"/>
                <a:gd name="T74" fmla="*/ 359 w 674"/>
                <a:gd name="T75" fmla="*/ 696 h 708"/>
                <a:gd name="T76" fmla="*/ 572 w 674"/>
                <a:gd name="T77" fmla="*/ 674 h 708"/>
                <a:gd name="T78" fmla="*/ 570 w 674"/>
                <a:gd name="T79" fmla="*/ 648 h 708"/>
                <a:gd name="T80" fmla="*/ 563 w 674"/>
                <a:gd name="T81" fmla="*/ 632 h 708"/>
                <a:gd name="T82" fmla="*/ 551 w 674"/>
                <a:gd name="T83" fmla="*/ 620 h 708"/>
                <a:gd name="T84" fmla="*/ 527 w 674"/>
                <a:gd name="T85" fmla="*/ 615 h 708"/>
                <a:gd name="T86" fmla="*/ 466 w 674"/>
                <a:gd name="T87" fmla="*/ 570 h 708"/>
                <a:gd name="T88" fmla="*/ 432 w 674"/>
                <a:gd name="T89" fmla="*/ 551 h 708"/>
                <a:gd name="T90" fmla="*/ 421 w 674"/>
                <a:gd name="T91" fmla="*/ 518 h 708"/>
                <a:gd name="T92" fmla="*/ 418 w 674"/>
                <a:gd name="T93" fmla="*/ 492 h 708"/>
                <a:gd name="T94" fmla="*/ 421 w 674"/>
                <a:gd name="T95" fmla="*/ 469 h 708"/>
                <a:gd name="T96" fmla="*/ 416 w 674"/>
                <a:gd name="T97" fmla="*/ 442 h 708"/>
                <a:gd name="T98" fmla="*/ 411 w 674"/>
                <a:gd name="T99" fmla="*/ 412 h 708"/>
                <a:gd name="T100" fmla="*/ 430 w 674"/>
                <a:gd name="T101" fmla="*/ 390 h 708"/>
                <a:gd name="T102" fmla="*/ 442 w 674"/>
                <a:gd name="T103" fmla="*/ 383 h 708"/>
                <a:gd name="T104" fmla="*/ 451 w 674"/>
                <a:gd name="T105" fmla="*/ 371 h 708"/>
                <a:gd name="T106" fmla="*/ 449 w 674"/>
                <a:gd name="T107" fmla="*/ 308 h 708"/>
                <a:gd name="T108" fmla="*/ 456 w 674"/>
                <a:gd name="T109" fmla="*/ 303 h 708"/>
                <a:gd name="T110" fmla="*/ 461 w 674"/>
                <a:gd name="T111" fmla="*/ 296 h 708"/>
                <a:gd name="T112" fmla="*/ 494 w 674"/>
                <a:gd name="T113" fmla="*/ 265 h 708"/>
                <a:gd name="T114" fmla="*/ 508 w 674"/>
                <a:gd name="T115" fmla="*/ 251 h 708"/>
                <a:gd name="T116" fmla="*/ 633 w 674"/>
                <a:gd name="T117" fmla="*/ 154 h 708"/>
                <a:gd name="T118" fmla="*/ 674 w 674"/>
                <a:gd name="T119" fmla="*/ 12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4" h="708">
                  <a:moveTo>
                    <a:pt x="674" y="128"/>
                  </a:moveTo>
                  <a:lnTo>
                    <a:pt x="669" y="128"/>
                  </a:lnTo>
                  <a:lnTo>
                    <a:pt x="667" y="128"/>
                  </a:lnTo>
                  <a:lnTo>
                    <a:pt x="662" y="128"/>
                  </a:lnTo>
                  <a:lnTo>
                    <a:pt x="662" y="128"/>
                  </a:lnTo>
                  <a:lnTo>
                    <a:pt x="660" y="128"/>
                  </a:lnTo>
                  <a:lnTo>
                    <a:pt x="660" y="128"/>
                  </a:lnTo>
                  <a:lnTo>
                    <a:pt x="657" y="128"/>
                  </a:lnTo>
                  <a:lnTo>
                    <a:pt x="655" y="128"/>
                  </a:lnTo>
                  <a:lnTo>
                    <a:pt x="648" y="132"/>
                  </a:lnTo>
                  <a:lnTo>
                    <a:pt x="645" y="132"/>
                  </a:lnTo>
                  <a:lnTo>
                    <a:pt x="641" y="130"/>
                  </a:lnTo>
                  <a:lnTo>
                    <a:pt x="638" y="130"/>
                  </a:lnTo>
                  <a:lnTo>
                    <a:pt x="636" y="128"/>
                  </a:lnTo>
                  <a:lnTo>
                    <a:pt x="631" y="121"/>
                  </a:lnTo>
                  <a:lnTo>
                    <a:pt x="631" y="121"/>
                  </a:lnTo>
                  <a:lnTo>
                    <a:pt x="626" y="118"/>
                  </a:lnTo>
                  <a:lnTo>
                    <a:pt x="622" y="118"/>
                  </a:lnTo>
                  <a:lnTo>
                    <a:pt x="596" y="125"/>
                  </a:lnTo>
                  <a:lnTo>
                    <a:pt x="596" y="125"/>
                  </a:lnTo>
                  <a:lnTo>
                    <a:pt x="596" y="125"/>
                  </a:lnTo>
                  <a:lnTo>
                    <a:pt x="593" y="123"/>
                  </a:lnTo>
                  <a:lnTo>
                    <a:pt x="593" y="125"/>
                  </a:lnTo>
                  <a:lnTo>
                    <a:pt x="591" y="125"/>
                  </a:lnTo>
                  <a:lnTo>
                    <a:pt x="589" y="125"/>
                  </a:lnTo>
                  <a:lnTo>
                    <a:pt x="589" y="125"/>
                  </a:lnTo>
                  <a:lnTo>
                    <a:pt x="586" y="125"/>
                  </a:lnTo>
                  <a:lnTo>
                    <a:pt x="586" y="123"/>
                  </a:lnTo>
                  <a:lnTo>
                    <a:pt x="584" y="123"/>
                  </a:lnTo>
                  <a:lnTo>
                    <a:pt x="577" y="128"/>
                  </a:lnTo>
                  <a:lnTo>
                    <a:pt x="572" y="128"/>
                  </a:lnTo>
                  <a:lnTo>
                    <a:pt x="567" y="125"/>
                  </a:lnTo>
                  <a:lnTo>
                    <a:pt x="567" y="123"/>
                  </a:lnTo>
                  <a:lnTo>
                    <a:pt x="565" y="121"/>
                  </a:lnTo>
                  <a:lnTo>
                    <a:pt x="565" y="118"/>
                  </a:lnTo>
                  <a:lnTo>
                    <a:pt x="565" y="118"/>
                  </a:lnTo>
                  <a:lnTo>
                    <a:pt x="563" y="118"/>
                  </a:lnTo>
                  <a:lnTo>
                    <a:pt x="563" y="118"/>
                  </a:lnTo>
                  <a:lnTo>
                    <a:pt x="563" y="116"/>
                  </a:lnTo>
                  <a:lnTo>
                    <a:pt x="563" y="113"/>
                  </a:lnTo>
                  <a:lnTo>
                    <a:pt x="563" y="113"/>
                  </a:lnTo>
                  <a:lnTo>
                    <a:pt x="563" y="111"/>
                  </a:lnTo>
                  <a:lnTo>
                    <a:pt x="560" y="111"/>
                  </a:lnTo>
                  <a:lnTo>
                    <a:pt x="555" y="111"/>
                  </a:lnTo>
                  <a:lnTo>
                    <a:pt x="548" y="116"/>
                  </a:lnTo>
                  <a:lnTo>
                    <a:pt x="546" y="118"/>
                  </a:lnTo>
                  <a:lnTo>
                    <a:pt x="541" y="121"/>
                  </a:lnTo>
                  <a:lnTo>
                    <a:pt x="532" y="128"/>
                  </a:lnTo>
                  <a:lnTo>
                    <a:pt x="529" y="130"/>
                  </a:lnTo>
                  <a:lnTo>
                    <a:pt x="525" y="132"/>
                  </a:lnTo>
                  <a:lnTo>
                    <a:pt x="518" y="135"/>
                  </a:lnTo>
                  <a:lnTo>
                    <a:pt x="513" y="137"/>
                  </a:lnTo>
                  <a:lnTo>
                    <a:pt x="510" y="137"/>
                  </a:lnTo>
                  <a:lnTo>
                    <a:pt x="508" y="137"/>
                  </a:lnTo>
                  <a:lnTo>
                    <a:pt x="508" y="137"/>
                  </a:lnTo>
                  <a:lnTo>
                    <a:pt x="499" y="137"/>
                  </a:lnTo>
                  <a:lnTo>
                    <a:pt x="499" y="137"/>
                  </a:lnTo>
                  <a:lnTo>
                    <a:pt x="499" y="137"/>
                  </a:lnTo>
                  <a:lnTo>
                    <a:pt x="499" y="135"/>
                  </a:lnTo>
                  <a:lnTo>
                    <a:pt x="499" y="132"/>
                  </a:lnTo>
                  <a:lnTo>
                    <a:pt x="499" y="132"/>
                  </a:lnTo>
                  <a:lnTo>
                    <a:pt x="496" y="132"/>
                  </a:lnTo>
                  <a:lnTo>
                    <a:pt x="496" y="132"/>
                  </a:lnTo>
                  <a:lnTo>
                    <a:pt x="489" y="132"/>
                  </a:lnTo>
                  <a:lnTo>
                    <a:pt x="487" y="130"/>
                  </a:lnTo>
                  <a:lnTo>
                    <a:pt x="487" y="128"/>
                  </a:lnTo>
                  <a:lnTo>
                    <a:pt x="484" y="125"/>
                  </a:lnTo>
                  <a:lnTo>
                    <a:pt x="484" y="123"/>
                  </a:lnTo>
                  <a:lnTo>
                    <a:pt x="482" y="123"/>
                  </a:lnTo>
                  <a:lnTo>
                    <a:pt x="473" y="123"/>
                  </a:lnTo>
                  <a:lnTo>
                    <a:pt x="463" y="118"/>
                  </a:lnTo>
                  <a:lnTo>
                    <a:pt x="463" y="118"/>
                  </a:lnTo>
                  <a:lnTo>
                    <a:pt x="461" y="116"/>
                  </a:lnTo>
                  <a:lnTo>
                    <a:pt x="458" y="116"/>
                  </a:lnTo>
                  <a:lnTo>
                    <a:pt x="458" y="111"/>
                  </a:lnTo>
                  <a:lnTo>
                    <a:pt x="456" y="109"/>
                  </a:lnTo>
                  <a:lnTo>
                    <a:pt x="456" y="106"/>
                  </a:lnTo>
                  <a:lnTo>
                    <a:pt x="454" y="106"/>
                  </a:lnTo>
                  <a:lnTo>
                    <a:pt x="447" y="106"/>
                  </a:lnTo>
                  <a:lnTo>
                    <a:pt x="437" y="106"/>
                  </a:lnTo>
                  <a:lnTo>
                    <a:pt x="435" y="109"/>
                  </a:lnTo>
                  <a:lnTo>
                    <a:pt x="432" y="111"/>
                  </a:lnTo>
                  <a:lnTo>
                    <a:pt x="432" y="113"/>
                  </a:lnTo>
                  <a:lnTo>
                    <a:pt x="435" y="116"/>
                  </a:lnTo>
                  <a:lnTo>
                    <a:pt x="435" y="118"/>
                  </a:lnTo>
                  <a:lnTo>
                    <a:pt x="435" y="121"/>
                  </a:lnTo>
                  <a:lnTo>
                    <a:pt x="432" y="121"/>
                  </a:lnTo>
                  <a:lnTo>
                    <a:pt x="430" y="121"/>
                  </a:lnTo>
                  <a:lnTo>
                    <a:pt x="428" y="123"/>
                  </a:lnTo>
                  <a:lnTo>
                    <a:pt x="428" y="121"/>
                  </a:lnTo>
                  <a:lnTo>
                    <a:pt x="423" y="116"/>
                  </a:lnTo>
                  <a:lnTo>
                    <a:pt x="421" y="111"/>
                  </a:lnTo>
                  <a:lnTo>
                    <a:pt x="418" y="109"/>
                  </a:lnTo>
                  <a:lnTo>
                    <a:pt x="418" y="106"/>
                  </a:lnTo>
                  <a:lnTo>
                    <a:pt x="418" y="102"/>
                  </a:lnTo>
                  <a:lnTo>
                    <a:pt x="418" y="99"/>
                  </a:lnTo>
                  <a:lnTo>
                    <a:pt x="416" y="97"/>
                  </a:lnTo>
                  <a:lnTo>
                    <a:pt x="414" y="97"/>
                  </a:lnTo>
                  <a:lnTo>
                    <a:pt x="409" y="97"/>
                  </a:lnTo>
                  <a:lnTo>
                    <a:pt x="402" y="99"/>
                  </a:lnTo>
                  <a:lnTo>
                    <a:pt x="399" y="97"/>
                  </a:lnTo>
                  <a:lnTo>
                    <a:pt x="397" y="97"/>
                  </a:lnTo>
                  <a:lnTo>
                    <a:pt x="395" y="97"/>
                  </a:lnTo>
                  <a:lnTo>
                    <a:pt x="397" y="92"/>
                  </a:lnTo>
                  <a:lnTo>
                    <a:pt x="397" y="92"/>
                  </a:lnTo>
                  <a:lnTo>
                    <a:pt x="402" y="92"/>
                  </a:lnTo>
                  <a:lnTo>
                    <a:pt x="404" y="90"/>
                  </a:lnTo>
                  <a:lnTo>
                    <a:pt x="404" y="87"/>
                  </a:lnTo>
                  <a:lnTo>
                    <a:pt x="402" y="87"/>
                  </a:lnTo>
                  <a:lnTo>
                    <a:pt x="395" y="85"/>
                  </a:lnTo>
                  <a:lnTo>
                    <a:pt x="380" y="83"/>
                  </a:lnTo>
                  <a:lnTo>
                    <a:pt x="373" y="80"/>
                  </a:lnTo>
                  <a:lnTo>
                    <a:pt x="371" y="78"/>
                  </a:lnTo>
                  <a:lnTo>
                    <a:pt x="359" y="78"/>
                  </a:lnTo>
                  <a:lnTo>
                    <a:pt x="347" y="78"/>
                  </a:lnTo>
                  <a:lnTo>
                    <a:pt x="335" y="80"/>
                  </a:lnTo>
                  <a:lnTo>
                    <a:pt x="333" y="83"/>
                  </a:lnTo>
                  <a:lnTo>
                    <a:pt x="331" y="83"/>
                  </a:lnTo>
                  <a:lnTo>
                    <a:pt x="331" y="85"/>
                  </a:lnTo>
                  <a:lnTo>
                    <a:pt x="331" y="87"/>
                  </a:lnTo>
                  <a:lnTo>
                    <a:pt x="331" y="87"/>
                  </a:lnTo>
                  <a:lnTo>
                    <a:pt x="328" y="90"/>
                  </a:lnTo>
                  <a:lnTo>
                    <a:pt x="321" y="92"/>
                  </a:lnTo>
                  <a:lnTo>
                    <a:pt x="319" y="92"/>
                  </a:lnTo>
                  <a:lnTo>
                    <a:pt x="317" y="92"/>
                  </a:lnTo>
                  <a:lnTo>
                    <a:pt x="305" y="95"/>
                  </a:lnTo>
                  <a:lnTo>
                    <a:pt x="302" y="95"/>
                  </a:lnTo>
                  <a:lnTo>
                    <a:pt x="300" y="92"/>
                  </a:lnTo>
                  <a:lnTo>
                    <a:pt x="298" y="83"/>
                  </a:lnTo>
                  <a:lnTo>
                    <a:pt x="293" y="80"/>
                  </a:lnTo>
                  <a:lnTo>
                    <a:pt x="279" y="80"/>
                  </a:lnTo>
                  <a:lnTo>
                    <a:pt x="262" y="80"/>
                  </a:lnTo>
                  <a:lnTo>
                    <a:pt x="260" y="80"/>
                  </a:lnTo>
                  <a:lnTo>
                    <a:pt x="260" y="80"/>
                  </a:lnTo>
                  <a:lnTo>
                    <a:pt x="260" y="78"/>
                  </a:lnTo>
                  <a:lnTo>
                    <a:pt x="260" y="76"/>
                  </a:lnTo>
                  <a:lnTo>
                    <a:pt x="260" y="76"/>
                  </a:lnTo>
                  <a:lnTo>
                    <a:pt x="257" y="76"/>
                  </a:lnTo>
                  <a:lnTo>
                    <a:pt x="257" y="76"/>
                  </a:lnTo>
                  <a:lnTo>
                    <a:pt x="257" y="73"/>
                  </a:lnTo>
                  <a:lnTo>
                    <a:pt x="255" y="73"/>
                  </a:lnTo>
                  <a:lnTo>
                    <a:pt x="241" y="76"/>
                  </a:lnTo>
                  <a:lnTo>
                    <a:pt x="236" y="76"/>
                  </a:lnTo>
                  <a:lnTo>
                    <a:pt x="231" y="73"/>
                  </a:lnTo>
                  <a:lnTo>
                    <a:pt x="222" y="69"/>
                  </a:lnTo>
                  <a:lnTo>
                    <a:pt x="220" y="66"/>
                  </a:lnTo>
                  <a:lnTo>
                    <a:pt x="220" y="64"/>
                  </a:lnTo>
                  <a:lnTo>
                    <a:pt x="220" y="64"/>
                  </a:lnTo>
                  <a:lnTo>
                    <a:pt x="220" y="61"/>
                  </a:lnTo>
                  <a:lnTo>
                    <a:pt x="220" y="59"/>
                  </a:lnTo>
                  <a:lnTo>
                    <a:pt x="220" y="59"/>
                  </a:lnTo>
                  <a:lnTo>
                    <a:pt x="220" y="52"/>
                  </a:lnTo>
                  <a:lnTo>
                    <a:pt x="215" y="40"/>
                  </a:lnTo>
                  <a:lnTo>
                    <a:pt x="210" y="28"/>
                  </a:lnTo>
                  <a:lnTo>
                    <a:pt x="210" y="26"/>
                  </a:lnTo>
                  <a:lnTo>
                    <a:pt x="210" y="24"/>
                  </a:lnTo>
                  <a:lnTo>
                    <a:pt x="210" y="19"/>
                  </a:lnTo>
                  <a:lnTo>
                    <a:pt x="208" y="16"/>
                  </a:lnTo>
                  <a:lnTo>
                    <a:pt x="208" y="14"/>
                  </a:lnTo>
                  <a:lnTo>
                    <a:pt x="208" y="9"/>
                  </a:lnTo>
                  <a:lnTo>
                    <a:pt x="205" y="7"/>
                  </a:lnTo>
                  <a:lnTo>
                    <a:pt x="205" y="5"/>
                  </a:lnTo>
                  <a:lnTo>
                    <a:pt x="198" y="2"/>
                  </a:lnTo>
                  <a:lnTo>
                    <a:pt x="194" y="2"/>
                  </a:lnTo>
                  <a:lnTo>
                    <a:pt x="182" y="2"/>
                  </a:lnTo>
                  <a:lnTo>
                    <a:pt x="177" y="0"/>
                  </a:lnTo>
                  <a:lnTo>
                    <a:pt x="177" y="7"/>
                  </a:lnTo>
                  <a:lnTo>
                    <a:pt x="179" y="16"/>
                  </a:lnTo>
                  <a:lnTo>
                    <a:pt x="179" y="31"/>
                  </a:lnTo>
                  <a:lnTo>
                    <a:pt x="179" y="42"/>
                  </a:lnTo>
                  <a:lnTo>
                    <a:pt x="179" y="45"/>
                  </a:lnTo>
                  <a:lnTo>
                    <a:pt x="179" y="45"/>
                  </a:lnTo>
                  <a:lnTo>
                    <a:pt x="177" y="45"/>
                  </a:lnTo>
                  <a:lnTo>
                    <a:pt x="158" y="45"/>
                  </a:lnTo>
                  <a:lnTo>
                    <a:pt x="139" y="47"/>
                  </a:lnTo>
                  <a:lnTo>
                    <a:pt x="120" y="47"/>
                  </a:lnTo>
                  <a:lnTo>
                    <a:pt x="101" y="47"/>
                  </a:lnTo>
                  <a:lnTo>
                    <a:pt x="82" y="50"/>
                  </a:lnTo>
                  <a:lnTo>
                    <a:pt x="63" y="50"/>
                  </a:lnTo>
                  <a:lnTo>
                    <a:pt x="45" y="50"/>
                  </a:lnTo>
                  <a:lnTo>
                    <a:pt x="26" y="50"/>
                  </a:lnTo>
                  <a:lnTo>
                    <a:pt x="7" y="52"/>
                  </a:lnTo>
                  <a:lnTo>
                    <a:pt x="0" y="52"/>
                  </a:lnTo>
                  <a:lnTo>
                    <a:pt x="0" y="52"/>
                  </a:lnTo>
                  <a:lnTo>
                    <a:pt x="0" y="54"/>
                  </a:lnTo>
                  <a:lnTo>
                    <a:pt x="0" y="57"/>
                  </a:lnTo>
                  <a:lnTo>
                    <a:pt x="2" y="57"/>
                  </a:lnTo>
                  <a:lnTo>
                    <a:pt x="2" y="59"/>
                  </a:lnTo>
                  <a:lnTo>
                    <a:pt x="2" y="61"/>
                  </a:lnTo>
                  <a:lnTo>
                    <a:pt x="2" y="61"/>
                  </a:lnTo>
                  <a:lnTo>
                    <a:pt x="4" y="64"/>
                  </a:lnTo>
                  <a:lnTo>
                    <a:pt x="4" y="64"/>
                  </a:lnTo>
                  <a:lnTo>
                    <a:pt x="4" y="69"/>
                  </a:lnTo>
                  <a:lnTo>
                    <a:pt x="7" y="76"/>
                  </a:lnTo>
                  <a:lnTo>
                    <a:pt x="9" y="80"/>
                  </a:lnTo>
                  <a:lnTo>
                    <a:pt x="9" y="80"/>
                  </a:lnTo>
                  <a:lnTo>
                    <a:pt x="11" y="85"/>
                  </a:lnTo>
                  <a:lnTo>
                    <a:pt x="11" y="92"/>
                  </a:lnTo>
                  <a:lnTo>
                    <a:pt x="11" y="95"/>
                  </a:lnTo>
                  <a:lnTo>
                    <a:pt x="9" y="99"/>
                  </a:lnTo>
                  <a:lnTo>
                    <a:pt x="7" y="104"/>
                  </a:lnTo>
                  <a:lnTo>
                    <a:pt x="9" y="111"/>
                  </a:lnTo>
                  <a:lnTo>
                    <a:pt x="9" y="116"/>
                  </a:lnTo>
                  <a:lnTo>
                    <a:pt x="11" y="118"/>
                  </a:lnTo>
                  <a:lnTo>
                    <a:pt x="11" y="118"/>
                  </a:lnTo>
                  <a:lnTo>
                    <a:pt x="11" y="121"/>
                  </a:lnTo>
                  <a:lnTo>
                    <a:pt x="9" y="123"/>
                  </a:lnTo>
                  <a:lnTo>
                    <a:pt x="9" y="123"/>
                  </a:lnTo>
                  <a:lnTo>
                    <a:pt x="11" y="132"/>
                  </a:lnTo>
                  <a:lnTo>
                    <a:pt x="11" y="132"/>
                  </a:lnTo>
                  <a:lnTo>
                    <a:pt x="11" y="135"/>
                  </a:lnTo>
                  <a:lnTo>
                    <a:pt x="11" y="142"/>
                  </a:lnTo>
                  <a:lnTo>
                    <a:pt x="11" y="149"/>
                  </a:lnTo>
                  <a:lnTo>
                    <a:pt x="11" y="151"/>
                  </a:lnTo>
                  <a:lnTo>
                    <a:pt x="14" y="156"/>
                  </a:lnTo>
                  <a:lnTo>
                    <a:pt x="18" y="166"/>
                  </a:lnTo>
                  <a:lnTo>
                    <a:pt x="18" y="170"/>
                  </a:lnTo>
                  <a:lnTo>
                    <a:pt x="21" y="173"/>
                  </a:lnTo>
                  <a:lnTo>
                    <a:pt x="23" y="177"/>
                  </a:lnTo>
                  <a:lnTo>
                    <a:pt x="21" y="180"/>
                  </a:lnTo>
                  <a:lnTo>
                    <a:pt x="23" y="182"/>
                  </a:lnTo>
                  <a:lnTo>
                    <a:pt x="26" y="189"/>
                  </a:lnTo>
                  <a:lnTo>
                    <a:pt x="26" y="189"/>
                  </a:lnTo>
                  <a:lnTo>
                    <a:pt x="23" y="189"/>
                  </a:lnTo>
                  <a:lnTo>
                    <a:pt x="23" y="189"/>
                  </a:lnTo>
                  <a:lnTo>
                    <a:pt x="26" y="192"/>
                  </a:lnTo>
                  <a:lnTo>
                    <a:pt x="26" y="192"/>
                  </a:lnTo>
                  <a:lnTo>
                    <a:pt x="26" y="192"/>
                  </a:lnTo>
                  <a:lnTo>
                    <a:pt x="26" y="192"/>
                  </a:lnTo>
                  <a:lnTo>
                    <a:pt x="26" y="192"/>
                  </a:lnTo>
                  <a:lnTo>
                    <a:pt x="28" y="194"/>
                  </a:lnTo>
                  <a:lnTo>
                    <a:pt x="28" y="196"/>
                  </a:lnTo>
                  <a:lnTo>
                    <a:pt x="30" y="199"/>
                  </a:lnTo>
                  <a:lnTo>
                    <a:pt x="30" y="201"/>
                  </a:lnTo>
                  <a:lnTo>
                    <a:pt x="33" y="203"/>
                  </a:lnTo>
                  <a:lnTo>
                    <a:pt x="33" y="206"/>
                  </a:lnTo>
                  <a:lnTo>
                    <a:pt x="35" y="211"/>
                  </a:lnTo>
                  <a:lnTo>
                    <a:pt x="35" y="213"/>
                  </a:lnTo>
                  <a:lnTo>
                    <a:pt x="37" y="215"/>
                  </a:lnTo>
                  <a:lnTo>
                    <a:pt x="37" y="215"/>
                  </a:lnTo>
                  <a:lnTo>
                    <a:pt x="37" y="215"/>
                  </a:lnTo>
                  <a:lnTo>
                    <a:pt x="37" y="215"/>
                  </a:lnTo>
                  <a:lnTo>
                    <a:pt x="37" y="218"/>
                  </a:lnTo>
                  <a:lnTo>
                    <a:pt x="37" y="218"/>
                  </a:lnTo>
                  <a:lnTo>
                    <a:pt x="37" y="220"/>
                  </a:lnTo>
                  <a:lnTo>
                    <a:pt x="37" y="222"/>
                  </a:lnTo>
                  <a:lnTo>
                    <a:pt x="37" y="225"/>
                  </a:lnTo>
                  <a:lnTo>
                    <a:pt x="37" y="227"/>
                  </a:lnTo>
                  <a:lnTo>
                    <a:pt x="37" y="227"/>
                  </a:lnTo>
                  <a:lnTo>
                    <a:pt x="37" y="234"/>
                  </a:lnTo>
                  <a:lnTo>
                    <a:pt x="37" y="237"/>
                  </a:lnTo>
                  <a:lnTo>
                    <a:pt x="37" y="237"/>
                  </a:lnTo>
                  <a:lnTo>
                    <a:pt x="37" y="239"/>
                  </a:lnTo>
                  <a:lnTo>
                    <a:pt x="37" y="239"/>
                  </a:lnTo>
                  <a:lnTo>
                    <a:pt x="40" y="241"/>
                  </a:lnTo>
                  <a:lnTo>
                    <a:pt x="40" y="255"/>
                  </a:lnTo>
                  <a:lnTo>
                    <a:pt x="40" y="258"/>
                  </a:lnTo>
                  <a:lnTo>
                    <a:pt x="40" y="265"/>
                  </a:lnTo>
                  <a:lnTo>
                    <a:pt x="40" y="267"/>
                  </a:lnTo>
                  <a:lnTo>
                    <a:pt x="40" y="267"/>
                  </a:lnTo>
                  <a:lnTo>
                    <a:pt x="40" y="267"/>
                  </a:lnTo>
                  <a:lnTo>
                    <a:pt x="40" y="270"/>
                  </a:lnTo>
                  <a:lnTo>
                    <a:pt x="40" y="272"/>
                  </a:lnTo>
                  <a:lnTo>
                    <a:pt x="42" y="277"/>
                  </a:lnTo>
                  <a:lnTo>
                    <a:pt x="42" y="279"/>
                  </a:lnTo>
                  <a:lnTo>
                    <a:pt x="42" y="286"/>
                  </a:lnTo>
                  <a:lnTo>
                    <a:pt x="42" y="289"/>
                  </a:lnTo>
                  <a:lnTo>
                    <a:pt x="42" y="289"/>
                  </a:lnTo>
                  <a:lnTo>
                    <a:pt x="45" y="291"/>
                  </a:lnTo>
                  <a:lnTo>
                    <a:pt x="45" y="291"/>
                  </a:lnTo>
                  <a:lnTo>
                    <a:pt x="45" y="293"/>
                  </a:lnTo>
                  <a:lnTo>
                    <a:pt x="45" y="293"/>
                  </a:lnTo>
                  <a:lnTo>
                    <a:pt x="45" y="293"/>
                  </a:lnTo>
                  <a:lnTo>
                    <a:pt x="45" y="293"/>
                  </a:lnTo>
                  <a:lnTo>
                    <a:pt x="47" y="293"/>
                  </a:lnTo>
                  <a:lnTo>
                    <a:pt x="47" y="293"/>
                  </a:lnTo>
                  <a:lnTo>
                    <a:pt x="47" y="296"/>
                  </a:lnTo>
                  <a:lnTo>
                    <a:pt x="47" y="296"/>
                  </a:lnTo>
                  <a:lnTo>
                    <a:pt x="47" y="296"/>
                  </a:lnTo>
                  <a:lnTo>
                    <a:pt x="47" y="296"/>
                  </a:lnTo>
                  <a:lnTo>
                    <a:pt x="47" y="298"/>
                  </a:lnTo>
                  <a:lnTo>
                    <a:pt x="47" y="300"/>
                  </a:lnTo>
                  <a:lnTo>
                    <a:pt x="45" y="300"/>
                  </a:lnTo>
                  <a:lnTo>
                    <a:pt x="47" y="305"/>
                  </a:lnTo>
                  <a:lnTo>
                    <a:pt x="45" y="308"/>
                  </a:lnTo>
                  <a:lnTo>
                    <a:pt x="45" y="308"/>
                  </a:lnTo>
                  <a:lnTo>
                    <a:pt x="45" y="310"/>
                  </a:lnTo>
                  <a:lnTo>
                    <a:pt x="45" y="310"/>
                  </a:lnTo>
                  <a:lnTo>
                    <a:pt x="45" y="312"/>
                  </a:lnTo>
                  <a:lnTo>
                    <a:pt x="47" y="317"/>
                  </a:lnTo>
                  <a:lnTo>
                    <a:pt x="47" y="319"/>
                  </a:lnTo>
                  <a:lnTo>
                    <a:pt x="47" y="322"/>
                  </a:lnTo>
                  <a:lnTo>
                    <a:pt x="45" y="326"/>
                  </a:lnTo>
                  <a:lnTo>
                    <a:pt x="45" y="329"/>
                  </a:lnTo>
                  <a:lnTo>
                    <a:pt x="47" y="331"/>
                  </a:lnTo>
                  <a:lnTo>
                    <a:pt x="49" y="334"/>
                  </a:lnTo>
                  <a:lnTo>
                    <a:pt x="49" y="336"/>
                  </a:lnTo>
                  <a:lnTo>
                    <a:pt x="52" y="341"/>
                  </a:lnTo>
                  <a:lnTo>
                    <a:pt x="52" y="343"/>
                  </a:lnTo>
                  <a:lnTo>
                    <a:pt x="52" y="345"/>
                  </a:lnTo>
                  <a:lnTo>
                    <a:pt x="52" y="348"/>
                  </a:lnTo>
                  <a:lnTo>
                    <a:pt x="52" y="348"/>
                  </a:lnTo>
                  <a:lnTo>
                    <a:pt x="54" y="350"/>
                  </a:lnTo>
                  <a:lnTo>
                    <a:pt x="54" y="350"/>
                  </a:lnTo>
                  <a:lnTo>
                    <a:pt x="54" y="350"/>
                  </a:lnTo>
                  <a:lnTo>
                    <a:pt x="54" y="353"/>
                  </a:lnTo>
                  <a:lnTo>
                    <a:pt x="54" y="355"/>
                  </a:lnTo>
                  <a:lnTo>
                    <a:pt x="59" y="362"/>
                  </a:lnTo>
                  <a:lnTo>
                    <a:pt x="63" y="364"/>
                  </a:lnTo>
                  <a:lnTo>
                    <a:pt x="63" y="367"/>
                  </a:lnTo>
                  <a:lnTo>
                    <a:pt x="66" y="369"/>
                  </a:lnTo>
                  <a:lnTo>
                    <a:pt x="66" y="376"/>
                  </a:lnTo>
                  <a:lnTo>
                    <a:pt x="66" y="379"/>
                  </a:lnTo>
                  <a:lnTo>
                    <a:pt x="66" y="381"/>
                  </a:lnTo>
                  <a:lnTo>
                    <a:pt x="66" y="381"/>
                  </a:lnTo>
                  <a:lnTo>
                    <a:pt x="68" y="386"/>
                  </a:lnTo>
                  <a:lnTo>
                    <a:pt x="68" y="386"/>
                  </a:lnTo>
                  <a:lnTo>
                    <a:pt x="68" y="386"/>
                  </a:lnTo>
                  <a:lnTo>
                    <a:pt x="68" y="388"/>
                  </a:lnTo>
                  <a:lnTo>
                    <a:pt x="68" y="388"/>
                  </a:lnTo>
                  <a:lnTo>
                    <a:pt x="68" y="393"/>
                  </a:lnTo>
                  <a:lnTo>
                    <a:pt x="68" y="395"/>
                  </a:lnTo>
                  <a:lnTo>
                    <a:pt x="68" y="397"/>
                  </a:lnTo>
                  <a:lnTo>
                    <a:pt x="68" y="400"/>
                  </a:lnTo>
                  <a:lnTo>
                    <a:pt x="68" y="405"/>
                  </a:lnTo>
                  <a:lnTo>
                    <a:pt x="71" y="412"/>
                  </a:lnTo>
                  <a:lnTo>
                    <a:pt x="68" y="414"/>
                  </a:lnTo>
                  <a:lnTo>
                    <a:pt x="68" y="414"/>
                  </a:lnTo>
                  <a:lnTo>
                    <a:pt x="68" y="414"/>
                  </a:lnTo>
                  <a:lnTo>
                    <a:pt x="68" y="416"/>
                  </a:lnTo>
                  <a:lnTo>
                    <a:pt x="68" y="424"/>
                  </a:lnTo>
                  <a:lnTo>
                    <a:pt x="68" y="426"/>
                  </a:lnTo>
                  <a:lnTo>
                    <a:pt x="66" y="428"/>
                  </a:lnTo>
                  <a:lnTo>
                    <a:pt x="63" y="433"/>
                  </a:lnTo>
                  <a:lnTo>
                    <a:pt x="63" y="435"/>
                  </a:lnTo>
                  <a:lnTo>
                    <a:pt x="61" y="435"/>
                  </a:lnTo>
                  <a:lnTo>
                    <a:pt x="61" y="435"/>
                  </a:lnTo>
                  <a:lnTo>
                    <a:pt x="59" y="438"/>
                  </a:lnTo>
                  <a:lnTo>
                    <a:pt x="52" y="442"/>
                  </a:lnTo>
                  <a:lnTo>
                    <a:pt x="52" y="442"/>
                  </a:lnTo>
                  <a:lnTo>
                    <a:pt x="49" y="445"/>
                  </a:lnTo>
                  <a:lnTo>
                    <a:pt x="47" y="447"/>
                  </a:lnTo>
                  <a:lnTo>
                    <a:pt x="45" y="450"/>
                  </a:lnTo>
                  <a:lnTo>
                    <a:pt x="45" y="450"/>
                  </a:lnTo>
                  <a:lnTo>
                    <a:pt x="45" y="452"/>
                  </a:lnTo>
                  <a:lnTo>
                    <a:pt x="42" y="454"/>
                  </a:lnTo>
                  <a:lnTo>
                    <a:pt x="45" y="457"/>
                  </a:lnTo>
                  <a:lnTo>
                    <a:pt x="49" y="461"/>
                  </a:lnTo>
                  <a:lnTo>
                    <a:pt x="52" y="464"/>
                  </a:lnTo>
                  <a:lnTo>
                    <a:pt x="56" y="471"/>
                  </a:lnTo>
                  <a:lnTo>
                    <a:pt x="59" y="476"/>
                  </a:lnTo>
                  <a:lnTo>
                    <a:pt x="59" y="478"/>
                  </a:lnTo>
                  <a:lnTo>
                    <a:pt x="66" y="478"/>
                  </a:lnTo>
                  <a:lnTo>
                    <a:pt x="71" y="478"/>
                  </a:lnTo>
                  <a:lnTo>
                    <a:pt x="73" y="480"/>
                  </a:lnTo>
                  <a:lnTo>
                    <a:pt x="75" y="480"/>
                  </a:lnTo>
                  <a:lnTo>
                    <a:pt x="78" y="483"/>
                  </a:lnTo>
                  <a:lnTo>
                    <a:pt x="78" y="483"/>
                  </a:lnTo>
                  <a:lnTo>
                    <a:pt x="80" y="487"/>
                  </a:lnTo>
                  <a:lnTo>
                    <a:pt x="80" y="490"/>
                  </a:lnTo>
                  <a:lnTo>
                    <a:pt x="82" y="490"/>
                  </a:lnTo>
                  <a:lnTo>
                    <a:pt x="82" y="490"/>
                  </a:lnTo>
                  <a:lnTo>
                    <a:pt x="82" y="495"/>
                  </a:lnTo>
                  <a:lnTo>
                    <a:pt x="82" y="521"/>
                  </a:lnTo>
                  <a:lnTo>
                    <a:pt x="82" y="547"/>
                  </a:lnTo>
                  <a:lnTo>
                    <a:pt x="85" y="575"/>
                  </a:lnTo>
                  <a:lnTo>
                    <a:pt x="85" y="601"/>
                  </a:lnTo>
                  <a:lnTo>
                    <a:pt x="85" y="627"/>
                  </a:lnTo>
                  <a:lnTo>
                    <a:pt x="87" y="653"/>
                  </a:lnTo>
                  <a:lnTo>
                    <a:pt x="87" y="682"/>
                  </a:lnTo>
                  <a:lnTo>
                    <a:pt x="89" y="708"/>
                  </a:lnTo>
                  <a:lnTo>
                    <a:pt x="118" y="708"/>
                  </a:lnTo>
                  <a:lnTo>
                    <a:pt x="149" y="705"/>
                  </a:lnTo>
                  <a:lnTo>
                    <a:pt x="179" y="705"/>
                  </a:lnTo>
                  <a:lnTo>
                    <a:pt x="210" y="703"/>
                  </a:lnTo>
                  <a:lnTo>
                    <a:pt x="238" y="700"/>
                  </a:lnTo>
                  <a:lnTo>
                    <a:pt x="269" y="700"/>
                  </a:lnTo>
                  <a:lnTo>
                    <a:pt x="300" y="698"/>
                  </a:lnTo>
                  <a:lnTo>
                    <a:pt x="331" y="696"/>
                  </a:lnTo>
                  <a:lnTo>
                    <a:pt x="359" y="696"/>
                  </a:lnTo>
                  <a:lnTo>
                    <a:pt x="390" y="693"/>
                  </a:lnTo>
                  <a:lnTo>
                    <a:pt x="421" y="691"/>
                  </a:lnTo>
                  <a:lnTo>
                    <a:pt x="451" y="689"/>
                  </a:lnTo>
                  <a:lnTo>
                    <a:pt x="480" y="686"/>
                  </a:lnTo>
                  <a:lnTo>
                    <a:pt x="510" y="686"/>
                  </a:lnTo>
                  <a:lnTo>
                    <a:pt x="541" y="684"/>
                  </a:lnTo>
                  <a:lnTo>
                    <a:pt x="572" y="682"/>
                  </a:lnTo>
                  <a:lnTo>
                    <a:pt x="572" y="677"/>
                  </a:lnTo>
                  <a:lnTo>
                    <a:pt x="572" y="677"/>
                  </a:lnTo>
                  <a:lnTo>
                    <a:pt x="572" y="674"/>
                  </a:lnTo>
                  <a:lnTo>
                    <a:pt x="570" y="672"/>
                  </a:lnTo>
                  <a:lnTo>
                    <a:pt x="570" y="670"/>
                  </a:lnTo>
                  <a:lnTo>
                    <a:pt x="570" y="665"/>
                  </a:lnTo>
                  <a:lnTo>
                    <a:pt x="570" y="665"/>
                  </a:lnTo>
                  <a:lnTo>
                    <a:pt x="570" y="663"/>
                  </a:lnTo>
                  <a:lnTo>
                    <a:pt x="570" y="660"/>
                  </a:lnTo>
                  <a:lnTo>
                    <a:pt x="570" y="653"/>
                  </a:lnTo>
                  <a:lnTo>
                    <a:pt x="570" y="651"/>
                  </a:lnTo>
                  <a:lnTo>
                    <a:pt x="570" y="648"/>
                  </a:lnTo>
                  <a:lnTo>
                    <a:pt x="570" y="648"/>
                  </a:lnTo>
                  <a:lnTo>
                    <a:pt x="567" y="646"/>
                  </a:lnTo>
                  <a:lnTo>
                    <a:pt x="567" y="646"/>
                  </a:lnTo>
                  <a:lnTo>
                    <a:pt x="565" y="646"/>
                  </a:lnTo>
                  <a:lnTo>
                    <a:pt x="565" y="644"/>
                  </a:lnTo>
                  <a:lnTo>
                    <a:pt x="565" y="644"/>
                  </a:lnTo>
                  <a:lnTo>
                    <a:pt x="565" y="641"/>
                  </a:lnTo>
                  <a:lnTo>
                    <a:pt x="565" y="639"/>
                  </a:lnTo>
                  <a:lnTo>
                    <a:pt x="565" y="637"/>
                  </a:lnTo>
                  <a:lnTo>
                    <a:pt x="565" y="632"/>
                  </a:lnTo>
                  <a:lnTo>
                    <a:pt x="563" y="632"/>
                  </a:lnTo>
                  <a:lnTo>
                    <a:pt x="563" y="629"/>
                  </a:lnTo>
                  <a:lnTo>
                    <a:pt x="563" y="629"/>
                  </a:lnTo>
                  <a:lnTo>
                    <a:pt x="560" y="629"/>
                  </a:lnTo>
                  <a:lnTo>
                    <a:pt x="555" y="627"/>
                  </a:lnTo>
                  <a:lnTo>
                    <a:pt x="555" y="627"/>
                  </a:lnTo>
                  <a:lnTo>
                    <a:pt x="553" y="625"/>
                  </a:lnTo>
                  <a:lnTo>
                    <a:pt x="553" y="622"/>
                  </a:lnTo>
                  <a:lnTo>
                    <a:pt x="553" y="620"/>
                  </a:lnTo>
                  <a:lnTo>
                    <a:pt x="553" y="620"/>
                  </a:lnTo>
                  <a:lnTo>
                    <a:pt x="551" y="620"/>
                  </a:lnTo>
                  <a:lnTo>
                    <a:pt x="551" y="620"/>
                  </a:lnTo>
                  <a:lnTo>
                    <a:pt x="551" y="618"/>
                  </a:lnTo>
                  <a:lnTo>
                    <a:pt x="546" y="618"/>
                  </a:lnTo>
                  <a:lnTo>
                    <a:pt x="546" y="618"/>
                  </a:lnTo>
                  <a:lnTo>
                    <a:pt x="546" y="618"/>
                  </a:lnTo>
                  <a:lnTo>
                    <a:pt x="539" y="615"/>
                  </a:lnTo>
                  <a:lnTo>
                    <a:pt x="539" y="615"/>
                  </a:lnTo>
                  <a:lnTo>
                    <a:pt x="529" y="615"/>
                  </a:lnTo>
                  <a:lnTo>
                    <a:pt x="529" y="615"/>
                  </a:lnTo>
                  <a:lnTo>
                    <a:pt x="527" y="615"/>
                  </a:lnTo>
                  <a:lnTo>
                    <a:pt x="515" y="606"/>
                  </a:lnTo>
                  <a:lnTo>
                    <a:pt x="513" y="603"/>
                  </a:lnTo>
                  <a:lnTo>
                    <a:pt x="510" y="601"/>
                  </a:lnTo>
                  <a:lnTo>
                    <a:pt x="503" y="589"/>
                  </a:lnTo>
                  <a:lnTo>
                    <a:pt x="499" y="584"/>
                  </a:lnTo>
                  <a:lnTo>
                    <a:pt x="484" y="573"/>
                  </a:lnTo>
                  <a:lnTo>
                    <a:pt x="480" y="573"/>
                  </a:lnTo>
                  <a:lnTo>
                    <a:pt x="468" y="570"/>
                  </a:lnTo>
                  <a:lnTo>
                    <a:pt x="468" y="570"/>
                  </a:lnTo>
                  <a:lnTo>
                    <a:pt x="466" y="570"/>
                  </a:lnTo>
                  <a:lnTo>
                    <a:pt x="466" y="568"/>
                  </a:lnTo>
                  <a:lnTo>
                    <a:pt x="463" y="563"/>
                  </a:lnTo>
                  <a:lnTo>
                    <a:pt x="458" y="561"/>
                  </a:lnTo>
                  <a:lnTo>
                    <a:pt x="456" y="558"/>
                  </a:lnTo>
                  <a:lnTo>
                    <a:pt x="454" y="556"/>
                  </a:lnTo>
                  <a:lnTo>
                    <a:pt x="440" y="556"/>
                  </a:lnTo>
                  <a:lnTo>
                    <a:pt x="435" y="554"/>
                  </a:lnTo>
                  <a:lnTo>
                    <a:pt x="435" y="554"/>
                  </a:lnTo>
                  <a:lnTo>
                    <a:pt x="432" y="551"/>
                  </a:lnTo>
                  <a:lnTo>
                    <a:pt x="432" y="551"/>
                  </a:lnTo>
                  <a:lnTo>
                    <a:pt x="430" y="549"/>
                  </a:lnTo>
                  <a:lnTo>
                    <a:pt x="423" y="544"/>
                  </a:lnTo>
                  <a:lnTo>
                    <a:pt x="418" y="542"/>
                  </a:lnTo>
                  <a:lnTo>
                    <a:pt x="416" y="540"/>
                  </a:lnTo>
                  <a:lnTo>
                    <a:pt x="418" y="530"/>
                  </a:lnTo>
                  <a:lnTo>
                    <a:pt x="418" y="528"/>
                  </a:lnTo>
                  <a:lnTo>
                    <a:pt x="418" y="525"/>
                  </a:lnTo>
                  <a:lnTo>
                    <a:pt x="418" y="523"/>
                  </a:lnTo>
                  <a:lnTo>
                    <a:pt x="418" y="521"/>
                  </a:lnTo>
                  <a:lnTo>
                    <a:pt x="421" y="518"/>
                  </a:lnTo>
                  <a:lnTo>
                    <a:pt x="421" y="518"/>
                  </a:lnTo>
                  <a:lnTo>
                    <a:pt x="418" y="513"/>
                  </a:lnTo>
                  <a:lnTo>
                    <a:pt x="418" y="509"/>
                  </a:lnTo>
                  <a:lnTo>
                    <a:pt x="416" y="502"/>
                  </a:lnTo>
                  <a:lnTo>
                    <a:pt x="416" y="499"/>
                  </a:lnTo>
                  <a:lnTo>
                    <a:pt x="416" y="499"/>
                  </a:lnTo>
                  <a:lnTo>
                    <a:pt x="418" y="497"/>
                  </a:lnTo>
                  <a:lnTo>
                    <a:pt x="418" y="497"/>
                  </a:lnTo>
                  <a:lnTo>
                    <a:pt x="418" y="495"/>
                  </a:lnTo>
                  <a:lnTo>
                    <a:pt x="418" y="492"/>
                  </a:lnTo>
                  <a:lnTo>
                    <a:pt x="416" y="487"/>
                  </a:lnTo>
                  <a:lnTo>
                    <a:pt x="416" y="487"/>
                  </a:lnTo>
                  <a:lnTo>
                    <a:pt x="416" y="485"/>
                  </a:lnTo>
                  <a:lnTo>
                    <a:pt x="418" y="483"/>
                  </a:lnTo>
                  <a:lnTo>
                    <a:pt x="416" y="478"/>
                  </a:lnTo>
                  <a:lnTo>
                    <a:pt x="416" y="476"/>
                  </a:lnTo>
                  <a:lnTo>
                    <a:pt x="418" y="473"/>
                  </a:lnTo>
                  <a:lnTo>
                    <a:pt x="418" y="471"/>
                  </a:lnTo>
                  <a:lnTo>
                    <a:pt x="421" y="471"/>
                  </a:lnTo>
                  <a:lnTo>
                    <a:pt x="421" y="469"/>
                  </a:lnTo>
                  <a:lnTo>
                    <a:pt x="421" y="466"/>
                  </a:lnTo>
                  <a:lnTo>
                    <a:pt x="423" y="464"/>
                  </a:lnTo>
                  <a:lnTo>
                    <a:pt x="425" y="459"/>
                  </a:lnTo>
                  <a:lnTo>
                    <a:pt x="425" y="457"/>
                  </a:lnTo>
                  <a:lnTo>
                    <a:pt x="423" y="454"/>
                  </a:lnTo>
                  <a:lnTo>
                    <a:pt x="423" y="454"/>
                  </a:lnTo>
                  <a:lnTo>
                    <a:pt x="421" y="452"/>
                  </a:lnTo>
                  <a:lnTo>
                    <a:pt x="418" y="450"/>
                  </a:lnTo>
                  <a:lnTo>
                    <a:pt x="418" y="447"/>
                  </a:lnTo>
                  <a:lnTo>
                    <a:pt x="416" y="442"/>
                  </a:lnTo>
                  <a:lnTo>
                    <a:pt x="416" y="442"/>
                  </a:lnTo>
                  <a:lnTo>
                    <a:pt x="411" y="440"/>
                  </a:lnTo>
                  <a:lnTo>
                    <a:pt x="406" y="440"/>
                  </a:lnTo>
                  <a:lnTo>
                    <a:pt x="404" y="440"/>
                  </a:lnTo>
                  <a:lnTo>
                    <a:pt x="402" y="435"/>
                  </a:lnTo>
                  <a:lnTo>
                    <a:pt x="402" y="428"/>
                  </a:lnTo>
                  <a:lnTo>
                    <a:pt x="402" y="426"/>
                  </a:lnTo>
                  <a:lnTo>
                    <a:pt x="402" y="424"/>
                  </a:lnTo>
                  <a:lnTo>
                    <a:pt x="409" y="416"/>
                  </a:lnTo>
                  <a:lnTo>
                    <a:pt x="411" y="412"/>
                  </a:lnTo>
                  <a:lnTo>
                    <a:pt x="411" y="409"/>
                  </a:lnTo>
                  <a:lnTo>
                    <a:pt x="416" y="402"/>
                  </a:lnTo>
                  <a:lnTo>
                    <a:pt x="418" y="400"/>
                  </a:lnTo>
                  <a:lnTo>
                    <a:pt x="421" y="397"/>
                  </a:lnTo>
                  <a:lnTo>
                    <a:pt x="421" y="397"/>
                  </a:lnTo>
                  <a:lnTo>
                    <a:pt x="425" y="393"/>
                  </a:lnTo>
                  <a:lnTo>
                    <a:pt x="428" y="393"/>
                  </a:lnTo>
                  <a:lnTo>
                    <a:pt x="430" y="393"/>
                  </a:lnTo>
                  <a:lnTo>
                    <a:pt x="430" y="393"/>
                  </a:lnTo>
                  <a:lnTo>
                    <a:pt x="430" y="390"/>
                  </a:lnTo>
                  <a:lnTo>
                    <a:pt x="430" y="390"/>
                  </a:lnTo>
                  <a:lnTo>
                    <a:pt x="430" y="390"/>
                  </a:lnTo>
                  <a:lnTo>
                    <a:pt x="432" y="390"/>
                  </a:lnTo>
                  <a:lnTo>
                    <a:pt x="432" y="388"/>
                  </a:lnTo>
                  <a:lnTo>
                    <a:pt x="432" y="388"/>
                  </a:lnTo>
                  <a:lnTo>
                    <a:pt x="437" y="388"/>
                  </a:lnTo>
                  <a:lnTo>
                    <a:pt x="437" y="388"/>
                  </a:lnTo>
                  <a:lnTo>
                    <a:pt x="440" y="383"/>
                  </a:lnTo>
                  <a:lnTo>
                    <a:pt x="442" y="383"/>
                  </a:lnTo>
                  <a:lnTo>
                    <a:pt x="442" y="383"/>
                  </a:lnTo>
                  <a:lnTo>
                    <a:pt x="444" y="383"/>
                  </a:lnTo>
                  <a:lnTo>
                    <a:pt x="447" y="383"/>
                  </a:lnTo>
                  <a:lnTo>
                    <a:pt x="447" y="383"/>
                  </a:lnTo>
                  <a:lnTo>
                    <a:pt x="449" y="381"/>
                  </a:lnTo>
                  <a:lnTo>
                    <a:pt x="449" y="379"/>
                  </a:lnTo>
                  <a:lnTo>
                    <a:pt x="449" y="379"/>
                  </a:lnTo>
                  <a:lnTo>
                    <a:pt x="451" y="376"/>
                  </a:lnTo>
                  <a:lnTo>
                    <a:pt x="454" y="376"/>
                  </a:lnTo>
                  <a:lnTo>
                    <a:pt x="451" y="371"/>
                  </a:lnTo>
                  <a:lnTo>
                    <a:pt x="451" y="371"/>
                  </a:lnTo>
                  <a:lnTo>
                    <a:pt x="451" y="362"/>
                  </a:lnTo>
                  <a:lnTo>
                    <a:pt x="451" y="355"/>
                  </a:lnTo>
                  <a:lnTo>
                    <a:pt x="451" y="348"/>
                  </a:lnTo>
                  <a:lnTo>
                    <a:pt x="451" y="341"/>
                  </a:lnTo>
                  <a:lnTo>
                    <a:pt x="449" y="334"/>
                  </a:lnTo>
                  <a:lnTo>
                    <a:pt x="449" y="324"/>
                  </a:lnTo>
                  <a:lnTo>
                    <a:pt x="449" y="317"/>
                  </a:lnTo>
                  <a:lnTo>
                    <a:pt x="449" y="310"/>
                  </a:lnTo>
                  <a:lnTo>
                    <a:pt x="449" y="308"/>
                  </a:lnTo>
                  <a:lnTo>
                    <a:pt x="449" y="308"/>
                  </a:lnTo>
                  <a:lnTo>
                    <a:pt x="449" y="308"/>
                  </a:lnTo>
                  <a:lnTo>
                    <a:pt x="449" y="308"/>
                  </a:lnTo>
                  <a:lnTo>
                    <a:pt x="451" y="308"/>
                  </a:lnTo>
                  <a:lnTo>
                    <a:pt x="454" y="308"/>
                  </a:lnTo>
                  <a:lnTo>
                    <a:pt x="454" y="308"/>
                  </a:lnTo>
                  <a:lnTo>
                    <a:pt x="454" y="305"/>
                  </a:lnTo>
                  <a:lnTo>
                    <a:pt x="456" y="305"/>
                  </a:lnTo>
                  <a:lnTo>
                    <a:pt x="456" y="305"/>
                  </a:lnTo>
                  <a:lnTo>
                    <a:pt x="456" y="305"/>
                  </a:lnTo>
                  <a:lnTo>
                    <a:pt x="456" y="303"/>
                  </a:lnTo>
                  <a:lnTo>
                    <a:pt x="456" y="300"/>
                  </a:lnTo>
                  <a:lnTo>
                    <a:pt x="456" y="300"/>
                  </a:lnTo>
                  <a:lnTo>
                    <a:pt x="456" y="300"/>
                  </a:lnTo>
                  <a:lnTo>
                    <a:pt x="456" y="300"/>
                  </a:lnTo>
                  <a:lnTo>
                    <a:pt x="458" y="298"/>
                  </a:lnTo>
                  <a:lnTo>
                    <a:pt x="458" y="298"/>
                  </a:lnTo>
                  <a:lnTo>
                    <a:pt x="458" y="298"/>
                  </a:lnTo>
                  <a:lnTo>
                    <a:pt x="458" y="298"/>
                  </a:lnTo>
                  <a:lnTo>
                    <a:pt x="461" y="296"/>
                  </a:lnTo>
                  <a:lnTo>
                    <a:pt x="461" y="296"/>
                  </a:lnTo>
                  <a:lnTo>
                    <a:pt x="463" y="293"/>
                  </a:lnTo>
                  <a:lnTo>
                    <a:pt x="463" y="293"/>
                  </a:lnTo>
                  <a:lnTo>
                    <a:pt x="463" y="293"/>
                  </a:lnTo>
                  <a:lnTo>
                    <a:pt x="463" y="289"/>
                  </a:lnTo>
                  <a:lnTo>
                    <a:pt x="468" y="284"/>
                  </a:lnTo>
                  <a:lnTo>
                    <a:pt x="475" y="279"/>
                  </a:lnTo>
                  <a:lnTo>
                    <a:pt x="482" y="274"/>
                  </a:lnTo>
                  <a:lnTo>
                    <a:pt x="484" y="274"/>
                  </a:lnTo>
                  <a:lnTo>
                    <a:pt x="489" y="270"/>
                  </a:lnTo>
                  <a:lnTo>
                    <a:pt x="494" y="265"/>
                  </a:lnTo>
                  <a:lnTo>
                    <a:pt x="496" y="263"/>
                  </a:lnTo>
                  <a:lnTo>
                    <a:pt x="501" y="258"/>
                  </a:lnTo>
                  <a:lnTo>
                    <a:pt x="501" y="258"/>
                  </a:lnTo>
                  <a:lnTo>
                    <a:pt x="503" y="255"/>
                  </a:lnTo>
                  <a:lnTo>
                    <a:pt x="503" y="255"/>
                  </a:lnTo>
                  <a:lnTo>
                    <a:pt x="503" y="255"/>
                  </a:lnTo>
                  <a:lnTo>
                    <a:pt x="506" y="253"/>
                  </a:lnTo>
                  <a:lnTo>
                    <a:pt x="506" y="253"/>
                  </a:lnTo>
                  <a:lnTo>
                    <a:pt x="506" y="253"/>
                  </a:lnTo>
                  <a:lnTo>
                    <a:pt x="508" y="251"/>
                  </a:lnTo>
                  <a:lnTo>
                    <a:pt x="513" y="246"/>
                  </a:lnTo>
                  <a:lnTo>
                    <a:pt x="553" y="199"/>
                  </a:lnTo>
                  <a:lnTo>
                    <a:pt x="560" y="196"/>
                  </a:lnTo>
                  <a:lnTo>
                    <a:pt x="572" y="182"/>
                  </a:lnTo>
                  <a:lnTo>
                    <a:pt x="593" y="170"/>
                  </a:lnTo>
                  <a:lnTo>
                    <a:pt x="605" y="166"/>
                  </a:lnTo>
                  <a:lnTo>
                    <a:pt x="610" y="163"/>
                  </a:lnTo>
                  <a:lnTo>
                    <a:pt x="612" y="163"/>
                  </a:lnTo>
                  <a:lnTo>
                    <a:pt x="615" y="161"/>
                  </a:lnTo>
                  <a:lnTo>
                    <a:pt x="633" y="154"/>
                  </a:lnTo>
                  <a:lnTo>
                    <a:pt x="662" y="137"/>
                  </a:lnTo>
                  <a:lnTo>
                    <a:pt x="662" y="137"/>
                  </a:lnTo>
                  <a:lnTo>
                    <a:pt x="664" y="132"/>
                  </a:lnTo>
                  <a:lnTo>
                    <a:pt x="667" y="132"/>
                  </a:lnTo>
                  <a:lnTo>
                    <a:pt x="669" y="130"/>
                  </a:lnTo>
                  <a:lnTo>
                    <a:pt x="669" y="128"/>
                  </a:lnTo>
                  <a:lnTo>
                    <a:pt x="674" y="130"/>
                  </a:lnTo>
                  <a:lnTo>
                    <a:pt x="674" y="130"/>
                  </a:lnTo>
                  <a:lnTo>
                    <a:pt x="674" y="128"/>
                  </a:lnTo>
                  <a:lnTo>
                    <a:pt x="674" y="128"/>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 name="Freeform 33">
              <a:extLst>
                <a:ext uri="{FF2B5EF4-FFF2-40B4-BE49-F238E27FC236}">
                  <a16:creationId xmlns:a16="http://schemas.microsoft.com/office/drawing/2014/main" xmlns="" id="{4C03EB1E-B5C2-49D1-9AFA-11A348EB3D36}"/>
                </a:ext>
              </a:extLst>
            </p:cNvPr>
            <p:cNvSpPr>
              <a:spLocks noEditPoints="1"/>
            </p:cNvSpPr>
            <p:nvPr/>
          </p:nvSpPr>
          <p:spPr bwMode="auto">
            <a:xfrm>
              <a:off x="9260361" y="2520117"/>
              <a:ext cx="768615" cy="745893"/>
            </a:xfrm>
            <a:custGeom>
              <a:avLst/>
              <a:gdLst>
                <a:gd name="T0" fmla="*/ 624 w 778"/>
                <a:gd name="T1" fmla="*/ 206 h 755"/>
                <a:gd name="T2" fmla="*/ 596 w 778"/>
                <a:gd name="T3" fmla="*/ 206 h 755"/>
                <a:gd name="T4" fmla="*/ 551 w 778"/>
                <a:gd name="T5" fmla="*/ 158 h 755"/>
                <a:gd name="T6" fmla="*/ 561 w 778"/>
                <a:gd name="T7" fmla="*/ 149 h 755"/>
                <a:gd name="T8" fmla="*/ 456 w 778"/>
                <a:gd name="T9" fmla="*/ 215 h 755"/>
                <a:gd name="T10" fmla="*/ 516 w 778"/>
                <a:gd name="T11" fmla="*/ 225 h 755"/>
                <a:gd name="T12" fmla="*/ 549 w 778"/>
                <a:gd name="T13" fmla="*/ 213 h 755"/>
                <a:gd name="T14" fmla="*/ 572 w 778"/>
                <a:gd name="T15" fmla="*/ 196 h 755"/>
                <a:gd name="T16" fmla="*/ 553 w 778"/>
                <a:gd name="T17" fmla="*/ 166 h 755"/>
                <a:gd name="T18" fmla="*/ 485 w 778"/>
                <a:gd name="T19" fmla="*/ 161 h 755"/>
                <a:gd name="T20" fmla="*/ 383 w 778"/>
                <a:gd name="T21" fmla="*/ 154 h 755"/>
                <a:gd name="T22" fmla="*/ 312 w 778"/>
                <a:gd name="T23" fmla="*/ 185 h 755"/>
                <a:gd name="T24" fmla="*/ 260 w 778"/>
                <a:gd name="T25" fmla="*/ 173 h 755"/>
                <a:gd name="T26" fmla="*/ 199 w 778"/>
                <a:gd name="T27" fmla="*/ 144 h 755"/>
                <a:gd name="T28" fmla="*/ 170 w 778"/>
                <a:gd name="T29" fmla="*/ 166 h 755"/>
                <a:gd name="T30" fmla="*/ 163 w 778"/>
                <a:gd name="T31" fmla="*/ 128 h 755"/>
                <a:gd name="T32" fmla="*/ 87 w 778"/>
                <a:gd name="T33" fmla="*/ 163 h 755"/>
                <a:gd name="T34" fmla="*/ 12 w 778"/>
                <a:gd name="T35" fmla="*/ 213 h 755"/>
                <a:gd name="T36" fmla="*/ 113 w 778"/>
                <a:gd name="T37" fmla="*/ 246 h 755"/>
                <a:gd name="T38" fmla="*/ 168 w 778"/>
                <a:gd name="T39" fmla="*/ 258 h 755"/>
                <a:gd name="T40" fmla="*/ 199 w 778"/>
                <a:gd name="T41" fmla="*/ 260 h 755"/>
                <a:gd name="T42" fmla="*/ 220 w 778"/>
                <a:gd name="T43" fmla="*/ 282 h 755"/>
                <a:gd name="T44" fmla="*/ 244 w 778"/>
                <a:gd name="T45" fmla="*/ 293 h 755"/>
                <a:gd name="T46" fmla="*/ 241 w 778"/>
                <a:gd name="T47" fmla="*/ 324 h 755"/>
                <a:gd name="T48" fmla="*/ 258 w 778"/>
                <a:gd name="T49" fmla="*/ 338 h 755"/>
                <a:gd name="T50" fmla="*/ 303 w 778"/>
                <a:gd name="T51" fmla="*/ 284 h 755"/>
                <a:gd name="T52" fmla="*/ 319 w 778"/>
                <a:gd name="T53" fmla="*/ 279 h 755"/>
                <a:gd name="T54" fmla="*/ 355 w 778"/>
                <a:gd name="T55" fmla="*/ 256 h 755"/>
                <a:gd name="T56" fmla="*/ 350 w 778"/>
                <a:gd name="T57" fmla="*/ 286 h 755"/>
                <a:gd name="T58" fmla="*/ 371 w 778"/>
                <a:gd name="T59" fmla="*/ 260 h 755"/>
                <a:gd name="T60" fmla="*/ 338 w 778"/>
                <a:gd name="T61" fmla="*/ 180 h 755"/>
                <a:gd name="T62" fmla="*/ 168 w 778"/>
                <a:gd name="T63" fmla="*/ 121 h 755"/>
                <a:gd name="T64" fmla="*/ 187 w 778"/>
                <a:gd name="T65" fmla="*/ 114 h 755"/>
                <a:gd name="T66" fmla="*/ 229 w 778"/>
                <a:gd name="T67" fmla="*/ 83 h 755"/>
                <a:gd name="T68" fmla="*/ 92 w 778"/>
                <a:gd name="T69" fmla="*/ 40 h 755"/>
                <a:gd name="T70" fmla="*/ 154 w 778"/>
                <a:gd name="T71" fmla="*/ 0 h 755"/>
                <a:gd name="T72" fmla="*/ 407 w 778"/>
                <a:gd name="T73" fmla="*/ 348 h 755"/>
                <a:gd name="T74" fmla="*/ 544 w 778"/>
                <a:gd name="T75" fmla="*/ 213 h 755"/>
                <a:gd name="T76" fmla="*/ 778 w 778"/>
                <a:gd name="T77" fmla="*/ 551 h 755"/>
                <a:gd name="T78" fmla="*/ 693 w 778"/>
                <a:gd name="T79" fmla="*/ 438 h 755"/>
                <a:gd name="T80" fmla="*/ 650 w 778"/>
                <a:gd name="T81" fmla="*/ 492 h 755"/>
                <a:gd name="T82" fmla="*/ 641 w 778"/>
                <a:gd name="T83" fmla="*/ 445 h 755"/>
                <a:gd name="T84" fmla="*/ 667 w 778"/>
                <a:gd name="T85" fmla="*/ 400 h 755"/>
                <a:gd name="T86" fmla="*/ 648 w 778"/>
                <a:gd name="T87" fmla="*/ 322 h 755"/>
                <a:gd name="T88" fmla="*/ 657 w 778"/>
                <a:gd name="T89" fmla="*/ 303 h 755"/>
                <a:gd name="T90" fmla="*/ 603 w 778"/>
                <a:gd name="T91" fmla="*/ 274 h 755"/>
                <a:gd name="T92" fmla="*/ 494 w 778"/>
                <a:gd name="T93" fmla="*/ 248 h 755"/>
                <a:gd name="T94" fmla="*/ 471 w 778"/>
                <a:gd name="T95" fmla="*/ 345 h 755"/>
                <a:gd name="T96" fmla="*/ 459 w 778"/>
                <a:gd name="T97" fmla="*/ 355 h 755"/>
                <a:gd name="T98" fmla="*/ 454 w 778"/>
                <a:gd name="T99" fmla="*/ 341 h 755"/>
                <a:gd name="T100" fmla="*/ 423 w 778"/>
                <a:gd name="T101" fmla="*/ 355 h 755"/>
                <a:gd name="T102" fmla="*/ 397 w 778"/>
                <a:gd name="T103" fmla="*/ 390 h 755"/>
                <a:gd name="T104" fmla="*/ 395 w 778"/>
                <a:gd name="T105" fmla="*/ 499 h 755"/>
                <a:gd name="T106" fmla="*/ 426 w 778"/>
                <a:gd name="T107" fmla="*/ 596 h 755"/>
                <a:gd name="T108" fmla="*/ 485 w 778"/>
                <a:gd name="T109" fmla="*/ 743 h 755"/>
                <a:gd name="T110" fmla="*/ 688 w 778"/>
                <a:gd name="T111" fmla="*/ 717 h 755"/>
                <a:gd name="T112" fmla="*/ 726 w 778"/>
                <a:gd name="T113" fmla="*/ 677 h 755"/>
                <a:gd name="T114" fmla="*/ 747 w 778"/>
                <a:gd name="T115" fmla="*/ 618 h 755"/>
                <a:gd name="T116" fmla="*/ 766 w 778"/>
                <a:gd name="T117" fmla="*/ 596 h 755"/>
                <a:gd name="T118" fmla="*/ 452 w 778"/>
                <a:gd name="T119" fmla="*/ 248 h 755"/>
                <a:gd name="T120" fmla="*/ 549 w 778"/>
                <a:gd name="T121" fmla="*/ 239 h 755"/>
                <a:gd name="T122" fmla="*/ 452 w 778"/>
                <a:gd name="T123" fmla="*/ 26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55">
                  <a:moveTo>
                    <a:pt x="591" y="211"/>
                  </a:moveTo>
                  <a:lnTo>
                    <a:pt x="591" y="211"/>
                  </a:lnTo>
                  <a:lnTo>
                    <a:pt x="591" y="211"/>
                  </a:lnTo>
                  <a:lnTo>
                    <a:pt x="591" y="208"/>
                  </a:lnTo>
                  <a:lnTo>
                    <a:pt x="594" y="208"/>
                  </a:lnTo>
                  <a:lnTo>
                    <a:pt x="594" y="208"/>
                  </a:lnTo>
                  <a:lnTo>
                    <a:pt x="594" y="211"/>
                  </a:lnTo>
                  <a:lnTo>
                    <a:pt x="596" y="211"/>
                  </a:lnTo>
                  <a:lnTo>
                    <a:pt x="598" y="211"/>
                  </a:lnTo>
                  <a:lnTo>
                    <a:pt x="598" y="213"/>
                  </a:lnTo>
                  <a:lnTo>
                    <a:pt x="598" y="213"/>
                  </a:lnTo>
                  <a:lnTo>
                    <a:pt x="598" y="213"/>
                  </a:lnTo>
                  <a:lnTo>
                    <a:pt x="601" y="213"/>
                  </a:lnTo>
                  <a:lnTo>
                    <a:pt x="601" y="213"/>
                  </a:lnTo>
                  <a:lnTo>
                    <a:pt x="603" y="211"/>
                  </a:lnTo>
                  <a:lnTo>
                    <a:pt x="605" y="213"/>
                  </a:lnTo>
                  <a:lnTo>
                    <a:pt x="605" y="213"/>
                  </a:lnTo>
                  <a:lnTo>
                    <a:pt x="608" y="213"/>
                  </a:lnTo>
                  <a:lnTo>
                    <a:pt x="608" y="213"/>
                  </a:lnTo>
                  <a:lnTo>
                    <a:pt x="610" y="211"/>
                  </a:lnTo>
                  <a:lnTo>
                    <a:pt x="610" y="211"/>
                  </a:lnTo>
                  <a:lnTo>
                    <a:pt x="615" y="211"/>
                  </a:lnTo>
                  <a:lnTo>
                    <a:pt x="617" y="213"/>
                  </a:lnTo>
                  <a:lnTo>
                    <a:pt x="620" y="213"/>
                  </a:lnTo>
                  <a:lnTo>
                    <a:pt x="622" y="211"/>
                  </a:lnTo>
                  <a:lnTo>
                    <a:pt x="624" y="211"/>
                  </a:lnTo>
                  <a:lnTo>
                    <a:pt x="624" y="206"/>
                  </a:lnTo>
                  <a:lnTo>
                    <a:pt x="624" y="206"/>
                  </a:lnTo>
                  <a:lnTo>
                    <a:pt x="627" y="203"/>
                  </a:lnTo>
                  <a:lnTo>
                    <a:pt x="627" y="201"/>
                  </a:lnTo>
                  <a:lnTo>
                    <a:pt x="624" y="201"/>
                  </a:lnTo>
                  <a:lnTo>
                    <a:pt x="622" y="201"/>
                  </a:lnTo>
                  <a:lnTo>
                    <a:pt x="620" y="199"/>
                  </a:lnTo>
                  <a:lnTo>
                    <a:pt x="620" y="196"/>
                  </a:lnTo>
                  <a:lnTo>
                    <a:pt x="617" y="194"/>
                  </a:lnTo>
                  <a:lnTo>
                    <a:pt x="615" y="194"/>
                  </a:lnTo>
                  <a:lnTo>
                    <a:pt x="613" y="192"/>
                  </a:lnTo>
                  <a:lnTo>
                    <a:pt x="605" y="192"/>
                  </a:lnTo>
                  <a:lnTo>
                    <a:pt x="603" y="192"/>
                  </a:lnTo>
                  <a:lnTo>
                    <a:pt x="603" y="194"/>
                  </a:lnTo>
                  <a:lnTo>
                    <a:pt x="605" y="194"/>
                  </a:lnTo>
                  <a:lnTo>
                    <a:pt x="605" y="196"/>
                  </a:lnTo>
                  <a:lnTo>
                    <a:pt x="608" y="196"/>
                  </a:lnTo>
                  <a:lnTo>
                    <a:pt x="608" y="196"/>
                  </a:lnTo>
                  <a:lnTo>
                    <a:pt x="608" y="196"/>
                  </a:lnTo>
                  <a:lnTo>
                    <a:pt x="608" y="199"/>
                  </a:lnTo>
                  <a:lnTo>
                    <a:pt x="608" y="199"/>
                  </a:lnTo>
                  <a:lnTo>
                    <a:pt x="605" y="199"/>
                  </a:lnTo>
                  <a:lnTo>
                    <a:pt x="605" y="201"/>
                  </a:lnTo>
                  <a:lnTo>
                    <a:pt x="603" y="201"/>
                  </a:lnTo>
                  <a:lnTo>
                    <a:pt x="601" y="203"/>
                  </a:lnTo>
                  <a:lnTo>
                    <a:pt x="601" y="203"/>
                  </a:lnTo>
                  <a:lnTo>
                    <a:pt x="598" y="203"/>
                  </a:lnTo>
                  <a:lnTo>
                    <a:pt x="598" y="206"/>
                  </a:lnTo>
                  <a:lnTo>
                    <a:pt x="598" y="206"/>
                  </a:lnTo>
                  <a:lnTo>
                    <a:pt x="596" y="206"/>
                  </a:lnTo>
                  <a:lnTo>
                    <a:pt x="594" y="203"/>
                  </a:lnTo>
                  <a:lnTo>
                    <a:pt x="591" y="203"/>
                  </a:lnTo>
                  <a:lnTo>
                    <a:pt x="591" y="206"/>
                  </a:lnTo>
                  <a:lnTo>
                    <a:pt x="591" y="208"/>
                  </a:lnTo>
                  <a:lnTo>
                    <a:pt x="591" y="211"/>
                  </a:lnTo>
                  <a:close/>
                  <a:moveTo>
                    <a:pt x="561" y="173"/>
                  </a:moveTo>
                  <a:lnTo>
                    <a:pt x="558" y="173"/>
                  </a:lnTo>
                  <a:lnTo>
                    <a:pt x="558" y="173"/>
                  </a:lnTo>
                  <a:lnTo>
                    <a:pt x="558" y="175"/>
                  </a:lnTo>
                  <a:lnTo>
                    <a:pt x="558" y="177"/>
                  </a:lnTo>
                  <a:lnTo>
                    <a:pt x="558" y="180"/>
                  </a:lnTo>
                  <a:lnTo>
                    <a:pt x="561" y="182"/>
                  </a:lnTo>
                  <a:lnTo>
                    <a:pt x="563" y="182"/>
                  </a:lnTo>
                  <a:lnTo>
                    <a:pt x="565" y="180"/>
                  </a:lnTo>
                  <a:lnTo>
                    <a:pt x="565" y="177"/>
                  </a:lnTo>
                  <a:lnTo>
                    <a:pt x="563" y="175"/>
                  </a:lnTo>
                  <a:lnTo>
                    <a:pt x="563" y="173"/>
                  </a:lnTo>
                  <a:lnTo>
                    <a:pt x="561" y="173"/>
                  </a:lnTo>
                  <a:close/>
                  <a:moveTo>
                    <a:pt x="726" y="653"/>
                  </a:moveTo>
                  <a:lnTo>
                    <a:pt x="726" y="656"/>
                  </a:lnTo>
                  <a:lnTo>
                    <a:pt x="726" y="663"/>
                  </a:lnTo>
                  <a:lnTo>
                    <a:pt x="726" y="665"/>
                  </a:lnTo>
                  <a:lnTo>
                    <a:pt x="726" y="667"/>
                  </a:lnTo>
                  <a:lnTo>
                    <a:pt x="728" y="665"/>
                  </a:lnTo>
                  <a:lnTo>
                    <a:pt x="728" y="660"/>
                  </a:lnTo>
                  <a:lnTo>
                    <a:pt x="726" y="653"/>
                  </a:lnTo>
                  <a:close/>
                  <a:moveTo>
                    <a:pt x="549" y="156"/>
                  </a:moveTo>
                  <a:lnTo>
                    <a:pt x="551" y="158"/>
                  </a:lnTo>
                  <a:lnTo>
                    <a:pt x="551" y="158"/>
                  </a:lnTo>
                  <a:lnTo>
                    <a:pt x="553" y="163"/>
                  </a:lnTo>
                  <a:lnTo>
                    <a:pt x="553" y="166"/>
                  </a:lnTo>
                  <a:lnTo>
                    <a:pt x="556" y="166"/>
                  </a:lnTo>
                  <a:lnTo>
                    <a:pt x="558" y="166"/>
                  </a:lnTo>
                  <a:lnTo>
                    <a:pt x="558" y="168"/>
                  </a:lnTo>
                  <a:lnTo>
                    <a:pt x="558" y="170"/>
                  </a:lnTo>
                  <a:lnTo>
                    <a:pt x="558" y="170"/>
                  </a:lnTo>
                  <a:lnTo>
                    <a:pt x="558" y="170"/>
                  </a:lnTo>
                  <a:lnTo>
                    <a:pt x="561" y="170"/>
                  </a:lnTo>
                  <a:lnTo>
                    <a:pt x="561" y="170"/>
                  </a:lnTo>
                  <a:lnTo>
                    <a:pt x="563" y="170"/>
                  </a:lnTo>
                  <a:lnTo>
                    <a:pt x="563" y="170"/>
                  </a:lnTo>
                  <a:lnTo>
                    <a:pt x="563" y="170"/>
                  </a:lnTo>
                  <a:lnTo>
                    <a:pt x="563" y="170"/>
                  </a:lnTo>
                  <a:lnTo>
                    <a:pt x="563" y="170"/>
                  </a:lnTo>
                  <a:lnTo>
                    <a:pt x="563" y="168"/>
                  </a:lnTo>
                  <a:lnTo>
                    <a:pt x="563" y="168"/>
                  </a:lnTo>
                  <a:lnTo>
                    <a:pt x="558" y="163"/>
                  </a:lnTo>
                  <a:lnTo>
                    <a:pt x="556" y="161"/>
                  </a:lnTo>
                  <a:lnTo>
                    <a:pt x="556" y="161"/>
                  </a:lnTo>
                  <a:lnTo>
                    <a:pt x="556" y="158"/>
                  </a:lnTo>
                  <a:lnTo>
                    <a:pt x="556" y="156"/>
                  </a:lnTo>
                  <a:lnTo>
                    <a:pt x="558" y="151"/>
                  </a:lnTo>
                  <a:lnTo>
                    <a:pt x="558" y="149"/>
                  </a:lnTo>
                  <a:lnTo>
                    <a:pt x="558" y="149"/>
                  </a:lnTo>
                  <a:lnTo>
                    <a:pt x="561" y="149"/>
                  </a:lnTo>
                  <a:lnTo>
                    <a:pt x="561" y="149"/>
                  </a:lnTo>
                  <a:lnTo>
                    <a:pt x="558" y="147"/>
                  </a:lnTo>
                  <a:lnTo>
                    <a:pt x="553" y="147"/>
                  </a:lnTo>
                  <a:lnTo>
                    <a:pt x="553" y="147"/>
                  </a:lnTo>
                  <a:lnTo>
                    <a:pt x="553" y="147"/>
                  </a:lnTo>
                  <a:lnTo>
                    <a:pt x="549" y="151"/>
                  </a:lnTo>
                  <a:lnTo>
                    <a:pt x="549" y="154"/>
                  </a:lnTo>
                  <a:lnTo>
                    <a:pt x="546" y="156"/>
                  </a:lnTo>
                  <a:lnTo>
                    <a:pt x="549" y="156"/>
                  </a:lnTo>
                  <a:lnTo>
                    <a:pt x="549" y="156"/>
                  </a:lnTo>
                  <a:close/>
                  <a:moveTo>
                    <a:pt x="397" y="237"/>
                  </a:moveTo>
                  <a:lnTo>
                    <a:pt x="404" y="239"/>
                  </a:lnTo>
                  <a:lnTo>
                    <a:pt x="409" y="241"/>
                  </a:lnTo>
                  <a:lnTo>
                    <a:pt x="409" y="239"/>
                  </a:lnTo>
                  <a:lnTo>
                    <a:pt x="409" y="237"/>
                  </a:lnTo>
                  <a:lnTo>
                    <a:pt x="411" y="234"/>
                  </a:lnTo>
                  <a:lnTo>
                    <a:pt x="421" y="232"/>
                  </a:lnTo>
                  <a:lnTo>
                    <a:pt x="433" y="232"/>
                  </a:lnTo>
                  <a:lnTo>
                    <a:pt x="433" y="229"/>
                  </a:lnTo>
                  <a:lnTo>
                    <a:pt x="435" y="229"/>
                  </a:lnTo>
                  <a:lnTo>
                    <a:pt x="435" y="225"/>
                  </a:lnTo>
                  <a:lnTo>
                    <a:pt x="440" y="218"/>
                  </a:lnTo>
                  <a:lnTo>
                    <a:pt x="442" y="215"/>
                  </a:lnTo>
                  <a:lnTo>
                    <a:pt x="449" y="215"/>
                  </a:lnTo>
                  <a:lnTo>
                    <a:pt x="452" y="213"/>
                  </a:lnTo>
                  <a:lnTo>
                    <a:pt x="452" y="213"/>
                  </a:lnTo>
                  <a:lnTo>
                    <a:pt x="454" y="213"/>
                  </a:lnTo>
                  <a:lnTo>
                    <a:pt x="454" y="215"/>
                  </a:lnTo>
                  <a:lnTo>
                    <a:pt x="456" y="215"/>
                  </a:lnTo>
                  <a:lnTo>
                    <a:pt x="456" y="215"/>
                  </a:lnTo>
                  <a:lnTo>
                    <a:pt x="459" y="213"/>
                  </a:lnTo>
                  <a:lnTo>
                    <a:pt x="461" y="213"/>
                  </a:lnTo>
                  <a:lnTo>
                    <a:pt x="464" y="215"/>
                  </a:lnTo>
                  <a:lnTo>
                    <a:pt x="466" y="215"/>
                  </a:lnTo>
                  <a:lnTo>
                    <a:pt x="473" y="215"/>
                  </a:lnTo>
                  <a:lnTo>
                    <a:pt x="475" y="215"/>
                  </a:lnTo>
                  <a:lnTo>
                    <a:pt x="480" y="218"/>
                  </a:lnTo>
                  <a:lnTo>
                    <a:pt x="487" y="220"/>
                  </a:lnTo>
                  <a:lnTo>
                    <a:pt x="490" y="220"/>
                  </a:lnTo>
                  <a:lnTo>
                    <a:pt x="494" y="222"/>
                  </a:lnTo>
                  <a:lnTo>
                    <a:pt x="494" y="225"/>
                  </a:lnTo>
                  <a:lnTo>
                    <a:pt x="497" y="225"/>
                  </a:lnTo>
                  <a:lnTo>
                    <a:pt x="499" y="227"/>
                  </a:lnTo>
                  <a:lnTo>
                    <a:pt x="499" y="227"/>
                  </a:lnTo>
                  <a:lnTo>
                    <a:pt x="501" y="227"/>
                  </a:lnTo>
                  <a:lnTo>
                    <a:pt x="504" y="229"/>
                  </a:lnTo>
                  <a:lnTo>
                    <a:pt x="506" y="229"/>
                  </a:lnTo>
                  <a:lnTo>
                    <a:pt x="506" y="232"/>
                  </a:lnTo>
                  <a:lnTo>
                    <a:pt x="508" y="234"/>
                  </a:lnTo>
                  <a:lnTo>
                    <a:pt x="513" y="234"/>
                  </a:lnTo>
                  <a:lnTo>
                    <a:pt x="516" y="237"/>
                  </a:lnTo>
                  <a:lnTo>
                    <a:pt x="518" y="232"/>
                  </a:lnTo>
                  <a:lnTo>
                    <a:pt x="518" y="232"/>
                  </a:lnTo>
                  <a:lnTo>
                    <a:pt x="516" y="229"/>
                  </a:lnTo>
                  <a:lnTo>
                    <a:pt x="516" y="227"/>
                  </a:lnTo>
                  <a:lnTo>
                    <a:pt x="518" y="225"/>
                  </a:lnTo>
                  <a:lnTo>
                    <a:pt x="516" y="225"/>
                  </a:lnTo>
                  <a:lnTo>
                    <a:pt x="516" y="225"/>
                  </a:lnTo>
                  <a:lnTo>
                    <a:pt x="516" y="222"/>
                  </a:lnTo>
                  <a:lnTo>
                    <a:pt x="516" y="220"/>
                  </a:lnTo>
                  <a:lnTo>
                    <a:pt x="518" y="220"/>
                  </a:lnTo>
                  <a:lnTo>
                    <a:pt x="518" y="220"/>
                  </a:lnTo>
                  <a:lnTo>
                    <a:pt x="518" y="220"/>
                  </a:lnTo>
                  <a:lnTo>
                    <a:pt x="518" y="213"/>
                  </a:lnTo>
                  <a:lnTo>
                    <a:pt x="520" y="211"/>
                  </a:lnTo>
                  <a:lnTo>
                    <a:pt x="523" y="211"/>
                  </a:lnTo>
                  <a:lnTo>
                    <a:pt x="525" y="213"/>
                  </a:lnTo>
                  <a:lnTo>
                    <a:pt x="527" y="211"/>
                  </a:lnTo>
                  <a:lnTo>
                    <a:pt x="530" y="211"/>
                  </a:lnTo>
                  <a:lnTo>
                    <a:pt x="532" y="213"/>
                  </a:lnTo>
                  <a:lnTo>
                    <a:pt x="532" y="215"/>
                  </a:lnTo>
                  <a:lnTo>
                    <a:pt x="532" y="215"/>
                  </a:lnTo>
                  <a:lnTo>
                    <a:pt x="532" y="218"/>
                  </a:lnTo>
                  <a:lnTo>
                    <a:pt x="534" y="218"/>
                  </a:lnTo>
                  <a:lnTo>
                    <a:pt x="534" y="215"/>
                  </a:lnTo>
                  <a:lnTo>
                    <a:pt x="534" y="215"/>
                  </a:lnTo>
                  <a:lnTo>
                    <a:pt x="537" y="215"/>
                  </a:lnTo>
                  <a:lnTo>
                    <a:pt x="539" y="218"/>
                  </a:lnTo>
                  <a:lnTo>
                    <a:pt x="539" y="215"/>
                  </a:lnTo>
                  <a:lnTo>
                    <a:pt x="539" y="213"/>
                  </a:lnTo>
                  <a:lnTo>
                    <a:pt x="544" y="213"/>
                  </a:lnTo>
                  <a:lnTo>
                    <a:pt x="546" y="215"/>
                  </a:lnTo>
                  <a:lnTo>
                    <a:pt x="549" y="215"/>
                  </a:lnTo>
                  <a:lnTo>
                    <a:pt x="549" y="215"/>
                  </a:lnTo>
                  <a:lnTo>
                    <a:pt x="549" y="213"/>
                  </a:lnTo>
                  <a:lnTo>
                    <a:pt x="549" y="213"/>
                  </a:lnTo>
                  <a:lnTo>
                    <a:pt x="551" y="213"/>
                  </a:lnTo>
                  <a:lnTo>
                    <a:pt x="551" y="213"/>
                  </a:lnTo>
                  <a:lnTo>
                    <a:pt x="553" y="213"/>
                  </a:lnTo>
                  <a:lnTo>
                    <a:pt x="553" y="213"/>
                  </a:lnTo>
                  <a:lnTo>
                    <a:pt x="561" y="213"/>
                  </a:lnTo>
                  <a:lnTo>
                    <a:pt x="579" y="213"/>
                  </a:lnTo>
                  <a:lnTo>
                    <a:pt x="579" y="213"/>
                  </a:lnTo>
                  <a:lnTo>
                    <a:pt x="579" y="213"/>
                  </a:lnTo>
                  <a:lnTo>
                    <a:pt x="582" y="213"/>
                  </a:lnTo>
                  <a:lnTo>
                    <a:pt x="582" y="213"/>
                  </a:lnTo>
                  <a:lnTo>
                    <a:pt x="582" y="213"/>
                  </a:lnTo>
                  <a:lnTo>
                    <a:pt x="587" y="211"/>
                  </a:lnTo>
                  <a:lnTo>
                    <a:pt x="589" y="211"/>
                  </a:lnTo>
                  <a:lnTo>
                    <a:pt x="589" y="211"/>
                  </a:lnTo>
                  <a:lnTo>
                    <a:pt x="589" y="208"/>
                  </a:lnTo>
                  <a:lnTo>
                    <a:pt x="589" y="206"/>
                  </a:lnTo>
                  <a:lnTo>
                    <a:pt x="589" y="206"/>
                  </a:lnTo>
                  <a:lnTo>
                    <a:pt x="587" y="206"/>
                  </a:lnTo>
                  <a:lnTo>
                    <a:pt x="584" y="203"/>
                  </a:lnTo>
                  <a:lnTo>
                    <a:pt x="584" y="203"/>
                  </a:lnTo>
                  <a:lnTo>
                    <a:pt x="582" y="203"/>
                  </a:lnTo>
                  <a:lnTo>
                    <a:pt x="582" y="203"/>
                  </a:lnTo>
                  <a:lnTo>
                    <a:pt x="579" y="203"/>
                  </a:lnTo>
                  <a:lnTo>
                    <a:pt x="577" y="201"/>
                  </a:lnTo>
                  <a:lnTo>
                    <a:pt x="575" y="199"/>
                  </a:lnTo>
                  <a:lnTo>
                    <a:pt x="572" y="199"/>
                  </a:lnTo>
                  <a:lnTo>
                    <a:pt x="572" y="196"/>
                  </a:lnTo>
                  <a:lnTo>
                    <a:pt x="572" y="194"/>
                  </a:lnTo>
                  <a:lnTo>
                    <a:pt x="575" y="194"/>
                  </a:lnTo>
                  <a:lnTo>
                    <a:pt x="575" y="192"/>
                  </a:lnTo>
                  <a:lnTo>
                    <a:pt x="575" y="192"/>
                  </a:lnTo>
                  <a:lnTo>
                    <a:pt x="572" y="192"/>
                  </a:lnTo>
                  <a:lnTo>
                    <a:pt x="570" y="192"/>
                  </a:lnTo>
                  <a:lnTo>
                    <a:pt x="570" y="192"/>
                  </a:lnTo>
                  <a:lnTo>
                    <a:pt x="568" y="192"/>
                  </a:lnTo>
                  <a:lnTo>
                    <a:pt x="568" y="192"/>
                  </a:lnTo>
                  <a:lnTo>
                    <a:pt x="568" y="192"/>
                  </a:lnTo>
                  <a:lnTo>
                    <a:pt x="565" y="189"/>
                  </a:lnTo>
                  <a:lnTo>
                    <a:pt x="565" y="189"/>
                  </a:lnTo>
                  <a:lnTo>
                    <a:pt x="563" y="189"/>
                  </a:lnTo>
                  <a:lnTo>
                    <a:pt x="561" y="189"/>
                  </a:lnTo>
                  <a:lnTo>
                    <a:pt x="558" y="189"/>
                  </a:lnTo>
                  <a:lnTo>
                    <a:pt x="558" y="192"/>
                  </a:lnTo>
                  <a:lnTo>
                    <a:pt x="556" y="189"/>
                  </a:lnTo>
                  <a:lnTo>
                    <a:pt x="553" y="187"/>
                  </a:lnTo>
                  <a:lnTo>
                    <a:pt x="553" y="187"/>
                  </a:lnTo>
                  <a:lnTo>
                    <a:pt x="556" y="185"/>
                  </a:lnTo>
                  <a:lnTo>
                    <a:pt x="558" y="182"/>
                  </a:lnTo>
                  <a:lnTo>
                    <a:pt x="561" y="182"/>
                  </a:lnTo>
                  <a:lnTo>
                    <a:pt x="558" y="180"/>
                  </a:lnTo>
                  <a:lnTo>
                    <a:pt x="556" y="177"/>
                  </a:lnTo>
                  <a:lnTo>
                    <a:pt x="556" y="175"/>
                  </a:lnTo>
                  <a:lnTo>
                    <a:pt x="553" y="170"/>
                  </a:lnTo>
                  <a:lnTo>
                    <a:pt x="553" y="168"/>
                  </a:lnTo>
                  <a:lnTo>
                    <a:pt x="553" y="166"/>
                  </a:lnTo>
                  <a:lnTo>
                    <a:pt x="549" y="161"/>
                  </a:lnTo>
                  <a:lnTo>
                    <a:pt x="546" y="158"/>
                  </a:lnTo>
                  <a:lnTo>
                    <a:pt x="544" y="154"/>
                  </a:lnTo>
                  <a:lnTo>
                    <a:pt x="542" y="154"/>
                  </a:lnTo>
                  <a:lnTo>
                    <a:pt x="539" y="154"/>
                  </a:lnTo>
                  <a:lnTo>
                    <a:pt x="537" y="154"/>
                  </a:lnTo>
                  <a:lnTo>
                    <a:pt x="534" y="154"/>
                  </a:lnTo>
                  <a:lnTo>
                    <a:pt x="534" y="154"/>
                  </a:lnTo>
                  <a:lnTo>
                    <a:pt x="532" y="161"/>
                  </a:lnTo>
                  <a:lnTo>
                    <a:pt x="530" y="163"/>
                  </a:lnTo>
                  <a:lnTo>
                    <a:pt x="525" y="166"/>
                  </a:lnTo>
                  <a:lnTo>
                    <a:pt x="523" y="166"/>
                  </a:lnTo>
                  <a:lnTo>
                    <a:pt x="518" y="166"/>
                  </a:lnTo>
                  <a:lnTo>
                    <a:pt x="520" y="163"/>
                  </a:lnTo>
                  <a:lnTo>
                    <a:pt x="516" y="158"/>
                  </a:lnTo>
                  <a:lnTo>
                    <a:pt x="513" y="158"/>
                  </a:lnTo>
                  <a:lnTo>
                    <a:pt x="511" y="158"/>
                  </a:lnTo>
                  <a:lnTo>
                    <a:pt x="508" y="161"/>
                  </a:lnTo>
                  <a:lnTo>
                    <a:pt x="506" y="163"/>
                  </a:lnTo>
                  <a:lnTo>
                    <a:pt x="501" y="163"/>
                  </a:lnTo>
                  <a:lnTo>
                    <a:pt x="499" y="166"/>
                  </a:lnTo>
                  <a:lnTo>
                    <a:pt x="497" y="166"/>
                  </a:lnTo>
                  <a:lnTo>
                    <a:pt x="494" y="163"/>
                  </a:lnTo>
                  <a:lnTo>
                    <a:pt x="490" y="163"/>
                  </a:lnTo>
                  <a:lnTo>
                    <a:pt x="490" y="163"/>
                  </a:lnTo>
                  <a:lnTo>
                    <a:pt x="487" y="161"/>
                  </a:lnTo>
                  <a:lnTo>
                    <a:pt x="487" y="161"/>
                  </a:lnTo>
                  <a:lnTo>
                    <a:pt x="485" y="161"/>
                  </a:lnTo>
                  <a:lnTo>
                    <a:pt x="482" y="163"/>
                  </a:lnTo>
                  <a:lnTo>
                    <a:pt x="482" y="163"/>
                  </a:lnTo>
                  <a:lnTo>
                    <a:pt x="480" y="163"/>
                  </a:lnTo>
                  <a:lnTo>
                    <a:pt x="478" y="163"/>
                  </a:lnTo>
                  <a:lnTo>
                    <a:pt x="478" y="161"/>
                  </a:lnTo>
                  <a:lnTo>
                    <a:pt x="478" y="158"/>
                  </a:lnTo>
                  <a:lnTo>
                    <a:pt x="480" y="156"/>
                  </a:lnTo>
                  <a:lnTo>
                    <a:pt x="480" y="154"/>
                  </a:lnTo>
                  <a:lnTo>
                    <a:pt x="478" y="149"/>
                  </a:lnTo>
                  <a:lnTo>
                    <a:pt x="478" y="135"/>
                  </a:lnTo>
                  <a:lnTo>
                    <a:pt x="478" y="135"/>
                  </a:lnTo>
                  <a:lnTo>
                    <a:pt x="480" y="132"/>
                  </a:lnTo>
                  <a:lnTo>
                    <a:pt x="480" y="130"/>
                  </a:lnTo>
                  <a:lnTo>
                    <a:pt x="482" y="130"/>
                  </a:lnTo>
                  <a:lnTo>
                    <a:pt x="482" y="128"/>
                  </a:lnTo>
                  <a:lnTo>
                    <a:pt x="480" y="128"/>
                  </a:lnTo>
                  <a:lnTo>
                    <a:pt x="475" y="130"/>
                  </a:lnTo>
                  <a:lnTo>
                    <a:pt x="475" y="130"/>
                  </a:lnTo>
                  <a:lnTo>
                    <a:pt x="466" y="130"/>
                  </a:lnTo>
                  <a:lnTo>
                    <a:pt x="461" y="132"/>
                  </a:lnTo>
                  <a:lnTo>
                    <a:pt x="452" y="135"/>
                  </a:lnTo>
                  <a:lnTo>
                    <a:pt x="438" y="144"/>
                  </a:lnTo>
                  <a:lnTo>
                    <a:pt x="433" y="147"/>
                  </a:lnTo>
                  <a:lnTo>
                    <a:pt x="402" y="147"/>
                  </a:lnTo>
                  <a:lnTo>
                    <a:pt x="400" y="149"/>
                  </a:lnTo>
                  <a:lnTo>
                    <a:pt x="400" y="147"/>
                  </a:lnTo>
                  <a:lnTo>
                    <a:pt x="397" y="149"/>
                  </a:lnTo>
                  <a:lnTo>
                    <a:pt x="383" y="154"/>
                  </a:lnTo>
                  <a:lnTo>
                    <a:pt x="381" y="154"/>
                  </a:lnTo>
                  <a:lnTo>
                    <a:pt x="378" y="154"/>
                  </a:lnTo>
                  <a:lnTo>
                    <a:pt x="367" y="163"/>
                  </a:lnTo>
                  <a:lnTo>
                    <a:pt x="357" y="168"/>
                  </a:lnTo>
                  <a:lnTo>
                    <a:pt x="355" y="170"/>
                  </a:lnTo>
                  <a:lnTo>
                    <a:pt x="350" y="173"/>
                  </a:lnTo>
                  <a:lnTo>
                    <a:pt x="350" y="173"/>
                  </a:lnTo>
                  <a:lnTo>
                    <a:pt x="345" y="177"/>
                  </a:lnTo>
                  <a:lnTo>
                    <a:pt x="345" y="177"/>
                  </a:lnTo>
                  <a:lnTo>
                    <a:pt x="341" y="185"/>
                  </a:lnTo>
                  <a:lnTo>
                    <a:pt x="338" y="187"/>
                  </a:lnTo>
                  <a:lnTo>
                    <a:pt x="336" y="189"/>
                  </a:lnTo>
                  <a:lnTo>
                    <a:pt x="336" y="189"/>
                  </a:lnTo>
                  <a:lnTo>
                    <a:pt x="336" y="187"/>
                  </a:lnTo>
                  <a:lnTo>
                    <a:pt x="336" y="187"/>
                  </a:lnTo>
                  <a:lnTo>
                    <a:pt x="333" y="187"/>
                  </a:lnTo>
                  <a:lnTo>
                    <a:pt x="331" y="187"/>
                  </a:lnTo>
                  <a:lnTo>
                    <a:pt x="331" y="185"/>
                  </a:lnTo>
                  <a:lnTo>
                    <a:pt x="329" y="185"/>
                  </a:lnTo>
                  <a:lnTo>
                    <a:pt x="326" y="182"/>
                  </a:lnTo>
                  <a:lnTo>
                    <a:pt x="324" y="182"/>
                  </a:lnTo>
                  <a:lnTo>
                    <a:pt x="322" y="187"/>
                  </a:lnTo>
                  <a:lnTo>
                    <a:pt x="319" y="187"/>
                  </a:lnTo>
                  <a:lnTo>
                    <a:pt x="317" y="189"/>
                  </a:lnTo>
                  <a:lnTo>
                    <a:pt x="315" y="189"/>
                  </a:lnTo>
                  <a:lnTo>
                    <a:pt x="315" y="187"/>
                  </a:lnTo>
                  <a:lnTo>
                    <a:pt x="315" y="187"/>
                  </a:lnTo>
                  <a:lnTo>
                    <a:pt x="312" y="185"/>
                  </a:lnTo>
                  <a:lnTo>
                    <a:pt x="312" y="187"/>
                  </a:lnTo>
                  <a:lnTo>
                    <a:pt x="310" y="185"/>
                  </a:lnTo>
                  <a:lnTo>
                    <a:pt x="307" y="182"/>
                  </a:lnTo>
                  <a:lnTo>
                    <a:pt x="307" y="182"/>
                  </a:lnTo>
                  <a:lnTo>
                    <a:pt x="307" y="180"/>
                  </a:lnTo>
                  <a:lnTo>
                    <a:pt x="307" y="180"/>
                  </a:lnTo>
                  <a:lnTo>
                    <a:pt x="305" y="180"/>
                  </a:lnTo>
                  <a:lnTo>
                    <a:pt x="305" y="180"/>
                  </a:lnTo>
                  <a:lnTo>
                    <a:pt x="303" y="177"/>
                  </a:lnTo>
                  <a:lnTo>
                    <a:pt x="303" y="180"/>
                  </a:lnTo>
                  <a:lnTo>
                    <a:pt x="300" y="180"/>
                  </a:lnTo>
                  <a:lnTo>
                    <a:pt x="300" y="180"/>
                  </a:lnTo>
                  <a:lnTo>
                    <a:pt x="300" y="180"/>
                  </a:lnTo>
                  <a:lnTo>
                    <a:pt x="298" y="180"/>
                  </a:lnTo>
                  <a:lnTo>
                    <a:pt x="296" y="182"/>
                  </a:lnTo>
                  <a:lnTo>
                    <a:pt x="296" y="185"/>
                  </a:lnTo>
                  <a:lnTo>
                    <a:pt x="296" y="185"/>
                  </a:lnTo>
                  <a:lnTo>
                    <a:pt x="293" y="185"/>
                  </a:lnTo>
                  <a:lnTo>
                    <a:pt x="289" y="185"/>
                  </a:lnTo>
                  <a:lnTo>
                    <a:pt x="284" y="187"/>
                  </a:lnTo>
                  <a:lnTo>
                    <a:pt x="274" y="187"/>
                  </a:lnTo>
                  <a:lnTo>
                    <a:pt x="272" y="185"/>
                  </a:lnTo>
                  <a:lnTo>
                    <a:pt x="270" y="182"/>
                  </a:lnTo>
                  <a:lnTo>
                    <a:pt x="267" y="177"/>
                  </a:lnTo>
                  <a:lnTo>
                    <a:pt x="267" y="177"/>
                  </a:lnTo>
                  <a:lnTo>
                    <a:pt x="267" y="175"/>
                  </a:lnTo>
                  <a:lnTo>
                    <a:pt x="262" y="175"/>
                  </a:lnTo>
                  <a:lnTo>
                    <a:pt x="260" y="173"/>
                  </a:lnTo>
                  <a:lnTo>
                    <a:pt x="260" y="173"/>
                  </a:lnTo>
                  <a:lnTo>
                    <a:pt x="260" y="170"/>
                  </a:lnTo>
                  <a:lnTo>
                    <a:pt x="258" y="170"/>
                  </a:lnTo>
                  <a:lnTo>
                    <a:pt x="255" y="168"/>
                  </a:lnTo>
                  <a:lnTo>
                    <a:pt x="255" y="166"/>
                  </a:lnTo>
                  <a:lnTo>
                    <a:pt x="253" y="166"/>
                  </a:lnTo>
                  <a:lnTo>
                    <a:pt x="248" y="161"/>
                  </a:lnTo>
                  <a:lnTo>
                    <a:pt x="248" y="158"/>
                  </a:lnTo>
                  <a:lnTo>
                    <a:pt x="246" y="154"/>
                  </a:lnTo>
                  <a:lnTo>
                    <a:pt x="244" y="151"/>
                  </a:lnTo>
                  <a:lnTo>
                    <a:pt x="241" y="154"/>
                  </a:lnTo>
                  <a:lnTo>
                    <a:pt x="241" y="154"/>
                  </a:lnTo>
                  <a:lnTo>
                    <a:pt x="241" y="151"/>
                  </a:lnTo>
                  <a:lnTo>
                    <a:pt x="239" y="149"/>
                  </a:lnTo>
                  <a:lnTo>
                    <a:pt x="239" y="149"/>
                  </a:lnTo>
                  <a:lnTo>
                    <a:pt x="236" y="151"/>
                  </a:lnTo>
                  <a:lnTo>
                    <a:pt x="236" y="151"/>
                  </a:lnTo>
                  <a:lnTo>
                    <a:pt x="234" y="149"/>
                  </a:lnTo>
                  <a:lnTo>
                    <a:pt x="234" y="149"/>
                  </a:lnTo>
                  <a:lnTo>
                    <a:pt x="232" y="147"/>
                  </a:lnTo>
                  <a:lnTo>
                    <a:pt x="232" y="147"/>
                  </a:lnTo>
                  <a:lnTo>
                    <a:pt x="232" y="147"/>
                  </a:lnTo>
                  <a:lnTo>
                    <a:pt x="229" y="147"/>
                  </a:lnTo>
                  <a:lnTo>
                    <a:pt x="229" y="147"/>
                  </a:lnTo>
                  <a:lnTo>
                    <a:pt x="229" y="144"/>
                  </a:lnTo>
                  <a:lnTo>
                    <a:pt x="218" y="144"/>
                  </a:lnTo>
                  <a:lnTo>
                    <a:pt x="203" y="144"/>
                  </a:lnTo>
                  <a:lnTo>
                    <a:pt x="199" y="144"/>
                  </a:lnTo>
                  <a:lnTo>
                    <a:pt x="192" y="149"/>
                  </a:lnTo>
                  <a:lnTo>
                    <a:pt x="192" y="149"/>
                  </a:lnTo>
                  <a:lnTo>
                    <a:pt x="192" y="151"/>
                  </a:lnTo>
                  <a:lnTo>
                    <a:pt x="189" y="154"/>
                  </a:lnTo>
                  <a:lnTo>
                    <a:pt x="187" y="156"/>
                  </a:lnTo>
                  <a:lnTo>
                    <a:pt x="184" y="158"/>
                  </a:lnTo>
                  <a:lnTo>
                    <a:pt x="184" y="156"/>
                  </a:lnTo>
                  <a:lnTo>
                    <a:pt x="187" y="154"/>
                  </a:lnTo>
                  <a:lnTo>
                    <a:pt x="187" y="151"/>
                  </a:lnTo>
                  <a:lnTo>
                    <a:pt x="189" y="149"/>
                  </a:lnTo>
                  <a:lnTo>
                    <a:pt x="194" y="144"/>
                  </a:lnTo>
                  <a:lnTo>
                    <a:pt x="196" y="142"/>
                  </a:lnTo>
                  <a:lnTo>
                    <a:pt x="196" y="140"/>
                  </a:lnTo>
                  <a:lnTo>
                    <a:pt x="194" y="140"/>
                  </a:lnTo>
                  <a:lnTo>
                    <a:pt x="194" y="142"/>
                  </a:lnTo>
                  <a:lnTo>
                    <a:pt x="189" y="144"/>
                  </a:lnTo>
                  <a:lnTo>
                    <a:pt x="184" y="149"/>
                  </a:lnTo>
                  <a:lnTo>
                    <a:pt x="182" y="149"/>
                  </a:lnTo>
                  <a:lnTo>
                    <a:pt x="180" y="154"/>
                  </a:lnTo>
                  <a:lnTo>
                    <a:pt x="180" y="154"/>
                  </a:lnTo>
                  <a:lnTo>
                    <a:pt x="177" y="154"/>
                  </a:lnTo>
                  <a:lnTo>
                    <a:pt x="175" y="156"/>
                  </a:lnTo>
                  <a:lnTo>
                    <a:pt x="177" y="156"/>
                  </a:lnTo>
                  <a:lnTo>
                    <a:pt x="173" y="163"/>
                  </a:lnTo>
                  <a:lnTo>
                    <a:pt x="170" y="168"/>
                  </a:lnTo>
                  <a:lnTo>
                    <a:pt x="168" y="166"/>
                  </a:lnTo>
                  <a:lnTo>
                    <a:pt x="168" y="166"/>
                  </a:lnTo>
                  <a:lnTo>
                    <a:pt x="170" y="166"/>
                  </a:lnTo>
                  <a:lnTo>
                    <a:pt x="170" y="166"/>
                  </a:lnTo>
                  <a:lnTo>
                    <a:pt x="170" y="163"/>
                  </a:lnTo>
                  <a:lnTo>
                    <a:pt x="170" y="163"/>
                  </a:lnTo>
                  <a:lnTo>
                    <a:pt x="170" y="163"/>
                  </a:lnTo>
                  <a:lnTo>
                    <a:pt x="168" y="158"/>
                  </a:lnTo>
                  <a:lnTo>
                    <a:pt x="168" y="158"/>
                  </a:lnTo>
                  <a:lnTo>
                    <a:pt x="168" y="156"/>
                  </a:lnTo>
                  <a:lnTo>
                    <a:pt x="168" y="156"/>
                  </a:lnTo>
                  <a:lnTo>
                    <a:pt x="168" y="154"/>
                  </a:lnTo>
                  <a:lnTo>
                    <a:pt x="168" y="154"/>
                  </a:lnTo>
                  <a:lnTo>
                    <a:pt x="168" y="151"/>
                  </a:lnTo>
                  <a:lnTo>
                    <a:pt x="170" y="151"/>
                  </a:lnTo>
                  <a:lnTo>
                    <a:pt x="170" y="147"/>
                  </a:lnTo>
                  <a:lnTo>
                    <a:pt x="170" y="144"/>
                  </a:lnTo>
                  <a:lnTo>
                    <a:pt x="170" y="142"/>
                  </a:lnTo>
                  <a:lnTo>
                    <a:pt x="170" y="140"/>
                  </a:lnTo>
                  <a:lnTo>
                    <a:pt x="168" y="137"/>
                  </a:lnTo>
                  <a:lnTo>
                    <a:pt x="166" y="135"/>
                  </a:lnTo>
                  <a:lnTo>
                    <a:pt x="166" y="135"/>
                  </a:lnTo>
                  <a:lnTo>
                    <a:pt x="163" y="135"/>
                  </a:lnTo>
                  <a:lnTo>
                    <a:pt x="163" y="135"/>
                  </a:lnTo>
                  <a:lnTo>
                    <a:pt x="163" y="135"/>
                  </a:lnTo>
                  <a:lnTo>
                    <a:pt x="163" y="135"/>
                  </a:lnTo>
                  <a:lnTo>
                    <a:pt x="163" y="135"/>
                  </a:lnTo>
                  <a:lnTo>
                    <a:pt x="163" y="132"/>
                  </a:lnTo>
                  <a:lnTo>
                    <a:pt x="163" y="130"/>
                  </a:lnTo>
                  <a:lnTo>
                    <a:pt x="163" y="128"/>
                  </a:lnTo>
                  <a:lnTo>
                    <a:pt x="163" y="128"/>
                  </a:lnTo>
                  <a:lnTo>
                    <a:pt x="161" y="125"/>
                  </a:lnTo>
                  <a:lnTo>
                    <a:pt x="156" y="125"/>
                  </a:lnTo>
                  <a:lnTo>
                    <a:pt x="154" y="125"/>
                  </a:lnTo>
                  <a:lnTo>
                    <a:pt x="151" y="123"/>
                  </a:lnTo>
                  <a:lnTo>
                    <a:pt x="151" y="121"/>
                  </a:lnTo>
                  <a:lnTo>
                    <a:pt x="151" y="118"/>
                  </a:lnTo>
                  <a:lnTo>
                    <a:pt x="151" y="116"/>
                  </a:lnTo>
                  <a:lnTo>
                    <a:pt x="149" y="114"/>
                  </a:lnTo>
                  <a:lnTo>
                    <a:pt x="149" y="114"/>
                  </a:lnTo>
                  <a:lnTo>
                    <a:pt x="147" y="116"/>
                  </a:lnTo>
                  <a:lnTo>
                    <a:pt x="132" y="128"/>
                  </a:lnTo>
                  <a:lnTo>
                    <a:pt x="130" y="130"/>
                  </a:lnTo>
                  <a:lnTo>
                    <a:pt x="130" y="130"/>
                  </a:lnTo>
                  <a:lnTo>
                    <a:pt x="128" y="135"/>
                  </a:lnTo>
                  <a:lnTo>
                    <a:pt x="128" y="135"/>
                  </a:lnTo>
                  <a:lnTo>
                    <a:pt x="128" y="135"/>
                  </a:lnTo>
                  <a:lnTo>
                    <a:pt x="125" y="140"/>
                  </a:lnTo>
                  <a:lnTo>
                    <a:pt x="123" y="142"/>
                  </a:lnTo>
                  <a:lnTo>
                    <a:pt x="123" y="142"/>
                  </a:lnTo>
                  <a:lnTo>
                    <a:pt x="118" y="144"/>
                  </a:lnTo>
                  <a:lnTo>
                    <a:pt x="116" y="144"/>
                  </a:lnTo>
                  <a:lnTo>
                    <a:pt x="116" y="144"/>
                  </a:lnTo>
                  <a:lnTo>
                    <a:pt x="111" y="144"/>
                  </a:lnTo>
                  <a:lnTo>
                    <a:pt x="109" y="144"/>
                  </a:lnTo>
                  <a:lnTo>
                    <a:pt x="106" y="147"/>
                  </a:lnTo>
                  <a:lnTo>
                    <a:pt x="102" y="154"/>
                  </a:lnTo>
                  <a:lnTo>
                    <a:pt x="95" y="161"/>
                  </a:lnTo>
                  <a:lnTo>
                    <a:pt x="87" y="163"/>
                  </a:lnTo>
                  <a:lnTo>
                    <a:pt x="52" y="173"/>
                  </a:lnTo>
                  <a:lnTo>
                    <a:pt x="47" y="173"/>
                  </a:lnTo>
                  <a:lnTo>
                    <a:pt x="33" y="189"/>
                  </a:lnTo>
                  <a:lnTo>
                    <a:pt x="31" y="192"/>
                  </a:lnTo>
                  <a:lnTo>
                    <a:pt x="14" y="199"/>
                  </a:lnTo>
                  <a:lnTo>
                    <a:pt x="9" y="201"/>
                  </a:lnTo>
                  <a:lnTo>
                    <a:pt x="9" y="201"/>
                  </a:lnTo>
                  <a:lnTo>
                    <a:pt x="7" y="201"/>
                  </a:lnTo>
                  <a:lnTo>
                    <a:pt x="5" y="203"/>
                  </a:lnTo>
                  <a:lnTo>
                    <a:pt x="2" y="203"/>
                  </a:lnTo>
                  <a:lnTo>
                    <a:pt x="0" y="206"/>
                  </a:lnTo>
                  <a:lnTo>
                    <a:pt x="0" y="206"/>
                  </a:lnTo>
                  <a:lnTo>
                    <a:pt x="0" y="208"/>
                  </a:lnTo>
                  <a:lnTo>
                    <a:pt x="0" y="211"/>
                  </a:lnTo>
                  <a:lnTo>
                    <a:pt x="0" y="211"/>
                  </a:lnTo>
                  <a:lnTo>
                    <a:pt x="2" y="211"/>
                  </a:lnTo>
                  <a:lnTo>
                    <a:pt x="2" y="211"/>
                  </a:lnTo>
                  <a:lnTo>
                    <a:pt x="2" y="211"/>
                  </a:lnTo>
                  <a:lnTo>
                    <a:pt x="5" y="211"/>
                  </a:lnTo>
                  <a:lnTo>
                    <a:pt x="5" y="208"/>
                  </a:lnTo>
                  <a:lnTo>
                    <a:pt x="7" y="208"/>
                  </a:lnTo>
                  <a:lnTo>
                    <a:pt x="7" y="208"/>
                  </a:lnTo>
                  <a:lnTo>
                    <a:pt x="7" y="211"/>
                  </a:lnTo>
                  <a:lnTo>
                    <a:pt x="9" y="211"/>
                  </a:lnTo>
                  <a:lnTo>
                    <a:pt x="9" y="211"/>
                  </a:lnTo>
                  <a:lnTo>
                    <a:pt x="12" y="211"/>
                  </a:lnTo>
                  <a:lnTo>
                    <a:pt x="12" y="213"/>
                  </a:lnTo>
                  <a:lnTo>
                    <a:pt x="12" y="213"/>
                  </a:lnTo>
                  <a:lnTo>
                    <a:pt x="14" y="213"/>
                  </a:lnTo>
                  <a:lnTo>
                    <a:pt x="14" y="213"/>
                  </a:lnTo>
                  <a:lnTo>
                    <a:pt x="16" y="213"/>
                  </a:lnTo>
                  <a:lnTo>
                    <a:pt x="16" y="213"/>
                  </a:lnTo>
                  <a:lnTo>
                    <a:pt x="19" y="215"/>
                  </a:lnTo>
                  <a:lnTo>
                    <a:pt x="19" y="215"/>
                  </a:lnTo>
                  <a:lnTo>
                    <a:pt x="21" y="218"/>
                  </a:lnTo>
                  <a:lnTo>
                    <a:pt x="21" y="222"/>
                  </a:lnTo>
                  <a:lnTo>
                    <a:pt x="24" y="227"/>
                  </a:lnTo>
                  <a:lnTo>
                    <a:pt x="26" y="229"/>
                  </a:lnTo>
                  <a:lnTo>
                    <a:pt x="28" y="232"/>
                  </a:lnTo>
                  <a:lnTo>
                    <a:pt x="28" y="232"/>
                  </a:lnTo>
                  <a:lnTo>
                    <a:pt x="28" y="232"/>
                  </a:lnTo>
                  <a:lnTo>
                    <a:pt x="31" y="234"/>
                  </a:lnTo>
                  <a:lnTo>
                    <a:pt x="31" y="234"/>
                  </a:lnTo>
                  <a:lnTo>
                    <a:pt x="35" y="234"/>
                  </a:lnTo>
                  <a:lnTo>
                    <a:pt x="38" y="234"/>
                  </a:lnTo>
                  <a:lnTo>
                    <a:pt x="45" y="234"/>
                  </a:lnTo>
                  <a:lnTo>
                    <a:pt x="50" y="237"/>
                  </a:lnTo>
                  <a:lnTo>
                    <a:pt x="59" y="237"/>
                  </a:lnTo>
                  <a:lnTo>
                    <a:pt x="66" y="239"/>
                  </a:lnTo>
                  <a:lnTo>
                    <a:pt x="73" y="241"/>
                  </a:lnTo>
                  <a:lnTo>
                    <a:pt x="83" y="241"/>
                  </a:lnTo>
                  <a:lnTo>
                    <a:pt x="90" y="244"/>
                  </a:lnTo>
                  <a:lnTo>
                    <a:pt x="97" y="244"/>
                  </a:lnTo>
                  <a:lnTo>
                    <a:pt x="104" y="244"/>
                  </a:lnTo>
                  <a:lnTo>
                    <a:pt x="109" y="246"/>
                  </a:lnTo>
                  <a:lnTo>
                    <a:pt x="113" y="246"/>
                  </a:lnTo>
                  <a:lnTo>
                    <a:pt x="116" y="246"/>
                  </a:lnTo>
                  <a:lnTo>
                    <a:pt x="116" y="246"/>
                  </a:lnTo>
                  <a:lnTo>
                    <a:pt x="121" y="248"/>
                  </a:lnTo>
                  <a:lnTo>
                    <a:pt x="123" y="248"/>
                  </a:lnTo>
                  <a:lnTo>
                    <a:pt x="128" y="251"/>
                  </a:lnTo>
                  <a:lnTo>
                    <a:pt x="132" y="253"/>
                  </a:lnTo>
                  <a:lnTo>
                    <a:pt x="139" y="256"/>
                  </a:lnTo>
                  <a:lnTo>
                    <a:pt x="144" y="258"/>
                  </a:lnTo>
                  <a:lnTo>
                    <a:pt x="147" y="258"/>
                  </a:lnTo>
                  <a:lnTo>
                    <a:pt x="147" y="258"/>
                  </a:lnTo>
                  <a:lnTo>
                    <a:pt x="149" y="258"/>
                  </a:lnTo>
                  <a:lnTo>
                    <a:pt x="149" y="258"/>
                  </a:lnTo>
                  <a:lnTo>
                    <a:pt x="151" y="258"/>
                  </a:lnTo>
                  <a:lnTo>
                    <a:pt x="151" y="258"/>
                  </a:lnTo>
                  <a:lnTo>
                    <a:pt x="151" y="258"/>
                  </a:lnTo>
                  <a:lnTo>
                    <a:pt x="154" y="258"/>
                  </a:lnTo>
                  <a:lnTo>
                    <a:pt x="154" y="258"/>
                  </a:lnTo>
                  <a:lnTo>
                    <a:pt x="156" y="258"/>
                  </a:lnTo>
                  <a:lnTo>
                    <a:pt x="156" y="258"/>
                  </a:lnTo>
                  <a:lnTo>
                    <a:pt x="156" y="258"/>
                  </a:lnTo>
                  <a:lnTo>
                    <a:pt x="158" y="258"/>
                  </a:lnTo>
                  <a:lnTo>
                    <a:pt x="158" y="258"/>
                  </a:lnTo>
                  <a:lnTo>
                    <a:pt x="161" y="258"/>
                  </a:lnTo>
                  <a:lnTo>
                    <a:pt x="166" y="260"/>
                  </a:lnTo>
                  <a:lnTo>
                    <a:pt x="166" y="260"/>
                  </a:lnTo>
                  <a:lnTo>
                    <a:pt x="166" y="260"/>
                  </a:lnTo>
                  <a:lnTo>
                    <a:pt x="168" y="258"/>
                  </a:lnTo>
                  <a:lnTo>
                    <a:pt x="168" y="258"/>
                  </a:lnTo>
                  <a:lnTo>
                    <a:pt x="170" y="258"/>
                  </a:lnTo>
                  <a:lnTo>
                    <a:pt x="170" y="258"/>
                  </a:lnTo>
                  <a:lnTo>
                    <a:pt x="170" y="258"/>
                  </a:lnTo>
                  <a:lnTo>
                    <a:pt x="170" y="258"/>
                  </a:lnTo>
                  <a:lnTo>
                    <a:pt x="173" y="258"/>
                  </a:lnTo>
                  <a:lnTo>
                    <a:pt x="173" y="258"/>
                  </a:lnTo>
                  <a:lnTo>
                    <a:pt x="173" y="256"/>
                  </a:lnTo>
                  <a:lnTo>
                    <a:pt x="175" y="256"/>
                  </a:lnTo>
                  <a:lnTo>
                    <a:pt x="175" y="258"/>
                  </a:lnTo>
                  <a:lnTo>
                    <a:pt x="177" y="258"/>
                  </a:lnTo>
                  <a:lnTo>
                    <a:pt x="177" y="258"/>
                  </a:lnTo>
                  <a:lnTo>
                    <a:pt x="180" y="258"/>
                  </a:lnTo>
                  <a:lnTo>
                    <a:pt x="180" y="258"/>
                  </a:lnTo>
                  <a:lnTo>
                    <a:pt x="180" y="258"/>
                  </a:lnTo>
                  <a:lnTo>
                    <a:pt x="180" y="258"/>
                  </a:lnTo>
                  <a:lnTo>
                    <a:pt x="182" y="258"/>
                  </a:lnTo>
                  <a:lnTo>
                    <a:pt x="184" y="260"/>
                  </a:lnTo>
                  <a:lnTo>
                    <a:pt x="184" y="260"/>
                  </a:lnTo>
                  <a:lnTo>
                    <a:pt x="187" y="260"/>
                  </a:lnTo>
                  <a:lnTo>
                    <a:pt x="189" y="258"/>
                  </a:lnTo>
                  <a:lnTo>
                    <a:pt x="189" y="258"/>
                  </a:lnTo>
                  <a:lnTo>
                    <a:pt x="189" y="258"/>
                  </a:lnTo>
                  <a:lnTo>
                    <a:pt x="192" y="260"/>
                  </a:lnTo>
                  <a:lnTo>
                    <a:pt x="194" y="260"/>
                  </a:lnTo>
                  <a:lnTo>
                    <a:pt x="194" y="260"/>
                  </a:lnTo>
                  <a:lnTo>
                    <a:pt x="196" y="260"/>
                  </a:lnTo>
                  <a:lnTo>
                    <a:pt x="199" y="260"/>
                  </a:lnTo>
                  <a:lnTo>
                    <a:pt x="199" y="260"/>
                  </a:lnTo>
                  <a:lnTo>
                    <a:pt x="201" y="263"/>
                  </a:lnTo>
                  <a:lnTo>
                    <a:pt x="203" y="263"/>
                  </a:lnTo>
                  <a:lnTo>
                    <a:pt x="203" y="263"/>
                  </a:lnTo>
                  <a:lnTo>
                    <a:pt x="203" y="263"/>
                  </a:lnTo>
                  <a:lnTo>
                    <a:pt x="206" y="260"/>
                  </a:lnTo>
                  <a:lnTo>
                    <a:pt x="206" y="260"/>
                  </a:lnTo>
                  <a:lnTo>
                    <a:pt x="206" y="263"/>
                  </a:lnTo>
                  <a:lnTo>
                    <a:pt x="208" y="263"/>
                  </a:lnTo>
                  <a:lnTo>
                    <a:pt x="210" y="263"/>
                  </a:lnTo>
                  <a:lnTo>
                    <a:pt x="210" y="263"/>
                  </a:lnTo>
                  <a:lnTo>
                    <a:pt x="213" y="265"/>
                  </a:lnTo>
                  <a:lnTo>
                    <a:pt x="213" y="265"/>
                  </a:lnTo>
                  <a:lnTo>
                    <a:pt x="215" y="270"/>
                  </a:lnTo>
                  <a:lnTo>
                    <a:pt x="215" y="270"/>
                  </a:lnTo>
                  <a:lnTo>
                    <a:pt x="215" y="272"/>
                  </a:lnTo>
                  <a:lnTo>
                    <a:pt x="215" y="272"/>
                  </a:lnTo>
                  <a:lnTo>
                    <a:pt x="215" y="272"/>
                  </a:lnTo>
                  <a:lnTo>
                    <a:pt x="213" y="274"/>
                  </a:lnTo>
                  <a:lnTo>
                    <a:pt x="213" y="277"/>
                  </a:lnTo>
                  <a:lnTo>
                    <a:pt x="213" y="277"/>
                  </a:lnTo>
                  <a:lnTo>
                    <a:pt x="213" y="277"/>
                  </a:lnTo>
                  <a:lnTo>
                    <a:pt x="213" y="279"/>
                  </a:lnTo>
                  <a:lnTo>
                    <a:pt x="215" y="279"/>
                  </a:lnTo>
                  <a:lnTo>
                    <a:pt x="215" y="279"/>
                  </a:lnTo>
                  <a:lnTo>
                    <a:pt x="218" y="279"/>
                  </a:lnTo>
                  <a:lnTo>
                    <a:pt x="218" y="282"/>
                  </a:lnTo>
                  <a:lnTo>
                    <a:pt x="220" y="282"/>
                  </a:lnTo>
                  <a:lnTo>
                    <a:pt x="220" y="282"/>
                  </a:lnTo>
                  <a:lnTo>
                    <a:pt x="222" y="282"/>
                  </a:lnTo>
                  <a:lnTo>
                    <a:pt x="225" y="279"/>
                  </a:lnTo>
                  <a:lnTo>
                    <a:pt x="225" y="279"/>
                  </a:lnTo>
                  <a:lnTo>
                    <a:pt x="225" y="279"/>
                  </a:lnTo>
                  <a:lnTo>
                    <a:pt x="225" y="279"/>
                  </a:lnTo>
                  <a:lnTo>
                    <a:pt x="227" y="282"/>
                  </a:lnTo>
                  <a:lnTo>
                    <a:pt x="227" y="282"/>
                  </a:lnTo>
                  <a:lnTo>
                    <a:pt x="227" y="282"/>
                  </a:lnTo>
                  <a:lnTo>
                    <a:pt x="227" y="282"/>
                  </a:lnTo>
                  <a:lnTo>
                    <a:pt x="229" y="282"/>
                  </a:lnTo>
                  <a:lnTo>
                    <a:pt x="234" y="282"/>
                  </a:lnTo>
                  <a:lnTo>
                    <a:pt x="234" y="282"/>
                  </a:lnTo>
                  <a:lnTo>
                    <a:pt x="234" y="284"/>
                  </a:lnTo>
                  <a:lnTo>
                    <a:pt x="234" y="284"/>
                  </a:lnTo>
                  <a:lnTo>
                    <a:pt x="236" y="284"/>
                  </a:lnTo>
                  <a:lnTo>
                    <a:pt x="236" y="284"/>
                  </a:lnTo>
                  <a:lnTo>
                    <a:pt x="236" y="286"/>
                  </a:lnTo>
                  <a:lnTo>
                    <a:pt x="239" y="286"/>
                  </a:lnTo>
                  <a:lnTo>
                    <a:pt x="241" y="286"/>
                  </a:lnTo>
                  <a:lnTo>
                    <a:pt x="241" y="289"/>
                  </a:lnTo>
                  <a:lnTo>
                    <a:pt x="244" y="289"/>
                  </a:lnTo>
                  <a:lnTo>
                    <a:pt x="244" y="291"/>
                  </a:lnTo>
                  <a:lnTo>
                    <a:pt x="244" y="291"/>
                  </a:lnTo>
                  <a:lnTo>
                    <a:pt x="244" y="291"/>
                  </a:lnTo>
                  <a:lnTo>
                    <a:pt x="244" y="291"/>
                  </a:lnTo>
                  <a:lnTo>
                    <a:pt x="244" y="291"/>
                  </a:lnTo>
                  <a:lnTo>
                    <a:pt x="244" y="293"/>
                  </a:lnTo>
                  <a:lnTo>
                    <a:pt x="244" y="293"/>
                  </a:lnTo>
                  <a:lnTo>
                    <a:pt x="244" y="293"/>
                  </a:lnTo>
                  <a:lnTo>
                    <a:pt x="244" y="296"/>
                  </a:lnTo>
                  <a:lnTo>
                    <a:pt x="246" y="298"/>
                  </a:lnTo>
                  <a:lnTo>
                    <a:pt x="246" y="298"/>
                  </a:lnTo>
                  <a:lnTo>
                    <a:pt x="246" y="300"/>
                  </a:lnTo>
                  <a:lnTo>
                    <a:pt x="246" y="300"/>
                  </a:lnTo>
                  <a:lnTo>
                    <a:pt x="246" y="303"/>
                  </a:lnTo>
                  <a:lnTo>
                    <a:pt x="246" y="303"/>
                  </a:lnTo>
                  <a:lnTo>
                    <a:pt x="246" y="303"/>
                  </a:lnTo>
                  <a:lnTo>
                    <a:pt x="246" y="303"/>
                  </a:lnTo>
                  <a:lnTo>
                    <a:pt x="244" y="303"/>
                  </a:lnTo>
                  <a:lnTo>
                    <a:pt x="244" y="305"/>
                  </a:lnTo>
                  <a:lnTo>
                    <a:pt x="244" y="305"/>
                  </a:lnTo>
                  <a:lnTo>
                    <a:pt x="246" y="308"/>
                  </a:lnTo>
                  <a:lnTo>
                    <a:pt x="246" y="312"/>
                  </a:lnTo>
                  <a:lnTo>
                    <a:pt x="246" y="312"/>
                  </a:lnTo>
                  <a:lnTo>
                    <a:pt x="246" y="312"/>
                  </a:lnTo>
                  <a:lnTo>
                    <a:pt x="246" y="312"/>
                  </a:lnTo>
                  <a:lnTo>
                    <a:pt x="246" y="315"/>
                  </a:lnTo>
                  <a:lnTo>
                    <a:pt x="246" y="315"/>
                  </a:lnTo>
                  <a:lnTo>
                    <a:pt x="246" y="317"/>
                  </a:lnTo>
                  <a:lnTo>
                    <a:pt x="244" y="317"/>
                  </a:lnTo>
                  <a:lnTo>
                    <a:pt x="241" y="319"/>
                  </a:lnTo>
                  <a:lnTo>
                    <a:pt x="241" y="319"/>
                  </a:lnTo>
                  <a:lnTo>
                    <a:pt x="241" y="319"/>
                  </a:lnTo>
                  <a:lnTo>
                    <a:pt x="241" y="322"/>
                  </a:lnTo>
                  <a:lnTo>
                    <a:pt x="241" y="322"/>
                  </a:lnTo>
                  <a:lnTo>
                    <a:pt x="241" y="324"/>
                  </a:lnTo>
                  <a:lnTo>
                    <a:pt x="241" y="324"/>
                  </a:lnTo>
                  <a:lnTo>
                    <a:pt x="241" y="327"/>
                  </a:lnTo>
                  <a:lnTo>
                    <a:pt x="241" y="329"/>
                  </a:lnTo>
                  <a:lnTo>
                    <a:pt x="241" y="329"/>
                  </a:lnTo>
                  <a:lnTo>
                    <a:pt x="241" y="329"/>
                  </a:lnTo>
                  <a:lnTo>
                    <a:pt x="244" y="331"/>
                  </a:lnTo>
                  <a:lnTo>
                    <a:pt x="244" y="331"/>
                  </a:lnTo>
                  <a:lnTo>
                    <a:pt x="246" y="329"/>
                  </a:lnTo>
                  <a:lnTo>
                    <a:pt x="246" y="329"/>
                  </a:lnTo>
                  <a:lnTo>
                    <a:pt x="246" y="329"/>
                  </a:lnTo>
                  <a:lnTo>
                    <a:pt x="246" y="329"/>
                  </a:lnTo>
                  <a:lnTo>
                    <a:pt x="248" y="329"/>
                  </a:lnTo>
                  <a:lnTo>
                    <a:pt x="251" y="329"/>
                  </a:lnTo>
                  <a:lnTo>
                    <a:pt x="251" y="329"/>
                  </a:lnTo>
                  <a:lnTo>
                    <a:pt x="251" y="329"/>
                  </a:lnTo>
                  <a:lnTo>
                    <a:pt x="258" y="324"/>
                  </a:lnTo>
                  <a:lnTo>
                    <a:pt x="258" y="324"/>
                  </a:lnTo>
                  <a:lnTo>
                    <a:pt x="258" y="324"/>
                  </a:lnTo>
                  <a:lnTo>
                    <a:pt x="260" y="324"/>
                  </a:lnTo>
                  <a:lnTo>
                    <a:pt x="260" y="327"/>
                  </a:lnTo>
                  <a:lnTo>
                    <a:pt x="260" y="327"/>
                  </a:lnTo>
                  <a:lnTo>
                    <a:pt x="262" y="327"/>
                  </a:lnTo>
                  <a:lnTo>
                    <a:pt x="262" y="329"/>
                  </a:lnTo>
                  <a:lnTo>
                    <a:pt x="262" y="329"/>
                  </a:lnTo>
                  <a:lnTo>
                    <a:pt x="262" y="329"/>
                  </a:lnTo>
                  <a:lnTo>
                    <a:pt x="260" y="331"/>
                  </a:lnTo>
                  <a:lnTo>
                    <a:pt x="260" y="331"/>
                  </a:lnTo>
                  <a:lnTo>
                    <a:pt x="258" y="338"/>
                  </a:lnTo>
                  <a:lnTo>
                    <a:pt x="258" y="343"/>
                  </a:lnTo>
                  <a:lnTo>
                    <a:pt x="255" y="343"/>
                  </a:lnTo>
                  <a:lnTo>
                    <a:pt x="255" y="348"/>
                  </a:lnTo>
                  <a:lnTo>
                    <a:pt x="258" y="348"/>
                  </a:lnTo>
                  <a:lnTo>
                    <a:pt x="258" y="350"/>
                  </a:lnTo>
                  <a:lnTo>
                    <a:pt x="260" y="350"/>
                  </a:lnTo>
                  <a:lnTo>
                    <a:pt x="260" y="353"/>
                  </a:lnTo>
                  <a:lnTo>
                    <a:pt x="262" y="355"/>
                  </a:lnTo>
                  <a:lnTo>
                    <a:pt x="262" y="355"/>
                  </a:lnTo>
                  <a:lnTo>
                    <a:pt x="262" y="355"/>
                  </a:lnTo>
                  <a:lnTo>
                    <a:pt x="265" y="357"/>
                  </a:lnTo>
                  <a:lnTo>
                    <a:pt x="270" y="357"/>
                  </a:lnTo>
                  <a:lnTo>
                    <a:pt x="270" y="357"/>
                  </a:lnTo>
                  <a:lnTo>
                    <a:pt x="270" y="353"/>
                  </a:lnTo>
                  <a:lnTo>
                    <a:pt x="270" y="350"/>
                  </a:lnTo>
                  <a:lnTo>
                    <a:pt x="272" y="348"/>
                  </a:lnTo>
                  <a:lnTo>
                    <a:pt x="289" y="317"/>
                  </a:lnTo>
                  <a:lnTo>
                    <a:pt x="289" y="315"/>
                  </a:lnTo>
                  <a:lnTo>
                    <a:pt x="289" y="312"/>
                  </a:lnTo>
                  <a:lnTo>
                    <a:pt x="289" y="312"/>
                  </a:lnTo>
                  <a:lnTo>
                    <a:pt x="291" y="310"/>
                  </a:lnTo>
                  <a:lnTo>
                    <a:pt x="291" y="308"/>
                  </a:lnTo>
                  <a:lnTo>
                    <a:pt x="293" y="303"/>
                  </a:lnTo>
                  <a:lnTo>
                    <a:pt x="293" y="300"/>
                  </a:lnTo>
                  <a:lnTo>
                    <a:pt x="296" y="296"/>
                  </a:lnTo>
                  <a:lnTo>
                    <a:pt x="298" y="293"/>
                  </a:lnTo>
                  <a:lnTo>
                    <a:pt x="300" y="286"/>
                  </a:lnTo>
                  <a:lnTo>
                    <a:pt x="303" y="284"/>
                  </a:lnTo>
                  <a:lnTo>
                    <a:pt x="305" y="282"/>
                  </a:lnTo>
                  <a:lnTo>
                    <a:pt x="307" y="282"/>
                  </a:lnTo>
                  <a:lnTo>
                    <a:pt x="307" y="277"/>
                  </a:lnTo>
                  <a:lnTo>
                    <a:pt x="307" y="277"/>
                  </a:lnTo>
                  <a:lnTo>
                    <a:pt x="307" y="272"/>
                  </a:lnTo>
                  <a:lnTo>
                    <a:pt x="310" y="267"/>
                  </a:lnTo>
                  <a:lnTo>
                    <a:pt x="310" y="265"/>
                  </a:lnTo>
                  <a:lnTo>
                    <a:pt x="312" y="263"/>
                  </a:lnTo>
                  <a:lnTo>
                    <a:pt x="312" y="263"/>
                  </a:lnTo>
                  <a:lnTo>
                    <a:pt x="312" y="256"/>
                  </a:lnTo>
                  <a:lnTo>
                    <a:pt x="315" y="253"/>
                  </a:lnTo>
                  <a:lnTo>
                    <a:pt x="315" y="253"/>
                  </a:lnTo>
                  <a:lnTo>
                    <a:pt x="317" y="256"/>
                  </a:lnTo>
                  <a:lnTo>
                    <a:pt x="317" y="256"/>
                  </a:lnTo>
                  <a:lnTo>
                    <a:pt x="317" y="258"/>
                  </a:lnTo>
                  <a:lnTo>
                    <a:pt x="315" y="260"/>
                  </a:lnTo>
                  <a:lnTo>
                    <a:pt x="315" y="263"/>
                  </a:lnTo>
                  <a:lnTo>
                    <a:pt x="315" y="263"/>
                  </a:lnTo>
                  <a:lnTo>
                    <a:pt x="315" y="265"/>
                  </a:lnTo>
                  <a:lnTo>
                    <a:pt x="315" y="267"/>
                  </a:lnTo>
                  <a:lnTo>
                    <a:pt x="315" y="270"/>
                  </a:lnTo>
                  <a:lnTo>
                    <a:pt x="317" y="270"/>
                  </a:lnTo>
                  <a:lnTo>
                    <a:pt x="317" y="272"/>
                  </a:lnTo>
                  <a:lnTo>
                    <a:pt x="317" y="277"/>
                  </a:lnTo>
                  <a:lnTo>
                    <a:pt x="317" y="279"/>
                  </a:lnTo>
                  <a:lnTo>
                    <a:pt x="319" y="282"/>
                  </a:lnTo>
                  <a:lnTo>
                    <a:pt x="319" y="282"/>
                  </a:lnTo>
                  <a:lnTo>
                    <a:pt x="319" y="279"/>
                  </a:lnTo>
                  <a:lnTo>
                    <a:pt x="319" y="279"/>
                  </a:lnTo>
                  <a:lnTo>
                    <a:pt x="324" y="277"/>
                  </a:lnTo>
                  <a:lnTo>
                    <a:pt x="326" y="277"/>
                  </a:lnTo>
                  <a:lnTo>
                    <a:pt x="326" y="277"/>
                  </a:lnTo>
                  <a:lnTo>
                    <a:pt x="329" y="274"/>
                  </a:lnTo>
                  <a:lnTo>
                    <a:pt x="329" y="274"/>
                  </a:lnTo>
                  <a:lnTo>
                    <a:pt x="329" y="272"/>
                  </a:lnTo>
                  <a:lnTo>
                    <a:pt x="331" y="267"/>
                  </a:lnTo>
                  <a:lnTo>
                    <a:pt x="331" y="267"/>
                  </a:lnTo>
                  <a:lnTo>
                    <a:pt x="331" y="265"/>
                  </a:lnTo>
                  <a:lnTo>
                    <a:pt x="333" y="265"/>
                  </a:lnTo>
                  <a:lnTo>
                    <a:pt x="333" y="263"/>
                  </a:lnTo>
                  <a:lnTo>
                    <a:pt x="333" y="263"/>
                  </a:lnTo>
                  <a:lnTo>
                    <a:pt x="333" y="260"/>
                  </a:lnTo>
                  <a:lnTo>
                    <a:pt x="333" y="258"/>
                  </a:lnTo>
                  <a:lnTo>
                    <a:pt x="336" y="258"/>
                  </a:lnTo>
                  <a:lnTo>
                    <a:pt x="336" y="258"/>
                  </a:lnTo>
                  <a:lnTo>
                    <a:pt x="341" y="260"/>
                  </a:lnTo>
                  <a:lnTo>
                    <a:pt x="343" y="260"/>
                  </a:lnTo>
                  <a:lnTo>
                    <a:pt x="345" y="258"/>
                  </a:lnTo>
                  <a:lnTo>
                    <a:pt x="345" y="258"/>
                  </a:lnTo>
                  <a:lnTo>
                    <a:pt x="348" y="256"/>
                  </a:lnTo>
                  <a:lnTo>
                    <a:pt x="348" y="253"/>
                  </a:lnTo>
                  <a:lnTo>
                    <a:pt x="350" y="253"/>
                  </a:lnTo>
                  <a:lnTo>
                    <a:pt x="352" y="253"/>
                  </a:lnTo>
                  <a:lnTo>
                    <a:pt x="352" y="253"/>
                  </a:lnTo>
                  <a:lnTo>
                    <a:pt x="355" y="253"/>
                  </a:lnTo>
                  <a:lnTo>
                    <a:pt x="355" y="256"/>
                  </a:lnTo>
                  <a:lnTo>
                    <a:pt x="352" y="263"/>
                  </a:lnTo>
                  <a:lnTo>
                    <a:pt x="352" y="265"/>
                  </a:lnTo>
                  <a:lnTo>
                    <a:pt x="355" y="265"/>
                  </a:lnTo>
                  <a:lnTo>
                    <a:pt x="355" y="265"/>
                  </a:lnTo>
                  <a:lnTo>
                    <a:pt x="355" y="265"/>
                  </a:lnTo>
                  <a:lnTo>
                    <a:pt x="355" y="267"/>
                  </a:lnTo>
                  <a:lnTo>
                    <a:pt x="352" y="267"/>
                  </a:lnTo>
                  <a:lnTo>
                    <a:pt x="352" y="265"/>
                  </a:lnTo>
                  <a:lnTo>
                    <a:pt x="350" y="265"/>
                  </a:lnTo>
                  <a:lnTo>
                    <a:pt x="350" y="265"/>
                  </a:lnTo>
                  <a:lnTo>
                    <a:pt x="348" y="267"/>
                  </a:lnTo>
                  <a:lnTo>
                    <a:pt x="348" y="267"/>
                  </a:lnTo>
                  <a:lnTo>
                    <a:pt x="348" y="267"/>
                  </a:lnTo>
                  <a:lnTo>
                    <a:pt x="348" y="267"/>
                  </a:lnTo>
                  <a:lnTo>
                    <a:pt x="348" y="270"/>
                  </a:lnTo>
                  <a:lnTo>
                    <a:pt x="348" y="270"/>
                  </a:lnTo>
                  <a:lnTo>
                    <a:pt x="348" y="270"/>
                  </a:lnTo>
                  <a:lnTo>
                    <a:pt x="348" y="270"/>
                  </a:lnTo>
                  <a:lnTo>
                    <a:pt x="345" y="270"/>
                  </a:lnTo>
                  <a:lnTo>
                    <a:pt x="345" y="272"/>
                  </a:lnTo>
                  <a:lnTo>
                    <a:pt x="345" y="274"/>
                  </a:lnTo>
                  <a:lnTo>
                    <a:pt x="345" y="277"/>
                  </a:lnTo>
                  <a:lnTo>
                    <a:pt x="343" y="279"/>
                  </a:lnTo>
                  <a:lnTo>
                    <a:pt x="343" y="279"/>
                  </a:lnTo>
                  <a:lnTo>
                    <a:pt x="343" y="282"/>
                  </a:lnTo>
                  <a:lnTo>
                    <a:pt x="345" y="284"/>
                  </a:lnTo>
                  <a:lnTo>
                    <a:pt x="348" y="286"/>
                  </a:lnTo>
                  <a:lnTo>
                    <a:pt x="350" y="286"/>
                  </a:lnTo>
                  <a:lnTo>
                    <a:pt x="350" y="286"/>
                  </a:lnTo>
                  <a:lnTo>
                    <a:pt x="352" y="286"/>
                  </a:lnTo>
                  <a:lnTo>
                    <a:pt x="352" y="286"/>
                  </a:lnTo>
                  <a:lnTo>
                    <a:pt x="352" y="286"/>
                  </a:lnTo>
                  <a:lnTo>
                    <a:pt x="352" y="284"/>
                  </a:lnTo>
                  <a:lnTo>
                    <a:pt x="350" y="284"/>
                  </a:lnTo>
                  <a:lnTo>
                    <a:pt x="350" y="284"/>
                  </a:lnTo>
                  <a:lnTo>
                    <a:pt x="350" y="282"/>
                  </a:lnTo>
                  <a:lnTo>
                    <a:pt x="350" y="282"/>
                  </a:lnTo>
                  <a:lnTo>
                    <a:pt x="350" y="279"/>
                  </a:lnTo>
                  <a:lnTo>
                    <a:pt x="350" y="279"/>
                  </a:lnTo>
                  <a:lnTo>
                    <a:pt x="352" y="279"/>
                  </a:lnTo>
                  <a:lnTo>
                    <a:pt x="352" y="279"/>
                  </a:lnTo>
                  <a:lnTo>
                    <a:pt x="352" y="274"/>
                  </a:lnTo>
                  <a:lnTo>
                    <a:pt x="355" y="274"/>
                  </a:lnTo>
                  <a:lnTo>
                    <a:pt x="357" y="272"/>
                  </a:lnTo>
                  <a:lnTo>
                    <a:pt x="357" y="272"/>
                  </a:lnTo>
                  <a:lnTo>
                    <a:pt x="357" y="270"/>
                  </a:lnTo>
                  <a:lnTo>
                    <a:pt x="357" y="270"/>
                  </a:lnTo>
                  <a:lnTo>
                    <a:pt x="357" y="267"/>
                  </a:lnTo>
                  <a:lnTo>
                    <a:pt x="359" y="267"/>
                  </a:lnTo>
                  <a:lnTo>
                    <a:pt x="362" y="267"/>
                  </a:lnTo>
                  <a:lnTo>
                    <a:pt x="364" y="265"/>
                  </a:lnTo>
                  <a:lnTo>
                    <a:pt x="364" y="265"/>
                  </a:lnTo>
                  <a:lnTo>
                    <a:pt x="367" y="263"/>
                  </a:lnTo>
                  <a:lnTo>
                    <a:pt x="367" y="263"/>
                  </a:lnTo>
                  <a:lnTo>
                    <a:pt x="367" y="263"/>
                  </a:lnTo>
                  <a:lnTo>
                    <a:pt x="371" y="260"/>
                  </a:lnTo>
                  <a:lnTo>
                    <a:pt x="371" y="260"/>
                  </a:lnTo>
                  <a:lnTo>
                    <a:pt x="371" y="258"/>
                  </a:lnTo>
                  <a:lnTo>
                    <a:pt x="371" y="258"/>
                  </a:lnTo>
                  <a:lnTo>
                    <a:pt x="374" y="251"/>
                  </a:lnTo>
                  <a:lnTo>
                    <a:pt x="376" y="246"/>
                  </a:lnTo>
                  <a:lnTo>
                    <a:pt x="378" y="241"/>
                  </a:lnTo>
                  <a:lnTo>
                    <a:pt x="395" y="237"/>
                  </a:lnTo>
                  <a:lnTo>
                    <a:pt x="397" y="237"/>
                  </a:lnTo>
                  <a:close/>
                  <a:moveTo>
                    <a:pt x="331" y="180"/>
                  </a:moveTo>
                  <a:lnTo>
                    <a:pt x="331" y="180"/>
                  </a:lnTo>
                  <a:lnTo>
                    <a:pt x="333" y="180"/>
                  </a:lnTo>
                  <a:lnTo>
                    <a:pt x="333" y="182"/>
                  </a:lnTo>
                  <a:lnTo>
                    <a:pt x="333" y="182"/>
                  </a:lnTo>
                  <a:lnTo>
                    <a:pt x="333" y="185"/>
                  </a:lnTo>
                  <a:lnTo>
                    <a:pt x="333" y="185"/>
                  </a:lnTo>
                  <a:lnTo>
                    <a:pt x="336" y="185"/>
                  </a:lnTo>
                  <a:lnTo>
                    <a:pt x="336" y="185"/>
                  </a:lnTo>
                  <a:lnTo>
                    <a:pt x="336" y="185"/>
                  </a:lnTo>
                  <a:lnTo>
                    <a:pt x="336" y="182"/>
                  </a:lnTo>
                  <a:lnTo>
                    <a:pt x="336" y="182"/>
                  </a:lnTo>
                  <a:lnTo>
                    <a:pt x="336" y="185"/>
                  </a:lnTo>
                  <a:lnTo>
                    <a:pt x="338" y="185"/>
                  </a:lnTo>
                  <a:lnTo>
                    <a:pt x="338" y="185"/>
                  </a:lnTo>
                  <a:lnTo>
                    <a:pt x="338" y="185"/>
                  </a:lnTo>
                  <a:lnTo>
                    <a:pt x="341" y="185"/>
                  </a:lnTo>
                  <a:lnTo>
                    <a:pt x="341" y="182"/>
                  </a:lnTo>
                  <a:lnTo>
                    <a:pt x="341" y="182"/>
                  </a:lnTo>
                  <a:lnTo>
                    <a:pt x="338" y="180"/>
                  </a:lnTo>
                  <a:lnTo>
                    <a:pt x="338" y="182"/>
                  </a:lnTo>
                  <a:lnTo>
                    <a:pt x="336" y="182"/>
                  </a:lnTo>
                  <a:lnTo>
                    <a:pt x="336" y="180"/>
                  </a:lnTo>
                  <a:lnTo>
                    <a:pt x="336" y="180"/>
                  </a:lnTo>
                  <a:lnTo>
                    <a:pt x="338" y="177"/>
                  </a:lnTo>
                  <a:lnTo>
                    <a:pt x="336" y="175"/>
                  </a:lnTo>
                  <a:lnTo>
                    <a:pt x="336" y="173"/>
                  </a:lnTo>
                  <a:lnTo>
                    <a:pt x="336" y="173"/>
                  </a:lnTo>
                  <a:lnTo>
                    <a:pt x="333" y="173"/>
                  </a:lnTo>
                  <a:lnTo>
                    <a:pt x="331" y="173"/>
                  </a:lnTo>
                  <a:lnTo>
                    <a:pt x="331" y="175"/>
                  </a:lnTo>
                  <a:lnTo>
                    <a:pt x="331" y="177"/>
                  </a:lnTo>
                  <a:lnTo>
                    <a:pt x="331" y="180"/>
                  </a:lnTo>
                  <a:close/>
                  <a:moveTo>
                    <a:pt x="154" y="114"/>
                  </a:moveTo>
                  <a:lnTo>
                    <a:pt x="151" y="116"/>
                  </a:lnTo>
                  <a:lnTo>
                    <a:pt x="151" y="118"/>
                  </a:lnTo>
                  <a:lnTo>
                    <a:pt x="151" y="123"/>
                  </a:lnTo>
                  <a:lnTo>
                    <a:pt x="154" y="125"/>
                  </a:lnTo>
                  <a:lnTo>
                    <a:pt x="161" y="125"/>
                  </a:lnTo>
                  <a:lnTo>
                    <a:pt x="163" y="125"/>
                  </a:lnTo>
                  <a:lnTo>
                    <a:pt x="166" y="128"/>
                  </a:lnTo>
                  <a:lnTo>
                    <a:pt x="166" y="128"/>
                  </a:lnTo>
                  <a:lnTo>
                    <a:pt x="168" y="125"/>
                  </a:lnTo>
                  <a:lnTo>
                    <a:pt x="170" y="125"/>
                  </a:lnTo>
                  <a:lnTo>
                    <a:pt x="170" y="123"/>
                  </a:lnTo>
                  <a:lnTo>
                    <a:pt x="168" y="121"/>
                  </a:lnTo>
                  <a:lnTo>
                    <a:pt x="166" y="123"/>
                  </a:lnTo>
                  <a:lnTo>
                    <a:pt x="168" y="121"/>
                  </a:lnTo>
                  <a:lnTo>
                    <a:pt x="168" y="118"/>
                  </a:lnTo>
                  <a:lnTo>
                    <a:pt x="170" y="116"/>
                  </a:lnTo>
                  <a:lnTo>
                    <a:pt x="170" y="116"/>
                  </a:lnTo>
                  <a:lnTo>
                    <a:pt x="170" y="118"/>
                  </a:lnTo>
                  <a:lnTo>
                    <a:pt x="170" y="123"/>
                  </a:lnTo>
                  <a:lnTo>
                    <a:pt x="170" y="123"/>
                  </a:lnTo>
                  <a:lnTo>
                    <a:pt x="170" y="125"/>
                  </a:lnTo>
                  <a:lnTo>
                    <a:pt x="170" y="128"/>
                  </a:lnTo>
                  <a:lnTo>
                    <a:pt x="168" y="130"/>
                  </a:lnTo>
                  <a:lnTo>
                    <a:pt x="166" y="130"/>
                  </a:lnTo>
                  <a:lnTo>
                    <a:pt x="166" y="132"/>
                  </a:lnTo>
                  <a:lnTo>
                    <a:pt x="166" y="132"/>
                  </a:lnTo>
                  <a:lnTo>
                    <a:pt x="173" y="140"/>
                  </a:lnTo>
                  <a:lnTo>
                    <a:pt x="173" y="140"/>
                  </a:lnTo>
                  <a:lnTo>
                    <a:pt x="175" y="137"/>
                  </a:lnTo>
                  <a:lnTo>
                    <a:pt x="175" y="135"/>
                  </a:lnTo>
                  <a:lnTo>
                    <a:pt x="177" y="128"/>
                  </a:lnTo>
                  <a:lnTo>
                    <a:pt x="177" y="128"/>
                  </a:lnTo>
                  <a:lnTo>
                    <a:pt x="182" y="125"/>
                  </a:lnTo>
                  <a:lnTo>
                    <a:pt x="182" y="123"/>
                  </a:lnTo>
                  <a:lnTo>
                    <a:pt x="182" y="121"/>
                  </a:lnTo>
                  <a:lnTo>
                    <a:pt x="182" y="121"/>
                  </a:lnTo>
                  <a:lnTo>
                    <a:pt x="184" y="121"/>
                  </a:lnTo>
                  <a:lnTo>
                    <a:pt x="187" y="121"/>
                  </a:lnTo>
                  <a:lnTo>
                    <a:pt x="187" y="118"/>
                  </a:lnTo>
                  <a:lnTo>
                    <a:pt x="184" y="118"/>
                  </a:lnTo>
                  <a:lnTo>
                    <a:pt x="184" y="116"/>
                  </a:lnTo>
                  <a:lnTo>
                    <a:pt x="187" y="114"/>
                  </a:lnTo>
                  <a:lnTo>
                    <a:pt x="187" y="111"/>
                  </a:lnTo>
                  <a:lnTo>
                    <a:pt x="189" y="111"/>
                  </a:lnTo>
                  <a:lnTo>
                    <a:pt x="189" y="111"/>
                  </a:lnTo>
                  <a:lnTo>
                    <a:pt x="192" y="111"/>
                  </a:lnTo>
                  <a:lnTo>
                    <a:pt x="192" y="109"/>
                  </a:lnTo>
                  <a:lnTo>
                    <a:pt x="194" y="106"/>
                  </a:lnTo>
                  <a:lnTo>
                    <a:pt x="196" y="104"/>
                  </a:lnTo>
                  <a:lnTo>
                    <a:pt x="199" y="104"/>
                  </a:lnTo>
                  <a:lnTo>
                    <a:pt x="199" y="104"/>
                  </a:lnTo>
                  <a:lnTo>
                    <a:pt x="199" y="99"/>
                  </a:lnTo>
                  <a:lnTo>
                    <a:pt x="201" y="99"/>
                  </a:lnTo>
                  <a:lnTo>
                    <a:pt x="203" y="99"/>
                  </a:lnTo>
                  <a:lnTo>
                    <a:pt x="203" y="97"/>
                  </a:lnTo>
                  <a:lnTo>
                    <a:pt x="208" y="92"/>
                  </a:lnTo>
                  <a:lnTo>
                    <a:pt x="208" y="92"/>
                  </a:lnTo>
                  <a:lnTo>
                    <a:pt x="203" y="90"/>
                  </a:lnTo>
                  <a:lnTo>
                    <a:pt x="201" y="90"/>
                  </a:lnTo>
                  <a:lnTo>
                    <a:pt x="203" y="90"/>
                  </a:lnTo>
                  <a:lnTo>
                    <a:pt x="203" y="87"/>
                  </a:lnTo>
                  <a:lnTo>
                    <a:pt x="208" y="87"/>
                  </a:lnTo>
                  <a:lnTo>
                    <a:pt x="213" y="85"/>
                  </a:lnTo>
                  <a:lnTo>
                    <a:pt x="215" y="85"/>
                  </a:lnTo>
                  <a:lnTo>
                    <a:pt x="218" y="85"/>
                  </a:lnTo>
                  <a:lnTo>
                    <a:pt x="220" y="87"/>
                  </a:lnTo>
                  <a:lnTo>
                    <a:pt x="222" y="87"/>
                  </a:lnTo>
                  <a:lnTo>
                    <a:pt x="225" y="85"/>
                  </a:lnTo>
                  <a:lnTo>
                    <a:pt x="227" y="83"/>
                  </a:lnTo>
                  <a:lnTo>
                    <a:pt x="229" y="83"/>
                  </a:lnTo>
                  <a:lnTo>
                    <a:pt x="229" y="83"/>
                  </a:lnTo>
                  <a:lnTo>
                    <a:pt x="227" y="83"/>
                  </a:lnTo>
                  <a:lnTo>
                    <a:pt x="225" y="78"/>
                  </a:lnTo>
                  <a:lnTo>
                    <a:pt x="225" y="78"/>
                  </a:lnTo>
                  <a:lnTo>
                    <a:pt x="220" y="76"/>
                  </a:lnTo>
                  <a:lnTo>
                    <a:pt x="218" y="76"/>
                  </a:lnTo>
                  <a:lnTo>
                    <a:pt x="199" y="78"/>
                  </a:lnTo>
                  <a:lnTo>
                    <a:pt x="192" y="80"/>
                  </a:lnTo>
                  <a:lnTo>
                    <a:pt x="184" y="83"/>
                  </a:lnTo>
                  <a:lnTo>
                    <a:pt x="184" y="85"/>
                  </a:lnTo>
                  <a:lnTo>
                    <a:pt x="182" y="87"/>
                  </a:lnTo>
                  <a:lnTo>
                    <a:pt x="182" y="87"/>
                  </a:lnTo>
                  <a:lnTo>
                    <a:pt x="180" y="87"/>
                  </a:lnTo>
                  <a:lnTo>
                    <a:pt x="180" y="87"/>
                  </a:lnTo>
                  <a:lnTo>
                    <a:pt x="177" y="87"/>
                  </a:lnTo>
                  <a:lnTo>
                    <a:pt x="177" y="87"/>
                  </a:lnTo>
                  <a:lnTo>
                    <a:pt x="175" y="90"/>
                  </a:lnTo>
                  <a:lnTo>
                    <a:pt x="168" y="92"/>
                  </a:lnTo>
                  <a:lnTo>
                    <a:pt x="166" y="95"/>
                  </a:lnTo>
                  <a:lnTo>
                    <a:pt x="158" y="106"/>
                  </a:lnTo>
                  <a:lnTo>
                    <a:pt x="158" y="109"/>
                  </a:lnTo>
                  <a:lnTo>
                    <a:pt x="154" y="111"/>
                  </a:lnTo>
                  <a:lnTo>
                    <a:pt x="154" y="114"/>
                  </a:lnTo>
                  <a:close/>
                  <a:moveTo>
                    <a:pt x="92" y="40"/>
                  </a:moveTo>
                  <a:lnTo>
                    <a:pt x="97" y="38"/>
                  </a:lnTo>
                  <a:lnTo>
                    <a:pt x="97" y="38"/>
                  </a:lnTo>
                  <a:lnTo>
                    <a:pt x="92" y="40"/>
                  </a:lnTo>
                  <a:lnTo>
                    <a:pt x="92" y="40"/>
                  </a:lnTo>
                  <a:lnTo>
                    <a:pt x="92" y="45"/>
                  </a:lnTo>
                  <a:lnTo>
                    <a:pt x="92" y="45"/>
                  </a:lnTo>
                  <a:lnTo>
                    <a:pt x="92" y="45"/>
                  </a:lnTo>
                  <a:lnTo>
                    <a:pt x="92" y="45"/>
                  </a:lnTo>
                  <a:lnTo>
                    <a:pt x="92" y="45"/>
                  </a:lnTo>
                  <a:lnTo>
                    <a:pt x="95" y="47"/>
                  </a:lnTo>
                  <a:lnTo>
                    <a:pt x="97" y="47"/>
                  </a:lnTo>
                  <a:lnTo>
                    <a:pt x="99" y="47"/>
                  </a:lnTo>
                  <a:lnTo>
                    <a:pt x="113" y="38"/>
                  </a:lnTo>
                  <a:lnTo>
                    <a:pt x="118" y="38"/>
                  </a:lnTo>
                  <a:lnTo>
                    <a:pt x="118" y="38"/>
                  </a:lnTo>
                  <a:lnTo>
                    <a:pt x="109" y="38"/>
                  </a:lnTo>
                  <a:lnTo>
                    <a:pt x="111" y="35"/>
                  </a:lnTo>
                  <a:lnTo>
                    <a:pt x="113" y="33"/>
                  </a:lnTo>
                  <a:lnTo>
                    <a:pt x="113" y="33"/>
                  </a:lnTo>
                  <a:lnTo>
                    <a:pt x="135" y="21"/>
                  </a:lnTo>
                  <a:lnTo>
                    <a:pt x="139" y="19"/>
                  </a:lnTo>
                  <a:lnTo>
                    <a:pt x="144" y="16"/>
                  </a:lnTo>
                  <a:lnTo>
                    <a:pt x="144" y="14"/>
                  </a:lnTo>
                  <a:lnTo>
                    <a:pt x="144" y="14"/>
                  </a:lnTo>
                  <a:lnTo>
                    <a:pt x="142" y="12"/>
                  </a:lnTo>
                  <a:lnTo>
                    <a:pt x="142" y="12"/>
                  </a:lnTo>
                  <a:lnTo>
                    <a:pt x="144" y="9"/>
                  </a:lnTo>
                  <a:lnTo>
                    <a:pt x="151" y="5"/>
                  </a:lnTo>
                  <a:lnTo>
                    <a:pt x="154" y="2"/>
                  </a:lnTo>
                  <a:lnTo>
                    <a:pt x="154" y="0"/>
                  </a:lnTo>
                  <a:lnTo>
                    <a:pt x="154" y="0"/>
                  </a:lnTo>
                  <a:lnTo>
                    <a:pt x="154" y="0"/>
                  </a:lnTo>
                  <a:lnTo>
                    <a:pt x="154" y="0"/>
                  </a:lnTo>
                  <a:lnTo>
                    <a:pt x="151" y="2"/>
                  </a:lnTo>
                  <a:lnTo>
                    <a:pt x="149" y="2"/>
                  </a:lnTo>
                  <a:lnTo>
                    <a:pt x="149" y="2"/>
                  </a:lnTo>
                  <a:lnTo>
                    <a:pt x="151" y="0"/>
                  </a:lnTo>
                  <a:lnTo>
                    <a:pt x="151" y="0"/>
                  </a:lnTo>
                  <a:lnTo>
                    <a:pt x="147" y="2"/>
                  </a:lnTo>
                  <a:lnTo>
                    <a:pt x="144" y="5"/>
                  </a:lnTo>
                  <a:lnTo>
                    <a:pt x="142" y="5"/>
                  </a:lnTo>
                  <a:lnTo>
                    <a:pt x="139" y="7"/>
                  </a:lnTo>
                  <a:lnTo>
                    <a:pt x="139" y="5"/>
                  </a:lnTo>
                  <a:lnTo>
                    <a:pt x="132" y="12"/>
                  </a:lnTo>
                  <a:lnTo>
                    <a:pt x="132" y="9"/>
                  </a:lnTo>
                  <a:lnTo>
                    <a:pt x="130" y="12"/>
                  </a:lnTo>
                  <a:lnTo>
                    <a:pt x="125" y="14"/>
                  </a:lnTo>
                  <a:lnTo>
                    <a:pt x="123" y="16"/>
                  </a:lnTo>
                  <a:lnTo>
                    <a:pt x="121" y="19"/>
                  </a:lnTo>
                  <a:lnTo>
                    <a:pt x="118" y="19"/>
                  </a:lnTo>
                  <a:lnTo>
                    <a:pt x="116" y="21"/>
                  </a:lnTo>
                  <a:lnTo>
                    <a:pt x="113" y="21"/>
                  </a:lnTo>
                  <a:lnTo>
                    <a:pt x="113" y="21"/>
                  </a:lnTo>
                  <a:lnTo>
                    <a:pt x="111" y="24"/>
                  </a:lnTo>
                  <a:lnTo>
                    <a:pt x="99" y="31"/>
                  </a:lnTo>
                  <a:lnTo>
                    <a:pt x="90" y="38"/>
                  </a:lnTo>
                  <a:lnTo>
                    <a:pt x="92" y="40"/>
                  </a:lnTo>
                  <a:lnTo>
                    <a:pt x="92" y="40"/>
                  </a:lnTo>
                  <a:close/>
                  <a:moveTo>
                    <a:pt x="407" y="348"/>
                  </a:moveTo>
                  <a:lnTo>
                    <a:pt x="407" y="348"/>
                  </a:lnTo>
                  <a:lnTo>
                    <a:pt x="404" y="348"/>
                  </a:lnTo>
                  <a:lnTo>
                    <a:pt x="404" y="348"/>
                  </a:lnTo>
                  <a:lnTo>
                    <a:pt x="402" y="350"/>
                  </a:lnTo>
                  <a:lnTo>
                    <a:pt x="402" y="353"/>
                  </a:lnTo>
                  <a:lnTo>
                    <a:pt x="402" y="353"/>
                  </a:lnTo>
                  <a:lnTo>
                    <a:pt x="404" y="355"/>
                  </a:lnTo>
                  <a:lnTo>
                    <a:pt x="407" y="353"/>
                  </a:lnTo>
                  <a:lnTo>
                    <a:pt x="407" y="350"/>
                  </a:lnTo>
                  <a:lnTo>
                    <a:pt x="409" y="348"/>
                  </a:lnTo>
                  <a:lnTo>
                    <a:pt x="407" y="348"/>
                  </a:lnTo>
                  <a:lnTo>
                    <a:pt x="407" y="348"/>
                  </a:lnTo>
                  <a:close/>
                  <a:moveTo>
                    <a:pt x="414" y="343"/>
                  </a:moveTo>
                  <a:lnTo>
                    <a:pt x="416" y="343"/>
                  </a:lnTo>
                  <a:lnTo>
                    <a:pt x="416" y="341"/>
                  </a:lnTo>
                  <a:lnTo>
                    <a:pt x="416" y="341"/>
                  </a:lnTo>
                  <a:lnTo>
                    <a:pt x="416" y="338"/>
                  </a:lnTo>
                  <a:lnTo>
                    <a:pt x="416" y="336"/>
                  </a:lnTo>
                  <a:lnTo>
                    <a:pt x="416" y="336"/>
                  </a:lnTo>
                  <a:lnTo>
                    <a:pt x="414" y="334"/>
                  </a:lnTo>
                  <a:lnTo>
                    <a:pt x="414" y="334"/>
                  </a:lnTo>
                  <a:lnTo>
                    <a:pt x="411" y="334"/>
                  </a:lnTo>
                  <a:lnTo>
                    <a:pt x="411" y="334"/>
                  </a:lnTo>
                  <a:lnTo>
                    <a:pt x="409" y="334"/>
                  </a:lnTo>
                  <a:lnTo>
                    <a:pt x="409" y="336"/>
                  </a:lnTo>
                  <a:lnTo>
                    <a:pt x="411" y="343"/>
                  </a:lnTo>
                  <a:lnTo>
                    <a:pt x="414" y="343"/>
                  </a:lnTo>
                  <a:close/>
                  <a:moveTo>
                    <a:pt x="546" y="215"/>
                  </a:moveTo>
                  <a:lnTo>
                    <a:pt x="544" y="213"/>
                  </a:lnTo>
                  <a:lnTo>
                    <a:pt x="542" y="215"/>
                  </a:lnTo>
                  <a:lnTo>
                    <a:pt x="542" y="215"/>
                  </a:lnTo>
                  <a:lnTo>
                    <a:pt x="542" y="215"/>
                  </a:lnTo>
                  <a:lnTo>
                    <a:pt x="542" y="215"/>
                  </a:lnTo>
                  <a:lnTo>
                    <a:pt x="542" y="218"/>
                  </a:lnTo>
                  <a:lnTo>
                    <a:pt x="544" y="218"/>
                  </a:lnTo>
                  <a:lnTo>
                    <a:pt x="544" y="218"/>
                  </a:lnTo>
                  <a:lnTo>
                    <a:pt x="542" y="218"/>
                  </a:lnTo>
                  <a:lnTo>
                    <a:pt x="544" y="218"/>
                  </a:lnTo>
                  <a:lnTo>
                    <a:pt x="546" y="220"/>
                  </a:lnTo>
                  <a:lnTo>
                    <a:pt x="551" y="218"/>
                  </a:lnTo>
                  <a:lnTo>
                    <a:pt x="549" y="218"/>
                  </a:lnTo>
                  <a:lnTo>
                    <a:pt x="549" y="218"/>
                  </a:lnTo>
                  <a:lnTo>
                    <a:pt x="546" y="215"/>
                  </a:lnTo>
                  <a:lnTo>
                    <a:pt x="546" y="218"/>
                  </a:lnTo>
                  <a:lnTo>
                    <a:pt x="546" y="215"/>
                  </a:lnTo>
                  <a:lnTo>
                    <a:pt x="546" y="215"/>
                  </a:lnTo>
                  <a:close/>
                  <a:moveTo>
                    <a:pt x="421" y="296"/>
                  </a:moveTo>
                  <a:lnTo>
                    <a:pt x="421" y="296"/>
                  </a:lnTo>
                  <a:lnTo>
                    <a:pt x="421" y="296"/>
                  </a:lnTo>
                  <a:lnTo>
                    <a:pt x="419" y="296"/>
                  </a:lnTo>
                  <a:lnTo>
                    <a:pt x="423" y="303"/>
                  </a:lnTo>
                  <a:lnTo>
                    <a:pt x="426" y="303"/>
                  </a:lnTo>
                  <a:lnTo>
                    <a:pt x="426" y="300"/>
                  </a:lnTo>
                  <a:lnTo>
                    <a:pt x="426" y="300"/>
                  </a:lnTo>
                  <a:lnTo>
                    <a:pt x="423" y="298"/>
                  </a:lnTo>
                  <a:lnTo>
                    <a:pt x="421" y="296"/>
                  </a:lnTo>
                  <a:close/>
                  <a:moveTo>
                    <a:pt x="778" y="551"/>
                  </a:moveTo>
                  <a:lnTo>
                    <a:pt x="778" y="549"/>
                  </a:lnTo>
                  <a:lnTo>
                    <a:pt x="778" y="544"/>
                  </a:lnTo>
                  <a:lnTo>
                    <a:pt x="778" y="544"/>
                  </a:lnTo>
                  <a:lnTo>
                    <a:pt x="776" y="542"/>
                  </a:lnTo>
                  <a:lnTo>
                    <a:pt x="773" y="537"/>
                  </a:lnTo>
                  <a:lnTo>
                    <a:pt x="771" y="535"/>
                  </a:lnTo>
                  <a:lnTo>
                    <a:pt x="771" y="535"/>
                  </a:lnTo>
                  <a:lnTo>
                    <a:pt x="764" y="514"/>
                  </a:lnTo>
                  <a:lnTo>
                    <a:pt x="757" y="495"/>
                  </a:lnTo>
                  <a:lnTo>
                    <a:pt x="754" y="485"/>
                  </a:lnTo>
                  <a:lnTo>
                    <a:pt x="743" y="452"/>
                  </a:lnTo>
                  <a:lnTo>
                    <a:pt x="738" y="445"/>
                  </a:lnTo>
                  <a:lnTo>
                    <a:pt x="738" y="445"/>
                  </a:lnTo>
                  <a:lnTo>
                    <a:pt x="738" y="443"/>
                  </a:lnTo>
                  <a:lnTo>
                    <a:pt x="736" y="440"/>
                  </a:lnTo>
                  <a:lnTo>
                    <a:pt x="731" y="433"/>
                  </a:lnTo>
                  <a:lnTo>
                    <a:pt x="726" y="431"/>
                  </a:lnTo>
                  <a:lnTo>
                    <a:pt x="724" y="428"/>
                  </a:lnTo>
                  <a:lnTo>
                    <a:pt x="712" y="426"/>
                  </a:lnTo>
                  <a:lnTo>
                    <a:pt x="710" y="426"/>
                  </a:lnTo>
                  <a:lnTo>
                    <a:pt x="707" y="426"/>
                  </a:lnTo>
                  <a:lnTo>
                    <a:pt x="702" y="428"/>
                  </a:lnTo>
                  <a:lnTo>
                    <a:pt x="702" y="428"/>
                  </a:lnTo>
                  <a:lnTo>
                    <a:pt x="700" y="433"/>
                  </a:lnTo>
                  <a:lnTo>
                    <a:pt x="698" y="433"/>
                  </a:lnTo>
                  <a:lnTo>
                    <a:pt x="695" y="435"/>
                  </a:lnTo>
                  <a:lnTo>
                    <a:pt x="693" y="435"/>
                  </a:lnTo>
                  <a:lnTo>
                    <a:pt x="693" y="438"/>
                  </a:lnTo>
                  <a:lnTo>
                    <a:pt x="691" y="438"/>
                  </a:lnTo>
                  <a:lnTo>
                    <a:pt x="684" y="440"/>
                  </a:lnTo>
                  <a:lnTo>
                    <a:pt x="684" y="440"/>
                  </a:lnTo>
                  <a:lnTo>
                    <a:pt x="684" y="440"/>
                  </a:lnTo>
                  <a:lnTo>
                    <a:pt x="681" y="440"/>
                  </a:lnTo>
                  <a:lnTo>
                    <a:pt x="679" y="445"/>
                  </a:lnTo>
                  <a:lnTo>
                    <a:pt x="679" y="447"/>
                  </a:lnTo>
                  <a:lnTo>
                    <a:pt x="679" y="447"/>
                  </a:lnTo>
                  <a:lnTo>
                    <a:pt x="669" y="450"/>
                  </a:lnTo>
                  <a:lnTo>
                    <a:pt x="672" y="450"/>
                  </a:lnTo>
                  <a:lnTo>
                    <a:pt x="674" y="450"/>
                  </a:lnTo>
                  <a:lnTo>
                    <a:pt x="676" y="450"/>
                  </a:lnTo>
                  <a:lnTo>
                    <a:pt x="676" y="452"/>
                  </a:lnTo>
                  <a:lnTo>
                    <a:pt x="674" y="454"/>
                  </a:lnTo>
                  <a:lnTo>
                    <a:pt x="674" y="457"/>
                  </a:lnTo>
                  <a:lnTo>
                    <a:pt x="672" y="459"/>
                  </a:lnTo>
                  <a:lnTo>
                    <a:pt x="672" y="461"/>
                  </a:lnTo>
                  <a:lnTo>
                    <a:pt x="669" y="469"/>
                  </a:lnTo>
                  <a:lnTo>
                    <a:pt x="667" y="476"/>
                  </a:lnTo>
                  <a:lnTo>
                    <a:pt x="667" y="478"/>
                  </a:lnTo>
                  <a:lnTo>
                    <a:pt x="665" y="478"/>
                  </a:lnTo>
                  <a:lnTo>
                    <a:pt x="665" y="476"/>
                  </a:lnTo>
                  <a:lnTo>
                    <a:pt x="665" y="476"/>
                  </a:lnTo>
                  <a:lnTo>
                    <a:pt x="662" y="473"/>
                  </a:lnTo>
                  <a:lnTo>
                    <a:pt x="662" y="476"/>
                  </a:lnTo>
                  <a:lnTo>
                    <a:pt x="657" y="485"/>
                  </a:lnTo>
                  <a:lnTo>
                    <a:pt x="655" y="487"/>
                  </a:lnTo>
                  <a:lnTo>
                    <a:pt x="650" y="492"/>
                  </a:lnTo>
                  <a:lnTo>
                    <a:pt x="648" y="490"/>
                  </a:lnTo>
                  <a:lnTo>
                    <a:pt x="643" y="490"/>
                  </a:lnTo>
                  <a:lnTo>
                    <a:pt x="639" y="487"/>
                  </a:lnTo>
                  <a:lnTo>
                    <a:pt x="636" y="487"/>
                  </a:lnTo>
                  <a:lnTo>
                    <a:pt x="631" y="485"/>
                  </a:lnTo>
                  <a:lnTo>
                    <a:pt x="629" y="485"/>
                  </a:lnTo>
                  <a:lnTo>
                    <a:pt x="627" y="483"/>
                  </a:lnTo>
                  <a:lnTo>
                    <a:pt x="624" y="480"/>
                  </a:lnTo>
                  <a:lnTo>
                    <a:pt x="624" y="478"/>
                  </a:lnTo>
                  <a:lnTo>
                    <a:pt x="624" y="473"/>
                  </a:lnTo>
                  <a:lnTo>
                    <a:pt x="624" y="473"/>
                  </a:lnTo>
                  <a:lnTo>
                    <a:pt x="624" y="469"/>
                  </a:lnTo>
                  <a:lnTo>
                    <a:pt x="624" y="466"/>
                  </a:lnTo>
                  <a:lnTo>
                    <a:pt x="624" y="466"/>
                  </a:lnTo>
                  <a:lnTo>
                    <a:pt x="624" y="464"/>
                  </a:lnTo>
                  <a:lnTo>
                    <a:pt x="624" y="464"/>
                  </a:lnTo>
                  <a:lnTo>
                    <a:pt x="624" y="461"/>
                  </a:lnTo>
                  <a:lnTo>
                    <a:pt x="624" y="452"/>
                  </a:lnTo>
                  <a:lnTo>
                    <a:pt x="627" y="447"/>
                  </a:lnTo>
                  <a:lnTo>
                    <a:pt x="631" y="445"/>
                  </a:lnTo>
                  <a:lnTo>
                    <a:pt x="631" y="445"/>
                  </a:lnTo>
                  <a:lnTo>
                    <a:pt x="634" y="445"/>
                  </a:lnTo>
                  <a:lnTo>
                    <a:pt x="636" y="445"/>
                  </a:lnTo>
                  <a:lnTo>
                    <a:pt x="636" y="445"/>
                  </a:lnTo>
                  <a:lnTo>
                    <a:pt x="639" y="445"/>
                  </a:lnTo>
                  <a:lnTo>
                    <a:pt x="639" y="443"/>
                  </a:lnTo>
                  <a:lnTo>
                    <a:pt x="639" y="443"/>
                  </a:lnTo>
                  <a:lnTo>
                    <a:pt x="641" y="445"/>
                  </a:lnTo>
                  <a:lnTo>
                    <a:pt x="643" y="443"/>
                  </a:lnTo>
                  <a:lnTo>
                    <a:pt x="643" y="443"/>
                  </a:lnTo>
                  <a:lnTo>
                    <a:pt x="643" y="440"/>
                  </a:lnTo>
                  <a:lnTo>
                    <a:pt x="643" y="438"/>
                  </a:lnTo>
                  <a:lnTo>
                    <a:pt x="646" y="438"/>
                  </a:lnTo>
                  <a:lnTo>
                    <a:pt x="650" y="435"/>
                  </a:lnTo>
                  <a:lnTo>
                    <a:pt x="650" y="435"/>
                  </a:lnTo>
                  <a:lnTo>
                    <a:pt x="650" y="433"/>
                  </a:lnTo>
                  <a:lnTo>
                    <a:pt x="650" y="433"/>
                  </a:lnTo>
                  <a:lnTo>
                    <a:pt x="650" y="431"/>
                  </a:lnTo>
                  <a:lnTo>
                    <a:pt x="650" y="431"/>
                  </a:lnTo>
                  <a:lnTo>
                    <a:pt x="653" y="431"/>
                  </a:lnTo>
                  <a:lnTo>
                    <a:pt x="653" y="428"/>
                  </a:lnTo>
                  <a:lnTo>
                    <a:pt x="650" y="419"/>
                  </a:lnTo>
                  <a:lnTo>
                    <a:pt x="650" y="414"/>
                  </a:lnTo>
                  <a:lnTo>
                    <a:pt x="653" y="409"/>
                  </a:lnTo>
                  <a:lnTo>
                    <a:pt x="655" y="407"/>
                  </a:lnTo>
                  <a:lnTo>
                    <a:pt x="657" y="407"/>
                  </a:lnTo>
                  <a:lnTo>
                    <a:pt x="660" y="407"/>
                  </a:lnTo>
                  <a:lnTo>
                    <a:pt x="660" y="407"/>
                  </a:lnTo>
                  <a:lnTo>
                    <a:pt x="660" y="409"/>
                  </a:lnTo>
                  <a:lnTo>
                    <a:pt x="660" y="409"/>
                  </a:lnTo>
                  <a:lnTo>
                    <a:pt x="660" y="409"/>
                  </a:lnTo>
                  <a:lnTo>
                    <a:pt x="662" y="402"/>
                  </a:lnTo>
                  <a:lnTo>
                    <a:pt x="665" y="402"/>
                  </a:lnTo>
                  <a:lnTo>
                    <a:pt x="665" y="400"/>
                  </a:lnTo>
                  <a:lnTo>
                    <a:pt x="667" y="400"/>
                  </a:lnTo>
                  <a:lnTo>
                    <a:pt x="667" y="400"/>
                  </a:lnTo>
                  <a:lnTo>
                    <a:pt x="669" y="398"/>
                  </a:lnTo>
                  <a:lnTo>
                    <a:pt x="669" y="398"/>
                  </a:lnTo>
                  <a:lnTo>
                    <a:pt x="669" y="395"/>
                  </a:lnTo>
                  <a:lnTo>
                    <a:pt x="669" y="390"/>
                  </a:lnTo>
                  <a:lnTo>
                    <a:pt x="667" y="364"/>
                  </a:lnTo>
                  <a:lnTo>
                    <a:pt x="667" y="362"/>
                  </a:lnTo>
                  <a:lnTo>
                    <a:pt x="667" y="357"/>
                  </a:lnTo>
                  <a:lnTo>
                    <a:pt x="667" y="355"/>
                  </a:lnTo>
                  <a:lnTo>
                    <a:pt x="667" y="353"/>
                  </a:lnTo>
                  <a:lnTo>
                    <a:pt x="665" y="348"/>
                  </a:lnTo>
                  <a:lnTo>
                    <a:pt x="665" y="341"/>
                  </a:lnTo>
                  <a:lnTo>
                    <a:pt x="662" y="338"/>
                  </a:lnTo>
                  <a:lnTo>
                    <a:pt x="662" y="336"/>
                  </a:lnTo>
                  <a:lnTo>
                    <a:pt x="660" y="336"/>
                  </a:lnTo>
                  <a:lnTo>
                    <a:pt x="660" y="334"/>
                  </a:lnTo>
                  <a:lnTo>
                    <a:pt x="660" y="334"/>
                  </a:lnTo>
                  <a:lnTo>
                    <a:pt x="660" y="334"/>
                  </a:lnTo>
                  <a:lnTo>
                    <a:pt x="657" y="331"/>
                  </a:lnTo>
                  <a:lnTo>
                    <a:pt x="657" y="331"/>
                  </a:lnTo>
                  <a:lnTo>
                    <a:pt x="655" y="331"/>
                  </a:lnTo>
                  <a:lnTo>
                    <a:pt x="653" y="329"/>
                  </a:lnTo>
                  <a:lnTo>
                    <a:pt x="650" y="329"/>
                  </a:lnTo>
                  <a:lnTo>
                    <a:pt x="650" y="327"/>
                  </a:lnTo>
                  <a:lnTo>
                    <a:pt x="648" y="327"/>
                  </a:lnTo>
                  <a:lnTo>
                    <a:pt x="648" y="324"/>
                  </a:lnTo>
                  <a:lnTo>
                    <a:pt x="648" y="324"/>
                  </a:lnTo>
                  <a:lnTo>
                    <a:pt x="648" y="322"/>
                  </a:lnTo>
                  <a:lnTo>
                    <a:pt x="648" y="322"/>
                  </a:lnTo>
                  <a:lnTo>
                    <a:pt x="646" y="322"/>
                  </a:lnTo>
                  <a:lnTo>
                    <a:pt x="646" y="322"/>
                  </a:lnTo>
                  <a:lnTo>
                    <a:pt x="646" y="319"/>
                  </a:lnTo>
                  <a:lnTo>
                    <a:pt x="646" y="319"/>
                  </a:lnTo>
                  <a:lnTo>
                    <a:pt x="646" y="319"/>
                  </a:lnTo>
                  <a:lnTo>
                    <a:pt x="648" y="319"/>
                  </a:lnTo>
                  <a:lnTo>
                    <a:pt x="646" y="315"/>
                  </a:lnTo>
                  <a:lnTo>
                    <a:pt x="648" y="312"/>
                  </a:lnTo>
                  <a:lnTo>
                    <a:pt x="648" y="312"/>
                  </a:lnTo>
                  <a:lnTo>
                    <a:pt x="653" y="310"/>
                  </a:lnTo>
                  <a:lnTo>
                    <a:pt x="653" y="310"/>
                  </a:lnTo>
                  <a:lnTo>
                    <a:pt x="655" y="312"/>
                  </a:lnTo>
                  <a:lnTo>
                    <a:pt x="657" y="315"/>
                  </a:lnTo>
                  <a:lnTo>
                    <a:pt x="657" y="315"/>
                  </a:lnTo>
                  <a:lnTo>
                    <a:pt x="660" y="315"/>
                  </a:lnTo>
                  <a:lnTo>
                    <a:pt x="662" y="315"/>
                  </a:lnTo>
                  <a:lnTo>
                    <a:pt x="662" y="312"/>
                  </a:lnTo>
                  <a:lnTo>
                    <a:pt x="657" y="310"/>
                  </a:lnTo>
                  <a:lnTo>
                    <a:pt x="657" y="308"/>
                  </a:lnTo>
                  <a:lnTo>
                    <a:pt x="657" y="308"/>
                  </a:lnTo>
                  <a:lnTo>
                    <a:pt x="657" y="308"/>
                  </a:lnTo>
                  <a:lnTo>
                    <a:pt x="657" y="308"/>
                  </a:lnTo>
                  <a:lnTo>
                    <a:pt x="657" y="308"/>
                  </a:lnTo>
                  <a:lnTo>
                    <a:pt x="657" y="305"/>
                  </a:lnTo>
                  <a:lnTo>
                    <a:pt x="657" y="305"/>
                  </a:lnTo>
                  <a:lnTo>
                    <a:pt x="657" y="305"/>
                  </a:lnTo>
                  <a:lnTo>
                    <a:pt x="657" y="305"/>
                  </a:lnTo>
                  <a:lnTo>
                    <a:pt x="657" y="303"/>
                  </a:lnTo>
                  <a:lnTo>
                    <a:pt x="655" y="300"/>
                  </a:lnTo>
                  <a:lnTo>
                    <a:pt x="655" y="300"/>
                  </a:lnTo>
                  <a:lnTo>
                    <a:pt x="655" y="300"/>
                  </a:lnTo>
                  <a:lnTo>
                    <a:pt x="653" y="300"/>
                  </a:lnTo>
                  <a:lnTo>
                    <a:pt x="653" y="298"/>
                  </a:lnTo>
                  <a:lnTo>
                    <a:pt x="650" y="298"/>
                  </a:lnTo>
                  <a:lnTo>
                    <a:pt x="648" y="296"/>
                  </a:lnTo>
                  <a:lnTo>
                    <a:pt x="646" y="291"/>
                  </a:lnTo>
                  <a:lnTo>
                    <a:pt x="646" y="291"/>
                  </a:lnTo>
                  <a:lnTo>
                    <a:pt x="646" y="289"/>
                  </a:lnTo>
                  <a:lnTo>
                    <a:pt x="646" y="289"/>
                  </a:lnTo>
                  <a:lnTo>
                    <a:pt x="648" y="286"/>
                  </a:lnTo>
                  <a:lnTo>
                    <a:pt x="643" y="284"/>
                  </a:lnTo>
                  <a:lnTo>
                    <a:pt x="639" y="282"/>
                  </a:lnTo>
                  <a:lnTo>
                    <a:pt x="634" y="279"/>
                  </a:lnTo>
                  <a:lnTo>
                    <a:pt x="631" y="279"/>
                  </a:lnTo>
                  <a:lnTo>
                    <a:pt x="627" y="279"/>
                  </a:lnTo>
                  <a:lnTo>
                    <a:pt x="627" y="279"/>
                  </a:lnTo>
                  <a:lnTo>
                    <a:pt x="622" y="279"/>
                  </a:lnTo>
                  <a:lnTo>
                    <a:pt x="622" y="279"/>
                  </a:lnTo>
                  <a:lnTo>
                    <a:pt x="620" y="277"/>
                  </a:lnTo>
                  <a:lnTo>
                    <a:pt x="617" y="274"/>
                  </a:lnTo>
                  <a:lnTo>
                    <a:pt x="615" y="274"/>
                  </a:lnTo>
                  <a:lnTo>
                    <a:pt x="615" y="274"/>
                  </a:lnTo>
                  <a:lnTo>
                    <a:pt x="610" y="274"/>
                  </a:lnTo>
                  <a:lnTo>
                    <a:pt x="610" y="274"/>
                  </a:lnTo>
                  <a:lnTo>
                    <a:pt x="608" y="274"/>
                  </a:lnTo>
                  <a:lnTo>
                    <a:pt x="603" y="274"/>
                  </a:lnTo>
                  <a:lnTo>
                    <a:pt x="601" y="272"/>
                  </a:lnTo>
                  <a:lnTo>
                    <a:pt x="598" y="270"/>
                  </a:lnTo>
                  <a:lnTo>
                    <a:pt x="594" y="267"/>
                  </a:lnTo>
                  <a:lnTo>
                    <a:pt x="579" y="270"/>
                  </a:lnTo>
                  <a:lnTo>
                    <a:pt x="577" y="270"/>
                  </a:lnTo>
                  <a:lnTo>
                    <a:pt x="577" y="267"/>
                  </a:lnTo>
                  <a:lnTo>
                    <a:pt x="575" y="265"/>
                  </a:lnTo>
                  <a:lnTo>
                    <a:pt x="575" y="263"/>
                  </a:lnTo>
                  <a:lnTo>
                    <a:pt x="575" y="260"/>
                  </a:lnTo>
                  <a:lnTo>
                    <a:pt x="572" y="260"/>
                  </a:lnTo>
                  <a:lnTo>
                    <a:pt x="570" y="256"/>
                  </a:lnTo>
                  <a:lnTo>
                    <a:pt x="565" y="256"/>
                  </a:lnTo>
                  <a:lnTo>
                    <a:pt x="561" y="253"/>
                  </a:lnTo>
                  <a:lnTo>
                    <a:pt x="558" y="253"/>
                  </a:lnTo>
                  <a:lnTo>
                    <a:pt x="553" y="253"/>
                  </a:lnTo>
                  <a:lnTo>
                    <a:pt x="544" y="253"/>
                  </a:lnTo>
                  <a:lnTo>
                    <a:pt x="542" y="253"/>
                  </a:lnTo>
                  <a:lnTo>
                    <a:pt x="532" y="248"/>
                  </a:lnTo>
                  <a:lnTo>
                    <a:pt x="520" y="244"/>
                  </a:lnTo>
                  <a:lnTo>
                    <a:pt x="518" y="241"/>
                  </a:lnTo>
                  <a:lnTo>
                    <a:pt x="516" y="241"/>
                  </a:lnTo>
                  <a:lnTo>
                    <a:pt x="513" y="244"/>
                  </a:lnTo>
                  <a:lnTo>
                    <a:pt x="513" y="244"/>
                  </a:lnTo>
                  <a:lnTo>
                    <a:pt x="513" y="246"/>
                  </a:lnTo>
                  <a:lnTo>
                    <a:pt x="511" y="246"/>
                  </a:lnTo>
                  <a:lnTo>
                    <a:pt x="511" y="248"/>
                  </a:lnTo>
                  <a:lnTo>
                    <a:pt x="499" y="248"/>
                  </a:lnTo>
                  <a:lnTo>
                    <a:pt x="494" y="248"/>
                  </a:lnTo>
                  <a:lnTo>
                    <a:pt x="494" y="248"/>
                  </a:lnTo>
                  <a:lnTo>
                    <a:pt x="497" y="248"/>
                  </a:lnTo>
                  <a:lnTo>
                    <a:pt x="499" y="253"/>
                  </a:lnTo>
                  <a:lnTo>
                    <a:pt x="499" y="253"/>
                  </a:lnTo>
                  <a:lnTo>
                    <a:pt x="499" y="253"/>
                  </a:lnTo>
                  <a:lnTo>
                    <a:pt x="497" y="260"/>
                  </a:lnTo>
                  <a:lnTo>
                    <a:pt x="492" y="265"/>
                  </a:lnTo>
                  <a:lnTo>
                    <a:pt x="490" y="267"/>
                  </a:lnTo>
                  <a:lnTo>
                    <a:pt x="487" y="270"/>
                  </a:lnTo>
                  <a:lnTo>
                    <a:pt x="487" y="274"/>
                  </a:lnTo>
                  <a:lnTo>
                    <a:pt x="490" y="279"/>
                  </a:lnTo>
                  <a:lnTo>
                    <a:pt x="492" y="284"/>
                  </a:lnTo>
                  <a:lnTo>
                    <a:pt x="492" y="286"/>
                  </a:lnTo>
                  <a:lnTo>
                    <a:pt x="497" y="289"/>
                  </a:lnTo>
                  <a:lnTo>
                    <a:pt x="497" y="289"/>
                  </a:lnTo>
                  <a:lnTo>
                    <a:pt x="506" y="289"/>
                  </a:lnTo>
                  <a:lnTo>
                    <a:pt x="508" y="289"/>
                  </a:lnTo>
                  <a:lnTo>
                    <a:pt x="506" y="293"/>
                  </a:lnTo>
                  <a:lnTo>
                    <a:pt x="501" y="296"/>
                  </a:lnTo>
                  <a:lnTo>
                    <a:pt x="497" y="296"/>
                  </a:lnTo>
                  <a:lnTo>
                    <a:pt x="490" y="296"/>
                  </a:lnTo>
                  <a:lnTo>
                    <a:pt x="485" y="298"/>
                  </a:lnTo>
                  <a:lnTo>
                    <a:pt x="471" y="308"/>
                  </a:lnTo>
                  <a:lnTo>
                    <a:pt x="468" y="310"/>
                  </a:lnTo>
                  <a:lnTo>
                    <a:pt x="468" y="315"/>
                  </a:lnTo>
                  <a:lnTo>
                    <a:pt x="468" y="319"/>
                  </a:lnTo>
                  <a:lnTo>
                    <a:pt x="471" y="334"/>
                  </a:lnTo>
                  <a:lnTo>
                    <a:pt x="471" y="345"/>
                  </a:lnTo>
                  <a:lnTo>
                    <a:pt x="471" y="355"/>
                  </a:lnTo>
                  <a:lnTo>
                    <a:pt x="466" y="364"/>
                  </a:lnTo>
                  <a:lnTo>
                    <a:pt x="461" y="374"/>
                  </a:lnTo>
                  <a:lnTo>
                    <a:pt x="461" y="376"/>
                  </a:lnTo>
                  <a:lnTo>
                    <a:pt x="461" y="376"/>
                  </a:lnTo>
                  <a:lnTo>
                    <a:pt x="459" y="376"/>
                  </a:lnTo>
                  <a:lnTo>
                    <a:pt x="459" y="374"/>
                  </a:lnTo>
                  <a:lnTo>
                    <a:pt x="459" y="374"/>
                  </a:lnTo>
                  <a:lnTo>
                    <a:pt x="459" y="372"/>
                  </a:lnTo>
                  <a:lnTo>
                    <a:pt x="459" y="369"/>
                  </a:lnTo>
                  <a:lnTo>
                    <a:pt x="459" y="367"/>
                  </a:lnTo>
                  <a:lnTo>
                    <a:pt x="459" y="367"/>
                  </a:lnTo>
                  <a:lnTo>
                    <a:pt x="461" y="364"/>
                  </a:lnTo>
                  <a:lnTo>
                    <a:pt x="464" y="362"/>
                  </a:lnTo>
                  <a:lnTo>
                    <a:pt x="464" y="360"/>
                  </a:lnTo>
                  <a:lnTo>
                    <a:pt x="464" y="357"/>
                  </a:lnTo>
                  <a:lnTo>
                    <a:pt x="464" y="353"/>
                  </a:lnTo>
                  <a:lnTo>
                    <a:pt x="464" y="353"/>
                  </a:lnTo>
                  <a:lnTo>
                    <a:pt x="464" y="350"/>
                  </a:lnTo>
                  <a:lnTo>
                    <a:pt x="464" y="350"/>
                  </a:lnTo>
                  <a:lnTo>
                    <a:pt x="464" y="348"/>
                  </a:lnTo>
                  <a:lnTo>
                    <a:pt x="461" y="348"/>
                  </a:lnTo>
                  <a:lnTo>
                    <a:pt x="461" y="348"/>
                  </a:lnTo>
                  <a:lnTo>
                    <a:pt x="459" y="348"/>
                  </a:lnTo>
                  <a:lnTo>
                    <a:pt x="459" y="348"/>
                  </a:lnTo>
                  <a:lnTo>
                    <a:pt x="459" y="350"/>
                  </a:lnTo>
                  <a:lnTo>
                    <a:pt x="459" y="355"/>
                  </a:lnTo>
                  <a:lnTo>
                    <a:pt x="459" y="355"/>
                  </a:lnTo>
                  <a:lnTo>
                    <a:pt x="459" y="357"/>
                  </a:lnTo>
                  <a:lnTo>
                    <a:pt x="456" y="360"/>
                  </a:lnTo>
                  <a:lnTo>
                    <a:pt x="456" y="360"/>
                  </a:lnTo>
                  <a:lnTo>
                    <a:pt x="459" y="360"/>
                  </a:lnTo>
                  <a:lnTo>
                    <a:pt x="459" y="360"/>
                  </a:lnTo>
                  <a:lnTo>
                    <a:pt x="456" y="362"/>
                  </a:lnTo>
                  <a:lnTo>
                    <a:pt x="456" y="364"/>
                  </a:lnTo>
                  <a:lnTo>
                    <a:pt x="456" y="367"/>
                  </a:lnTo>
                  <a:lnTo>
                    <a:pt x="456" y="369"/>
                  </a:lnTo>
                  <a:lnTo>
                    <a:pt x="456" y="372"/>
                  </a:lnTo>
                  <a:lnTo>
                    <a:pt x="456" y="374"/>
                  </a:lnTo>
                  <a:lnTo>
                    <a:pt x="454" y="374"/>
                  </a:lnTo>
                  <a:lnTo>
                    <a:pt x="454" y="374"/>
                  </a:lnTo>
                  <a:lnTo>
                    <a:pt x="452" y="372"/>
                  </a:lnTo>
                  <a:lnTo>
                    <a:pt x="449" y="369"/>
                  </a:lnTo>
                  <a:lnTo>
                    <a:pt x="449" y="367"/>
                  </a:lnTo>
                  <a:lnTo>
                    <a:pt x="449" y="362"/>
                  </a:lnTo>
                  <a:lnTo>
                    <a:pt x="452" y="355"/>
                  </a:lnTo>
                  <a:lnTo>
                    <a:pt x="452" y="353"/>
                  </a:lnTo>
                  <a:lnTo>
                    <a:pt x="452" y="350"/>
                  </a:lnTo>
                  <a:lnTo>
                    <a:pt x="452" y="350"/>
                  </a:lnTo>
                  <a:lnTo>
                    <a:pt x="452" y="350"/>
                  </a:lnTo>
                  <a:lnTo>
                    <a:pt x="449" y="350"/>
                  </a:lnTo>
                  <a:lnTo>
                    <a:pt x="449" y="348"/>
                  </a:lnTo>
                  <a:lnTo>
                    <a:pt x="449" y="345"/>
                  </a:lnTo>
                  <a:lnTo>
                    <a:pt x="452" y="343"/>
                  </a:lnTo>
                  <a:lnTo>
                    <a:pt x="454" y="341"/>
                  </a:lnTo>
                  <a:lnTo>
                    <a:pt x="454" y="341"/>
                  </a:lnTo>
                  <a:lnTo>
                    <a:pt x="452" y="338"/>
                  </a:lnTo>
                  <a:lnTo>
                    <a:pt x="449" y="334"/>
                  </a:lnTo>
                  <a:lnTo>
                    <a:pt x="449" y="331"/>
                  </a:lnTo>
                  <a:lnTo>
                    <a:pt x="452" y="329"/>
                  </a:lnTo>
                  <a:lnTo>
                    <a:pt x="452" y="329"/>
                  </a:lnTo>
                  <a:lnTo>
                    <a:pt x="454" y="329"/>
                  </a:lnTo>
                  <a:lnTo>
                    <a:pt x="454" y="327"/>
                  </a:lnTo>
                  <a:lnTo>
                    <a:pt x="454" y="324"/>
                  </a:lnTo>
                  <a:lnTo>
                    <a:pt x="454" y="322"/>
                  </a:lnTo>
                  <a:lnTo>
                    <a:pt x="452" y="322"/>
                  </a:lnTo>
                  <a:lnTo>
                    <a:pt x="449" y="324"/>
                  </a:lnTo>
                  <a:lnTo>
                    <a:pt x="449" y="324"/>
                  </a:lnTo>
                  <a:lnTo>
                    <a:pt x="447" y="324"/>
                  </a:lnTo>
                  <a:lnTo>
                    <a:pt x="447" y="327"/>
                  </a:lnTo>
                  <a:lnTo>
                    <a:pt x="447" y="327"/>
                  </a:lnTo>
                  <a:lnTo>
                    <a:pt x="442" y="336"/>
                  </a:lnTo>
                  <a:lnTo>
                    <a:pt x="442" y="338"/>
                  </a:lnTo>
                  <a:lnTo>
                    <a:pt x="438" y="341"/>
                  </a:lnTo>
                  <a:lnTo>
                    <a:pt x="438" y="343"/>
                  </a:lnTo>
                  <a:lnTo>
                    <a:pt x="438" y="345"/>
                  </a:lnTo>
                  <a:lnTo>
                    <a:pt x="433" y="355"/>
                  </a:lnTo>
                  <a:lnTo>
                    <a:pt x="433" y="357"/>
                  </a:lnTo>
                  <a:lnTo>
                    <a:pt x="430" y="357"/>
                  </a:lnTo>
                  <a:lnTo>
                    <a:pt x="430" y="357"/>
                  </a:lnTo>
                  <a:lnTo>
                    <a:pt x="426" y="355"/>
                  </a:lnTo>
                  <a:lnTo>
                    <a:pt x="426" y="355"/>
                  </a:lnTo>
                  <a:lnTo>
                    <a:pt x="423" y="355"/>
                  </a:lnTo>
                  <a:lnTo>
                    <a:pt x="423" y="355"/>
                  </a:lnTo>
                  <a:lnTo>
                    <a:pt x="423" y="355"/>
                  </a:lnTo>
                  <a:lnTo>
                    <a:pt x="421" y="355"/>
                  </a:lnTo>
                  <a:lnTo>
                    <a:pt x="421" y="355"/>
                  </a:lnTo>
                  <a:lnTo>
                    <a:pt x="421" y="355"/>
                  </a:lnTo>
                  <a:lnTo>
                    <a:pt x="421" y="357"/>
                  </a:lnTo>
                  <a:lnTo>
                    <a:pt x="419" y="362"/>
                  </a:lnTo>
                  <a:lnTo>
                    <a:pt x="419" y="364"/>
                  </a:lnTo>
                  <a:lnTo>
                    <a:pt x="416" y="364"/>
                  </a:lnTo>
                  <a:lnTo>
                    <a:pt x="416" y="362"/>
                  </a:lnTo>
                  <a:lnTo>
                    <a:pt x="416" y="362"/>
                  </a:lnTo>
                  <a:lnTo>
                    <a:pt x="414" y="362"/>
                  </a:lnTo>
                  <a:lnTo>
                    <a:pt x="411" y="362"/>
                  </a:lnTo>
                  <a:lnTo>
                    <a:pt x="411" y="364"/>
                  </a:lnTo>
                  <a:lnTo>
                    <a:pt x="411" y="364"/>
                  </a:lnTo>
                  <a:lnTo>
                    <a:pt x="411" y="369"/>
                  </a:lnTo>
                  <a:lnTo>
                    <a:pt x="411" y="381"/>
                  </a:lnTo>
                  <a:lnTo>
                    <a:pt x="411" y="381"/>
                  </a:lnTo>
                  <a:lnTo>
                    <a:pt x="411" y="383"/>
                  </a:lnTo>
                  <a:lnTo>
                    <a:pt x="411" y="386"/>
                  </a:lnTo>
                  <a:lnTo>
                    <a:pt x="409" y="386"/>
                  </a:lnTo>
                  <a:lnTo>
                    <a:pt x="409" y="386"/>
                  </a:lnTo>
                  <a:lnTo>
                    <a:pt x="407" y="386"/>
                  </a:lnTo>
                  <a:lnTo>
                    <a:pt x="407" y="386"/>
                  </a:lnTo>
                  <a:lnTo>
                    <a:pt x="404" y="386"/>
                  </a:lnTo>
                  <a:lnTo>
                    <a:pt x="404" y="386"/>
                  </a:lnTo>
                  <a:lnTo>
                    <a:pt x="402" y="386"/>
                  </a:lnTo>
                  <a:lnTo>
                    <a:pt x="400" y="388"/>
                  </a:lnTo>
                  <a:lnTo>
                    <a:pt x="397" y="390"/>
                  </a:lnTo>
                  <a:lnTo>
                    <a:pt x="397" y="393"/>
                  </a:lnTo>
                  <a:lnTo>
                    <a:pt x="397" y="398"/>
                  </a:lnTo>
                  <a:lnTo>
                    <a:pt x="400" y="400"/>
                  </a:lnTo>
                  <a:lnTo>
                    <a:pt x="402" y="402"/>
                  </a:lnTo>
                  <a:lnTo>
                    <a:pt x="402" y="405"/>
                  </a:lnTo>
                  <a:lnTo>
                    <a:pt x="400" y="414"/>
                  </a:lnTo>
                  <a:lnTo>
                    <a:pt x="400" y="414"/>
                  </a:lnTo>
                  <a:lnTo>
                    <a:pt x="400" y="416"/>
                  </a:lnTo>
                  <a:lnTo>
                    <a:pt x="400" y="421"/>
                  </a:lnTo>
                  <a:lnTo>
                    <a:pt x="400" y="421"/>
                  </a:lnTo>
                  <a:lnTo>
                    <a:pt x="402" y="426"/>
                  </a:lnTo>
                  <a:lnTo>
                    <a:pt x="402" y="431"/>
                  </a:lnTo>
                  <a:lnTo>
                    <a:pt x="400" y="435"/>
                  </a:lnTo>
                  <a:lnTo>
                    <a:pt x="397" y="445"/>
                  </a:lnTo>
                  <a:lnTo>
                    <a:pt x="393" y="454"/>
                  </a:lnTo>
                  <a:lnTo>
                    <a:pt x="393" y="459"/>
                  </a:lnTo>
                  <a:lnTo>
                    <a:pt x="385" y="466"/>
                  </a:lnTo>
                  <a:lnTo>
                    <a:pt x="383" y="469"/>
                  </a:lnTo>
                  <a:lnTo>
                    <a:pt x="383" y="473"/>
                  </a:lnTo>
                  <a:lnTo>
                    <a:pt x="385" y="476"/>
                  </a:lnTo>
                  <a:lnTo>
                    <a:pt x="388" y="478"/>
                  </a:lnTo>
                  <a:lnTo>
                    <a:pt x="388" y="480"/>
                  </a:lnTo>
                  <a:lnTo>
                    <a:pt x="390" y="483"/>
                  </a:lnTo>
                  <a:lnTo>
                    <a:pt x="390" y="483"/>
                  </a:lnTo>
                  <a:lnTo>
                    <a:pt x="390" y="487"/>
                  </a:lnTo>
                  <a:lnTo>
                    <a:pt x="390" y="487"/>
                  </a:lnTo>
                  <a:lnTo>
                    <a:pt x="393" y="490"/>
                  </a:lnTo>
                  <a:lnTo>
                    <a:pt x="395" y="499"/>
                  </a:lnTo>
                  <a:lnTo>
                    <a:pt x="395" y="504"/>
                  </a:lnTo>
                  <a:lnTo>
                    <a:pt x="393" y="509"/>
                  </a:lnTo>
                  <a:lnTo>
                    <a:pt x="388" y="516"/>
                  </a:lnTo>
                  <a:lnTo>
                    <a:pt x="388" y="521"/>
                  </a:lnTo>
                  <a:lnTo>
                    <a:pt x="388" y="525"/>
                  </a:lnTo>
                  <a:lnTo>
                    <a:pt x="388" y="528"/>
                  </a:lnTo>
                  <a:lnTo>
                    <a:pt x="390" y="530"/>
                  </a:lnTo>
                  <a:lnTo>
                    <a:pt x="393" y="535"/>
                  </a:lnTo>
                  <a:lnTo>
                    <a:pt x="409" y="568"/>
                  </a:lnTo>
                  <a:lnTo>
                    <a:pt x="411" y="568"/>
                  </a:lnTo>
                  <a:lnTo>
                    <a:pt x="414" y="568"/>
                  </a:lnTo>
                  <a:lnTo>
                    <a:pt x="419" y="563"/>
                  </a:lnTo>
                  <a:lnTo>
                    <a:pt x="419" y="566"/>
                  </a:lnTo>
                  <a:lnTo>
                    <a:pt x="419" y="568"/>
                  </a:lnTo>
                  <a:lnTo>
                    <a:pt x="416" y="570"/>
                  </a:lnTo>
                  <a:lnTo>
                    <a:pt x="414" y="570"/>
                  </a:lnTo>
                  <a:lnTo>
                    <a:pt x="414" y="570"/>
                  </a:lnTo>
                  <a:lnTo>
                    <a:pt x="414" y="573"/>
                  </a:lnTo>
                  <a:lnTo>
                    <a:pt x="421" y="585"/>
                  </a:lnTo>
                  <a:lnTo>
                    <a:pt x="421" y="589"/>
                  </a:lnTo>
                  <a:lnTo>
                    <a:pt x="423" y="592"/>
                  </a:lnTo>
                  <a:lnTo>
                    <a:pt x="426" y="594"/>
                  </a:lnTo>
                  <a:lnTo>
                    <a:pt x="426" y="596"/>
                  </a:lnTo>
                  <a:lnTo>
                    <a:pt x="426" y="596"/>
                  </a:lnTo>
                  <a:lnTo>
                    <a:pt x="426" y="596"/>
                  </a:lnTo>
                  <a:lnTo>
                    <a:pt x="426" y="596"/>
                  </a:lnTo>
                  <a:lnTo>
                    <a:pt x="426" y="596"/>
                  </a:lnTo>
                  <a:lnTo>
                    <a:pt x="426" y="596"/>
                  </a:lnTo>
                  <a:lnTo>
                    <a:pt x="426" y="596"/>
                  </a:lnTo>
                  <a:lnTo>
                    <a:pt x="426" y="596"/>
                  </a:lnTo>
                  <a:lnTo>
                    <a:pt x="426" y="599"/>
                  </a:lnTo>
                  <a:lnTo>
                    <a:pt x="428" y="601"/>
                  </a:lnTo>
                  <a:lnTo>
                    <a:pt x="430" y="632"/>
                  </a:lnTo>
                  <a:lnTo>
                    <a:pt x="430" y="660"/>
                  </a:lnTo>
                  <a:lnTo>
                    <a:pt x="428" y="670"/>
                  </a:lnTo>
                  <a:lnTo>
                    <a:pt x="423" y="689"/>
                  </a:lnTo>
                  <a:lnTo>
                    <a:pt x="414" y="705"/>
                  </a:lnTo>
                  <a:lnTo>
                    <a:pt x="407" y="729"/>
                  </a:lnTo>
                  <a:lnTo>
                    <a:pt x="402" y="738"/>
                  </a:lnTo>
                  <a:lnTo>
                    <a:pt x="397" y="745"/>
                  </a:lnTo>
                  <a:lnTo>
                    <a:pt x="393" y="748"/>
                  </a:lnTo>
                  <a:lnTo>
                    <a:pt x="390" y="750"/>
                  </a:lnTo>
                  <a:lnTo>
                    <a:pt x="390" y="753"/>
                  </a:lnTo>
                  <a:lnTo>
                    <a:pt x="388" y="755"/>
                  </a:lnTo>
                  <a:lnTo>
                    <a:pt x="390" y="755"/>
                  </a:lnTo>
                  <a:lnTo>
                    <a:pt x="397" y="753"/>
                  </a:lnTo>
                  <a:lnTo>
                    <a:pt x="404" y="753"/>
                  </a:lnTo>
                  <a:lnTo>
                    <a:pt x="411" y="750"/>
                  </a:lnTo>
                  <a:lnTo>
                    <a:pt x="419" y="750"/>
                  </a:lnTo>
                  <a:lnTo>
                    <a:pt x="426" y="750"/>
                  </a:lnTo>
                  <a:lnTo>
                    <a:pt x="440" y="748"/>
                  </a:lnTo>
                  <a:lnTo>
                    <a:pt x="447" y="748"/>
                  </a:lnTo>
                  <a:lnTo>
                    <a:pt x="456" y="745"/>
                  </a:lnTo>
                  <a:lnTo>
                    <a:pt x="464" y="745"/>
                  </a:lnTo>
                  <a:lnTo>
                    <a:pt x="471" y="743"/>
                  </a:lnTo>
                  <a:lnTo>
                    <a:pt x="485" y="743"/>
                  </a:lnTo>
                  <a:lnTo>
                    <a:pt x="492" y="741"/>
                  </a:lnTo>
                  <a:lnTo>
                    <a:pt x="499" y="741"/>
                  </a:lnTo>
                  <a:lnTo>
                    <a:pt x="506" y="738"/>
                  </a:lnTo>
                  <a:lnTo>
                    <a:pt x="513" y="738"/>
                  </a:lnTo>
                  <a:lnTo>
                    <a:pt x="520" y="738"/>
                  </a:lnTo>
                  <a:lnTo>
                    <a:pt x="527" y="736"/>
                  </a:lnTo>
                  <a:lnTo>
                    <a:pt x="534" y="736"/>
                  </a:lnTo>
                  <a:lnTo>
                    <a:pt x="544" y="734"/>
                  </a:lnTo>
                  <a:lnTo>
                    <a:pt x="551" y="734"/>
                  </a:lnTo>
                  <a:lnTo>
                    <a:pt x="558" y="734"/>
                  </a:lnTo>
                  <a:lnTo>
                    <a:pt x="565" y="731"/>
                  </a:lnTo>
                  <a:lnTo>
                    <a:pt x="572" y="731"/>
                  </a:lnTo>
                  <a:lnTo>
                    <a:pt x="579" y="729"/>
                  </a:lnTo>
                  <a:lnTo>
                    <a:pt x="579" y="736"/>
                  </a:lnTo>
                  <a:lnTo>
                    <a:pt x="589" y="736"/>
                  </a:lnTo>
                  <a:lnTo>
                    <a:pt x="596" y="734"/>
                  </a:lnTo>
                  <a:lnTo>
                    <a:pt x="603" y="734"/>
                  </a:lnTo>
                  <a:lnTo>
                    <a:pt x="613" y="731"/>
                  </a:lnTo>
                  <a:lnTo>
                    <a:pt x="620" y="729"/>
                  </a:lnTo>
                  <a:lnTo>
                    <a:pt x="627" y="729"/>
                  </a:lnTo>
                  <a:lnTo>
                    <a:pt x="634" y="727"/>
                  </a:lnTo>
                  <a:lnTo>
                    <a:pt x="643" y="727"/>
                  </a:lnTo>
                  <a:lnTo>
                    <a:pt x="650" y="724"/>
                  </a:lnTo>
                  <a:lnTo>
                    <a:pt x="657" y="722"/>
                  </a:lnTo>
                  <a:lnTo>
                    <a:pt x="667" y="722"/>
                  </a:lnTo>
                  <a:lnTo>
                    <a:pt x="674" y="719"/>
                  </a:lnTo>
                  <a:lnTo>
                    <a:pt x="681" y="719"/>
                  </a:lnTo>
                  <a:lnTo>
                    <a:pt x="688" y="717"/>
                  </a:lnTo>
                  <a:lnTo>
                    <a:pt x="698" y="715"/>
                  </a:lnTo>
                  <a:lnTo>
                    <a:pt x="705" y="715"/>
                  </a:lnTo>
                  <a:lnTo>
                    <a:pt x="705" y="712"/>
                  </a:lnTo>
                  <a:lnTo>
                    <a:pt x="705" y="712"/>
                  </a:lnTo>
                  <a:lnTo>
                    <a:pt x="705" y="710"/>
                  </a:lnTo>
                  <a:lnTo>
                    <a:pt x="707" y="710"/>
                  </a:lnTo>
                  <a:lnTo>
                    <a:pt x="707" y="710"/>
                  </a:lnTo>
                  <a:lnTo>
                    <a:pt x="707" y="710"/>
                  </a:lnTo>
                  <a:lnTo>
                    <a:pt x="707" y="708"/>
                  </a:lnTo>
                  <a:lnTo>
                    <a:pt x="707" y="705"/>
                  </a:lnTo>
                  <a:lnTo>
                    <a:pt x="707" y="703"/>
                  </a:lnTo>
                  <a:lnTo>
                    <a:pt x="712" y="696"/>
                  </a:lnTo>
                  <a:lnTo>
                    <a:pt x="712" y="693"/>
                  </a:lnTo>
                  <a:lnTo>
                    <a:pt x="714" y="693"/>
                  </a:lnTo>
                  <a:lnTo>
                    <a:pt x="714" y="691"/>
                  </a:lnTo>
                  <a:lnTo>
                    <a:pt x="717" y="689"/>
                  </a:lnTo>
                  <a:lnTo>
                    <a:pt x="717" y="686"/>
                  </a:lnTo>
                  <a:lnTo>
                    <a:pt x="721" y="686"/>
                  </a:lnTo>
                  <a:lnTo>
                    <a:pt x="721" y="686"/>
                  </a:lnTo>
                  <a:lnTo>
                    <a:pt x="721" y="684"/>
                  </a:lnTo>
                  <a:lnTo>
                    <a:pt x="719" y="682"/>
                  </a:lnTo>
                  <a:lnTo>
                    <a:pt x="719" y="682"/>
                  </a:lnTo>
                  <a:lnTo>
                    <a:pt x="721" y="682"/>
                  </a:lnTo>
                  <a:lnTo>
                    <a:pt x="724" y="679"/>
                  </a:lnTo>
                  <a:lnTo>
                    <a:pt x="724" y="674"/>
                  </a:lnTo>
                  <a:lnTo>
                    <a:pt x="724" y="674"/>
                  </a:lnTo>
                  <a:lnTo>
                    <a:pt x="726" y="674"/>
                  </a:lnTo>
                  <a:lnTo>
                    <a:pt x="726" y="677"/>
                  </a:lnTo>
                  <a:lnTo>
                    <a:pt x="726" y="674"/>
                  </a:lnTo>
                  <a:lnTo>
                    <a:pt x="726" y="674"/>
                  </a:lnTo>
                  <a:lnTo>
                    <a:pt x="726" y="672"/>
                  </a:lnTo>
                  <a:lnTo>
                    <a:pt x="724" y="672"/>
                  </a:lnTo>
                  <a:lnTo>
                    <a:pt x="724" y="672"/>
                  </a:lnTo>
                  <a:lnTo>
                    <a:pt x="724" y="670"/>
                  </a:lnTo>
                  <a:lnTo>
                    <a:pt x="724" y="670"/>
                  </a:lnTo>
                  <a:lnTo>
                    <a:pt x="724" y="667"/>
                  </a:lnTo>
                  <a:lnTo>
                    <a:pt x="724" y="667"/>
                  </a:lnTo>
                  <a:lnTo>
                    <a:pt x="724" y="665"/>
                  </a:lnTo>
                  <a:lnTo>
                    <a:pt x="724" y="665"/>
                  </a:lnTo>
                  <a:lnTo>
                    <a:pt x="724" y="663"/>
                  </a:lnTo>
                  <a:lnTo>
                    <a:pt x="726" y="648"/>
                  </a:lnTo>
                  <a:lnTo>
                    <a:pt x="726" y="646"/>
                  </a:lnTo>
                  <a:lnTo>
                    <a:pt x="731" y="639"/>
                  </a:lnTo>
                  <a:lnTo>
                    <a:pt x="731" y="637"/>
                  </a:lnTo>
                  <a:lnTo>
                    <a:pt x="733" y="634"/>
                  </a:lnTo>
                  <a:lnTo>
                    <a:pt x="738" y="632"/>
                  </a:lnTo>
                  <a:lnTo>
                    <a:pt x="740" y="632"/>
                  </a:lnTo>
                  <a:lnTo>
                    <a:pt x="743" y="629"/>
                  </a:lnTo>
                  <a:lnTo>
                    <a:pt x="743" y="629"/>
                  </a:lnTo>
                  <a:lnTo>
                    <a:pt x="745" y="627"/>
                  </a:lnTo>
                  <a:lnTo>
                    <a:pt x="745" y="625"/>
                  </a:lnTo>
                  <a:lnTo>
                    <a:pt x="747" y="622"/>
                  </a:lnTo>
                  <a:lnTo>
                    <a:pt x="747" y="622"/>
                  </a:lnTo>
                  <a:lnTo>
                    <a:pt x="747" y="620"/>
                  </a:lnTo>
                  <a:lnTo>
                    <a:pt x="747" y="618"/>
                  </a:lnTo>
                  <a:lnTo>
                    <a:pt x="747" y="618"/>
                  </a:lnTo>
                  <a:lnTo>
                    <a:pt x="745" y="615"/>
                  </a:lnTo>
                  <a:lnTo>
                    <a:pt x="745" y="613"/>
                  </a:lnTo>
                  <a:lnTo>
                    <a:pt x="745" y="611"/>
                  </a:lnTo>
                  <a:lnTo>
                    <a:pt x="745" y="608"/>
                  </a:lnTo>
                  <a:lnTo>
                    <a:pt x="745" y="606"/>
                  </a:lnTo>
                  <a:lnTo>
                    <a:pt x="747" y="606"/>
                  </a:lnTo>
                  <a:lnTo>
                    <a:pt x="750" y="603"/>
                  </a:lnTo>
                  <a:lnTo>
                    <a:pt x="752" y="603"/>
                  </a:lnTo>
                  <a:lnTo>
                    <a:pt x="752" y="601"/>
                  </a:lnTo>
                  <a:lnTo>
                    <a:pt x="752" y="601"/>
                  </a:lnTo>
                  <a:lnTo>
                    <a:pt x="752" y="599"/>
                  </a:lnTo>
                  <a:lnTo>
                    <a:pt x="750" y="599"/>
                  </a:lnTo>
                  <a:lnTo>
                    <a:pt x="750" y="596"/>
                  </a:lnTo>
                  <a:lnTo>
                    <a:pt x="747" y="594"/>
                  </a:lnTo>
                  <a:lnTo>
                    <a:pt x="750" y="592"/>
                  </a:lnTo>
                  <a:lnTo>
                    <a:pt x="752" y="592"/>
                  </a:lnTo>
                  <a:lnTo>
                    <a:pt x="754" y="589"/>
                  </a:lnTo>
                  <a:lnTo>
                    <a:pt x="754" y="589"/>
                  </a:lnTo>
                  <a:lnTo>
                    <a:pt x="757" y="587"/>
                  </a:lnTo>
                  <a:lnTo>
                    <a:pt x="759" y="587"/>
                  </a:lnTo>
                  <a:lnTo>
                    <a:pt x="764" y="589"/>
                  </a:lnTo>
                  <a:lnTo>
                    <a:pt x="764" y="587"/>
                  </a:lnTo>
                  <a:lnTo>
                    <a:pt x="764" y="589"/>
                  </a:lnTo>
                  <a:lnTo>
                    <a:pt x="764" y="592"/>
                  </a:lnTo>
                  <a:lnTo>
                    <a:pt x="764" y="594"/>
                  </a:lnTo>
                  <a:lnTo>
                    <a:pt x="764" y="594"/>
                  </a:lnTo>
                  <a:lnTo>
                    <a:pt x="766" y="594"/>
                  </a:lnTo>
                  <a:lnTo>
                    <a:pt x="766" y="596"/>
                  </a:lnTo>
                  <a:lnTo>
                    <a:pt x="766" y="599"/>
                  </a:lnTo>
                  <a:lnTo>
                    <a:pt x="769" y="599"/>
                  </a:lnTo>
                  <a:lnTo>
                    <a:pt x="769" y="599"/>
                  </a:lnTo>
                  <a:lnTo>
                    <a:pt x="766" y="601"/>
                  </a:lnTo>
                  <a:lnTo>
                    <a:pt x="766" y="603"/>
                  </a:lnTo>
                  <a:lnTo>
                    <a:pt x="766" y="603"/>
                  </a:lnTo>
                  <a:lnTo>
                    <a:pt x="769" y="601"/>
                  </a:lnTo>
                  <a:lnTo>
                    <a:pt x="771" y="601"/>
                  </a:lnTo>
                  <a:lnTo>
                    <a:pt x="773" y="599"/>
                  </a:lnTo>
                  <a:lnTo>
                    <a:pt x="776" y="594"/>
                  </a:lnTo>
                  <a:lnTo>
                    <a:pt x="776" y="589"/>
                  </a:lnTo>
                  <a:lnTo>
                    <a:pt x="778" y="582"/>
                  </a:lnTo>
                  <a:lnTo>
                    <a:pt x="778" y="575"/>
                  </a:lnTo>
                  <a:lnTo>
                    <a:pt x="778" y="573"/>
                  </a:lnTo>
                  <a:lnTo>
                    <a:pt x="778" y="573"/>
                  </a:lnTo>
                  <a:lnTo>
                    <a:pt x="778" y="570"/>
                  </a:lnTo>
                  <a:lnTo>
                    <a:pt x="776" y="570"/>
                  </a:lnTo>
                  <a:lnTo>
                    <a:pt x="776" y="568"/>
                  </a:lnTo>
                  <a:lnTo>
                    <a:pt x="776" y="563"/>
                  </a:lnTo>
                  <a:lnTo>
                    <a:pt x="776" y="561"/>
                  </a:lnTo>
                  <a:lnTo>
                    <a:pt x="776" y="556"/>
                  </a:lnTo>
                  <a:lnTo>
                    <a:pt x="778" y="551"/>
                  </a:lnTo>
                  <a:close/>
                  <a:moveTo>
                    <a:pt x="454" y="251"/>
                  </a:moveTo>
                  <a:lnTo>
                    <a:pt x="454" y="251"/>
                  </a:lnTo>
                  <a:lnTo>
                    <a:pt x="454" y="251"/>
                  </a:lnTo>
                  <a:lnTo>
                    <a:pt x="454" y="248"/>
                  </a:lnTo>
                  <a:lnTo>
                    <a:pt x="454" y="248"/>
                  </a:lnTo>
                  <a:lnTo>
                    <a:pt x="452" y="248"/>
                  </a:lnTo>
                  <a:lnTo>
                    <a:pt x="452" y="248"/>
                  </a:lnTo>
                  <a:lnTo>
                    <a:pt x="449" y="248"/>
                  </a:lnTo>
                  <a:lnTo>
                    <a:pt x="449" y="248"/>
                  </a:lnTo>
                  <a:lnTo>
                    <a:pt x="447" y="248"/>
                  </a:lnTo>
                  <a:lnTo>
                    <a:pt x="447" y="248"/>
                  </a:lnTo>
                  <a:lnTo>
                    <a:pt x="447" y="248"/>
                  </a:lnTo>
                  <a:lnTo>
                    <a:pt x="447" y="246"/>
                  </a:lnTo>
                  <a:lnTo>
                    <a:pt x="447" y="248"/>
                  </a:lnTo>
                  <a:lnTo>
                    <a:pt x="449" y="251"/>
                  </a:lnTo>
                  <a:lnTo>
                    <a:pt x="449" y="251"/>
                  </a:lnTo>
                  <a:lnTo>
                    <a:pt x="452" y="253"/>
                  </a:lnTo>
                  <a:lnTo>
                    <a:pt x="452" y="251"/>
                  </a:lnTo>
                  <a:lnTo>
                    <a:pt x="454" y="251"/>
                  </a:lnTo>
                  <a:close/>
                  <a:moveTo>
                    <a:pt x="534" y="237"/>
                  </a:moveTo>
                  <a:lnTo>
                    <a:pt x="532" y="237"/>
                  </a:lnTo>
                  <a:lnTo>
                    <a:pt x="532" y="239"/>
                  </a:lnTo>
                  <a:lnTo>
                    <a:pt x="532" y="239"/>
                  </a:lnTo>
                  <a:lnTo>
                    <a:pt x="537" y="244"/>
                  </a:lnTo>
                  <a:lnTo>
                    <a:pt x="542" y="246"/>
                  </a:lnTo>
                  <a:lnTo>
                    <a:pt x="542" y="246"/>
                  </a:lnTo>
                  <a:lnTo>
                    <a:pt x="544" y="246"/>
                  </a:lnTo>
                  <a:lnTo>
                    <a:pt x="546" y="246"/>
                  </a:lnTo>
                  <a:lnTo>
                    <a:pt x="546" y="246"/>
                  </a:lnTo>
                  <a:lnTo>
                    <a:pt x="549" y="246"/>
                  </a:lnTo>
                  <a:lnTo>
                    <a:pt x="549" y="244"/>
                  </a:lnTo>
                  <a:lnTo>
                    <a:pt x="551" y="241"/>
                  </a:lnTo>
                  <a:lnTo>
                    <a:pt x="551" y="239"/>
                  </a:lnTo>
                  <a:lnTo>
                    <a:pt x="549" y="239"/>
                  </a:lnTo>
                  <a:lnTo>
                    <a:pt x="546" y="239"/>
                  </a:lnTo>
                  <a:lnTo>
                    <a:pt x="546" y="237"/>
                  </a:lnTo>
                  <a:lnTo>
                    <a:pt x="546" y="234"/>
                  </a:lnTo>
                  <a:lnTo>
                    <a:pt x="544" y="237"/>
                  </a:lnTo>
                  <a:lnTo>
                    <a:pt x="544" y="237"/>
                  </a:lnTo>
                  <a:lnTo>
                    <a:pt x="544" y="239"/>
                  </a:lnTo>
                  <a:lnTo>
                    <a:pt x="544" y="239"/>
                  </a:lnTo>
                  <a:lnTo>
                    <a:pt x="542" y="237"/>
                  </a:lnTo>
                  <a:lnTo>
                    <a:pt x="534" y="237"/>
                  </a:lnTo>
                  <a:close/>
                  <a:moveTo>
                    <a:pt x="445" y="260"/>
                  </a:moveTo>
                  <a:lnTo>
                    <a:pt x="445" y="260"/>
                  </a:lnTo>
                  <a:lnTo>
                    <a:pt x="442" y="263"/>
                  </a:lnTo>
                  <a:lnTo>
                    <a:pt x="442" y="265"/>
                  </a:lnTo>
                  <a:lnTo>
                    <a:pt x="442" y="265"/>
                  </a:lnTo>
                  <a:lnTo>
                    <a:pt x="442" y="270"/>
                  </a:lnTo>
                  <a:lnTo>
                    <a:pt x="440" y="272"/>
                  </a:lnTo>
                  <a:lnTo>
                    <a:pt x="440" y="274"/>
                  </a:lnTo>
                  <a:lnTo>
                    <a:pt x="442" y="277"/>
                  </a:lnTo>
                  <a:lnTo>
                    <a:pt x="445" y="277"/>
                  </a:lnTo>
                  <a:lnTo>
                    <a:pt x="449" y="277"/>
                  </a:lnTo>
                  <a:lnTo>
                    <a:pt x="452" y="274"/>
                  </a:lnTo>
                  <a:lnTo>
                    <a:pt x="452" y="272"/>
                  </a:lnTo>
                  <a:lnTo>
                    <a:pt x="452" y="270"/>
                  </a:lnTo>
                  <a:lnTo>
                    <a:pt x="452" y="265"/>
                  </a:lnTo>
                  <a:lnTo>
                    <a:pt x="452" y="265"/>
                  </a:lnTo>
                  <a:lnTo>
                    <a:pt x="452" y="263"/>
                  </a:lnTo>
                  <a:lnTo>
                    <a:pt x="452" y="263"/>
                  </a:lnTo>
                  <a:lnTo>
                    <a:pt x="452" y="260"/>
                  </a:lnTo>
                  <a:lnTo>
                    <a:pt x="449" y="258"/>
                  </a:lnTo>
                  <a:lnTo>
                    <a:pt x="449" y="258"/>
                  </a:lnTo>
                  <a:lnTo>
                    <a:pt x="449" y="258"/>
                  </a:lnTo>
                  <a:lnTo>
                    <a:pt x="449" y="256"/>
                  </a:lnTo>
                  <a:lnTo>
                    <a:pt x="452" y="256"/>
                  </a:lnTo>
                  <a:lnTo>
                    <a:pt x="449" y="256"/>
                  </a:lnTo>
                  <a:lnTo>
                    <a:pt x="447" y="256"/>
                  </a:lnTo>
                  <a:lnTo>
                    <a:pt x="445" y="256"/>
                  </a:lnTo>
                  <a:lnTo>
                    <a:pt x="445" y="258"/>
                  </a:lnTo>
                  <a:lnTo>
                    <a:pt x="445" y="258"/>
                  </a:lnTo>
                  <a:lnTo>
                    <a:pt x="445" y="260"/>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 name="Freeform 34">
              <a:extLst>
                <a:ext uri="{FF2B5EF4-FFF2-40B4-BE49-F238E27FC236}">
                  <a16:creationId xmlns:a16="http://schemas.microsoft.com/office/drawing/2014/main" xmlns="" id="{BEBB12A5-90E0-4158-B862-3B1A8F4725CA}"/>
                </a:ext>
              </a:extLst>
            </p:cNvPr>
            <p:cNvSpPr>
              <a:spLocks noEditPoints="1"/>
            </p:cNvSpPr>
            <p:nvPr/>
          </p:nvSpPr>
          <p:spPr bwMode="auto">
            <a:xfrm>
              <a:off x="10980360" y="2272144"/>
              <a:ext cx="373440" cy="552257"/>
            </a:xfrm>
            <a:custGeom>
              <a:avLst/>
              <a:gdLst>
                <a:gd name="T0" fmla="*/ 243 w 378"/>
                <a:gd name="T1" fmla="*/ 391 h 559"/>
                <a:gd name="T2" fmla="*/ 246 w 378"/>
                <a:gd name="T3" fmla="*/ 372 h 559"/>
                <a:gd name="T4" fmla="*/ 269 w 378"/>
                <a:gd name="T5" fmla="*/ 341 h 559"/>
                <a:gd name="T6" fmla="*/ 277 w 378"/>
                <a:gd name="T7" fmla="*/ 362 h 559"/>
                <a:gd name="T8" fmla="*/ 376 w 378"/>
                <a:gd name="T9" fmla="*/ 258 h 559"/>
                <a:gd name="T10" fmla="*/ 364 w 378"/>
                <a:gd name="T11" fmla="*/ 253 h 559"/>
                <a:gd name="T12" fmla="*/ 359 w 378"/>
                <a:gd name="T13" fmla="*/ 253 h 559"/>
                <a:gd name="T14" fmla="*/ 357 w 378"/>
                <a:gd name="T15" fmla="*/ 234 h 559"/>
                <a:gd name="T16" fmla="*/ 338 w 378"/>
                <a:gd name="T17" fmla="*/ 223 h 559"/>
                <a:gd name="T18" fmla="*/ 310 w 378"/>
                <a:gd name="T19" fmla="*/ 192 h 559"/>
                <a:gd name="T20" fmla="*/ 279 w 378"/>
                <a:gd name="T21" fmla="*/ 180 h 559"/>
                <a:gd name="T22" fmla="*/ 267 w 378"/>
                <a:gd name="T23" fmla="*/ 152 h 559"/>
                <a:gd name="T24" fmla="*/ 210 w 378"/>
                <a:gd name="T25" fmla="*/ 12 h 559"/>
                <a:gd name="T26" fmla="*/ 168 w 378"/>
                <a:gd name="T27" fmla="*/ 12 h 559"/>
                <a:gd name="T28" fmla="*/ 111 w 378"/>
                <a:gd name="T29" fmla="*/ 28 h 559"/>
                <a:gd name="T30" fmla="*/ 50 w 378"/>
                <a:gd name="T31" fmla="*/ 123 h 559"/>
                <a:gd name="T32" fmla="*/ 47 w 378"/>
                <a:gd name="T33" fmla="*/ 189 h 559"/>
                <a:gd name="T34" fmla="*/ 52 w 378"/>
                <a:gd name="T35" fmla="*/ 211 h 559"/>
                <a:gd name="T36" fmla="*/ 40 w 378"/>
                <a:gd name="T37" fmla="*/ 246 h 559"/>
                <a:gd name="T38" fmla="*/ 21 w 378"/>
                <a:gd name="T39" fmla="*/ 284 h 559"/>
                <a:gd name="T40" fmla="*/ 5 w 378"/>
                <a:gd name="T41" fmla="*/ 301 h 559"/>
                <a:gd name="T42" fmla="*/ 28 w 378"/>
                <a:gd name="T43" fmla="*/ 393 h 559"/>
                <a:gd name="T44" fmla="*/ 66 w 378"/>
                <a:gd name="T45" fmla="*/ 504 h 559"/>
                <a:gd name="T46" fmla="*/ 76 w 378"/>
                <a:gd name="T47" fmla="*/ 533 h 559"/>
                <a:gd name="T48" fmla="*/ 102 w 378"/>
                <a:gd name="T49" fmla="*/ 554 h 559"/>
                <a:gd name="T50" fmla="*/ 113 w 378"/>
                <a:gd name="T51" fmla="*/ 521 h 559"/>
                <a:gd name="T52" fmla="*/ 123 w 378"/>
                <a:gd name="T53" fmla="*/ 504 h 559"/>
                <a:gd name="T54" fmla="*/ 135 w 378"/>
                <a:gd name="T55" fmla="*/ 483 h 559"/>
                <a:gd name="T56" fmla="*/ 137 w 378"/>
                <a:gd name="T57" fmla="*/ 454 h 559"/>
                <a:gd name="T58" fmla="*/ 146 w 378"/>
                <a:gd name="T59" fmla="*/ 462 h 559"/>
                <a:gd name="T60" fmla="*/ 154 w 378"/>
                <a:gd name="T61" fmla="*/ 452 h 559"/>
                <a:gd name="T62" fmla="*/ 158 w 378"/>
                <a:gd name="T63" fmla="*/ 447 h 559"/>
                <a:gd name="T64" fmla="*/ 163 w 378"/>
                <a:gd name="T65" fmla="*/ 450 h 559"/>
                <a:gd name="T66" fmla="*/ 156 w 378"/>
                <a:gd name="T67" fmla="*/ 419 h 559"/>
                <a:gd name="T68" fmla="*/ 165 w 378"/>
                <a:gd name="T69" fmla="*/ 447 h 559"/>
                <a:gd name="T70" fmla="*/ 163 w 378"/>
                <a:gd name="T71" fmla="*/ 438 h 559"/>
                <a:gd name="T72" fmla="*/ 172 w 378"/>
                <a:gd name="T73" fmla="*/ 431 h 559"/>
                <a:gd name="T74" fmla="*/ 177 w 378"/>
                <a:gd name="T75" fmla="*/ 433 h 559"/>
                <a:gd name="T76" fmla="*/ 180 w 378"/>
                <a:gd name="T77" fmla="*/ 428 h 559"/>
                <a:gd name="T78" fmla="*/ 187 w 378"/>
                <a:gd name="T79" fmla="*/ 438 h 559"/>
                <a:gd name="T80" fmla="*/ 194 w 378"/>
                <a:gd name="T81" fmla="*/ 412 h 559"/>
                <a:gd name="T82" fmla="*/ 208 w 378"/>
                <a:gd name="T83" fmla="*/ 419 h 559"/>
                <a:gd name="T84" fmla="*/ 220 w 378"/>
                <a:gd name="T85" fmla="*/ 395 h 559"/>
                <a:gd name="T86" fmla="*/ 215 w 378"/>
                <a:gd name="T87" fmla="*/ 357 h 559"/>
                <a:gd name="T88" fmla="*/ 227 w 378"/>
                <a:gd name="T89" fmla="*/ 334 h 559"/>
                <a:gd name="T90" fmla="*/ 234 w 378"/>
                <a:gd name="T91" fmla="*/ 348 h 559"/>
                <a:gd name="T92" fmla="*/ 232 w 378"/>
                <a:gd name="T93" fmla="*/ 360 h 559"/>
                <a:gd name="T94" fmla="*/ 260 w 378"/>
                <a:gd name="T95" fmla="*/ 357 h 559"/>
                <a:gd name="T96" fmla="*/ 260 w 378"/>
                <a:gd name="T97" fmla="*/ 348 h 559"/>
                <a:gd name="T98" fmla="*/ 265 w 378"/>
                <a:gd name="T99" fmla="*/ 343 h 559"/>
                <a:gd name="T100" fmla="*/ 274 w 378"/>
                <a:gd name="T101" fmla="*/ 327 h 559"/>
                <a:gd name="T102" fmla="*/ 284 w 378"/>
                <a:gd name="T103" fmla="*/ 327 h 559"/>
                <a:gd name="T104" fmla="*/ 298 w 378"/>
                <a:gd name="T105" fmla="*/ 341 h 559"/>
                <a:gd name="T106" fmla="*/ 303 w 378"/>
                <a:gd name="T107" fmla="*/ 327 h 559"/>
                <a:gd name="T108" fmla="*/ 307 w 378"/>
                <a:gd name="T109" fmla="*/ 329 h 559"/>
                <a:gd name="T110" fmla="*/ 310 w 378"/>
                <a:gd name="T111" fmla="*/ 315 h 559"/>
                <a:gd name="T112" fmla="*/ 317 w 378"/>
                <a:gd name="T113" fmla="*/ 310 h 559"/>
                <a:gd name="T114" fmla="*/ 329 w 378"/>
                <a:gd name="T115" fmla="*/ 308 h 559"/>
                <a:gd name="T116" fmla="*/ 333 w 378"/>
                <a:gd name="T117" fmla="*/ 294 h 559"/>
                <a:gd name="T118" fmla="*/ 345 w 378"/>
                <a:gd name="T119" fmla="*/ 294 h 559"/>
                <a:gd name="T120" fmla="*/ 350 w 378"/>
                <a:gd name="T121" fmla="*/ 279 h 559"/>
                <a:gd name="T122" fmla="*/ 362 w 378"/>
                <a:gd name="T123" fmla="*/ 282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559">
                  <a:moveTo>
                    <a:pt x="243" y="391"/>
                  </a:moveTo>
                  <a:lnTo>
                    <a:pt x="239" y="391"/>
                  </a:lnTo>
                  <a:lnTo>
                    <a:pt x="236" y="391"/>
                  </a:lnTo>
                  <a:lnTo>
                    <a:pt x="234" y="388"/>
                  </a:lnTo>
                  <a:lnTo>
                    <a:pt x="232" y="388"/>
                  </a:lnTo>
                  <a:lnTo>
                    <a:pt x="232" y="391"/>
                  </a:lnTo>
                  <a:lnTo>
                    <a:pt x="234" y="391"/>
                  </a:lnTo>
                  <a:lnTo>
                    <a:pt x="236" y="393"/>
                  </a:lnTo>
                  <a:lnTo>
                    <a:pt x="236" y="393"/>
                  </a:lnTo>
                  <a:lnTo>
                    <a:pt x="236" y="395"/>
                  </a:lnTo>
                  <a:lnTo>
                    <a:pt x="241" y="398"/>
                  </a:lnTo>
                  <a:lnTo>
                    <a:pt x="243" y="398"/>
                  </a:lnTo>
                  <a:lnTo>
                    <a:pt x="243" y="395"/>
                  </a:lnTo>
                  <a:lnTo>
                    <a:pt x="243" y="395"/>
                  </a:lnTo>
                  <a:lnTo>
                    <a:pt x="243" y="393"/>
                  </a:lnTo>
                  <a:lnTo>
                    <a:pt x="246" y="393"/>
                  </a:lnTo>
                  <a:lnTo>
                    <a:pt x="243" y="391"/>
                  </a:lnTo>
                  <a:lnTo>
                    <a:pt x="243" y="391"/>
                  </a:lnTo>
                  <a:close/>
                  <a:moveTo>
                    <a:pt x="253" y="374"/>
                  </a:moveTo>
                  <a:lnTo>
                    <a:pt x="251" y="374"/>
                  </a:lnTo>
                  <a:lnTo>
                    <a:pt x="251" y="374"/>
                  </a:lnTo>
                  <a:lnTo>
                    <a:pt x="251" y="372"/>
                  </a:lnTo>
                  <a:lnTo>
                    <a:pt x="253" y="372"/>
                  </a:lnTo>
                  <a:lnTo>
                    <a:pt x="255" y="369"/>
                  </a:lnTo>
                  <a:lnTo>
                    <a:pt x="253" y="369"/>
                  </a:lnTo>
                  <a:lnTo>
                    <a:pt x="253" y="367"/>
                  </a:lnTo>
                  <a:lnTo>
                    <a:pt x="253" y="367"/>
                  </a:lnTo>
                  <a:lnTo>
                    <a:pt x="251" y="365"/>
                  </a:lnTo>
                  <a:lnTo>
                    <a:pt x="248" y="365"/>
                  </a:lnTo>
                  <a:lnTo>
                    <a:pt x="246" y="365"/>
                  </a:lnTo>
                  <a:lnTo>
                    <a:pt x="246" y="367"/>
                  </a:lnTo>
                  <a:lnTo>
                    <a:pt x="246" y="367"/>
                  </a:lnTo>
                  <a:lnTo>
                    <a:pt x="246" y="369"/>
                  </a:lnTo>
                  <a:lnTo>
                    <a:pt x="246" y="372"/>
                  </a:lnTo>
                  <a:lnTo>
                    <a:pt x="248" y="372"/>
                  </a:lnTo>
                  <a:lnTo>
                    <a:pt x="246" y="372"/>
                  </a:lnTo>
                  <a:lnTo>
                    <a:pt x="246" y="372"/>
                  </a:lnTo>
                  <a:lnTo>
                    <a:pt x="243" y="372"/>
                  </a:lnTo>
                  <a:lnTo>
                    <a:pt x="246" y="374"/>
                  </a:lnTo>
                  <a:lnTo>
                    <a:pt x="246" y="376"/>
                  </a:lnTo>
                  <a:lnTo>
                    <a:pt x="246" y="376"/>
                  </a:lnTo>
                  <a:lnTo>
                    <a:pt x="246" y="379"/>
                  </a:lnTo>
                  <a:lnTo>
                    <a:pt x="246" y="379"/>
                  </a:lnTo>
                  <a:lnTo>
                    <a:pt x="251" y="379"/>
                  </a:lnTo>
                  <a:lnTo>
                    <a:pt x="253" y="379"/>
                  </a:lnTo>
                  <a:lnTo>
                    <a:pt x="255" y="376"/>
                  </a:lnTo>
                  <a:lnTo>
                    <a:pt x="255" y="374"/>
                  </a:lnTo>
                  <a:lnTo>
                    <a:pt x="253" y="374"/>
                  </a:lnTo>
                  <a:close/>
                  <a:moveTo>
                    <a:pt x="281" y="338"/>
                  </a:moveTo>
                  <a:lnTo>
                    <a:pt x="279" y="336"/>
                  </a:lnTo>
                  <a:lnTo>
                    <a:pt x="277" y="336"/>
                  </a:lnTo>
                  <a:lnTo>
                    <a:pt x="272" y="336"/>
                  </a:lnTo>
                  <a:lnTo>
                    <a:pt x="269" y="338"/>
                  </a:lnTo>
                  <a:lnTo>
                    <a:pt x="269" y="341"/>
                  </a:lnTo>
                  <a:lnTo>
                    <a:pt x="269" y="343"/>
                  </a:lnTo>
                  <a:lnTo>
                    <a:pt x="269" y="343"/>
                  </a:lnTo>
                  <a:lnTo>
                    <a:pt x="269" y="346"/>
                  </a:lnTo>
                  <a:lnTo>
                    <a:pt x="267" y="346"/>
                  </a:lnTo>
                  <a:lnTo>
                    <a:pt x="267" y="346"/>
                  </a:lnTo>
                  <a:lnTo>
                    <a:pt x="267" y="348"/>
                  </a:lnTo>
                  <a:lnTo>
                    <a:pt x="267" y="353"/>
                  </a:lnTo>
                  <a:lnTo>
                    <a:pt x="267" y="355"/>
                  </a:lnTo>
                  <a:lnTo>
                    <a:pt x="267" y="355"/>
                  </a:lnTo>
                  <a:lnTo>
                    <a:pt x="267" y="355"/>
                  </a:lnTo>
                  <a:lnTo>
                    <a:pt x="269" y="355"/>
                  </a:lnTo>
                  <a:lnTo>
                    <a:pt x="269" y="357"/>
                  </a:lnTo>
                  <a:lnTo>
                    <a:pt x="269" y="357"/>
                  </a:lnTo>
                  <a:lnTo>
                    <a:pt x="269" y="357"/>
                  </a:lnTo>
                  <a:lnTo>
                    <a:pt x="269" y="360"/>
                  </a:lnTo>
                  <a:lnTo>
                    <a:pt x="274" y="360"/>
                  </a:lnTo>
                  <a:lnTo>
                    <a:pt x="274" y="362"/>
                  </a:lnTo>
                  <a:lnTo>
                    <a:pt x="277" y="362"/>
                  </a:lnTo>
                  <a:lnTo>
                    <a:pt x="277" y="360"/>
                  </a:lnTo>
                  <a:lnTo>
                    <a:pt x="277" y="360"/>
                  </a:lnTo>
                  <a:lnTo>
                    <a:pt x="279" y="362"/>
                  </a:lnTo>
                  <a:lnTo>
                    <a:pt x="279" y="362"/>
                  </a:lnTo>
                  <a:lnTo>
                    <a:pt x="281" y="360"/>
                  </a:lnTo>
                  <a:lnTo>
                    <a:pt x="281" y="357"/>
                  </a:lnTo>
                  <a:lnTo>
                    <a:pt x="281" y="357"/>
                  </a:lnTo>
                  <a:lnTo>
                    <a:pt x="279" y="355"/>
                  </a:lnTo>
                  <a:lnTo>
                    <a:pt x="277" y="355"/>
                  </a:lnTo>
                  <a:lnTo>
                    <a:pt x="277" y="350"/>
                  </a:lnTo>
                  <a:lnTo>
                    <a:pt x="279" y="350"/>
                  </a:lnTo>
                  <a:lnTo>
                    <a:pt x="281" y="353"/>
                  </a:lnTo>
                  <a:lnTo>
                    <a:pt x="284" y="350"/>
                  </a:lnTo>
                  <a:lnTo>
                    <a:pt x="288" y="348"/>
                  </a:lnTo>
                  <a:lnTo>
                    <a:pt x="288" y="346"/>
                  </a:lnTo>
                  <a:lnTo>
                    <a:pt x="286" y="343"/>
                  </a:lnTo>
                  <a:lnTo>
                    <a:pt x="281" y="338"/>
                  </a:lnTo>
                  <a:close/>
                  <a:moveTo>
                    <a:pt x="376" y="258"/>
                  </a:moveTo>
                  <a:lnTo>
                    <a:pt x="376" y="253"/>
                  </a:lnTo>
                  <a:lnTo>
                    <a:pt x="374" y="253"/>
                  </a:lnTo>
                  <a:lnTo>
                    <a:pt x="374" y="253"/>
                  </a:lnTo>
                  <a:lnTo>
                    <a:pt x="374" y="253"/>
                  </a:lnTo>
                  <a:lnTo>
                    <a:pt x="374" y="253"/>
                  </a:lnTo>
                  <a:lnTo>
                    <a:pt x="374" y="253"/>
                  </a:lnTo>
                  <a:lnTo>
                    <a:pt x="374" y="253"/>
                  </a:lnTo>
                  <a:lnTo>
                    <a:pt x="369" y="251"/>
                  </a:lnTo>
                  <a:lnTo>
                    <a:pt x="369" y="251"/>
                  </a:lnTo>
                  <a:lnTo>
                    <a:pt x="366" y="251"/>
                  </a:lnTo>
                  <a:lnTo>
                    <a:pt x="371" y="256"/>
                  </a:lnTo>
                  <a:lnTo>
                    <a:pt x="371" y="258"/>
                  </a:lnTo>
                  <a:lnTo>
                    <a:pt x="369" y="258"/>
                  </a:lnTo>
                  <a:lnTo>
                    <a:pt x="369" y="256"/>
                  </a:lnTo>
                  <a:lnTo>
                    <a:pt x="366" y="253"/>
                  </a:lnTo>
                  <a:lnTo>
                    <a:pt x="364" y="251"/>
                  </a:lnTo>
                  <a:lnTo>
                    <a:pt x="364" y="253"/>
                  </a:lnTo>
                  <a:lnTo>
                    <a:pt x="364" y="253"/>
                  </a:lnTo>
                  <a:lnTo>
                    <a:pt x="364" y="253"/>
                  </a:lnTo>
                  <a:lnTo>
                    <a:pt x="364" y="256"/>
                  </a:lnTo>
                  <a:lnTo>
                    <a:pt x="364" y="256"/>
                  </a:lnTo>
                  <a:lnTo>
                    <a:pt x="364" y="256"/>
                  </a:lnTo>
                  <a:lnTo>
                    <a:pt x="364" y="258"/>
                  </a:lnTo>
                  <a:lnTo>
                    <a:pt x="362" y="256"/>
                  </a:lnTo>
                  <a:lnTo>
                    <a:pt x="362" y="256"/>
                  </a:lnTo>
                  <a:lnTo>
                    <a:pt x="362" y="258"/>
                  </a:lnTo>
                  <a:lnTo>
                    <a:pt x="362" y="260"/>
                  </a:lnTo>
                  <a:lnTo>
                    <a:pt x="362" y="263"/>
                  </a:lnTo>
                  <a:lnTo>
                    <a:pt x="359" y="256"/>
                  </a:lnTo>
                  <a:lnTo>
                    <a:pt x="357" y="256"/>
                  </a:lnTo>
                  <a:lnTo>
                    <a:pt x="355" y="253"/>
                  </a:lnTo>
                  <a:lnTo>
                    <a:pt x="355" y="253"/>
                  </a:lnTo>
                  <a:lnTo>
                    <a:pt x="355" y="251"/>
                  </a:lnTo>
                  <a:lnTo>
                    <a:pt x="355" y="251"/>
                  </a:lnTo>
                  <a:lnTo>
                    <a:pt x="359" y="253"/>
                  </a:lnTo>
                  <a:lnTo>
                    <a:pt x="359" y="253"/>
                  </a:lnTo>
                  <a:lnTo>
                    <a:pt x="362" y="251"/>
                  </a:lnTo>
                  <a:lnTo>
                    <a:pt x="362" y="251"/>
                  </a:lnTo>
                  <a:lnTo>
                    <a:pt x="362" y="249"/>
                  </a:lnTo>
                  <a:lnTo>
                    <a:pt x="359" y="249"/>
                  </a:lnTo>
                  <a:lnTo>
                    <a:pt x="359" y="246"/>
                  </a:lnTo>
                  <a:lnTo>
                    <a:pt x="362" y="246"/>
                  </a:lnTo>
                  <a:lnTo>
                    <a:pt x="362" y="246"/>
                  </a:lnTo>
                  <a:lnTo>
                    <a:pt x="364" y="249"/>
                  </a:lnTo>
                  <a:lnTo>
                    <a:pt x="366" y="246"/>
                  </a:lnTo>
                  <a:lnTo>
                    <a:pt x="366" y="244"/>
                  </a:lnTo>
                  <a:lnTo>
                    <a:pt x="366" y="241"/>
                  </a:lnTo>
                  <a:lnTo>
                    <a:pt x="366" y="241"/>
                  </a:lnTo>
                  <a:lnTo>
                    <a:pt x="364" y="239"/>
                  </a:lnTo>
                  <a:lnTo>
                    <a:pt x="362" y="237"/>
                  </a:lnTo>
                  <a:lnTo>
                    <a:pt x="362" y="237"/>
                  </a:lnTo>
                  <a:lnTo>
                    <a:pt x="359" y="237"/>
                  </a:lnTo>
                  <a:lnTo>
                    <a:pt x="357" y="234"/>
                  </a:lnTo>
                  <a:lnTo>
                    <a:pt x="357" y="234"/>
                  </a:lnTo>
                  <a:lnTo>
                    <a:pt x="357" y="232"/>
                  </a:lnTo>
                  <a:lnTo>
                    <a:pt x="355" y="230"/>
                  </a:lnTo>
                  <a:lnTo>
                    <a:pt x="355" y="227"/>
                  </a:lnTo>
                  <a:lnTo>
                    <a:pt x="352" y="227"/>
                  </a:lnTo>
                  <a:lnTo>
                    <a:pt x="352" y="227"/>
                  </a:lnTo>
                  <a:lnTo>
                    <a:pt x="352" y="227"/>
                  </a:lnTo>
                  <a:lnTo>
                    <a:pt x="350" y="227"/>
                  </a:lnTo>
                  <a:lnTo>
                    <a:pt x="350" y="225"/>
                  </a:lnTo>
                  <a:lnTo>
                    <a:pt x="350" y="225"/>
                  </a:lnTo>
                  <a:lnTo>
                    <a:pt x="348" y="225"/>
                  </a:lnTo>
                  <a:lnTo>
                    <a:pt x="348" y="223"/>
                  </a:lnTo>
                  <a:lnTo>
                    <a:pt x="348" y="223"/>
                  </a:lnTo>
                  <a:lnTo>
                    <a:pt x="345" y="225"/>
                  </a:lnTo>
                  <a:lnTo>
                    <a:pt x="345" y="225"/>
                  </a:lnTo>
                  <a:lnTo>
                    <a:pt x="345" y="223"/>
                  </a:lnTo>
                  <a:lnTo>
                    <a:pt x="343" y="223"/>
                  </a:lnTo>
                  <a:lnTo>
                    <a:pt x="340" y="223"/>
                  </a:lnTo>
                  <a:lnTo>
                    <a:pt x="338" y="223"/>
                  </a:lnTo>
                  <a:lnTo>
                    <a:pt x="338" y="223"/>
                  </a:lnTo>
                  <a:lnTo>
                    <a:pt x="338" y="223"/>
                  </a:lnTo>
                  <a:lnTo>
                    <a:pt x="338" y="225"/>
                  </a:lnTo>
                  <a:lnTo>
                    <a:pt x="338" y="225"/>
                  </a:lnTo>
                  <a:lnTo>
                    <a:pt x="338" y="227"/>
                  </a:lnTo>
                  <a:lnTo>
                    <a:pt x="336" y="230"/>
                  </a:lnTo>
                  <a:lnTo>
                    <a:pt x="331" y="230"/>
                  </a:lnTo>
                  <a:lnTo>
                    <a:pt x="329" y="227"/>
                  </a:lnTo>
                  <a:lnTo>
                    <a:pt x="324" y="223"/>
                  </a:lnTo>
                  <a:lnTo>
                    <a:pt x="319" y="220"/>
                  </a:lnTo>
                  <a:lnTo>
                    <a:pt x="317" y="218"/>
                  </a:lnTo>
                  <a:lnTo>
                    <a:pt x="317" y="215"/>
                  </a:lnTo>
                  <a:lnTo>
                    <a:pt x="317" y="213"/>
                  </a:lnTo>
                  <a:lnTo>
                    <a:pt x="319" y="211"/>
                  </a:lnTo>
                  <a:lnTo>
                    <a:pt x="317" y="206"/>
                  </a:lnTo>
                  <a:lnTo>
                    <a:pt x="310" y="199"/>
                  </a:lnTo>
                  <a:lnTo>
                    <a:pt x="307" y="194"/>
                  </a:lnTo>
                  <a:lnTo>
                    <a:pt x="310" y="192"/>
                  </a:lnTo>
                  <a:lnTo>
                    <a:pt x="312" y="189"/>
                  </a:lnTo>
                  <a:lnTo>
                    <a:pt x="312" y="189"/>
                  </a:lnTo>
                  <a:lnTo>
                    <a:pt x="312" y="185"/>
                  </a:lnTo>
                  <a:lnTo>
                    <a:pt x="310" y="182"/>
                  </a:lnTo>
                  <a:lnTo>
                    <a:pt x="307" y="180"/>
                  </a:lnTo>
                  <a:lnTo>
                    <a:pt x="305" y="180"/>
                  </a:lnTo>
                  <a:lnTo>
                    <a:pt x="303" y="182"/>
                  </a:lnTo>
                  <a:lnTo>
                    <a:pt x="300" y="182"/>
                  </a:lnTo>
                  <a:lnTo>
                    <a:pt x="293" y="182"/>
                  </a:lnTo>
                  <a:lnTo>
                    <a:pt x="288" y="182"/>
                  </a:lnTo>
                  <a:lnTo>
                    <a:pt x="286" y="182"/>
                  </a:lnTo>
                  <a:lnTo>
                    <a:pt x="284" y="180"/>
                  </a:lnTo>
                  <a:lnTo>
                    <a:pt x="284" y="180"/>
                  </a:lnTo>
                  <a:lnTo>
                    <a:pt x="281" y="178"/>
                  </a:lnTo>
                  <a:lnTo>
                    <a:pt x="281" y="178"/>
                  </a:lnTo>
                  <a:lnTo>
                    <a:pt x="281" y="178"/>
                  </a:lnTo>
                  <a:lnTo>
                    <a:pt x="281" y="180"/>
                  </a:lnTo>
                  <a:lnTo>
                    <a:pt x="279" y="180"/>
                  </a:lnTo>
                  <a:lnTo>
                    <a:pt x="279" y="180"/>
                  </a:lnTo>
                  <a:lnTo>
                    <a:pt x="277" y="180"/>
                  </a:lnTo>
                  <a:lnTo>
                    <a:pt x="274" y="180"/>
                  </a:lnTo>
                  <a:lnTo>
                    <a:pt x="274" y="178"/>
                  </a:lnTo>
                  <a:lnTo>
                    <a:pt x="272" y="173"/>
                  </a:lnTo>
                  <a:lnTo>
                    <a:pt x="272" y="170"/>
                  </a:lnTo>
                  <a:lnTo>
                    <a:pt x="272" y="168"/>
                  </a:lnTo>
                  <a:lnTo>
                    <a:pt x="272" y="166"/>
                  </a:lnTo>
                  <a:lnTo>
                    <a:pt x="272" y="163"/>
                  </a:lnTo>
                  <a:lnTo>
                    <a:pt x="272" y="163"/>
                  </a:lnTo>
                  <a:lnTo>
                    <a:pt x="269" y="161"/>
                  </a:lnTo>
                  <a:lnTo>
                    <a:pt x="269" y="159"/>
                  </a:lnTo>
                  <a:lnTo>
                    <a:pt x="269" y="156"/>
                  </a:lnTo>
                  <a:lnTo>
                    <a:pt x="269" y="154"/>
                  </a:lnTo>
                  <a:lnTo>
                    <a:pt x="269" y="154"/>
                  </a:lnTo>
                  <a:lnTo>
                    <a:pt x="269" y="152"/>
                  </a:lnTo>
                  <a:lnTo>
                    <a:pt x="269" y="152"/>
                  </a:lnTo>
                  <a:lnTo>
                    <a:pt x="267" y="152"/>
                  </a:lnTo>
                  <a:lnTo>
                    <a:pt x="267" y="149"/>
                  </a:lnTo>
                  <a:lnTo>
                    <a:pt x="267" y="149"/>
                  </a:lnTo>
                  <a:lnTo>
                    <a:pt x="262" y="133"/>
                  </a:lnTo>
                  <a:lnTo>
                    <a:pt x="258" y="118"/>
                  </a:lnTo>
                  <a:lnTo>
                    <a:pt x="253" y="102"/>
                  </a:lnTo>
                  <a:lnTo>
                    <a:pt x="248" y="88"/>
                  </a:lnTo>
                  <a:lnTo>
                    <a:pt x="243" y="71"/>
                  </a:lnTo>
                  <a:lnTo>
                    <a:pt x="239" y="57"/>
                  </a:lnTo>
                  <a:lnTo>
                    <a:pt x="234" y="40"/>
                  </a:lnTo>
                  <a:lnTo>
                    <a:pt x="229" y="26"/>
                  </a:lnTo>
                  <a:lnTo>
                    <a:pt x="227" y="21"/>
                  </a:lnTo>
                  <a:lnTo>
                    <a:pt x="227" y="21"/>
                  </a:lnTo>
                  <a:lnTo>
                    <a:pt x="222" y="19"/>
                  </a:lnTo>
                  <a:lnTo>
                    <a:pt x="220" y="19"/>
                  </a:lnTo>
                  <a:lnTo>
                    <a:pt x="217" y="17"/>
                  </a:lnTo>
                  <a:lnTo>
                    <a:pt x="213" y="14"/>
                  </a:lnTo>
                  <a:lnTo>
                    <a:pt x="210" y="14"/>
                  </a:lnTo>
                  <a:lnTo>
                    <a:pt x="210" y="12"/>
                  </a:lnTo>
                  <a:lnTo>
                    <a:pt x="210" y="12"/>
                  </a:lnTo>
                  <a:lnTo>
                    <a:pt x="206" y="9"/>
                  </a:lnTo>
                  <a:lnTo>
                    <a:pt x="201" y="7"/>
                  </a:lnTo>
                  <a:lnTo>
                    <a:pt x="194" y="5"/>
                  </a:lnTo>
                  <a:lnTo>
                    <a:pt x="194" y="5"/>
                  </a:lnTo>
                  <a:lnTo>
                    <a:pt x="189" y="5"/>
                  </a:lnTo>
                  <a:lnTo>
                    <a:pt x="189" y="5"/>
                  </a:lnTo>
                  <a:lnTo>
                    <a:pt x="187" y="2"/>
                  </a:lnTo>
                  <a:lnTo>
                    <a:pt x="184" y="0"/>
                  </a:lnTo>
                  <a:lnTo>
                    <a:pt x="180" y="0"/>
                  </a:lnTo>
                  <a:lnTo>
                    <a:pt x="175" y="0"/>
                  </a:lnTo>
                  <a:lnTo>
                    <a:pt x="170" y="2"/>
                  </a:lnTo>
                  <a:lnTo>
                    <a:pt x="170" y="7"/>
                  </a:lnTo>
                  <a:lnTo>
                    <a:pt x="170" y="9"/>
                  </a:lnTo>
                  <a:lnTo>
                    <a:pt x="170" y="9"/>
                  </a:lnTo>
                  <a:lnTo>
                    <a:pt x="170" y="9"/>
                  </a:lnTo>
                  <a:lnTo>
                    <a:pt x="168" y="12"/>
                  </a:lnTo>
                  <a:lnTo>
                    <a:pt x="168" y="12"/>
                  </a:lnTo>
                  <a:lnTo>
                    <a:pt x="165" y="12"/>
                  </a:lnTo>
                  <a:lnTo>
                    <a:pt x="163" y="12"/>
                  </a:lnTo>
                  <a:lnTo>
                    <a:pt x="161" y="12"/>
                  </a:lnTo>
                  <a:lnTo>
                    <a:pt x="158" y="12"/>
                  </a:lnTo>
                  <a:lnTo>
                    <a:pt x="156" y="14"/>
                  </a:lnTo>
                  <a:lnTo>
                    <a:pt x="154" y="17"/>
                  </a:lnTo>
                  <a:lnTo>
                    <a:pt x="151" y="19"/>
                  </a:lnTo>
                  <a:lnTo>
                    <a:pt x="151" y="21"/>
                  </a:lnTo>
                  <a:lnTo>
                    <a:pt x="149" y="24"/>
                  </a:lnTo>
                  <a:lnTo>
                    <a:pt x="146" y="24"/>
                  </a:lnTo>
                  <a:lnTo>
                    <a:pt x="144" y="24"/>
                  </a:lnTo>
                  <a:lnTo>
                    <a:pt x="139" y="26"/>
                  </a:lnTo>
                  <a:lnTo>
                    <a:pt x="130" y="36"/>
                  </a:lnTo>
                  <a:lnTo>
                    <a:pt x="130" y="36"/>
                  </a:lnTo>
                  <a:lnTo>
                    <a:pt x="116" y="33"/>
                  </a:lnTo>
                  <a:lnTo>
                    <a:pt x="113" y="31"/>
                  </a:lnTo>
                  <a:lnTo>
                    <a:pt x="113" y="28"/>
                  </a:lnTo>
                  <a:lnTo>
                    <a:pt x="111" y="28"/>
                  </a:lnTo>
                  <a:lnTo>
                    <a:pt x="111" y="24"/>
                  </a:lnTo>
                  <a:lnTo>
                    <a:pt x="109" y="17"/>
                  </a:lnTo>
                  <a:lnTo>
                    <a:pt x="109" y="14"/>
                  </a:lnTo>
                  <a:lnTo>
                    <a:pt x="106" y="12"/>
                  </a:lnTo>
                  <a:lnTo>
                    <a:pt x="92" y="12"/>
                  </a:lnTo>
                  <a:lnTo>
                    <a:pt x="92" y="14"/>
                  </a:lnTo>
                  <a:lnTo>
                    <a:pt x="92" y="14"/>
                  </a:lnTo>
                  <a:lnTo>
                    <a:pt x="90" y="17"/>
                  </a:lnTo>
                  <a:lnTo>
                    <a:pt x="85" y="28"/>
                  </a:lnTo>
                  <a:lnTo>
                    <a:pt x="80" y="40"/>
                  </a:lnTo>
                  <a:lnTo>
                    <a:pt x="76" y="54"/>
                  </a:lnTo>
                  <a:lnTo>
                    <a:pt x="71" y="66"/>
                  </a:lnTo>
                  <a:lnTo>
                    <a:pt x="66" y="78"/>
                  </a:lnTo>
                  <a:lnTo>
                    <a:pt x="61" y="90"/>
                  </a:lnTo>
                  <a:lnTo>
                    <a:pt x="57" y="104"/>
                  </a:lnTo>
                  <a:lnTo>
                    <a:pt x="52" y="116"/>
                  </a:lnTo>
                  <a:lnTo>
                    <a:pt x="50" y="118"/>
                  </a:lnTo>
                  <a:lnTo>
                    <a:pt x="50" y="123"/>
                  </a:lnTo>
                  <a:lnTo>
                    <a:pt x="52" y="130"/>
                  </a:lnTo>
                  <a:lnTo>
                    <a:pt x="52" y="142"/>
                  </a:lnTo>
                  <a:lnTo>
                    <a:pt x="54" y="149"/>
                  </a:lnTo>
                  <a:lnTo>
                    <a:pt x="54" y="154"/>
                  </a:lnTo>
                  <a:lnTo>
                    <a:pt x="50" y="161"/>
                  </a:lnTo>
                  <a:lnTo>
                    <a:pt x="47" y="161"/>
                  </a:lnTo>
                  <a:lnTo>
                    <a:pt x="45" y="163"/>
                  </a:lnTo>
                  <a:lnTo>
                    <a:pt x="45" y="166"/>
                  </a:lnTo>
                  <a:lnTo>
                    <a:pt x="47" y="168"/>
                  </a:lnTo>
                  <a:lnTo>
                    <a:pt x="47" y="168"/>
                  </a:lnTo>
                  <a:lnTo>
                    <a:pt x="45" y="170"/>
                  </a:lnTo>
                  <a:lnTo>
                    <a:pt x="45" y="173"/>
                  </a:lnTo>
                  <a:lnTo>
                    <a:pt x="42" y="178"/>
                  </a:lnTo>
                  <a:lnTo>
                    <a:pt x="42" y="182"/>
                  </a:lnTo>
                  <a:lnTo>
                    <a:pt x="42" y="185"/>
                  </a:lnTo>
                  <a:lnTo>
                    <a:pt x="45" y="185"/>
                  </a:lnTo>
                  <a:lnTo>
                    <a:pt x="47" y="187"/>
                  </a:lnTo>
                  <a:lnTo>
                    <a:pt x="47" y="189"/>
                  </a:lnTo>
                  <a:lnTo>
                    <a:pt x="47" y="192"/>
                  </a:lnTo>
                  <a:lnTo>
                    <a:pt x="47" y="194"/>
                  </a:lnTo>
                  <a:lnTo>
                    <a:pt x="45" y="196"/>
                  </a:lnTo>
                  <a:lnTo>
                    <a:pt x="45" y="199"/>
                  </a:lnTo>
                  <a:lnTo>
                    <a:pt x="45" y="199"/>
                  </a:lnTo>
                  <a:lnTo>
                    <a:pt x="45" y="199"/>
                  </a:lnTo>
                  <a:lnTo>
                    <a:pt x="45" y="199"/>
                  </a:lnTo>
                  <a:lnTo>
                    <a:pt x="45" y="199"/>
                  </a:lnTo>
                  <a:lnTo>
                    <a:pt x="47" y="201"/>
                  </a:lnTo>
                  <a:lnTo>
                    <a:pt x="47" y="201"/>
                  </a:lnTo>
                  <a:lnTo>
                    <a:pt x="47" y="201"/>
                  </a:lnTo>
                  <a:lnTo>
                    <a:pt x="45" y="201"/>
                  </a:lnTo>
                  <a:lnTo>
                    <a:pt x="45" y="204"/>
                  </a:lnTo>
                  <a:lnTo>
                    <a:pt x="47" y="208"/>
                  </a:lnTo>
                  <a:lnTo>
                    <a:pt x="47" y="208"/>
                  </a:lnTo>
                  <a:lnTo>
                    <a:pt x="47" y="211"/>
                  </a:lnTo>
                  <a:lnTo>
                    <a:pt x="50" y="211"/>
                  </a:lnTo>
                  <a:lnTo>
                    <a:pt x="52" y="211"/>
                  </a:lnTo>
                  <a:lnTo>
                    <a:pt x="52" y="211"/>
                  </a:lnTo>
                  <a:lnTo>
                    <a:pt x="54" y="215"/>
                  </a:lnTo>
                  <a:lnTo>
                    <a:pt x="52" y="220"/>
                  </a:lnTo>
                  <a:lnTo>
                    <a:pt x="50" y="223"/>
                  </a:lnTo>
                  <a:lnTo>
                    <a:pt x="45" y="230"/>
                  </a:lnTo>
                  <a:lnTo>
                    <a:pt x="45" y="232"/>
                  </a:lnTo>
                  <a:lnTo>
                    <a:pt x="45" y="232"/>
                  </a:lnTo>
                  <a:lnTo>
                    <a:pt x="45" y="234"/>
                  </a:lnTo>
                  <a:lnTo>
                    <a:pt x="45" y="234"/>
                  </a:lnTo>
                  <a:lnTo>
                    <a:pt x="45" y="234"/>
                  </a:lnTo>
                  <a:lnTo>
                    <a:pt x="45" y="237"/>
                  </a:lnTo>
                  <a:lnTo>
                    <a:pt x="47" y="239"/>
                  </a:lnTo>
                  <a:lnTo>
                    <a:pt x="47" y="241"/>
                  </a:lnTo>
                  <a:lnTo>
                    <a:pt x="47" y="241"/>
                  </a:lnTo>
                  <a:lnTo>
                    <a:pt x="45" y="244"/>
                  </a:lnTo>
                  <a:lnTo>
                    <a:pt x="45" y="244"/>
                  </a:lnTo>
                  <a:lnTo>
                    <a:pt x="42" y="246"/>
                  </a:lnTo>
                  <a:lnTo>
                    <a:pt x="40" y="246"/>
                  </a:lnTo>
                  <a:lnTo>
                    <a:pt x="38" y="249"/>
                  </a:lnTo>
                  <a:lnTo>
                    <a:pt x="35" y="253"/>
                  </a:lnTo>
                  <a:lnTo>
                    <a:pt x="33" y="253"/>
                  </a:lnTo>
                  <a:lnTo>
                    <a:pt x="28" y="265"/>
                  </a:lnTo>
                  <a:lnTo>
                    <a:pt x="26" y="275"/>
                  </a:lnTo>
                  <a:lnTo>
                    <a:pt x="26" y="277"/>
                  </a:lnTo>
                  <a:lnTo>
                    <a:pt x="28" y="279"/>
                  </a:lnTo>
                  <a:lnTo>
                    <a:pt x="28" y="279"/>
                  </a:lnTo>
                  <a:lnTo>
                    <a:pt x="33" y="282"/>
                  </a:lnTo>
                  <a:lnTo>
                    <a:pt x="35" y="282"/>
                  </a:lnTo>
                  <a:lnTo>
                    <a:pt x="35" y="284"/>
                  </a:lnTo>
                  <a:lnTo>
                    <a:pt x="35" y="286"/>
                  </a:lnTo>
                  <a:lnTo>
                    <a:pt x="33" y="286"/>
                  </a:lnTo>
                  <a:lnTo>
                    <a:pt x="33" y="286"/>
                  </a:lnTo>
                  <a:lnTo>
                    <a:pt x="31" y="286"/>
                  </a:lnTo>
                  <a:lnTo>
                    <a:pt x="26" y="284"/>
                  </a:lnTo>
                  <a:lnTo>
                    <a:pt x="23" y="284"/>
                  </a:lnTo>
                  <a:lnTo>
                    <a:pt x="21" y="284"/>
                  </a:lnTo>
                  <a:lnTo>
                    <a:pt x="21" y="286"/>
                  </a:lnTo>
                  <a:lnTo>
                    <a:pt x="21" y="289"/>
                  </a:lnTo>
                  <a:lnTo>
                    <a:pt x="21" y="291"/>
                  </a:lnTo>
                  <a:lnTo>
                    <a:pt x="21" y="294"/>
                  </a:lnTo>
                  <a:lnTo>
                    <a:pt x="21" y="298"/>
                  </a:lnTo>
                  <a:lnTo>
                    <a:pt x="23" y="301"/>
                  </a:lnTo>
                  <a:lnTo>
                    <a:pt x="21" y="301"/>
                  </a:lnTo>
                  <a:lnTo>
                    <a:pt x="21" y="303"/>
                  </a:lnTo>
                  <a:lnTo>
                    <a:pt x="21" y="303"/>
                  </a:lnTo>
                  <a:lnTo>
                    <a:pt x="21" y="305"/>
                  </a:lnTo>
                  <a:lnTo>
                    <a:pt x="21" y="308"/>
                  </a:lnTo>
                  <a:lnTo>
                    <a:pt x="21" y="308"/>
                  </a:lnTo>
                  <a:lnTo>
                    <a:pt x="19" y="310"/>
                  </a:lnTo>
                  <a:lnTo>
                    <a:pt x="19" y="308"/>
                  </a:lnTo>
                  <a:lnTo>
                    <a:pt x="12" y="301"/>
                  </a:lnTo>
                  <a:lnTo>
                    <a:pt x="9" y="298"/>
                  </a:lnTo>
                  <a:lnTo>
                    <a:pt x="7" y="298"/>
                  </a:lnTo>
                  <a:lnTo>
                    <a:pt x="5" y="301"/>
                  </a:lnTo>
                  <a:lnTo>
                    <a:pt x="5" y="301"/>
                  </a:lnTo>
                  <a:lnTo>
                    <a:pt x="5" y="303"/>
                  </a:lnTo>
                  <a:lnTo>
                    <a:pt x="2" y="305"/>
                  </a:lnTo>
                  <a:lnTo>
                    <a:pt x="2" y="305"/>
                  </a:lnTo>
                  <a:lnTo>
                    <a:pt x="0" y="305"/>
                  </a:lnTo>
                  <a:lnTo>
                    <a:pt x="2" y="312"/>
                  </a:lnTo>
                  <a:lnTo>
                    <a:pt x="5" y="320"/>
                  </a:lnTo>
                  <a:lnTo>
                    <a:pt x="7" y="324"/>
                  </a:lnTo>
                  <a:lnTo>
                    <a:pt x="9" y="331"/>
                  </a:lnTo>
                  <a:lnTo>
                    <a:pt x="12" y="336"/>
                  </a:lnTo>
                  <a:lnTo>
                    <a:pt x="14" y="350"/>
                  </a:lnTo>
                  <a:lnTo>
                    <a:pt x="16" y="355"/>
                  </a:lnTo>
                  <a:lnTo>
                    <a:pt x="19" y="362"/>
                  </a:lnTo>
                  <a:lnTo>
                    <a:pt x="21" y="367"/>
                  </a:lnTo>
                  <a:lnTo>
                    <a:pt x="23" y="374"/>
                  </a:lnTo>
                  <a:lnTo>
                    <a:pt x="26" y="381"/>
                  </a:lnTo>
                  <a:lnTo>
                    <a:pt x="26" y="386"/>
                  </a:lnTo>
                  <a:lnTo>
                    <a:pt x="28" y="393"/>
                  </a:lnTo>
                  <a:lnTo>
                    <a:pt x="31" y="398"/>
                  </a:lnTo>
                  <a:lnTo>
                    <a:pt x="33" y="405"/>
                  </a:lnTo>
                  <a:lnTo>
                    <a:pt x="35" y="412"/>
                  </a:lnTo>
                  <a:lnTo>
                    <a:pt x="38" y="417"/>
                  </a:lnTo>
                  <a:lnTo>
                    <a:pt x="40" y="424"/>
                  </a:lnTo>
                  <a:lnTo>
                    <a:pt x="40" y="428"/>
                  </a:lnTo>
                  <a:lnTo>
                    <a:pt x="42" y="436"/>
                  </a:lnTo>
                  <a:lnTo>
                    <a:pt x="45" y="443"/>
                  </a:lnTo>
                  <a:lnTo>
                    <a:pt x="47" y="447"/>
                  </a:lnTo>
                  <a:lnTo>
                    <a:pt x="50" y="454"/>
                  </a:lnTo>
                  <a:lnTo>
                    <a:pt x="52" y="462"/>
                  </a:lnTo>
                  <a:lnTo>
                    <a:pt x="54" y="466"/>
                  </a:lnTo>
                  <a:lnTo>
                    <a:pt x="54" y="473"/>
                  </a:lnTo>
                  <a:lnTo>
                    <a:pt x="57" y="478"/>
                  </a:lnTo>
                  <a:lnTo>
                    <a:pt x="59" y="485"/>
                  </a:lnTo>
                  <a:lnTo>
                    <a:pt x="61" y="492"/>
                  </a:lnTo>
                  <a:lnTo>
                    <a:pt x="64" y="497"/>
                  </a:lnTo>
                  <a:lnTo>
                    <a:pt x="66" y="504"/>
                  </a:lnTo>
                  <a:lnTo>
                    <a:pt x="66" y="507"/>
                  </a:lnTo>
                  <a:lnTo>
                    <a:pt x="68" y="511"/>
                  </a:lnTo>
                  <a:lnTo>
                    <a:pt x="68" y="514"/>
                  </a:lnTo>
                  <a:lnTo>
                    <a:pt x="68" y="514"/>
                  </a:lnTo>
                  <a:lnTo>
                    <a:pt x="68" y="516"/>
                  </a:lnTo>
                  <a:lnTo>
                    <a:pt x="68" y="516"/>
                  </a:lnTo>
                  <a:lnTo>
                    <a:pt x="68" y="516"/>
                  </a:lnTo>
                  <a:lnTo>
                    <a:pt x="68" y="518"/>
                  </a:lnTo>
                  <a:lnTo>
                    <a:pt x="71" y="521"/>
                  </a:lnTo>
                  <a:lnTo>
                    <a:pt x="71" y="521"/>
                  </a:lnTo>
                  <a:lnTo>
                    <a:pt x="71" y="525"/>
                  </a:lnTo>
                  <a:lnTo>
                    <a:pt x="71" y="525"/>
                  </a:lnTo>
                  <a:lnTo>
                    <a:pt x="71" y="525"/>
                  </a:lnTo>
                  <a:lnTo>
                    <a:pt x="71" y="528"/>
                  </a:lnTo>
                  <a:lnTo>
                    <a:pt x="71" y="528"/>
                  </a:lnTo>
                  <a:lnTo>
                    <a:pt x="71" y="530"/>
                  </a:lnTo>
                  <a:lnTo>
                    <a:pt x="73" y="530"/>
                  </a:lnTo>
                  <a:lnTo>
                    <a:pt x="76" y="533"/>
                  </a:lnTo>
                  <a:lnTo>
                    <a:pt x="80" y="535"/>
                  </a:lnTo>
                  <a:lnTo>
                    <a:pt x="85" y="540"/>
                  </a:lnTo>
                  <a:lnTo>
                    <a:pt x="87" y="540"/>
                  </a:lnTo>
                  <a:lnTo>
                    <a:pt x="90" y="542"/>
                  </a:lnTo>
                  <a:lnTo>
                    <a:pt x="90" y="542"/>
                  </a:lnTo>
                  <a:lnTo>
                    <a:pt x="90" y="544"/>
                  </a:lnTo>
                  <a:lnTo>
                    <a:pt x="90" y="544"/>
                  </a:lnTo>
                  <a:lnTo>
                    <a:pt x="90" y="544"/>
                  </a:lnTo>
                  <a:lnTo>
                    <a:pt x="90" y="549"/>
                  </a:lnTo>
                  <a:lnTo>
                    <a:pt x="92" y="551"/>
                  </a:lnTo>
                  <a:lnTo>
                    <a:pt x="92" y="551"/>
                  </a:lnTo>
                  <a:lnTo>
                    <a:pt x="94" y="554"/>
                  </a:lnTo>
                  <a:lnTo>
                    <a:pt x="97" y="556"/>
                  </a:lnTo>
                  <a:lnTo>
                    <a:pt x="102" y="559"/>
                  </a:lnTo>
                  <a:lnTo>
                    <a:pt x="102" y="559"/>
                  </a:lnTo>
                  <a:lnTo>
                    <a:pt x="102" y="554"/>
                  </a:lnTo>
                  <a:lnTo>
                    <a:pt x="102" y="554"/>
                  </a:lnTo>
                  <a:lnTo>
                    <a:pt x="102" y="554"/>
                  </a:lnTo>
                  <a:lnTo>
                    <a:pt x="104" y="554"/>
                  </a:lnTo>
                  <a:lnTo>
                    <a:pt x="106" y="556"/>
                  </a:lnTo>
                  <a:lnTo>
                    <a:pt x="109" y="556"/>
                  </a:lnTo>
                  <a:lnTo>
                    <a:pt x="109" y="554"/>
                  </a:lnTo>
                  <a:lnTo>
                    <a:pt x="109" y="549"/>
                  </a:lnTo>
                  <a:lnTo>
                    <a:pt x="111" y="544"/>
                  </a:lnTo>
                  <a:lnTo>
                    <a:pt x="111" y="542"/>
                  </a:lnTo>
                  <a:lnTo>
                    <a:pt x="113" y="542"/>
                  </a:lnTo>
                  <a:lnTo>
                    <a:pt x="111" y="542"/>
                  </a:lnTo>
                  <a:lnTo>
                    <a:pt x="111" y="540"/>
                  </a:lnTo>
                  <a:lnTo>
                    <a:pt x="113" y="537"/>
                  </a:lnTo>
                  <a:lnTo>
                    <a:pt x="111" y="535"/>
                  </a:lnTo>
                  <a:lnTo>
                    <a:pt x="109" y="533"/>
                  </a:lnTo>
                  <a:lnTo>
                    <a:pt x="111" y="528"/>
                  </a:lnTo>
                  <a:lnTo>
                    <a:pt x="111" y="525"/>
                  </a:lnTo>
                  <a:lnTo>
                    <a:pt x="113" y="521"/>
                  </a:lnTo>
                  <a:lnTo>
                    <a:pt x="113" y="521"/>
                  </a:lnTo>
                  <a:lnTo>
                    <a:pt x="113" y="521"/>
                  </a:lnTo>
                  <a:lnTo>
                    <a:pt x="116" y="518"/>
                  </a:lnTo>
                  <a:lnTo>
                    <a:pt x="118" y="518"/>
                  </a:lnTo>
                  <a:lnTo>
                    <a:pt x="120" y="516"/>
                  </a:lnTo>
                  <a:lnTo>
                    <a:pt x="120" y="514"/>
                  </a:lnTo>
                  <a:lnTo>
                    <a:pt x="123" y="511"/>
                  </a:lnTo>
                  <a:lnTo>
                    <a:pt x="123" y="511"/>
                  </a:lnTo>
                  <a:lnTo>
                    <a:pt x="123" y="511"/>
                  </a:lnTo>
                  <a:lnTo>
                    <a:pt x="125" y="511"/>
                  </a:lnTo>
                  <a:lnTo>
                    <a:pt x="125" y="509"/>
                  </a:lnTo>
                  <a:lnTo>
                    <a:pt x="125" y="509"/>
                  </a:lnTo>
                  <a:lnTo>
                    <a:pt x="125" y="507"/>
                  </a:lnTo>
                  <a:lnTo>
                    <a:pt x="125" y="504"/>
                  </a:lnTo>
                  <a:lnTo>
                    <a:pt x="125" y="504"/>
                  </a:lnTo>
                  <a:lnTo>
                    <a:pt x="128" y="502"/>
                  </a:lnTo>
                  <a:lnTo>
                    <a:pt x="128" y="502"/>
                  </a:lnTo>
                  <a:lnTo>
                    <a:pt x="125" y="502"/>
                  </a:lnTo>
                  <a:lnTo>
                    <a:pt x="125" y="502"/>
                  </a:lnTo>
                  <a:lnTo>
                    <a:pt x="123" y="504"/>
                  </a:lnTo>
                  <a:lnTo>
                    <a:pt x="123" y="502"/>
                  </a:lnTo>
                  <a:lnTo>
                    <a:pt x="123" y="499"/>
                  </a:lnTo>
                  <a:lnTo>
                    <a:pt x="120" y="497"/>
                  </a:lnTo>
                  <a:lnTo>
                    <a:pt x="123" y="495"/>
                  </a:lnTo>
                  <a:lnTo>
                    <a:pt x="123" y="492"/>
                  </a:lnTo>
                  <a:lnTo>
                    <a:pt x="123" y="490"/>
                  </a:lnTo>
                  <a:lnTo>
                    <a:pt x="125" y="490"/>
                  </a:lnTo>
                  <a:lnTo>
                    <a:pt x="125" y="492"/>
                  </a:lnTo>
                  <a:lnTo>
                    <a:pt x="128" y="492"/>
                  </a:lnTo>
                  <a:lnTo>
                    <a:pt x="128" y="490"/>
                  </a:lnTo>
                  <a:lnTo>
                    <a:pt x="130" y="488"/>
                  </a:lnTo>
                  <a:lnTo>
                    <a:pt x="130" y="488"/>
                  </a:lnTo>
                  <a:lnTo>
                    <a:pt x="130" y="490"/>
                  </a:lnTo>
                  <a:lnTo>
                    <a:pt x="130" y="490"/>
                  </a:lnTo>
                  <a:lnTo>
                    <a:pt x="132" y="488"/>
                  </a:lnTo>
                  <a:lnTo>
                    <a:pt x="135" y="488"/>
                  </a:lnTo>
                  <a:lnTo>
                    <a:pt x="135" y="485"/>
                  </a:lnTo>
                  <a:lnTo>
                    <a:pt x="135" y="483"/>
                  </a:lnTo>
                  <a:lnTo>
                    <a:pt x="132" y="480"/>
                  </a:lnTo>
                  <a:lnTo>
                    <a:pt x="132" y="478"/>
                  </a:lnTo>
                  <a:lnTo>
                    <a:pt x="130" y="478"/>
                  </a:lnTo>
                  <a:lnTo>
                    <a:pt x="128" y="478"/>
                  </a:lnTo>
                  <a:lnTo>
                    <a:pt x="125" y="478"/>
                  </a:lnTo>
                  <a:lnTo>
                    <a:pt x="123" y="478"/>
                  </a:lnTo>
                  <a:lnTo>
                    <a:pt x="128" y="478"/>
                  </a:lnTo>
                  <a:lnTo>
                    <a:pt x="128" y="476"/>
                  </a:lnTo>
                  <a:lnTo>
                    <a:pt x="128" y="476"/>
                  </a:lnTo>
                  <a:lnTo>
                    <a:pt x="128" y="473"/>
                  </a:lnTo>
                  <a:lnTo>
                    <a:pt x="128" y="473"/>
                  </a:lnTo>
                  <a:lnTo>
                    <a:pt x="128" y="471"/>
                  </a:lnTo>
                  <a:lnTo>
                    <a:pt x="130" y="469"/>
                  </a:lnTo>
                  <a:lnTo>
                    <a:pt x="130" y="464"/>
                  </a:lnTo>
                  <a:lnTo>
                    <a:pt x="132" y="462"/>
                  </a:lnTo>
                  <a:lnTo>
                    <a:pt x="135" y="454"/>
                  </a:lnTo>
                  <a:lnTo>
                    <a:pt x="135" y="454"/>
                  </a:lnTo>
                  <a:lnTo>
                    <a:pt x="137" y="454"/>
                  </a:lnTo>
                  <a:lnTo>
                    <a:pt x="137" y="454"/>
                  </a:lnTo>
                  <a:lnTo>
                    <a:pt x="139" y="452"/>
                  </a:lnTo>
                  <a:lnTo>
                    <a:pt x="139" y="452"/>
                  </a:lnTo>
                  <a:lnTo>
                    <a:pt x="142" y="450"/>
                  </a:lnTo>
                  <a:lnTo>
                    <a:pt x="142" y="447"/>
                  </a:lnTo>
                  <a:lnTo>
                    <a:pt x="142" y="447"/>
                  </a:lnTo>
                  <a:lnTo>
                    <a:pt x="144" y="445"/>
                  </a:lnTo>
                  <a:lnTo>
                    <a:pt x="144" y="447"/>
                  </a:lnTo>
                  <a:lnTo>
                    <a:pt x="144" y="450"/>
                  </a:lnTo>
                  <a:lnTo>
                    <a:pt x="142" y="450"/>
                  </a:lnTo>
                  <a:lnTo>
                    <a:pt x="142" y="450"/>
                  </a:lnTo>
                  <a:lnTo>
                    <a:pt x="144" y="450"/>
                  </a:lnTo>
                  <a:lnTo>
                    <a:pt x="146" y="447"/>
                  </a:lnTo>
                  <a:lnTo>
                    <a:pt x="146" y="447"/>
                  </a:lnTo>
                  <a:lnTo>
                    <a:pt x="146" y="450"/>
                  </a:lnTo>
                  <a:lnTo>
                    <a:pt x="144" y="457"/>
                  </a:lnTo>
                  <a:lnTo>
                    <a:pt x="144" y="462"/>
                  </a:lnTo>
                  <a:lnTo>
                    <a:pt x="146" y="462"/>
                  </a:lnTo>
                  <a:lnTo>
                    <a:pt x="146" y="459"/>
                  </a:lnTo>
                  <a:lnTo>
                    <a:pt x="146" y="457"/>
                  </a:lnTo>
                  <a:lnTo>
                    <a:pt x="146" y="454"/>
                  </a:lnTo>
                  <a:lnTo>
                    <a:pt x="146" y="452"/>
                  </a:lnTo>
                  <a:lnTo>
                    <a:pt x="149" y="450"/>
                  </a:lnTo>
                  <a:lnTo>
                    <a:pt x="149" y="447"/>
                  </a:lnTo>
                  <a:lnTo>
                    <a:pt x="149" y="445"/>
                  </a:lnTo>
                  <a:lnTo>
                    <a:pt x="151" y="447"/>
                  </a:lnTo>
                  <a:lnTo>
                    <a:pt x="149" y="462"/>
                  </a:lnTo>
                  <a:lnTo>
                    <a:pt x="149" y="462"/>
                  </a:lnTo>
                  <a:lnTo>
                    <a:pt x="149" y="462"/>
                  </a:lnTo>
                  <a:lnTo>
                    <a:pt x="149" y="462"/>
                  </a:lnTo>
                  <a:lnTo>
                    <a:pt x="149" y="459"/>
                  </a:lnTo>
                  <a:lnTo>
                    <a:pt x="149" y="459"/>
                  </a:lnTo>
                  <a:lnTo>
                    <a:pt x="149" y="457"/>
                  </a:lnTo>
                  <a:lnTo>
                    <a:pt x="151" y="457"/>
                  </a:lnTo>
                  <a:lnTo>
                    <a:pt x="154" y="452"/>
                  </a:lnTo>
                  <a:lnTo>
                    <a:pt x="154" y="452"/>
                  </a:lnTo>
                  <a:lnTo>
                    <a:pt x="154" y="452"/>
                  </a:lnTo>
                  <a:lnTo>
                    <a:pt x="156" y="450"/>
                  </a:lnTo>
                  <a:lnTo>
                    <a:pt x="156" y="450"/>
                  </a:lnTo>
                  <a:lnTo>
                    <a:pt x="156" y="447"/>
                  </a:lnTo>
                  <a:lnTo>
                    <a:pt x="154" y="445"/>
                  </a:lnTo>
                  <a:lnTo>
                    <a:pt x="154" y="445"/>
                  </a:lnTo>
                  <a:lnTo>
                    <a:pt x="151" y="445"/>
                  </a:lnTo>
                  <a:lnTo>
                    <a:pt x="151" y="443"/>
                  </a:lnTo>
                  <a:lnTo>
                    <a:pt x="154" y="443"/>
                  </a:lnTo>
                  <a:lnTo>
                    <a:pt x="154" y="443"/>
                  </a:lnTo>
                  <a:lnTo>
                    <a:pt x="154" y="443"/>
                  </a:lnTo>
                  <a:lnTo>
                    <a:pt x="156" y="443"/>
                  </a:lnTo>
                  <a:lnTo>
                    <a:pt x="156" y="443"/>
                  </a:lnTo>
                  <a:lnTo>
                    <a:pt x="156" y="443"/>
                  </a:lnTo>
                  <a:lnTo>
                    <a:pt x="156" y="445"/>
                  </a:lnTo>
                  <a:lnTo>
                    <a:pt x="156" y="445"/>
                  </a:lnTo>
                  <a:lnTo>
                    <a:pt x="158" y="447"/>
                  </a:lnTo>
                  <a:lnTo>
                    <a:pt x="158" y="447"/>
                  </a:lnTo>
                  <a:lnTo>
                    <a:pt x="158" y="450"/>
                  </a:lnTo>
                  <a:lnTo>
                    <a:pt x="158" y="450"/>
                  </a:lnTo>
                  <a:lnTo>
                    <a:pt x="158" y="450"/>
                  </a:lnTo>
                  <a:lnTo>
                    <a:pt x="158" y="450"/>
                  </a:lnTo>
                  <a:lnTo>
                    <a:pt x="158" y="454"/>
                  </a:lnTo>
                  <a:lnTo>
                    <a:pt x="158" y="454"/>
                  </a:lnTo>
                  <a:lnTo>
                    <a:pt x="161" y="457"/>
                  </a:lnTo>
                  <a:lnTo>
                    <a:pt x="161" y="457"/>
                  </a:lnTo>
                  <a:lnTo>
                    <a:pt x="163" y="459"/>
                  </a:lnTo>
                  <a:lnTo>
                    <a:pt x="163" y="462"/>
                  </a:lnTo>
                  <a:lnTo>
                    <a:pt x="163" y="459"/>
                  </a:lnTo>
                  <a:lnTo>
                    <a:pt x="163" y="459"/>
                  </a:lnTo>
                  <a:lnTo>
                    <a:pt x="165" y="457"/>
                  </a:lnTo>
                  <a:lnTo>
                    <a:pt x="165" y="457"/>
                  </a:lnTo>
                  <a:lnTo>
                    <a:pt x="165" y="454"/>
                  </a:lnTo>
                  <a:lnTo>
                    <a:pt x="165" y="452"/>
                  </a:lnTo>
                  <a:lnTo>
                    <a:pt x="165" y="452"/>
                  </a:lnTo>
                  <a:lnTo>
                    <a:pt x="163" y="450"/>
                  </a:lnTo>
                  <a:lnTo>
                    <a:pt x="161" y="445"/>
                  </a:lnTo>
                  <a:lnTo>
                    <a:pt x="161" y="443"/>
                  </a:lnTo>
                  <a:lnTo>
                    <a:pt x="156" y="433"/>
                  </a:lnTo>
                  <a:lnTo>
                    <a:pt x="154" y="428"/>
                  </a:lnTo>
                  <a:lnTo>
                    <a:pt x="154" y="431"/>
                  </a:lnTo>
                  <a:lnTo>
                    <a:pt x="154" y="431"/>
                  </a:lnTo>
                  <a:lnTo>
                    <a:pt x="151" y="433"/>
                  </a:lnTo>
                  <a:lnTo>
                    <a:pt x="151" y="433"/>
                  </a:lnTo>
                  <a:lnTo>
                    <a:pt x="149" y="431"/>
                  </a:lnTo>
                  <a:lnTo>
                    <a:pt x="149" y="431"/>
                  </a:lnTo>
                  <a:lnTo>
                    <a:pt x="149" y="428"/>
                  </a:lnTo>
                  <a:lnTo>
                    <a:pt x="154" y="421"/>
                  </a:lnTo>
                  <a:lnTo>
                    <a:pt x="154" y="421"/>
                  </a:lnTo>
                  <a:lnTo>
                    <a:pt x="156" y="419"/>
                  </a:lnTo>
                  <a:lnTo>
                    <a:pt x="156" y="419"/>
                  </a:lnTo>
                  <a:lnTo>
                    <a:pt x="156" y="417"/>
                  </a:lnTo>
                  <a:lnTo>
                    <a:pt x="158" y="419"/>
                  </a:lnTo>
                  <a:lnTo>
                    <a:pt x="156" y="419"/>
                  </a:lnTo>
                  <a:lnTo>
                    <a:pt x="156" y="421"/>
                  </a:lnTo>
                  <a:lnTo>
                    <a:pt x="156" y="424"/>
                  </a:lnTo>
                  <a:lnTo>
                    <a:pt x="156" y="428"/>
                  </a:lnTo>
                  <a:lnTo>
                    <a:pt x="156" y="428"/>
                  </a:lnTo>
                  <a:lnTo>
                    <a:pt x="158" y="431"/>
                  </a:lnTo>
                  <a:lnTo>
                    <a:pt x="158" y="433"/>
                  </a:lnTo>
                  <a:lnTo>
                    <a:pt x="158" y="433"/>
                  </a:lnTo>
                  <a:lnTo>
                    <a:pt x="158" y="436"/>
                  </a:lnTo>
                  <a:lnTo>
                    <a:pt x="161" y="438"/>
                  </a:lnTo>
                  <a:lnTo>
                    <a:pt x="161" y="438"/>
                  </a:lnTo>
                  <a:lnTo>
                    <a:pt x="161" y="440"/>
                  </a:lnTo>
                  <a:lnTo>
                    <a:pt x="163" y="440"/>
                  </a:lnTo>
                  <a:lnTo>
                    <a:pt x="165" y="447"/>
                  </a:lnTo>
                  <a:lnTo>
                    <a:pt x="165" y="447"/>
                  </a:lnTo>
                  <a:lnTo>
                    <a:pt x="165" y="447"/>
                  </a:lnTo>
                  <a:lnTo>
                    <a:pt x="165" y="447"/>
                  </a:lnTo>
                  <a:lnTo>
                    <a:pt x="165" y="447"/>
                  </a:lnTo>
                  <a:lnTo>
                    <a:pt x="165" y="447"/>
                  </a:lnTo>
                  <a:lnTo>
                    <a:pt x="165" y="447"/>
                  </a:lnTo>
                  <a:lnTo>
                    <a:pt x="165" y="447"/>
                  </a:lnTo>
                  <a:lnTo>
                    <a:pt x="165" y="450"/>
                  </a:lnTo>
                  <a:lnTo>
                    <a:pt x="168" y="452"/>
                  </a:lnTo>
                  <a:lnTo>
                    <a:pt x="168" y="452"/>
                  </a:lnTo>
                  <a:lnTo>
                    <a:pt x="170" y="450"/>
                  </a:lnTo>
                  <a:lnTo>
                    <a:pt x="170" y="443"/>
                  </a:lnTo>
                  <a:lnTo>
                    <a:pt x="170" y="440"/>
                  </a:lnTo>
                  <a:lnTo>
                    <a:pt x="168" y="440"/>
                  </a:lnTo>
                  <a:lnTo>
                    <a:pt x="168" y="443"/>
                  </a:lnTo>
                  <a:lnTo>
                    <a:pt x="168" y="445"/>
                  </a:lnTo>
                  <a:lnTo>
                    <a:pt x="168" y="445"/>
                  </a:lnTo>
                  <a:lnTo>
                    <a:pt x="168" y="443"/>
                  </a:lnTo>
                  <a:lnTo>
                    <a:pt x="168" y="440"/>
                  </a:lnTo>
                  <a:lnTo>
                    <a:pt x="165" y="438"/>
                  </a:lnTo>
                  <a:lnTo>
                    <a:pt x="165" y="438"/>
                  </a:lnTo>
                  <a:lnTo>
                    <a:pt x="163" y="438"/>
                  </a:lnTo>
                  <a:lnTo>
                    <a:pt x="163" y="438"/>
                  </a:lnTo>
                  <a:lnTo>
                    <a:pt x="163" y="436"/>
                  </a:lnTo>
                  <a:lnTo>
                    <a:pt x="168" y="421"/>
                  </a:lnTo>
                  <a:lnTo>
                    <a:pt x="170" y="419"/>
                  </a:lnTo>
                  <a:lnTo>
                    <a:pt x="170" y="419"/>
                  </a:lnTo>
                  <a:lnTo>
                    <a:pt x="172" y="417"/>
                  </a:lnTo>
                  <a:lnTo>
                    <a:pt x="172" y="419"/>
                  </a:lnTo>
                  <a:lnTo>
                    <a:pt x="170" y="419"/>
                  </a:lnTo>
                  <a:lnTo>
                    <a:pt x="170" y="421"/>
                  </a:lnTo>
                  <a:lnTo>
                    <a:pt x="170" y="426"/>
                  </a:lnTo>
                  <a:lnTo>
                    <a:pt x="170" y="426"/>
                  </a:lnTo>
                  <a:lnTo>
                    <a:pt x="170" y="428"/>
                  </a:lnTo>
                  <a:lnTo>
                    <a:pt x="172" y="428"/>
                  </a:lnTo>
                  <a:lnTo>
                    <a:pt x="172" y="428"/>
                  </a:lnTo>
                  <a:lnTo>
                    <a:pt x="175" y="431"/>
                  </a:lnTo>
                  <a:lnTo>
                    <a:pt x="175" y="431"/>
                  </a:lnTo>
                  <a:lnTo>
                    <a:pt x="172" y="431"/>
                  </a:lnTo>
                  <a:lnTo>
                    <a:pt x="172" y="431"/>
                  </a:lnTo>
                  <a:lnTo>
                    <a:pt x="172" y="431"/>
                  </a:lnTo>
                  <a:lnTo>
                    <a:pt x="172" y="433"/>
                  </a:lnTo>
                  <a:lnTo>
                    <a:pt x="172" y="433"/>
                  </a:lnTo>
                  <a:lnTo>
                    <a:pt x="172" y="433"/>
                  </a:lnTo>
                  <a:lnTo>
                    <a:pt x="172" y="438"/>
                  </a:lnTo>
                  <a:lnTo>
                    <a:pt x="172" y="438"/>
                  </a:lnTo>
                  <a:lnTo>
                    <a:pt x="172" y="438"/>
                  </a:lnTo>
                  <a:lnTo>
                    <a:pt x="175" y="440"/>
                  </a:lnTo>
                  <a:lnTo>
                    <a:pt x="177" y="440"/>
                  </a:lnTo>
                  <a:lnTo>
                    <a:pt x="177" y="440"/>
                  </a:lnTo>
                  <a:lnTo>
                    <a:pt x="180" y="438"/>
                  </a:lnTo>
                  <a:lnTo>
                    <a:pt x="180" y="443"/>
                  </a:lnTo>
                  <a:lnTo>
                    <a:pt x="182" y="443"/>
                  </a:lnTo>
                  <a:lnTo>
                    <a:pt x="182" y="440"/>
                  </a:lnTo>
                  <a:lnTo>
                    <a:pt x="182" y="438"/>
                  </a:lnTo>
                  <a:lnTo>
                    <a:pt x="180" y="436"/>
                  </a:lnTo>
                  <a:lnTo>
                    <a:pt x="180" y="436"/>
                  </a:lnTo>
                  <a:lnTo>
                    <a:pt x="177" y="433"/>
                  </a:lnTo>
                  <a:lnTo>
                    <a:pt x="177" y="433"/>
                  </a:lnTo>
                  <a:lnTo>
                    <a:pt x="177" y="431"/>
                  </a:lnTo>
                  <a:lnTo>
                    <a:pt x="177" y="431"/>
                  </a:lnTo>
                  <a:lnTo>
                    <a:pt x="177" y="431"/>
                  </a:lnTo>
                  <a:lnTo>
                    <a:pt x="177" y="431"/>
                  </a:lnTo>
                  <a:lnTo>
                    <a:pt x="177" y="428"/>
                  </a:lnTo>
                  <a:lnTo>
                    <a:pt x="177" y="428"/>
                  </a:lnTo>
                  <a:lnTo>
                    <a:pt x="177" y="426"/>
                  </a:lnTo>
                  <a:lnTo>
                    <a:pt x="177" y="426"/>
                  </a:lnTo>
                  <a:lnTo>
                    <a:pt x="177" y="424"/>
                  </a:lnTo>
                  <a:lnTo>
                    <a:pt x="177" y="424"/>
                  </a:lnTo>
                  <a:lnTo>
                    <a:pt x="177" y="419"/>
                  </a:lnTo>
                  <a:lnTo>
                    <a:pt x="177" y="417"/>
                  </a:lnTo>
                  <a:lnTo>
                    <a:pt x="180" y="417"/>
                  </a:lnTo>
                  <a:lnTo>
                    <a:pt x="180" y="419"/>
                  </a:lnTo>
                  <a:lnTo>
                    <a:pt x="180" y="424"/>
                  </a:lnTo>
                  <a:lnTo>
                    <a:pt x="180" y="426"/>
                  </a:lnTo>
                  <a:lnTo>
                    <a:pt x="180" y="426"/>
                  </a:lnTo>
                  <a:lnTo>
                    <a:pt x="180" y="428"/>
                  </a:lnTo>
                  <a:lnTo>
                    <a:pt x="180" y="428"/>
                  </a:lnTo>
                  <a:lnTo>
                    <a:pt x="180" y="428"/>
                  </a:lnTo>
                  <a:lnTo>
                    <a:pt x="180" y="431"/>
                  </a:lnTo>
                  <a:lnTo>
                    <a:pt x="180" y="431"/>
                  </a:lnTo>
                  <a:lnTo>
                    <a:pt x="180" y="433"/>
                  </a:lnTo>
                  <a:lnTo>
                    <a:pt x="180" y="433"/>
                  </a:lnTo>
                  <a:lnTo>
                    <a:pt x="182" y="436"/>
                  </a:lnTo>
                  <a:lnTo>
                    <a:pt x="182" y="436"/>
                  </a:lnTo>
                  <a:lnTo>
                    <a:pt x="182" y="438"/>
                  </a:lnTo>
                  <a:lnTo>
                    <a:pt x="184" y="438"/>
                  </a:lnTo>
                  <a:lnTo>
                    <a:pt x="182" y="436"/>
                  </a:lnTo>
                  <a:lnTo>
                    <a:pt x="182" y="433"/>
                  </a:lnTo>
                  <a:lnTo>
                    <a:pt x="182" y="431"/>
                  </a:lnTo>
                  <a:lnTo>
                    <a:pt x="182" y="431"/>
                  </a:lnTo>
                  <a:lnTo>
                    <a:pt x="184" y="433"/>
                  </a:lnTo>
                  <a:lnTo>
                    <a:pt x="184" y="433"/>
                  </a:lnTo>
                  <a:lnTo>
                    <a:pt x="187" y="436"/>
                  </a:lnTo>
                  <a:lnTo>
                    <a:pt x="187" y="438"/>
                  </a:lnTo>
                  <a:lnTo>
                    <a:pt x="189" y="436"/>
                  </a:lnTo>
                  <a:lnTo>
                    <a:pt x="189" y="431"/>
                  </a:lnTo>
                  <a:lnTo>
                    <a:pt x="189" y="421"/>
                  </a:lnTo>
                  <a:lnTo>
                    <a:pt x="189" y="419"/>
                  </a:lnTo>
                  <a:lnTo>
                    <a:pt x="189" y="417"/>
                  </a:lnTo>
                  <a:lnTo>
                    <a:pt x="189" y="417"/>
                  </a:lnTo>
                  <a:lnTo>
                    <a:pt x="191" y="417"/>
                  </a:lnTo>
                  <a:lnTo>
                    <a:pt x="191" y="414"/>
                  </a:lnTo>
                  <a:lnTo>
                    <a:pt x="191" y="412"/>
                  </a:lnTo>
                  <a:lnTo>
                    <a:pt x="191" y="412"/>
                  </a:lnTo>
                  <a:lnTo>
                    <a:pt x="191" y="409"/>
                  </a:lnTo>
                  <a:lnTo>
                    <a:pt x="194" y="409"/>
                  </a:lnTo>
                  <a:lnTo>
                    <a:pt x="194" y="407"/>
                  </a:lnTo>
                  <a:lnTo>
                    <a:pt x="194" y="407"/>
                  </a:lnTo>
                  <a:lnTo>
                    <a:pt x="194" y="407"/>
                  </a:lnTo>
                  <a:lnTo>
                    <a:pt x="194" y="409"/>
                  </a:lnTo>
                  <a:lnTo>
                    <a:pt x="194" y="412"/>
                  </a:lnTo>
                  <a:lnTo>
                    <a:pt x="194" y="412"/>
                  </a:lnTo>
                  <a:lnTo>
                    <a:pt x="196" y="412"/>
                  </a:lnTo>
                  <a:lnTo>
                    <a:pt x="196" y="412"/>
                  </a:lnTo>
                  <a:lnTo>
                    <a:pt x="196" y="414"/>
                  </a:lnTo>
                  <a:lnTo>
                    <a:pt x="196" y="417"/>
                  </a:lnTo>
                  <a:lnTo>
                    <a:pt x="196" y="417"/>
                  </a:lnTo>
                  <a:lnTo>
                    <a:pt x="199" y="414"/>
                  </a:lnTo>
                  <a:lnTo>
                    <a:pt x="199" y="414"/>
                  </a:lnTo>
                  <a:lnTo>
                    <a:pt x="201" y="414"/>
                  </a:lnTo>
                  <a:lnTo>
                    <a:pt x="201" y="419"/>
                  </a:lnTo>
                  <a:lnTo>
                    <a:pt x="201" y="419"/>
                  </a:lnTo>
                  <a:lnTo>
                    <a:pt x="203" y="419"/>
                  </a:lnTo>
                  <a:lnTo>
                    <a:pt x="206" y="409"/>
                  </a:lnTo>
                  <a:lnTo>
                    <a:pt x="208" y="409"/>
                  </a:lnTo>
                  <a:lnTo>
                    <a:pt x="208" y="412"/>
                  </a:lnTo>
                  <a:lnTo>
                    <a:pt x="206" y="417"/>
                  </a:lnTo>
                  <a:lnTo>
                    <a:pt x="206" y="419"/>
                  </a:lnTo>
                  <a:lnTo>
                    <a:pt x="206" y="419"/>
                  </a:lnTo>
                  <a:lnTo>
                    <a:pt x="208" y="419"/>
                  </a:lnTo>
                  <a:lnTo>
                    <a:pt x="208" y="419"/>
                  </a:lnTo>
                  <a:lnTo>
                    <a:pt x="213" y="417"/>
                  </a:lnTo>
                  <a:lnTo>
                    <a:pt x="210" y="414"/>
                  </a:lnTo>
                  <a:lnTo>
                    <a:pt x="210" y="414"/>
                  </a:lnTo>
                  <a:lnTo>
                    <a:pt x="210" y="412"/>
                  </a:lnTo>
                  <a:lnTo>
                    <a:pt x="210" y="412"/>
                  </a:lnTo>
                  <a:lnTo>
                    <a:pt x="210" y="412"/>
                  </a:lnTo>
                  <a:lnTo>
                    <a:pt x="213" y="409"/>
                  </a:lnTo>
                  <a:lnTo>
                    <a:pt x="213" y="409"/>
                  </a:lnTo>
                  <a:lnTo>
                    <a:pt x="213" y="409"/>
                  </a:lnTo>
                  <a:lnTo>
                    <a:pt x="215" y="409"/>
                  </a:lnTo>
                  <a:lnTo>
                    <a:pt x="215" y="407"/>
                  </a:lnTo>
                  <a:lnTo>
                    <a:pt x="215" y="405"/>
                  </a:lnTo>
                  <a:lnTo>
                    <a:pt x="215" y="402"/>
                  </a:lnTo>
                  <a:lnTo>
                    <a:pt x="217" y="402"/>
                  </a:lnTo>
                  <a:lnTo>
                    <a:pt x="220" y="400"/>
                  </a:lnTo>
                  <a:lnTo>
                    <a:pt x="220" y="398"/>
                  </a:lnTo>
                  <a:lnTo>
                    <a:pt x="220" y="395"/>
                  </a:lnTo>
                  <a:lnTo>
                    <a:pt x="217" y="398"/>
                  </a:lnTo>
                  <a:lnTo>
                    <a:pt x="215" y="395"/>
                  </a:lnTo>
                  <a:lnTo>
                    <a:pt x="215" y="393"/>
                  </a:lnTo>
                  <a:lnTo>
                    <a:pt x="215" y="393"/>
                  </a:lnTo>
                  <a:lnTo>
                    <a:pt x="215" y="391"/>
                  </a:lnTo>
                  <a:lnTo>
                    <a:pt x="215" y="391"/>
                  </a:lnTo>
                  <a:lnTo>
                    <a:pt x="215" y="388"/>
                  </a:lnTo>
                  <a:lnTo>
                    <a:pt x="215" y="386"/>
                  </a:lnTo>
                  <a:lnTo>
                    <a:pt x="215" y="379"/>
                  </a:lnTo>
                  <a:lnTo>
                    <a:pt x="217" y="376"/>
                  </a:lnTo>
                  <a:lnTo>
                    <a:pt x="217" y="372"/>
                  </a:lnTo>
                  <a:lnTo>
                    <a:pt x="217" y="369"/>
                  </a:lnTo>
                  <a:lnTo>
                    <a:pt x="220" y="369"/>
                  </a:lnTo>
                  <a:lnTo>
                    <a:pt x="222" y="367"/>
                  </a:lnTo>
                  <a:lnTo>
                    <a:pt x="222" y="365"/>
                  </a:lnTo>
                  <a:lnTo>
                    <a:pt x="220" y="362"/>
                  </a:lnTo>
                  <a:lnTo>
                    <a:pt x="217" y="360"/>
                  </a:lnTo>
                  <a:lnTo>
                    <a:pt x="215" y="357"/>
                  </a:lnTo>
                  <a:lnTo>
                    <a:pt x="215" y="357"/>
                  </a:lnTo>
                  <a:lnTo>
                    <a:pt x="215" y="357"/>
                  </a:lnTo>
                  <a:lnTo>
                    <a:pt x="215" y="355"/>
                  </a:lnTo>
                  <a:lnTo>
                    <a:pt x="215" y="353"/>
                  </a:lnTo>
                  <a:lnTo>
                    <a:pt x="220" y="350"/>
                  </a:lnTo>
                  <a:lnTo>
                    <a:pt x="220" y="350"/>
                  </a:lnTo>
                  <a:lnTo>
                    <a:pt x="222" y="348"/>
                  </a:lnTo>
                  <a:lnTo>
                    <a:pt x="222" y="346"/>
                  </a:lnTo>
                  <a:lnTo>
                    <a:pt x="225" y="346"/>
                  </a:lnTo>
                  <a:lnTo>
                    <a:pt x="225" y="348"/>
                  </a:lnTo>
                  <a:lnTo>
                    <a:pt x="225" y="348"/>
                  </a:lnTo>
                  <a:lnTo>
                    <a:pt x="227" y="348"/>
                  </a:lnTo>
                  <a:lnTo>
                    <a:pt x="229" y="346"/>
                  </a:lnTo>
                  <a:lnTo>
                    <a:pt x="227" y="346"/>
                  </a:lnTo>
                  <a:lnTo>
                    <a:pt x="227" y="346"/>
                  </a:lnTo>
                  <a:lnTo>
                    <a:pt x="227" y="338"/>
                  </a:lnTo>
                  <a:lnTo>
                    <a:pt x="227" y="334"/>
                  </a:lnTo>
                  <a:lnTo>
                    <a:pt x="227" y="334"/>
                  </a:lnTo>
                  <a:lnTo>
                    <a:pt x="227" y="334"/>
                  </a:lnTo>
                  <a:lnTo>
                    <a:pt x="232" y="334"/>
                  </a:lnTo>
                  <a:lnTo>
                    <a:pt x="232" y="336"/>
                  </a:lnTo>
                  <a:lnTo>
                    <a:pt x="232" y="343"/>
                  </a:lnTo>
                  <a:lnTo>
                    <a:pt x="232" y="343"/>
                  </a:lnTo>
                  <a:lnTo>
                    <a:pt x="232" y="346"/>
                  </a:lnTo>
                  <a:lnTo>
                    <a:pt x="232" y="346"/>
                  </a:lnTo>
                  <a:lnTo>
                    <a:pt x="232" y="346"/>
                  </a:lnTo>
                  <a:lnTo>
                    <a:pt x="229" y="348"/>
                  </a:lnTo>
                  <a:lnTo>
                    <a:pt x="229" y="348"/>
                  </a:lnTo>
                  <a:lnTo>
                    <a:pt x="229" y="350"/>
                  </a:lnTo>
                  <a:lnTo>
                    <a:pt x="229" y="353"/>
                  </a:lnTo>
                  <a:lnTo>
                    <a:pt x="229" y="353"/>
                  </a:lnTo>
                  <a:lnTo>
                    <a:pt x="232" y="355"/>
                  </a:lnTo>
                  <a:lnTo>
                    <a:pt x="232" y="355"/>
                  </a:lnTo>
                  <a:lnTo>
                    <a:pt x="232" y="353"/>
                  </a:lnTo>
                  <a:lnTo>
                    <a:pt x="234" y="350"/>
                  </a:lnTo>
                  <a:lnTo>
                    <a:pt x="234" y="348"/>
                  </a:lnTo>
                  <a:lnTo>
                    <a:pt x="236" y="346"/>
                  </a:lnTo>
                  <a:lnTo>
                    <a:pt x="239" y="348"/>
                  </a:lnTo>
                  <a:lnTo>
                    <a:pt x="241" y="350"/>
                  </a:lnTo>
                  <a:lnTo>
                    <a:pt x="239" y="350"/>
                  </a:lnTo>
                  <a:lnTo>
                    <a:pt x="239" y="350"/>
                  </a:lnTo>
                  <a:lnTo>
                    <a:pt x="236" y="350"/>
                  </a:lnTo>
                  <a:lnTo>
                    <a:pt x="236" y="350"/>
                  </a:lnTo>
                  <a:lnTo>
                    <a:pt x="236" y="350"/>
                  </a:lnTo>
                  <a:lnTo>
                    <a:pt x="234" y="353"/>
                  </a:lnTo>
                  <a:lnTo>
                    <a:pt x="236" y="353"/>
                  </a:lnTo>
                  <a:lnTo>
                    <a:pt x="236" y="355"/>
                  </a:lnTo>
                  <a:lnTo>
                    <a:pt x="236" y="355"/>
                  </a:lnTo>
                  <a:lnTo>
                    <a:pt x="236" y="357"/>
                  </a:lnTo>
                  <a:lnTo>
                    <a:pt x="234" y="357"/>
                  </a:lnTo>
                  <a:lnTo>
                    <a:pt x="234" y="355"/>
                  </a:lnTo>
                  <a:lnTo>
                    <a:pt x="234" y="355"/>
                  </a:lnTo>
                  <a:lnTo>
                    <a:pt x="232" y="357"/>
                  </a:lnTo>
                  <a:lnTo>
                    <a:pt x="232" y="360"/>
                  </a:lnTo>
                  <a:lnTo>
                    <a:pt x="232" y="365"/>
                  </a:lnTo>
                  <a:lnTo>
                    <a:pt x="234" y="362"/>
                  </a:lnTo>
                  <a:lnTo>
                    <a:pt x="236" y="360"/>
                  </a:lnTo>
                  <a:lnTo>
                    <a:pt x="239" y="360"/>
                  </a:lnTo>
                  <a:lnTo>
                    <a:pt x="243" y="362"/>
                  </a:lnTo>
                  <a:lnTo>
                    <a:pt x="246" y="362"/>
                  </a:lnTo>
                  <a:lnTo>
                    <a:pt x="246" y="362"/>
                  </a:lnTo>
                  <a:lnTo>
                    <a:pt x="251" y="362"/>
                  </a:lnTo>
                  <a:lnTo>
                    <a:pt x="260" y="365"/>
                  </a:lnTo>
                  <a:lnTo>
                    <a:pt x="262" y="365"/>
                  </a:lnTo>
                  <a:lnTo>
                    <a:pt x="260" y="365"/>
                  </a:lnTo>
                  <a:lnTo>
                    <a:pt x="260" y="362"/>
                  </a:lnTo>
                  <a:lnTo>
                    <a:pt x="260" y="362"/>
                  </a:lnTo>
                  <a:lnTo>
                    <a:pt x="258" y="362"/>
                  </a:lnTo>
                  <a:lnTo>
                    <a:pt x="260" y="362"/>
                  </a:lnTo>
                  <a:lnTo>
                    <a:pt x="260" y="362"/>
                  </a:lnTo>
                  <a:lnTo>
                    <a:pt x="260" y="360"/>
                  </a:lnTo>
                  <a:lnTo>
                    <a:pt x="260" y="357"/>
                  </a:lnTo>
                  <a:lnTo>
                    <a:pt x="258" y="357"/>
                  </a:lnTo>
                  <a:lnTo>
                    <a:pt x="258" y="357"/>
                  </a:lnTo>
                  <a:lnTo>
                    <a:pt x="255" y="357"/>
                  </a:lnTo>
                  <a:lnTo>
                    <a:pt x="255" y="357"/>
                  </a:lnTo>
                  <a:lnTo>
                    <a:pt x="255" y="355"/>
                  </a:lnTo>
                  <a:lnTo>
                    <a:pt x="255" y="353"/>
                  </a:lnTo>
                  <a:lnTo>
                    <a:pt x="255" y="350"/>
                  </a:lnTo>
                  <a:lnTo>
                    <a:pt x="253" y="350"/>
                  </a:lnTo>
                  <a:lnTo>
                    <a:pt x="253" y="348"/>
                  </a:lnTo>
                  <a:lnTo>
                    <a:pt x="251" y="346"/>
                  </a:lnTo>
                  <a:lnTo>
                    <a:pt x="253" y="346"/>
                  </a:lnTo>
                  <a:lnTo>
                    <a:pt x="255" y="346"/>
                  </a:lnTo>
                  <a:lnTo>
                    <a:pt x="258" y="343"/>
                  </a:lnTo>
                  <a:lnTo>
                    <a:pt x="258" y="341"/>
                  </a:lnTo>
                  <a:lnTo>
                    <a:pt x="260" y="343"/>
                  </a:lnTo>
                  <a:lnTo>
                    <a:pt x="260" y="343"/>
                  </a:lnTo>
                  <a:lnTo>
                    <a:pt x="260" y="346"/>
                  </a:lnTo>
                  <a:lnTo>
                    <a:pt x="260" y="348"/>
                  </a:lnTo>
                  <a:lnTo>
                    <a:pt x="262" y="346"/>
                  </a:lnTo>
                  <a:lnTo>
                    <a:pt x="262" y="343"/>
                  </a:lnTo>
                  <a:lnTo>
                    <a:pt x="262" y="343"/>
                  </a:lnTo>
                  <a:lnTo>
                    <a:pt x="262" y="343"/>
                  </a:lnTo>
                  <a:lnTo>
                    <a:pt x="262" y="341"/>
                  </a:lnTo>
                  <a:lnTo>
                    <a:pt x="260" y="341"/>
                  </a:lnTo>
                  <a:lnTo>
                    <a:pt x="260" y="341"/>
                  </a:lnTo>
                  <a:lnTo>
                    <a:pt x="260" y="341"/>
                  </a:lnTo>
                  <a:lnTo>
                    <a:pt x="260" y="341"/>
                  </a:lnTo>
                  <a:lnTo>
                    <a:pt x="260" y="338"/>
                  </a:lnTo>
                  <a:lnTo>
                    <a:pt x="260" y="338"/>
                  </a:lnTo>
                  <a:lnTo>
                    <a:pt x="260" y="338"/>
                  </a:lnTo>
                  <a:lnTo>
                    <a:pt x="258" y="334"/>
                  </a:lnTo>
                  <a:lnTo>
                    <a:pt x="260" y="334"/>
                  </a:lnTo>
                  <a:lnTo>
                    <a:pt x="260" y="334"/>
                  </a:lnTo>
                  <a:lnTo>
                    <a:pt x="262" y="336"/>
                  </a:lnTo>
                  <a:lnTo>
                    <a:pt x="265" y="341"/>
                  </a:lnTo>
                  <a:lnTo>
                    <a:pt x="265" y="343"/>
                  </a:lnTo>
                  <a:lnTo>
                    <a:pt x="265" y="343"/>
                  </a:lnTo>
                  <a:lnTo>
                    <a:pt x="267" y="341"/>
                  </a:lnTo>
                  <a:lnTo>
                    <a:pt x="267" y="341"/>
                  </a:lnTo>
                  <a:lnTo>
                    <a:pt x="269" y="336"/>
                  </a:lnTo>
                  <a:lnTo>
                    <a:pt x="269" y="334"/>
                  </a:lnTo>
                  <a:lnTo>
                    <a:pt x="269" y="336"/>
                  </a:lnTo>
                  <a:lnTo>
                    <a:pt x="272" y="334"/>
                  </a:lnTo>
                  <a:lnTo>
                    <a:pt x="277" y="334"/>
                  </a:lnTo>
                  <a:lnTo>
                    <a:pt x="277" y="334"/>
                  </a:lnTo>
                  <a:lnTo>
                    <a:pt x="277" y="334"/>
                  </a:lnTo>
                  <a:lnTo>
                    <a:pt x="274" y="334"/>
                  </a:lnTo>
                  <a:lnTo>
                    <a:pt x="274" y="331"/>
                  </a:lnTo>
                  <a:lnTo>
                    <a:pt x="274" y="329"/>
                  </a:lnTo>
                  <a:lnTo>
                    <a:pt x="274" y="329"/>
                  </a:lnTo>
                  <a:lnTo>
                    <a:pt x="269" y="329"/>
                  </a:lnTo>
                  <a:lnTo>
                    <a:pt x="269" y="327"/>
                  </a:lnTo>
                  <a:lnTo>
                    <a:pt x="272" y="324"/>
                  </a:lnTo>
                  <a:lnTo>
                    <a:pt x="274" y="327"/>
                  </a:lnTo>
                  <a:lnTo>
                    <a:pt x="274" y="324"/>
                  </a:lnTo>
                  <a:lnTo>
                    <a:pt x="277" y="327"/>
                  </a:lnTo>
                  <a:lnTo>
                    <a:pt x="277" y="329"/>
                  </a:lnTo>
                  <a:lnTo>
                    <a:pt x="279" y="331"/>
                  </a:lnTo>
                  <a:lnTo>
                    <a:pt x="281" y="329"/>
                  </a:lnTo>
                  <a:lnTo>
                    <a:pt x="279" y="329"/>
                  </a:lnTo>
                  <a:lnTo>
                    <a:pt x="279" y="327"/>
                  </a:lnTo>
                  <a:lnTo>
                    <a:pt x="279" y="324"/>
                  </a:lnTo>
                  <a:lnTo>
                    <a:pt x="281" y="324"/>
                  </a:lnTo>
                  <a:lnTo>
                    <a:pt x="281" y="327"/>
                  </a:lnTo>
                  <a:lnTo>
                    <a:pt x="284" y="329"/>
                  </a:lnTo>
                  <a:lnTo>
                    <a:pt x="284" y="329"/>
                  </a:lnTo>
                  <a:lnTo>
                    <a:pt x="284" y="331"/>
                  </a:lnTo>
                  <a:lnTo>
                    <a:pt x="286" y="329"/>
                  </a:lnTo>
                  <a:lnTo>
                    <a:pt x="286" y="329"/>
                  </a:lnTo>
                  <a:lnTo>
                    <a:pt x="286" y="329"/>
                  </a:lnTo>
                  <a:lnTo>
                    <a:pt x="286" y="329"/>
                  </a:lnTo>
                  <a:lnTo>
                    <a:pt x="284" y="327"/>
                  </a:lnTo>
                  <a:lnTo>
                    <a:pt x="284" y="327"/>
                  </a:lnTo>
                  <a:lnTo>
                    <a:pt x="284" y="327"/>
                  </a:lnTo>
                  <a:lnTo>
                    <a:pt x="284" y="324"/>
                  </a:lnTo>
                  <a:lnTo>
                    <a:pt x="286" y="324"/>
                  </a:lnTo>
                  <a:lnTo>
                    <a:pt x="286" y="324"/>
                  </a:lnTo>
                  <a:lnTo>
                    <a:pt x="286" y="324"/>
                  </a:lnTo>
                  <a:lnTo>
                    <a:pt x="286" y="327"/>
                  </a:lnTo>
                  <a:lnTo>
                    <a:pt x="286" y="327"/>
                  </a:lnTo>
                  <a:lnTo>
                    <a:pt x="288" y="327"/>
                  </a:lnTo>
                  <a:lnTo>
                    <a:pt x="291" y="329"/>
                  </a:lnTo>
                  <a:lnTo>
                    <a:pt x="291" y="331"/>
                  </a:lnTo>
                  <a:lnTo>
                    <a:pt x="291" y="334"/>
                  </a:lnTo>
                  <a:lnTo>
                    <a:pt x="293" y="336"/>
                  </a:lnTo>
                  <a:lnTo>
                    <a:pt x="295" y="338"/>
                  </a:lnTo>
                  <a:lnTo>
                    <a:pt x="295" y="338"/>
                  </a:lnTo>
                  <a:lnTo>
                    <a:pt x="298" y="336"/>
                  </a:lnTo>
                  <a:lnTo>
                    <a:pt x="298" y="338"/>
                  </a:lnTo>
                  <a:lnTo>
                    <a:pt x="298" y="341"/>
                  </a:lnTo>
                  <a:lnTo>
                    <a:pt x="298" y="341"/>
                  </a:lnTo>
                  <a:lnTo>
                    <a:pt x="300" y="343"/>
                  </a:lnTo>
                  <a:lnTo>
                    <a:pt x="300" y="341"/>
                  </a:lnTo>
                  <a:lnTo>
                    <a:pt x="300" y="336"/>
                  </a:lnTo>
                  <a:lnTo>
                    <a:pt x="300" y="334"/>
                  </a:lnTo>
                  <a:lnTo>
                    <a:pt x="300" y="334"/>
                  </a:lnTo>
                  <a:lnTo>
                    <a:pt x="300" y="334"/>
                  </a:lnTo>
                  <a:lnTo>
                    <a:pt x="303" y="334"/>
                  </a:lnTo>
                  <a:lnTo>
                    <a:pt x="303" y="334"/>
                  </a:lnTo>
                  <a:lnTo>
                    <a:pt x="303" y="334"/>
                  </a:lnTo>
                  <a:lnTo>
                    <a:pt x="303" y="334"/>
                  </a:lnTo>
                  <a:lnTo>
                    <a:pt x="305" y="334"/>
                  </a:lnTo>
                  <a:lnTo>
                    <a:pt x="305" y="334"/>
                  </a:lnTo>
                  <a:lnTo>
                    <a:pt x="305" y="331"/>
                  </a:lnTo>
                  <a:lnTo>
                    <a:pt x="305" y="331"/>
                  </a:lnTo>
                  <a:lnTo>
                    <a:pt x="305" y="331"/>
                  </a:lnTo>
                  <a:lnTo>
                    <a:pt x="303" y="331"/>
                  </a:lnTo>
                  <a:lnTo>
                    <a:pt x="303" y="327"/>
                  </a:lnTo>
                  <a:lnTo>
                    <a:pt x="303" y="327"/>
                  </a:lnTo>
                  <a:lnTo>
                    <a:pt x="298" y="327"/>
                  </a:lnTo>
                  <a:lnTo>
                    <a:pt x="298" y="324"/>
                  </a:lnTo>
                  <a:lnTo>
                    <a:pt x="298" y="324"/>
                  </a:lnTo>
                  <a:lnTo>
                    <a:pt x="300" y="324"/>
                  </a:lnTo>
                  <a:lnTo>
                    <a:pt x="300" y="324"/>
                  </a:lnTo>
                  <a:lnTo>
                    <a:pt x="300" y="324"/>
                  </a:lnTo>
                  <a:lnTo>
                    <a:pt x="300" y="322"/>
                  </a:lnTo>
                  <a:lnTo>
                    <a:pt x="300" y="322"/>
                  </a:lnTo>
                  <a:lnTo>
                    <a:pt x="300" y="320"/>
                  </a:lnTo>
                  <a:lnTo>
                    <a:pt x="300" y="320"/>
                  </a:lnTo>
                  <a:lnTo>
                    <a:pt x="305" y="327"/>
                  </a:lnTo>
                  <a:lnTo>
                    <a:pt x="305" y="329"/>
                  </a:lnTo>
                  <a:lnTo>
                    <a:pt x="305" y="329"/>
                  </a:lnTo>
                  <a:lnTo>
                    <a:pt x="305" y="329"/>
                  </a:lnTo>
                  <a:lnTo>
                    <a:pt x="305" y="329"/>
                  </a:lnTo>
                  <a:lnTo>
                    <a:pt x="307" y="329"/>
                  </a:lnTo>
                  <a:lnTo>
                    <a:pt x="307" y="329"/>
                  </a:lnTo>
                  <a:lnTo>
                    <a:pt x="307" y="327"/>
                  </a:lnTo>
                  <a:lnTo>
                    <a:pt x="305" y="324"/>
                  </a:lnTo>
                  <a:lnTo>
                    <a:pt x="305" y="322"/>
                  </a:lnTo>
                  <a:lnTo>
                    <a:pt x="307" y="322"/>
                  </a:lnTo>
                  <a:lnTo>
                    <a:pt x="307" y="320"/>
                  </a:lnTo>
                  <a:lnTo>
                    <a:pt x="307" y="322"/>
                  </a:lnTo>
                  <a:lnTo>
                    <a:pt x="307" y="327"/>
                  </a:lnTo>
                  <a:lnTo>
                    <a:pt x="307" y="329"/>
                  </a:lnTo>
                  <a:lnTo>
                    <a:pt x="310" y="331"/>
                  </a:lnTo>
                  <a:lnTo>
                    <a:pt x="310" y="327"/>
                  </a:lnTo>
                  <a:lnTo>
                    <a:pt x="310" y="322"/>
                  </a:lnTo>
                  <a:lnTo>
                    <a:pt x="310" y="320"/>
                  </a:lnTo>
                  <a:lnTo>
                    <a:pt x="310" y="320"/>
                  </a:lnTo>
                  <a:lnTo>
                    <a:pt x="312" y="320"/>
                  </a:lnTo>
                  <a:lnTo>
                    <a:pt x="312" y="320"/>
                  </a:lnTo>
                  <a:lnTo>
                    <a:pt x="312" y="317"/>
                  </a:lnTo>
                  <a:lnTo>
                    <a:pt x="312" y="317"/>
                  </a:lnTo>
                  <a:lnTo>
                    <a:pt x="310" y="315"/>
                  </a:lnTo>
                  <a:lnTo>
                    <a:pt x="307" y="312"/>
                  </a:lnTo>
                  <a:lnTo>
                    <a:pt x="307" y="312"/>
                  </a:lnTo>
                  <a:lnTo>
                    <a:pt x="310" y="312"/>
                  </a:lnTo>
                  <a:lnTo>
                    <a:pt x="310" y="310"/>
                  </a:lnTo>
                  <a:lnTo>
                    <a:pt x="310" y="308"/>
                  </a:lnTo>
                  <a:lnTo>
                    <a:pt x="310" y="308"/>
                  </a:lnTo>
                  <a:lnTo>
                    <a:pt x="312" y="305"/>
                  </a:lnTo>
                  <a:lnTo>
                    <a:pt x="312" y="308"/>
                  </a:lnTo>
                  <a:lnTo>
                    <a:pt x="312" y="305"/>
                  </a:lnTo>
                  <a:lnTo>
                    <a:pt x="314" y="303"/>
                  </a:lnTo>
                  <a:lnTo>
                    <a:pt x="314" y="303"/>
                  </a:lnTo>
                  <a:lnTo>
                    <a:pt x="314" y="305"/>
                  </a:lnTo>
                  <a:lnTo>
                    <a:pt x="314" y="308"/>
                  </a:lnTo>
                  <a:lnTo>
                    <a:pt x="314" y="310"/>
                  </a:lnTo>
                  <a:lnTo>
                    <a:pt x="314" y="310"/>
                  </a:lnTo>
                  <a:lnTo>
                    <a:pt x="317" y="312"/>
                  </a:lnTo>
                  <a:lnTo>
                    <a:pt x="317" y="312"/>
                  </a:lnTo>
                  <a:lnTo>
                    <a:pt x="317" y="310"/>
                  </a:lnTo>
                  <a:lnTo>
                    <a:pt x="317" y="310"/>
                  </a:lnTo>
                  <a:lnTo>
                    <a:pt x="317" y="303"/>
                  </a:lnTo>
                  <a:lnTo>
                    <a:pt x="317" y="303"/>
                  </a:lnTo>
                  <a:lnTo>
                    <a:pt x="319" y="303"/>
                  </a:lnTo>
                  <a:lnTo>
                    <a:pt x="319" y="310"/>
                  </a:lnTo>
                  <a:lnTo>
                    <a:pt x="319" y="312"/>
                  </a:lnTo>
                  <a:lnTo>
                    <a:pt x="322" y="312"/>
                  </a:lnTo>
                  <a:lnTo>
                    <a:pt x="322" y="312"/>
                  </a:lnTo>
                  <a:lnTo>
                    <a:pt x="324" y="312"/>
                  </a:lnTo>
                  <a:lnTo>
                    <a:pt x="324" y="308"/>
                  </a:lnTo>
                  <a:lnTo>
                    <a:pt x="326" y="305"/>
                  </a:lnTo>
                  <a:lnTo>
                    <a:pt x="326" y="305"/>
                  </a:lnTo>
                  <a:lnTo>
                    <a:pt x="326" y="303"/>
                  </a:lnTo>
                  <a:lnTo>
                    <a:pt x="329" y="303"/>
                  </a:lnTo>
                  <a:lnTo>
                    <a:pt x="329" y="305"/>
                  </a:lnTo>
                  <a:lnTo>
                    <a:pt x="329" y="305"/>
                  </a:lnTo>
                  <a:lnTo>
                    <a:pt x="329" y="308"/>
                  </a:lnTo>
                  <a:lnTo>
                    <a:pt x="329" y="308"/>
                  </a:lnTo>
                  <a:lnTo>
                    <a:pt x="329" y="308"/>
                  </a:lnTo>
                  <a:lnTo>
                    <a:pt x="331" y="308"/>
                  </a:lnTo>
                  <a:lnTo>
                    <a:pt x="331" y="308"/>
                  </a:lnTo>
                  <a:lnTo>
                    <a:pt x="331" y="308"/>
                  </a:lnTo>
                  <a:lnTo>
                    <a:pt x="333" y="308"/>
                  </a:lnTo>
                  <a:lnTo>
                    <a:pt x="333" y="308"/>
                  </a:lnTo>
                  <a:lnTo>
                    <a:pt x="333" y="305"/>
                  </a:lnTo>
                  <a:lnTo>
                    <a:pt x="333" y="305"/>
                  </a:lnTo>
                  <a:lnTo>
                    <a:pt x="336" y="305"/>
                  </a:lnTo>
                  <a:lnTo>
                    <a:pt x="336" y="305"/>
                  </a:lnTo>
                  <a:lnTo>
                    <a:pt x="333" y="303"/>
                  </a:lnTo>
                  <a:lnTo>
                    <a:pt x="333" y="303"/>
                  </a:lnTo>
                  <a:lnTo>
                    <a:pt x="333" y="301"/>
                  </a:lnTo>
                  <a:lnTo>
                    <a:pt x="333" y="301"/>
                  </a:lnTo>
                  <a:lnTo>
                    <a:pt x="333" y="296"/>
                  </a:lnTo>
                  <a:lnTo>
                    <a:pt x="331" y="296"/>
                  </a:lnTo>
                  <a:lnTo>
                    <a:pt x="331" y="296"/>
                  </a:lnTo>
                  <a:lnTo>
                    <a:pt x="333" y="294"/>
                  </a:lnTo>
                  <a:lnTo>
                    <a:pt x="333" y="291"/>
                  </a:lnTo>
                  <a:lnTo>
                    <a:pt x="336" y="294"/>
                  </a:lnTo>
                  <a:lnTo>
                    <a:pt x="336" y="294"/>
                  </a:lnTo>
                  <a:lnTo>
                    <a:pt x="336" y="294"/>
                  </a:lnTo>
                  <a:lnTo>
                    <a:pt x="338" y="294"/>
                  </a:lnTo>
                  <a:lnTo>
                    <a:pt x="338" y="294"/>
                  </a:lnTo>
                  <a:lnTo>
                    <a:pt x="338" y="296"/>
                  </a:lnTo>
                  <a:lnTo>
                    <a:pt x="340" y="296"/>
                  </a:lnTo>
                  <a:lnTo>
                    <a:pt x="340" y="296"/>
                  </a:lnTo>
                  <a:lnTo>
                    <a:pt x="343" y="294"/>
                  </a:lnTo>
                  <a:lnTo>
                    <a:pt x="345" y="294"/>
                  </a:lnTo>
                  <a:lnTo>
                    <a:pt x="343" y="294"/>
                  </a:lnTo>
                  <a:lnTo>
                    <a:pt x="343" y="291"/>
                  </a:lnTo>
                  <a:lnTo>
                    <a:pt x="340" y="289"/>
                  </a:lnTo>
                  <a:lnTo>
                    <a:pt x="340" y="286"/>
                  </a:lnTo>
                  <a:lnTo>
                    <a:pt x="343" y="286"/>
                  </a:lnTo>
                  <a:lnTo>
                    <a:pt x="345" y="289"/>
                  </a:lnTo>
                  <a:lnTo>
                    <a:pt x="345" y="294"/>
                  </a:lnTo>
                  <a:lnTo>
                    <a:pt x="348" y="294"/>
                  </a:lnTo>
                  <a:lnTo>
                    <a:pt x="348" y="294"/>
                  </a:lnTo>
                  <a:lnTo>
                    <a:pt x="348" y="291"/>
                  </a:lnTo>
                  <a:lnTo>
                    <a:pt x="348" y="291"/>
                  </a:lnTo>
                  <a:lnTo>
                    <a:pt x="350" y="291"/>
                  </a:lnTo>
                  <a:lnTo>
                    <a:pt x="350" y="291"/>
                  </a:lnTo>
                  <a:lnTo>
                    <a:pt x="350" y="289"/>
                  </a:lnTo>
                  <a:lnTo>
                    <a:pt x="348" y="289"/>
                  </a:lnTo>
                  <a:lnTo>
                    <a:pt x="348" y="286"/>
                  </a:lnTo>
                  <a:lnTo>
                    <a:pt x="348" y="284"/>
                  </a:lnTo>
                  <a:lnTo>
                    <a:pt x="345" y="284"/>
                  </a:lnTo>
                  <a:lnTo>
                    <a:pt x="345" y="282"/>
                  </a:lnTo>
                  <a:lnTo>
                    <a:pt x="345" y="282"/>
                  </a:lnTo>
                  <a:lnTo>
                    <a:pt x="348" y="282"/>
                  </a:lnTo>
                  <a:lnTo>
                    <a:pt x="348" y="282"/>
                  </a:lnTo>
                  <a:lnTo>
                    <a:pt x="350" y="282"/>
                  </a:lnTo>
                  <a:lnTo>
                    <a:pt x="348" y="282"/>
                  </a:lnTo>
                  <a:lnTo>
                    <a:pt x="350" y="279"/>
                  </a:lnTo>
                  <a:lnTo>
                    <a:pt x="352" y="279"/>
                  </a:lnTo>
                  <a:lnTo>
                    <a:pt x="352" y="282"/>
                  </a:lnTo>
                  <a:lnTo>
                    <a:pt x="352" y="284"/>
                  </a:lnTo>
                  <a:lnTo>
                    <a:pt x="352" y="284"/>
                  </a:lnTo>
                  <a:lnTo>
                    <a:pt x="355" y="286"/>
                  </a:lnTo>
                  <a:lnTo>
                    <a:pt x="355" y="286"/>
                  </a:lnTo>
                  <a:lnTo>
                    <a:pt x="357" y="286"/>
                  </a:lnTo>
                  <a:lnTo>
                    <a:pt x="359" y="286"/>
                  </a:lnTo>
                  <a:lnTo>
                    <a:pt x="357" y="284"/>
                  </a:lnTo>
                  <a:lnTo>
                    <a:pt x="357" y="284"/>
                  </a:lnTo>
                  <a:lnTo>
                    <a:pt x="357" y="284"/>
                  </a:lnTo>
                  <a:lnTo>
                    <a:pt x="359" y="282"/>
                  </a:lnTo>
                  <a:lnTo>
                    <a:pt x="359" y="284"/>
                  </a:lnTo>
                  <a:lnTo>
                    <a:pt x="362" y="284"/>
                  </a:lnTo>
                  <a:lnTo>
                    <a:pt x="362" y="284"/>
                  </a:lnTo>
                  <a:lnTo>
                    <a:pt x="364" y="284"/>
                  </a:lnTo>
                  <a:lnTo>
                    <a:pt x="364" y="282"/>
                  </a:lnTo>
                  <a:lnTo>
                    <a:pt x="362" y="282"/>
                  </a:lnTo>
                  <a:lnTo>
                    <a:pt x="364" y="282"/>
                  </a:lnTo>
                  <a:lnTo>
                    <a:pt x="364" y="279"/>
                  </a:lnTo>
                  <a:lnTo>
                    <a:pt x="366" y="279"/>
                  </a:lnTo>
                  <a:lnTo>
                    <a:pt x="369" y="272"/>
                  </a:lnTo>
                  <a:lnTo>
                    <a:pt x="369" y="270"/>
                  </a:lnTo>
                  <a:lnTo>
                    <a:pt x="369" y="267"/>
                  </a:lnTo>
                  <a:lnTo>
                    <a:pt x="371" y="270"/>
                  </a:lnTo>
                  <a:lnTo>
                    <a:pt x="371" y="267"/>
                  </a:lnTo>
                  <a:lnTo>
                    <a:pt x="371" y="265"/>
                  </a:lnTo>
                  <a:lnTo>
                    <a:pt x="371" y="265"/>
                  </a:lnTo>
                  <a:lnTo>
                    <a:pt x="371" y="265"/>
                  </a:lnTo>
                  <a:lnTo>
                    <a:pt x="374" y="265"/>
                  </a:lnTo>
                  <a:lnTo>
                    <a:pt x="374" y="265"/>
                  </a:lnTo>
                  <a:lnTo>
                    <a:pt x="376" y="263"/>
                  </a:lnTo>
                  <a:lnTo>
                    <a:pt x="376" y="258"/>
                  </a:lnTo>
                  <a:lnTo>
                    <a:pt x="378" y="258"/>
                  </a:lnTo>
                  <a:lnTo>
                    <a:pt x="376" y="258"/>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 name="Freeform 35">
              <a:extLst>
                <a:ext uri="{FF2B5EF4-FFF2-40B4-BE49-F238E27FC236}">
                  <a16:creationId xmlns:a16="http://schemas.microsoft.com/office/drawing/2014/main" xmlns="" id="{C32B83E2-90A8-492E-B00C-476C7563CA10}"/>
                </a:ext>
              </a:extLst>
            </p:cNvPr>
            <p:cNvSpPr>
              <a:spLocks noEditPoints="1"/>
            </p:cNvSpPr>
            <p:nvPr/>
          </p:nvSpPr>
          <p:spPr bwMode="auto">
            <a:xfrm>
              <a:off x="10369814" y="3334177"/>
              <a:ext cx="451488" cy="214383"/>
            </a:xfrm>
            <a:custGeom>
              <a:avLst/>
              <a:gdLst>
                <a:gd name="T0" fmla="*/ 374 w 457"/>
                <a:gd name="T1" fmla="*/ 208 h 217"/>
                <a:gd name="T2" fmla="*/ 450 w 457"/>
                <a:gd name="T3" fmla="*/ 187 h 217"/>
                <a:gd name="T4" fmla="*/ 457 w 457"/>
                <a:gd name="T5" fmla="*/ 146 h 217"/>
                <a:gd name="T6" fmla="*/ 450 w 457"/>
                <a:gd name="T7" fmla="*/ 146 h 217"/>
                <a:gd name="T8" fmla="*/ 445 w 457"/>
                <a:gd name="T9" fmla="*/ 139 h 217"/>
                <a:gd name="T10" fmla="*/ 367 w 457"/>
                <a:gd name="T11" fmla="*/ 52 h 217"/>
                <a:gd name="T12" fmla="*/ 220 w 457"/>
                <a:gd name="T13" fmla="*/ 28 h 217"/>
                <a:gd name="T14" fmla="*/ 22 w 457"/>
                <a:gd name="T15" fmla="*/ 66 h 217"/>
                <a:gd name="T16" fmla="*/ 36 w 457"/>
                <a:gd name="T17" fmla="*/ 106 h 217"/>
                <a:gd name="T18" fmla="*/ 53 w 457"/>
                <a:gd name="T19" fmla="*/ 94 h 217"/>
                <a:gd name="T20" fmla="*/ 67 w 457"/>
                <a:gd name="T21" fmla="*/ 78 h 217"/>
                <a:gd name="T22" fmla="*/ 74 w 457"/>
                <a:gd name="T23" fmla="*/ 71 h 217"/>
                <a:gd name="T24" fmla="*/ 90 w 457"/>
                <a:gd name="T25" fmla="*/ 78 h 217"/>
                <a:gd name="T26" fmla="*/ 112 w 457"/>
                <a:gd name="T27" fmla="*/ 59 h 217"/>
                <a:gd name="T28" fmla="*/ 154 w 457"/>
                <a:gd name="T29" fmla="*/ 56 h 217"/>
                <a:gd name="T30" fmla="*/ 164 w 457"/>
                <a:gd name="T31" fmla="*/ 63 h 217"/>
                <a:gd name="T32" fmla="*/ 173 w 457"/>
                <a:gd name="T33" fmla="*/ 82 h 217"/>
                <a:gd name="T34" fmla="*/ 202 w 457"/>
                <a:gd name="T35" fmla="*/ 104 h 217"/>
                <a:gd name="T36" fmla="*/ 251 w 457"/>
                <a:gd name="T37" fmla="*/ 111 h 217"/>
                <a:gd name="T38" fmla="*/ 254 w 457"/>
                <a:gd name="T39" fmla="*/ 158 h 217"/>
                <a:gd name="T40" fmla="*/ 244 w 457"/>
                <a:gd name="T41" fmla="*/ 175 h 217"/>
                <a:gd name="T42" fmla="*/ 258 w 457"/>
                <a:gd name="T43" fmla="*/ 177 h 217"/>
                <a:gd name="T44" fmla="*/ 268 w 457"/>
                <a:gd name="T45" fmla="*/ 179 h 217"/>
                <a:gd name="T46" fmla="*/ 299 w 457"/>
                <a:gd name="T47" fmla="*/ 198 h 217"/>
                <a:gd name="T48" fmla="*/ 329 w 457"/>
                <a:gd name="T49" fmla="*/ 201 h 217"/>
                <a:gd name="T50" fmla="*/ 341 w 457"/>
                <a:gd name="T51" fmla="*/ 198 h 217"/>
                <a:gd name="T52" fmla="*/ 306 w 457"/>
                <a:gd name="T53" fmla="*/ 172 h 217"/>
                <a:gd name="T54" fmla="*/ 313 w 457"/>
                <a:gd name="T55" fmla="*/ 172 h 217"/>
                <a:gd name="T56" fmla="*/ 313 w 457"/>
                <a:gd name="T57" fmla="*/ 153 h 217"/>
                <a:gd name="T58" fmla="*/ 303 w 457"/>
                <a:gd name="T59" fmla="*/ 116 h 217"/>
                <a:gd name="T60" fmla="*/ 303 w 457"/>
                <a:gd name="T61" fmla="*/ 101 h 217"/>
                <a:gd name="T62" fmla="*/ 313 w 457"/>
                <a:gd name="T63" fmla="*/ 97 h 217"/>
                <a:gd name="T64" fmla="*/ 306 w 457"/>
                <a:gd name="T65" fmla="*/ 82 h 217"/>
                <a:gd name="T66" fmla="*/ 287 w 457"/>
                <a:gd name="T67" fmla="*/ 71 h 217"/>
                <a:gd name="T68" fmla="*/ 299 w 457"/>
                <a:gd name="T69" fmla="*/ 66 h 217"/>
                <a:gd name="T70" fmla="*/ 310 w 457"/>
                <a:gd name="T71" fmla="*/ 54 h 217"/>
                <a:gd name="T72" fmla="*/ 315 w 457"/>
                <a:gd name="T73" fmla="*/ 37 h 217"/>
                <a:gd name="T74" fmla="*/ 329 w 457"/>
                <a:gd name="T75" fmla="*/ 23 h 217"/>
                <a:gd name="T76" fmla="*/ 351 w 457"/>
                <a:gd name="T77" fmla="*/ 16 h 217"/>
                <a:gd name="T78" fmla="*/ 355 w 457"/>
                <a:gd name="T79" fmla="*/ 40 h 217"/>
                <a:gd name="T80" fmla="*/ 322 w 457"/>
                <a:gd name="T81" fmla="*/ 75 h 217"/>
                <a:gd name="T82" fmla="*/ 339 w 457"/>
                <a:gd name="T83" fmla="*/ 75 h 217"/>
                <a:gd name="T84" fmla="*/ 322 w 457"/>
                <a:gd name="T85" fmla="*/ 94 h 217"/>
                <a:gd name="T86" fmla="*/ 322 w 457"/>
                <a:gd name="T87" fmla="*/ 106 h 217"/>
                <a:gd name="T88" fmla="*/ 339 w 457"/>
                <a:gd name="T89" fmla="*/ 104 h 217"/>
                <a:gd name="T90" fmla="*/ 339 w 457"/>
                <a:gd name="T91" fmla="*/ 120 h 217"/>
                <a:gd name="T92" fmla="*/ 327 w 457"/>
                <a:gd name="T93" fmla="*/ 134 h 217"/>
                <a:gd name="T94" fmla="*/ 339 w 457"/>
                <a:gd name="T95" fmla="*/ 132 h 217"/>
                <a:gd name="T96" fmla="*/ 346 w 457"/>
                <a:gd name="T97" fmla="*/ 137 h 217"/>
                <a:gd name="T98" fmla="*/ 360 w 457"/>
                <a:gd name="T99" fmla="*/ 142 h 217"/>
                <a:gd name="T100" fmla="*/ 334 w 457"/>
                <a:gd name="T101" fmla="*/ 149 h 217"/>
                <a:gd name="T102" fmla="*/ 339 w 457"/>
                <a:gd name="T103" fmla="*/ 153 h 217"/>
                <a:gd name="T104" fmla="*/ 346 w 457"/>
                <a:gd name="T105" fmla="*/ 175 h 217"/>
                <a:gd name="T106" fmla="*/ 367 w 457"/>
                <a:gd name="T107" fmla="*/ 175 h 217"/>
                <a:gd name="T108" fmla="*/ 374 w 457"/>
                <a:gd name="T109" fmla="*/ 172 h 217"/>
                <a:gd name="T110" fmla="*/ 388 w 457"/>
                <a:gd name="T111" fmla="*/ 179 h 217"/>
                <a:gd name="T112" fmla="*/ 395 w 457"/>
                <a:gd name="T113" fmla="*/ 189 h 217"/>
                <a:gd name="T114" fmla="*/ 395 w 457"/>
                <a:gd name="T115" fmla="*/ 194 h 217"/>
                <a:gd name="T116" fmla="*/ 391 w 457"/>
                <a:gd name="T117" fmla="*/ 210 h 217"/>
                <a:gd name="T118" fmla="*/ 412 w 457"/>
                <a:gd name="T119" fmla="*/ 208 h 217"/>
                <a:gd name="T120" fmla="*/ 443 w 457"/>
                <a:gd name="T121" fmla="*/ 18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7" h="217">
                  <a:moveTo>
                    <a:pt x="374" y="208"/>
                  </a:moveTo>
                  <a:lnTo>
                    <a:pt x="374" y="205"/>
                  </a:lnTo>
                  <a:lnTo>
                    <a:pt x="372" y="205"/>
                  </a:lnTo>
                  <a:lnTo>
                    <a:pt x="372" y="205"/>
                  </a:lnTo>
                  <a:lnTo>
                    <a:pt x="372" y="208"/>
                  </a:lnTo>
                  <a:lnTo>
                    <a:pt x="372" y="210"/>
                  </a:lnTo>
                  <a:lnTo>
                    <a:pt x="377" y="210"/>
                  </a:lnTo>
                  <a:lnTo>
                    <a:pt x="377" y="210"/>
                  </a:lnTo>
                  <a:lnTo>
                    <a:pt x="377" y="213"/>
                  </a:lnTo>
                  <a:lnTo>
                    <a:pt x="372" y="213"/>
                  </a:lnTo>
                  <a:lnTo>
                    <a:pt x="372" y="213"/>
                  </a:lnTo>
                  <a:lnTo>
                    <a:pt x="374" y="215"/>
                  </a:lnTo>
                  <a:lnTo>
                    <a:pt x="377" y="215"/>
                  </a:lnTo>
                  <a:lnTo>
                    <a:pt x="377" y="215"/>
                  </a:lnTo>
                  <a:lnTo>
                    <a:pt x="377" y="213"/>
                  </a:lnTo>
                  <a:lnTo>
                    <a:pt x="379" y="210"/>
                  </a:lnTo>
                  <a:lnTo>
                    <a:pt x="377" y="208"/>
                  </a:lnTo>
                  <a:lnTo>
                    <a:pt x="374" y="208"/>
                  </a:lnTo>
                  <a:close/>
                  <a:moveTo>
                    <a:pt x="369" y="189"/>
                  </a:moveTo>
                  <a:lnTo>
                    <a:pt x="369" y="187"/>
                  </a:lnTo>
                  <a:lnTo>
                    <a:pt x="367" y="187"/>
                  </a:lnTo>
                  <a:lnTo>
                    <a:pt x="365" y="187"/>
                  </a:lnTo>
                  <a:lnTo>
                    <a:pt x="365" y="189"/>
                  </a:lnTo>
                  <a:lnTo>
                    <a:pt x="365" y="191"/>
                  </a:lnTo>
                  <a:lnTo>
                    <a:pt x="367" y="191"/>
                  </a:lnTo>
                  <a:lnTo>
                    <a:pt x="369" y="191"/>
                  </a:lnTo>
                  <a:lnTo>
                    <a:pt x="372" y="191"/>
                  </a:lnTo>
                  <a:lnTo>
                    <a:pt x="372" y="189"/>
                  </a:lnTo>
                  <a:lnTo>
                    <a:pt x="369" y="189"/>
                  </a:lnTo>
                  <a:close/>
                  <a:moveTo>
                    <a:pt x="455" y="158"/>
                  </a:moveTo>
                  <a:lnTo>
                    <a:pt x="452" y="168"/>
                  </a:lnTo>
                  <a:lnTo>
                    <a:pt x="452" y="172"/>
                  </a:lnTo>
                  <a:lnTo>
                    <a:pt x="452" y="177"/>
                  </a:lnTo>
                  <a:lnTo>
                    <a:pt x="452" y="179"/>
                  </a:lnTo>
                  <a:lnTo>
                    <a:pt x="452" y="182"/>
                  </a:lnTo>
                  <a:lnTo>
                    <a:pt x="450" y="187"/>
                  </a:lnTo>
                  <a:lnTo>
                    <a:pt x="448" y="191"/>
                  </a:lnTo>
                  <a:lnTo>
                    <a:pt x="450" y="191"/>
                  </a:lnTo>
                  <a:lnTo>
                    <a:pt x="450" y="189"/>
                  </a:lnTo>
                  <a:lnTo>
                    <a:pt x="450" y="189"/>
                  </a:lnTo>
                  <a:lnTo>
                    <a:pt x="452" y="184"/>
                  </a:lnTo>
                  <a:lnTo>
                    <a:pt x="455" y="172"/>
                  </a:lnTo>
                  <a:lnTo>
                    <a:pt x="455" y="165"/>
                  </a:lnTo>
                  <a:lnTo>
                    <a:pt x="457" y="158"/>
                  </a:lnTo>
                  <a:lnTo>
                    <a:pt x="457" y="156"/>
                  </a:lnTo>
                  <a:lnTo>
                    <a:pt x="455" y="156"/>
                  </a:lnTo>
                  <a:lnTo>
                    <a:pt x="455" y="158"/>
                  </a:lnTo>
                  <a:close/>
                  <a:moveTo>
                    <a:pt x="457" y="139"/>
                  </a:moveTo>
                  <a:lnTo>
                    <a:pt x="457" y="137"/>
                  </a:lnTo>
                  <a:lnTo>
                    <a:pt x="457" y="137"/>
                  </a:lnTo>
                  <a:lnTo>
                    <a:pt x="455" y="137"/>
                  </a:lnTo>
                  <a:lnTo>
                    <a:pt x="455" y="137"/>
                  </a:lnTo>
                  <a:lnTo>
                    <a:pt x="457" y="139"/>
                  </a:lnTo>
                  <a:lnTo>
                    <a:pt x="457" y="146"/>
                  </a:lnTo>
                  <a:lnTo>
                    <a:pt x="457" y="151"/>
                  </a:lnTo>
                  <a:lnTo>
                    <a:pt x="457" y="149"/>
                  </a:lnTo>
                  <a:lnTo>
                    <a:pt x="457" y="144"/>
                  </a:lnTo>
                  <a:lnTo>
                    <a:pt x="457" y="139"/>
                  </a:lnTo>
                  <a:close/>
                  <a:moveTo>
                    <a:pt x="452" y="163"/>
                  </a:moveTo>
                  <a:lnTo>
                    <a:pt x="452" y="158"/>
                  </a:lnTo>
                  <a:lnTo>
                    <a:pt x="455" y="156"/>
                  </a:lnTo>
                  <a:lnTo>
                    <a:pt x="455" y="153"/>
                  </a:lnTo>
                  <a:lnTo>
                    <a:pt x="455" y="151"/>
                  </a:lnTo>
                  <a:lnTo>
                    <a:pt x="455" y="149"/>
                  </a:lnTo>
                  <a:lnTo>
                    <a:pt x="455" y="149"/>
                  </a:lnTo>
                  <a:lnTo>
                    <a:pt x="452" y="149"/>
                  </a:lnTo>
                  <a:lnTo>
                    <a:pt x="452" y="149"/>
                  </a:lnTo>
                  <a:lnTo>
                    <a:pt x="450" y="149"/>
                  </a:lnTo>
                  <a:lnTo>
                    <a:pt x="450" y="149"/>
                  </a:lnTo>
                  <a:lnTo>
                    <a:pt x="450" y="149"/>
                  </a:lnTo>
                  <a:lnTo>
                    <a:pt x="452" y="146"/>
                  </a:lnTo>
                  <a:lnTo>
                    <a:pt x="450" y="146"/>
                  </a:lnTo>
                  <a:lnTo>
                    <a:pt x="450" y="146"/>
                  </a:lnTo>
                  <a:lnTo>
                    <a:pt x="450" y="146"/>
                  </a:lnTo>
                  <a:lnTo>
                    <a:pt x="450" y="144"/>
                  </a:lnTo>
                  <a:lnTo>
                    <a:pt x="450" y="144"/>
                  </a:lnTo>
                  <a:lnTo>
                    <a:pt x="445" y="144"/>
                  </a:lnTo>
                  <a:lnTo>
                    <a:pt x="445" y="142"/>
                  </a:lnTo>
                  <a:lnTo>
                    <a:pt x="448" y="142"/>
                  </a:lnTo>
                  <a:lnTo>
                    <a:pt x="450" y="142"/>
                  </a:lnTo>
                  <a:lnTo>
                    <a:pt x="452" y="142"/>
                  </a:lnTo>
                  <a:lnTo>
                    <a:pt x="452" y="142"/>
                  </a:lnTo>
                  <a:lnTo>
                    <a:pt x="452" y="142"/>
                  </a:lnTo>
                  <a:lnTo>
                    <a:pt x="450" y="139"/>
                  </a:lnTo>
                  <a:lnTo>
                    <a:pt x="452" y="139"/>
                  </a:lnTo>
                  <a:lnTo>
                    <a:pt x="452" y="139"/>
                  </a:lnTo>
                  <a:lnTo>
                    <a:pt x="452" y="137"/>
                  </a:lnTo>
                  <a:lnTo>
                    <a:pt x="452" y="137"/>
                  </a:lnTo>
                  <a:lnTo>
                    <a:pt x="450" y="137"/>
                  </a:lnTo>
                  <a:lnTo>
                    <a:pt x="445" y="139"/>
                  </a:lnTo>
                  <a:lnTo>
                    <a:pt x="438" y="139"/>
                  </a:lnTo>
                  <a:lnTo>
                    <a:pt x="431" y="142"/>
                  </a:lnTo>
                  <a:lnTo>
                    <a:pt x="424" y="144"/>
                  </a:lnTo>
                  <a:lnTo>
                    <a:pt x="417" y="144"/>
                  </a:lnTo>
                  <a:lnTo>
                    <a:pt x="407" y="146"/>
                  </a:lnTo>
                  <a:lnTo>
                    <a:pt x="400" y="149"/>
                  </a:lnTo>
                  <a:lnTo>
                    <a:pt x="393" y="151"/>
                  </a:lnTo>
                  <a:lnTo>
                    <a:pt x="391" y="144"/>
                  </a:lnTo>
                  <a:lnTo>
                    <a:pt x="391" y="139"/>
                  </a:lnTo>
                  <a:lnTo>
                    <a:pt x="388" y="130"/>
                  </a:lnTo>
                  <a:lnTo>
                    <a:pt x="386" y="120"/>
                  </a:lnTo>
                  <a:lnTo>
                    <a:pt x="384" y="113"/>
                  </a:lnTo>
                  <a:lnTo>
                    <a:pt x="381" y="104"/>
                  </a:lnTo>
                  <a:lnTo>
                    <a:pt x="379" y="94"/>
                  </a:lnTo>
                  <a:lnTo>
                    <a:pt x="377" y="87"/>
                  </a:lnTo>
                  <a:lnTo>
                    <a:pt x="372" y="68"/>
                  </a:lnTo>
                  <a:lnTo>
                    <a:pt x="369" y="61"/>
                  </a:lnTo>
                  <a:lnTo>
                    <a:pt x="367" y="52"/>
                  </a:lnTo>
                  <a:lnTo>
                    <a:pt x="365" y="42"/>
                  </a:lnTo>
                  <a:lnTo>
                    <a:pt x="360" y="33"/>
                  </a:lnTo>
                  <a:lnTo>
                    <a:pt x="358" y="26"/>
                  </a:lnTo>
                  <a:lnTo>
                    <a:pt x="355" y="16"/>
                  </a:lnTo>
                  <a:lnTo>
                    <a:pt x="353" y="7"/>
                  </a:lnTo>
                  <a:lnTo>
                    <a:pt x="351" y="0"/>
                  </a:lnTo>
                  <a:lnTo>
                    <a:pt x="341" y="2"/>
                  </a:lnTo>
                  <a:lnTo>
                    <a:pt x="329" y="4"/>
                  </a:lnTo>
                  <a:lnTo>
                    <a:pt x="320" y="7"/>
                  </a:lnTo>
                  <a:lnTo>
                    <a:pt x="308" y="9"/>
                  </a:lnTo>
                  <a:lnTo>
                    <a:pt x="296" y="11"/>
                  </a:lnTo>
                  <a:lnTo>
                    <a:pt x="287" y="14"/>
                  </a:lnTo>
                  <a:lnTo>
                    <a:pt x="275" y="16"/>
                  </a:lnTo>
                  <a:lnTo>
                    <a:pt x="263" y="19"/>
                  </a:lnTo>
                  <a:lnTo>
                    <a:pt x="254" y="21"/>
                  </a:lnTo>
                  <a:lnTo>
                    <a:pt x="242" y="23"/>
                  </a:lnTo>
                  <a:lnTo>
                    <a:pt x="232" y="26"/>
                  </a:lnTo>
                  <a:lnTo>
                    <a:pt x="220" y="28"/>
                  </a:lnTo>
                  <a:lnTo>
                    <a:pt x="209" y="30"/>
                  </a:lnTo>
                  <a:lnTo>
                    <a:pt x="199" y="33"/>
                  </a:lnTo>
                  <a:lnTo>
                    <a:pt x="187" y="35"/>
                  </a:lnTo>
                  <a:lnTo>
                    <a:pt x="176" y="37"/>
                  </a:lnTo>
                  <a:lnTo>
                    <a:pt x="166" y="37"/>
                  </a:lnTo>
                  <a:lnTo>
                    <a:pt x="154" y="40"/>
                  </a:lnTo>
                  <a:lnTo>
                    <a:pt x="142" y="42"/>
                  </a:lnTo>
                  <a:lnTo>
                    <a:pt x="133" y="45"/>
                  </a:lnTo>
                  <a:lnTo>
                    <a:pt x="121" y="47"/>
                  </a:lnTo>
                  <a:lnTo>
                    <a:pt x="109" y="49"/>
                  </a:lnTo>
                  <a:lnTo>
                    <a:pt x="100" y="52"/>
                  </a:lnTo>
                  <a:lnTo>
                    <a:pt x="88" y="54"/>
                  </a:lnTo>
                  <a:lnTo>
                    <a:pt x="79" y="56"/>
                  </a:lnTo>
                  <a:lnTo>
                    <a:pt x="67" y="59"/>
                  </a:lnTo>
                  <a:lnTo>
                    <a:pt x="55" y="61"/>
                  </a:lnTo>
                  <a:lnTo>
                    <a:pt x="45" y="63"/>
                  </a:lnTo>
                  <a:lnTo>
                    <a:pt x="34" y="63"/>
                  </a:lnTo>
                  <a:lnTo>
                    <a:pt x="22" y="66"/>
                  </a:lnTo>
                  <a:lnTo>
                    <a:pt x="12" y="68"/>
                  </a:lnTo>
                  <a:lnTo>
                    <a:pt x="0" y="71"/>
                  </a:lnTo>
                  <a:lnTo>
                    <a:pt x="10" y="132"/>
                  </a:lnTo>
                  <a:lnTo>
                    <a:pt x="12" y="134"/>
                  </a:lnTo>
                  <a:lnTo>
                    <a:pt x="12" y="134"/>
                  </a:lnTo>
                  <a:lnTo>
                    <a:pt x="12" y="132"/>
                  </a:lnTo>
                  <a:lnTo>
                    <a:pt x="15" y="132"/>
                  </a:lnTo>
                  <a:lnTo>
                    <a:pt x="22" y="120"/>
                  </a:lnTo>
                  <a:lnTo>
                    <a:pt x="24" y="120"/>
                  </a:lnTo>
                  <a:lnTo>
                    <a:pt x="26" y="118"/>
                  </a:lnTo>
                  <a:lnTo>
                    <a:pt x="29" y="118"/>
                  </a:lnTo>
                  <a:lnTo>
                    <a:pt x="29" y="118"/>
                  </a:lnTo>
                  <a:lnTo>
                    <a:pt x="29" y="116"/>
                  </a:lnTo>
                  <a:lnTo>
                    <a:pt x="29" y="113"/>
                  </a:lnTo>
                  <a:lnTo>
                    <a:pt x="31" y="111"/>
                  </a:lnTo>
                  <a:lnTo>
                    <a:pt x="34" y="108"/>
                  </a:lnTo>
                  <a:lnTo>
                    <a:pt x="36" y="106"/>
                  </a:lnTo>
                  <a:lnTo>
                    <a:pt x="36" y="106"/>
                  </a:lnTo>
                  <a:lnTo>
                    <a:pt x="38" y="106"/>
                  </a:lnTo>
                  <a:lnTo>
                    <a:pt x="38" y="104"/>
                  </a:lnTo>
                  <a:lnTo>
                    <a:pt x="41" y="101"/>
                  </a:lnTo>
                  <a:lnTo>
                    <a:pt x="41" y="101"/>
                  </a:lnTo>
                  <a:lnTo>
                    <a:pt x="41" y="101"/>
                  </a:lnTo>
                  <a:lnTo>
                    <a:pt x="41" y="101"/>
                  </a:lnTo>
                  <a:lnTo>
                    <a:pt x="41" y="99"/>
                  </a:lnTo>
                  <a:lnTo>
                    <a:pt x="41" y="97"/>
                  </a:lnTo>
                  <a:lnTo>
                    <a:pt x="41" y="97"/>
                  </a:lnTo>
                  <a:lnTo>
                    <a:pt x="41" y="94"/>
                  </a:lnTo>
                  <a:lnTo>
                    <a:pt x="43" y="94"/>
                  </a:lnTo>
                  <a:lnTo>
                    <a:pt x="45" y="92"/>
                  </a:lnTo>
                  <a:lnTo>
                    <a:pt x="45" y="92"/>
                  </a:lnTo>
                  <a:lnTo>
                    <a:pt x="48" y="92"/>
                  </a:lnTo>
                  <a:lnTo>
                    <a:pt x="48" y="92"/>
                  </a:lnTo>
                  <a:lnTo>
                    <a:pt x="50" y="92"/>
                  </a:lnTo>
                  <a:lnTo>
                    <a:pt x="53" y="94"/>
                  </a:lnTo>
                  <a:lnTo>
                    <a:pt x="53" y="94"/>
                  </a:lnTo>
                  <a:lnTo>
                    <a:pt x="55" y="94"/>
                  </a:lnTo>
                  <a:lnTo>
                    <a:pt x="55" y="94"/>
                  </a:lnTo>
                  <a:lnTo>
                    <a:pt x="57" y="94"/>
                  </a:lnTo>
                  <a:lnTo>
                    <a:pt x="57" y="94"/>
                  </a:lnTo>
                  <a:lnTo>
                    <a:pt x="57" y="92"/>
                  </a:lnTo>
                  <a:lnTo>
                    <a:pt x="57" y="92"/>
                  </a:lnTo>
                  <a:lnTo>
                    <a:pt x="62" y="85"/>
                  </a:lnTo>
                  <a:lnTo>
                    <a:pt x="62" y="82"/>
                  </a:lnTo>
                  <a:lnTo>
                    <a:pt x="64" y="80"/>
                  </a:lnTo>
                  <a:lnTo>
                    <a:pt x="64" y="80"/>
                  </a:lnTo>
                  <a:lnTo>
                    <a:pt x="64" y="80"/>
                  </a:lnTo>
                  <a:lnTo>
                    <a:pt x="64" y="80"/>
                  </a:lnTo>
                  <a:lnTo>
                    <a:pt x="64" y="78"/>
                  </a:lnTo>
                  <a:lnTo>
                    <a:pt x="64" y="78"/>
                  </a:lnTo>
                  <a:lnTo>
                    <a:pt x="67" y="78"/>
                  </a:lnTo>
                  <a:lnTo>
                    <a:pt x="67" y="78"/>
                  </a:lnTo>
                  <a:lnTo>
                    <a:pt x="67" y="78"/>
                  </a:lnTo>
                  <a:lnTo>
                    <a:pt x="67" y="78"/>
                  </a:lnTo>
                  <a:lnTo>
                    <a:pt x="67" y="75"/>
                  </a:lnTo>
                  <a:lnTo>
                    <a:pt x="67" y="75"/>
                  </a:lnTo>
                  <a:lnTo>
                    <a:pt x="67" y="75"/>
                  </a:lnTo>
                  <a:lnTo>
                    <a:pt x="67" y="75"/>
                  </a:lnTo>
                  <a:lnTo>
                    <a:pt x="67" y="73"/>
                  </a:lnTo>
                  <a:lnTo>
                    <a:pt x="69" y="71"/>
                  </a:lnTo>
                  <a:lnTo>
                    <a:pt x="69" y="71"/>
                  </a:lnTo>
                  <a:lnTo>
                    <a:pt x="69" y="68"/>
                  </a:lnTo>
                  <a:lnTo>
                    <a:pt x="69" y="68"/>
                  </a:lnTo>
                  <a:lnTo>
                    <a:pt x="69" y="68"/>
                  </a:lnTo>
                  <a:lnTo>
                    <a:pt x="69" y="68"/>
                  </a:lnTo>
                  <a:lnTo>
                    <a:pt x="69" y="68"/>
                  </a:lnTo>
                  <a:lnTo>
                    <a:pt x="71" y="68"/>
                  </a:lnTo>
                  <a:lnTo>
                    <a:pt x="71" y="68"/>
                  </a:lnTo>
                  <a:lnTo>
                    <a:pt x="71" y="71"/>
                  </a:lnTo>
                  <a:lnTo>
                    <a:pt x="74" y="71"/>
                  </a:lnTo>
                  <a:lnTo>
                    <a:pt x="74" y="71"/>
                  </a:lnTo>
                  <a:lnTo>
                    <a:pt x="74" y="71"/>
                  </a:lnTo>
                  <a:lnTo>
                    <a:pt x="74" y="71"/>
                  </a:lnTo>
                  <a:lnTo>
                    <a:pt x="71" y="73"/>
                  </a:lnTo>
                  <a:lnTo>
                    <a:pt x="71" y="73"/>
                  </a:lnTo>
                  <a:lnTo>
                    <a:pt x="71" y="73"/>
                  </a:lnTo>
                  <a:lnTo>
                    <a:pt x="71" y="73"/>
                  </a:lnTo>
                  <a:lnTo>
                    <a:pt x="71" y="73"/>
                  </a:lnTo>
                  <a:lnTo>
                    <a:pt x="71" y="73"/>
                  </a:lnTo>
                  <a:lnTo>
                    <a:pt x="71" y="75"/>
                  </a:lnTo>
                  <a:lnTo>
                    <a:pt x="71" y="75"/>
                  </a:lnTo>
                  <a:lnTo>
                    <a:pt x="74" y="75"/>
                  </a:lnTo>
                  <a:lnTo>
                    <a:pt x="74" y="75"/>
                  </a:lnTo>
                  <a:lnTo>
                    <a:pt x="74" y="75"/>
                  </a:lnTo>
                  <a:lnTo>
                    <a:pt x="79" y="75"/>
                  </a:lnTo>
                  <a:lnTo>
                    <a:pt x="79" y="78"/>
                  </a:lnTo>
                  <a:lnTo>
                    <a:pt x="79" y="78"/>
                  </a:lnTo>
                  <a:lnTo>
                    <a:pt x="81" y="78"/>
                  </a:lnTo>
                  <a:lnTo>
                    <a:pt x="83" y="78"/>
                  </a:lnTo>
                  <a:lnTo>
                    <a:pt x="90" y="78"/>
                  </a:lnTo>
                  <a:lnTo>
                    <a:pt x="90" y="78"/>
                  </a:lnTo>
                  <a:lnTo>
                    <a:pt x="95" y="75"/>
                  </a:lnTo>
                  <a:lnTo>
                    <a:pt x="100" y="75"/>
                  </a:lnTo>
                  <a:lnTo>
                    <a:pt x="105" y="73"/>
                  </a:lnTo>
                  <a:lnTo>
                    <a:pt x="105" y="71"/>
                  </a:lnTo>
                  <a:lnTo>
                    <a:pt x="102" y="71"/>
                  </a:lnTo>
                  <a:lnTo>
                    <a:pt x="102" y="71"/>
                  </a:lnTo>
                  <a:lnTo>
                    <a:pt x="102" y="68"/>
                  </a:lnTo>
                  <a:lnTo>
                    <a:pt x="102" y="68"/>
                  </a:lnTo>
                  <a:lnTo>
                    <a:pt x="105" y="68"/>
                  </a:lnTo>
                  <a:lnTo>
                    <a:pt x="105" y="66"/>
                  </a:lnTo>
                  <a:lnTo>
                    <a:pt x="102" y="63"/>
                  </a:lnTo>
                  <a:lnTo>
                    <a:pt x="102" y="63"/>
                  </a:lnTo>
                  <a:lnTo>
                    <a:pt x="105" y="63"/>
                  </a:lnTo>
                  <a:lnTo>
                    <a:pt x="107" y="63"/>
                  </a:lnTo>
                  <a:lnTo>
                    <a:pt x="107" y="61"/>
                  </a:lnTo>
                  <a:lnTo>
                    <a:pt x="109" y="61"/>
                  </a:lnTo>
                  <a:lnTo>
                    <a:pt x="112" y="59"/>
                  </a:lnTo>
                  <a:lnTo>
                    <a:pt x="114" y="59"/>
                  </a:lnTo>
                  <a:lnTo>
                    <a:pt x="116" y="59"/>
                  </a:lnTo>
                  <a:lnTo>
                    <a:pt x="116" y="59"/>
                  </a:lnTo>
                  <a:lnTo>
                    <a:pt x="119" y="56"/>
                  </a:lnTo>
                  <a:lnTo>
                    <a:pt x="119" y="54"/>
                  </a:lnTo>
                  <a:lnTo>
                    <a:pt x="121" y="52"/>
                  </a:lnTo>
                  <a:lnTo>
                    <a:pt x="121" y="49"/>
                  </a:lnTo>
                  <a:lnTo>
                    <a:pt x="123" y="49"/>
                  </a:lnTo>
                  <a:lnTo>
                    <a:pt x="123" y="49"/>
                  </a:lnTo>
                  <a:lnTo>
                    <a:pt x="128" y="49"/>
                  </a:lnTo>
                  <a:lnTo>
                    <a:pt x="133" y="49"/>
                  </a:lnTo>
                  <a:lnTo>
                    <a:pt x="142" y="56"/>
                  </a:lnTo>
                  <a:lnTo>
                    <a:pt x="145" y="56"/>
                  </a:lnTo>
                  <a:lnTo>
                    <a:pt x="147" y="56"/>
                  </a:lnTo>
                  <a:lnTo>
                    <a:pt x="149" y="56"/>
                  </a:lnTo>
                  <a:lnTo>
                    <a:pt x="149" y="56"/>
                  </a:lnTo>
                  <a:lnTo>
                    <a:pt x="152" y="56"/>
                  </a:lnTo>
                  <a:lnTo>
                    <a:pt x="154" y="56"/>
                  </a:lnTo>
                  <a:lnTo>
                    <a:pt x="154" y="54"/>
                  </a:lnTo>
                  <a:lnTo>
                    <a:pt x="154" y="54"/>
                  </a:lnTo>
                  <a:lnTo>
                    <a:pt x="157" y="54"/>
                  </a:lnTo>
                  <a:lnTo>
                    <a:pt x="157" y="54"/>
                  </a:lnTo>
                  <a:lnTo>
                    <a:pt x="159" y="54"/>
                  </a:lnTo>
                  <a:lnTo>
                    <a:pt x="161" y="56"/>
                  </a:lnTo>
                  <a:lnTo>
                    <a:pt x="161" y="56"/>
                  </a:lnTo>
                  <a:lnTo>
                    <a:pt x="159" y="59"/>
                  </a:lnTo>
                  <a:lnTo>
                    <a:pt x="157" y="61"/>
                  </a:lnTo>
                  <a:lnTo>
                    <a:pt x="157" y="61"/>
                  </a:lnTo>
                  <a:lnTo>
                    <a:pt x="159" y="66"/>
                  </a:lnTo>
                  <a:lnTo>
                    <a:pt x="161" y="66"/>
                  </a:lnTo>
                  <a:lnTo>
                    <a:pt x="161" y="63"/>
                  </a:lnTo>
                  <a:lnTo>
                    <a:pt x="161" y="63"/>
                  </a:lnTo>
                  <a:lnTo>
                    <a:pt x="161" y="61"/>
                  </a:lnTo>
                  <a:lnTo>
                    <a:pt x="161" y="61"/>
                  </a:lnTo>
                  <a:lnTo>
                    <a:pt x="164" y="63"/>
                  </a:lnTo>
                  <a:lnTo>
                    <a:pt x="164" y="63"/>
                  </a:lnTo>
                  <a:lnTo>
                    <a:pt x="161" y="66"/>
                  </a:lnTo>
                  <a:lnTo>
                    <a:pt x="161" y="66"/>
                  </a:lnTo>
                  <a:lnTo>
                    <a:pt x="164" y="68"/>
                  </a:lnTo>
                  <a:lnTo>
                    <a:pt x="166" y="66"/>
                  </a:lnTo>
                  <a:lnTo>
                    <a:pt x="166" y="66"/>
                  </a:lnTo>
                  <a:lnTo>
                    <a:pt x="168" y="66"/>
                  </a:lnTo>
                  <a:lnTo>
                    <a:pt x="168" y="66"/>
                  </a:lnTo>
                  <a:lnTo>
                    <a:pt x="168" y="66"/>
                  </a:lnTo>
                  <a:lnTo>
                    <a:pt x="166" y="68"/>
                  </a:lnTo>
                  <a:lnTo>
                    <a:pt x="166" y="71"/>
                  </a:lnTo>
                  <a:lnTo>
                    <a:pt x="168" y="71"/>
                  </a:lnTo>
                  <a:lnTo>
                    <a:pt x="166" y="73"/>
                  </a:lnTo>
                  <a:lnTo>
                    <a:pt x="168" y="73"/>
                  </a:lnTo>
                  <a:lnTo>
                    <a:pt x="173" y="75"/>
                  </a:lnTo>
                  <a:lnTo>
                    <a:pt x="173" y="78"/>
                  </a:lnTo>
                  <a:lnTo>
                    <a:pt x="173" y="78"/>
                  </a:lnTo>
                  <a:lnTo>
                    <a:pt x="173" y="82"/>
                  </a:lnTo>
                  <a:lnTo>
                    <a:pt x="173" y="82"/>
                  </a:lnTo>
                  <a:lnTo>
                    <a:pt x="176" y="85"/>
                  </a:lnTo>
                  <a:lnTo>
                    <a:pt x="176" y="85"/>
                  </a:lnTo>
                  <a:lnTo>
                    <a:pt x="178" y="87"/>
                  </a:lnTo>
                  <a:lnTo>
                    <a:pt x="183" y="85"/>
                  </a:lnTo>
                  <a:lnTo>
                    <a:pt x="185" y="85"/>
                  </a:lnTo>
                  <a:lnTo>
                    <a:pt x="190" y="85"/>
                  </a:lnTo>
                  <a:lnTo>
                    <a:pt x="194" y="87"/>
                  </a:lnTo>
                  <a:lnTo>
                    <a:pt x="194" y="87"/>
                  </a:lnTo>
                  <a:lnTo>
                    <a:pt x="197" y="90"/>
                  </a:lnTo>
                  <a:lnTo>
                    <a:pt x="199" y="90"/>
                  </a:lnTo>
                  <a:lnTo>
                    <a:pt x="202" y="90"/>
                  </a:lnTo>
                  <a:lnTo>
                    <a:pt x="204" y="92"/>
                  </a:lnTo>
                  <a:lnTo>
                    <a:pt x="206" y="92"/>
                  </a:lnTo>
                  <a:lnTo>
                    <a:pt x="206" y="94"/>
                  </a:lnTo>
                  <a:lnTo>
                    <a:pt x="204" y="97"/>
                  </a:lnTo>
                  <a:lnTo>
                    <a:pt x="202" y="101"/>
                  </a:lnTo>
                  <a:lnTo>
                    <a:pt x="202" y="104"/>
                  </a:lnTo>
                  <a:lnTo>
                    <a:pt x="202" y="104"/>
                  </a:lnTo>
                  <a:lnTo>
                    <a:pt x="204" y="106"/>
                  </a:lnTo>
                  <a:lnTo>
                    <a:pt x="206" y="106"/>
                  </a:lnTo>
                  <a:lnTo>
                    <a:pt x="211" y="111"/>
                  </a:lnTo>
                  <a:lnTo>
                    <a:pt x="213" y="111"/>
                  </a:lnTo>
                  <a:lnTo>
                    <a:pt x="220" y="108"/>
                  </a:lnTo>
                  <a:lnTo>
                    <a:pt x="225" y="111"/>
                  </a:lnTo>
                  <a:lnTo>
                    <a:pt x="228" y="111"/>
                  </a:lnTo>
                  <a:lnTo>
                    <a:pt x="230" y="113"/>
                  </a:lnTo>
                  <a:lnTo>
                    <a:pt x="230" y="113"/>
                  </a:lnTo>
                  <a:lnTo>
                    <a:pt x="232" y="116"/>
                  </a:lnTo>
                  <a:lnTo>
                    <a:pt x="232" y="118"/>
                  </a:lnTo>
                  <a:lnTo>
                    <a:pt x="235" y="118"/>
                  </a:lnTo>
                  <a:lnTo>
                    <a:pt x="235" y="118"/>
                  </a:lnTo>
                  <a:lnTo>
                    <a:pt x="239" y="118"/>
                  </a:lnTo>
                  <a:lnTo>
                    <a:pt x="242" y="118"/>
                  </a:lnTo>
                  <a:lnTo>
                    <a:pt x="244" y="118"/>
                  </a:lnTo>
                  <a:lnTo>
                    <a:pt x="244" y="120"/>
                  </a:lnTo>
                  <a:lnTo>
                    <a:pt x="251" y="111"/>
                  </a:lnTo>
                  <a:lnTo>
                    <a:pt x="263" y="123"/>
                  </a:lnTo>
                  <a:lnTo>
                    <a:pt x="258" y="134"/>
                  </a:lnTo>
                  <a:lnTo>
                    <a:pt x="258" y="137"/>
                  </a:lnTo>
                  <a:lnTo>
                    <a:pt x="261" y="139"/>
                  </a:lnTo>
                  <a:lnTo>
                    <a:pt x="261" y="142"/>
                  </a:lnTo>
                  <a:lnTo>
                    <a:pt x="261" y="142"/>
                  </a:lnTo>
                  <a:lnTo>
                    <a:pt x="258" y="142"/>
                  </a:lnTo>
                  <a:lnTo>
                    <a:pt x="258" y="144"/>
                  </a:lnTo>
                  <a:lnTo>
                    <a:pt x="261" y="144"/>
                  </a:lnTo>
                  <a:lnTo>
                    <a:pt x="261" y="146"/>
                  </a:lnTo>
                  <a:lnTo>
                    <a:pt x="256" y="149"/>
                  </a:lnTo>
                  <a:lnTo>
                    <a:pt x="254" y="149"/>
                  </a:lnTo>
                  <a:lnTo>
                    <a:pt x="254" y="151"/>
                  </a:lnTo>
                  <a:lnTo>
                    <a:pt x="254" y="151"/>
                  </a:lnTo>
                  <a:lnTo>
                    <a:pt x="254" y="153"/>
                  </a:lnTo>
                  <a:lnTo>
                    <a:pt x="254" y="156"/>
                  </a:lnTo>
                  <a:lnTo>
                    <a:pt x="254" y="156"/>
                  </a:lnTo>
                  <a:lnTo>
                    <a:pt x="254" y="158"/>
                  </a:lnTo>
                  <a:lnTo>
                    <a:pt x="251" y="161"/>
                  </a:lnTo>
                  <a:lnTo>
                    <a:pt x="251" y="161"/>
                  </a:lnTo>
                  <a:lnTo>
                    <a:pt x="249" y="161"/>
                  </a:lnTo>
                  <a:lnTo>
                    <a:pt x="249" y="161"/>
                  </a:lnTo>
                  <a:lnTo>
                    <a:pt x="249" y="163"/>
                  </a:lnTo>
                  <a:lnTo>
                    <a:pt x="246" y="163"/>
                  </a:lnTo>
                  <a:lnTo>
                    <a:pt x="246" y="163"/>
                  </a:lnTo>
                  <a:lnTo>
                    <a:pt x="246" y="163"/>
                  </a:lnTo>
                  <a:lnTo>
                    <a:pt x="246" y="165"/>
                  </a:lnTo>
                  <a:lnTo>
                    <a:pt x="246" y="165"/>
                  </a:lnTo>
                  <a:lnTo>
                    <a:pt x="246" y="165"/>
                  </a:lnTo>
                  <a:lnTo>
                    <a:pt x="249" y="165"/>
                  </a:lnTo>
                  <a:lnTo>
                    <a:pt x="249" y="165"/>
                  </a:lnTo>
                  <a:lnTo>
                    <a:pt x="246" y="168"/>
                  </a:lnTo>
                  <a:lnTo>
                    <a:pt x="246" y="168"/>
                  </a:lnTo>
                  <a:lnTo>
                    <a:pt x="244" y="170"/>
                  </a:lnTo>
                  <a:lnTo>
                    <a:pt x="244" y="172"/>
                  </a:lnTo>
                  <a:lnTo>
                    <a:pt x="244" y="175"/>
                  </a:lnTo>
                  <a:lnTo>
                    <a:pt x="242" y="175"/>
                  </a:lnTo>
                  <a:lnTo>
                    <a:pt x="242" y="177"/>
                  </a:lnTo>
                  <a:lnTo>
                    <a:pt x="244" y="182"/>
                  </a:lnTo>
                  <a:lnTo>
                    <a:pt x="244" y="184"/>
                  </a:lnTo>
                  <a:lnTo>
                    <a:pt x="246" y="187"/>
                  </a:lnTo>
                  <a:lnTo>
                    <a:pt x="246" y="189"/>
                  </a:lnTo>
                  <a:lnTo>
                    <a:pt x="249" y="191"/>
                  </a:lnTo>
                  <a:lnTo>
                    <a:pt x="251" y="191"/>
                  </a:lnTo>
                  <a:lnTo>
                    <a:pt x="254" y="191"/>
                  </a:lnTo>
                  <a:lnTo>
                    <a:pt x="254" y="189"/>
                  </a:lnTo>
                  <a:lnTo>
                    <a:pt x="256" y="189"/>
                  </a:lnTo>
                  <a:lnTo>
                    <a:pt x="258" y="187"/>
                  </a:lnTo>
                  <a:lnTo>
                    <a:pt x="258" y="182"/>
                  </a:lnTo>
                  <a:lnTo>
                    <a:pt x="256" y="182"/>
                  </a:lnTo>
                  <a:lnTo>
                    <a:pt x="256" y="179"/>
                  </a:lnTo>
                  <a:lnTo>
                    <a:pt x="256" y="179"/>
                  </a:lnTo>
                  <a:lnTo>
                    <a:pt x="256" y="179"/>
                  </a:lnTo>
                  <a:lnTo>
                    <a:pt x="258" y="177"/>
                  </a:lnTo>
                  <a:lnTo>
                    <a:pt x="258" y="177"/>
                  </a:lnTo>
                  <a:lnTo>
                    <a:pt x="258" y="177"/>
                  </a:lnTo>
                  <a:lnTo>
                    <a:pt x="258" y="177"/>
                  </a:lnTo>
                  <a:lnTo>
                    <a:pt x="258" y="179"/>
                  </a:lnTo>
                  <a:lnTo>
                    <a:pt x="258" y="179"/>
                  </a:lnTo>
                  <a:lnTo>
                    <a:pt x="258" y="179"/>
                  </a:lnTo>
                  <a:lnTo>
                    <a:pt x="258" y="182"/>
                  </a:lnTo>
                  <a:lnTo>
                    <a:pt x="261" y="182"/>
                  </a:lnTo>
                  <a:lnTo>
                    <a:pt x="261" y="184"/>
                  </a:lnTo>
                  <a:lnTo>
                    <a:pt x="263" y="182"/>
                  </a:lnTo>
                  <a:lnTo>
                    <a:pt x="263" y="182"/>
                  </a:lnTo>
                  <a:lnTo>
                    <a:pt x="265" y="179"/>
                  </a:lnTo>
                  <a:lnTo>
                    <a:pt x="265" y="177"/>
                  </a:lnTo>
                  <a:lnTo>
                    <a:pt x="265" y="177"/>
                  </a:lnTo>
                  <a:lnTo>
                    <a:pt x="265" y="175"/>
                  </a:lnTo>
                  <a:lnTo>
                    <a:pt x="265" y="175"/>
                  </a:lnTo>
                  <a:lnTo>
                    <a:pt x="268" y="177"/>
                  </a:lnTo>
                  <a:lnTo>
                    <a:pt x="268" y="179"/>
                  </a:lnTo>
                  <a:lnTo>
                    <a:pt x="272" y="187"/>
                  </a:lnTo>
                  <a:lnTo>
                    <a:pt x="275" y="189"/>
                  </a:lnTo>
                  <a:lnTo>
                    <a:pt x="284" y="194"/>
                  </a:lnTo>
                  <a:lnTo>
                    <a:pt x="287" y="196"/>
                  </a:lnTo>
                  <a:lnTo>
                    <a:pt x="289" y="196"/>
                  </a:lnTo>
                  <a:lnTo>
                    <a:pt x="289" y="191"/>
                  </a:lnTo>
                  <a:lnTo>
                    <a:pt x="287" y="189"/>
                  </a:lnTo>
                  <a:lnTo>
                    <a:pt x="284" y="187"/>
                  </a:lnTo>
                  <a:lnTo>
                    <a:pt x="282" y="182"/>
                  </a:lnTo>
                  <a:lnTo>
                    <a:pt x="284" y="182"/>
                  </a:lnTo>
                  <a:lnTo>
                    <a:pt x="287" y="184"/>
                  </a:lnTo>
                  <a:lnTo>
                    <a:pt x="289" y="187"/>
                  </a:lnTo>
                  <a:lnTo>
                    <a:pt x="291" y="191"/>
                  </a:lnTo>
                  <a:lnTo>
                    <a:pt x="291" y="194"/>
                  </a:lnTo>
                  <a:lnTo>
                    <a:pt x="291" y="194"/>
                  </a:lnTo>
                  <a:lnTo>
                    <a:pt x="294" y="196"/>
                  </a:lnTo>
                  <a:lnTo>
                    <a:pt x="296" y="198"/>
                  </a:lnTo>
                  <a:lnTo>
                    <a:pt x="299" y="198"/>
                  </a:lnTo>
                  <a:lnTo>
                    <a:pt x="306" y="196"/>
                  </a:lnTo>
                  <a:lnTo>
                    <a:pt x="310" y="194"/>
                  </a:lnTo>
                  <a:lnTo>
                    <a:pt x="313" y="196"/>
                  </a:lnTo>
                  <a:lnTo>
                    <a:pt x="315" y="196"/>
                  </a:lnTo>
                  <a:lnTo>
                    <a:pt x="317" y="198"/>
                  </a:lnTo>
                  <a:lnTo>
                    <a:pt x="317" y="198"/>
                  </a:lnTo>
                  <a:lnTo>
                    <a:pt x="320" y="201"/>
                  </a:lnTo>
                  <a:lnTo>
                    <a:pt x="320" y="201"/>
                  </a:lnTo>
                  <a:lnTo>
                    <a:pt x="322" y="205"/>
                  </a:lnTo>
                  <a:lnTo>
                    <a:pt x="322" y="205"/>
                  </a:lnTo>
                  <a:lnTo>
                    <a:pt x="325" y="205"/>
                  </a:lnTo>
                  <a:lnTo>
                    <a:pt x="325" y="205"/>
                  </a:lnTo>
                  <a:lnTo>
                    <a:pt x="325" y="201"/>
                  </a:lnTo>
                  <a:lnTo>
                    <a:pt x="327" y="203"/>
                  </a:lnTo>
                  <a:lnTo>
                    <a:pt x="327" y="205"/>
                  </a:lnTo>
                  <a:lnTo>
                    <a:pt x="329" y="203"/>
                  </a:lnTo>
                  <a:lnTo>
                    <a:pt x="329" y="201"/>
                  </a:lnTo>
                  <a:lnTo>
                    <a:pt x="329" y="201"/>
                  </a:lnTo>
                  <a:lnTo>
                    <a:pt x="329" y="198"/>
                  </a:lnTo>
                  <a:lnTo>
                    <a:pt x="329" y="198"/>
                  </a:lnTo>
                  <a:lnTo>
                    <a:pt x="327" y="196"/>
                  </a:lnTo>
                  <a:lnTo>
                    <a:pt x="327" y="196"/>
                  </a:lnTo>
                  <a:lnTo>
                    <a:pt x="329" y="198"/>
                  </a:lnTo>
                  <a:lnTo>
                    <a:pt x="332" y="201"/>
                  </a:lnTo>
                  <a:lnTo>
                    <a:pt x="334" y="205"/>
                  </a:lnTo>
                  <a:lnTo>
                    <a:pt x="334" y="205"/>
                  </a:lnTo>
                  <a:lnTo>
                    <a:pt x="336" y="208"/>
                  </a:lnTo>
                  <a:lnTo>
                    <a:pt x="346" y="213"/>
                  </a:lnTo>
                  <a:lnTo>
                    <a:pt x="346" y="210"/>
                  </a:lnTo>
                  <a:lnTo>
                    <a:pt x="343" y="210"/>
                  </a:lnTo>
                  <a:lnTo>
                    <a:pt x="343" y="208"/>
                  </a:lnTo>
                  <a:lnTo>
                    <a:pt x="343" y="208"/>
                  </a:lnTo>
                  <a:lnTo>
                    <a:pt x="343" y="205"/>
                  </a:lnTo>
                  <a:lnTo>
                    <a:pt x="343" y="203"/>
                  </a:lnTo>
                  <a:lnTo>
                    <a:pt x="343" y="201"/>
                  </a:lnTo>
                  <a:lnTo>
                    <a:pt x="341" y="198"/>
                  </a:lnTo>
                  <a:lnTo>
                    <a:pt x="339" y="194"/>
                  </a:lnTo>
                  <a:lnTo>
                    <a:pt x="334" y="194"/>
                  </a:lnTo>
                  <a:lnTo>
                    <a:pt x="334" y="191"/>
                  </a:lnTo>
                  <a:lnTo>
                    <a:pt x="332" y="189"/>
                  </a:lnTo>
                  <a:lnTo>
                    <a:pt x="332" y="189"/>
                  </a:lnTo>
                  <a:lnTo>
                    <a:pt x="334" y="187"/>
                  </a:lnTo>
                  <a:lnTo>
                    <a:pt x="334" y="184"/>
                  </a:lnTo>
                  <a:lnTo>
                    <a:pt x="332" y="182"/>
                  </a:lnTo>
                  <a:lnTo>
                    <a:pt x="329" y="182"/>
                  </a:lnTo>
                  <a:lnTo>
                    <a:pt x="327" y="184"/>
                  </a:lnTo>
                  <a:lnTo>
                    <a:pt x="325" y="184"/>
                  </a:lnTo>
                  <a:lnTo>
                    <a:pt x="322" y="184"/>
                  </a:lnTo>
                  <a:lnTo>
                    <a:pt x="320" y="182"/>
                  </a:lnTo>
                  <a:lnTo>
                    <a:pt x="320" y="179"/>
                  </a:lnTo>
                  <a:lnTo>
                    <a:pt x="317" y="177"/>
                  </a:lnTo>
                  <a:lnTo>
                    <a:pt x="317" y="177"/>
                  </a:lnTo>
                  <a:lnTo>
                    <a:pt x="310" y="175"/>
                  </a:lnTo>
                  <a:lnTo>
                    <a:pt x="306" y="172"/>
                  </a:lnTo>
                  <a:lnTo>
                    <a:pt x="303" y="170"/>
                  </a:lnTo>
                  <a:lnTo>
                    <a:pt x="301" y="168"/>
                  </a:lnTo>
                  <a:lnTo>
                    <a:pt x="299" y="163"/>
                  </a:lnTo>
                  <a:lnTo>
                    <a:pt x="299" y="161"/>
                  </a:lnTo>
                  <a:lnTo>
                    <a:pt x="299" y="161"/>
                  </a:lnTo>
                  <a:lnTo>
                    <a:pt x="299" y="161"/>
                  </a:lnTo>
                  <a:lnTo>
                    <a:pt x="296" y="158"/>
                  </a:lnTo>
                  <a:lnTo>
                    <a:pt x="296" y="156"/>
                  </a:lnTo>
                  <a:lnTo>
                    <a:pt x="294" y="146"/>
                  </a:lnTo>
                  <a:lnTo>
                    <a:pt x="294" y="146"/>
                  </a:lnTo>
                  <a:lnTo>
                    <a:pt x="294" y="144"/>
                  </a:lnTo>
                  <a:lnTo>
                    <a:pt x="294" y="144"/>
                  </a:lnTo>
                  <a:lnTo>
                    <a:pt x="296" y="146"/>
                  </a:lnTo>
                  <a:lnTo>
                    <a:pt x="301" y="163"/>
                  </a:lnTo>
                  <a:lnTo>
                    <a:pt x="303" y="165"/>
                  </a:lnTo>
                  <a:lnTo>
                    <a:pt x="303" y="165"/>
                  </a:lnTo>
                  <a:lnTo>
                    <a:pt x="313" y="172"/>
                  </a:lnTo>
                  <a:lnTo>
                    <a:pt x="313" y="172"/>
                  </a:lnTo>
                  <a:lnTo>
                    <a:pt x="317" y="172"/>
                  </a:lnTo>
                  <a:lnTo>
                    <a:pt x="317" y="172"/>
                  </a:lnTo>
                  <a:lnTo>
                    <a:pt x="320" y="175"/>
                  </a:lnTo>
                  <a:lnTo>
                    <a:pt x="320" y="175"/>
                  </a:lnTo>
                  <a:lnTo>
                    <a:pt x="322" y="175"/>
                  </a:lnTo>
                  <a:lnTo>
                    <a:pt x="322" y="177"/>
                  </a:lnTo>
                  <a:lnTo>
                    <a:pt x="322" y="177"/>
                  </a:lnTo>
                  <a:lnTo>
                    <a:pt x="325" y="179"/>
                  </a:lnTo>
                  <a:lnTo>
                    <a:pt x="325" y="179"/>
                  </a:lnTo>
                  <a:lnTo>
                    <a:pt x="329" y="177"/>
                  </a:lnTo>
                  <a:lnTo>
                    <a:pt x="332" y="177"/>
                  </a:lnTo>
                  <a:lnTo>
                    <a:pt x="332" y="175"/>
                  </a:lnTo>
                  <a:lnTo>
                    <a:pt x="329" y="172"/>
                  </a:lnTo>
                  <a:lnTo>
                    <a:pt x="327" y="170"/>
                  </a:lnTo>
                  <a:lnTo>
                    <a:pt x="325" y="165"/>
                  </a:lnTo>
                  <a:lnTo>
                    <a:pt x="315" y="161"/>
                  </a:lnTo>
                  <a:lnTo>
                    <a:pt x="313" y="156"/>
                  </a:lnTo>
                  <a:lnTo>
                    <a:pt x="313" y="153"/>
                  </a:lnTo>
                  <a:lnTo>
                    <a:pt x="313" y="144"/>
                  </a:lnTo>
                  <a:lnTo>
                    <a:pt x="310" y="144"/>
                  </a:lnTo>
                  <a:lnTo>
                    <a:pt x="310" y="142"/>
                  </a:lnTo>
                  <a:lnTo>
                    <a:pt x="308" y="139"/>
                  </a:lnTo>
                  <a:lnTo>
                    <a:pt x="308" y="134"/>
                  </a:lnTo>
                  <a:lnTo>
                    <a:pt x="306" y="134"/>
                  </a:lnTo>
                  <a:lnTo>
                    <a:pt x="303" y="132"/>
                  </a:lnTo>
                  <a:lnTo>
                    <a:pt x="303" y="130"/>
                  </a:lnTo>
                  <a:lnTo>
                    <a:pt x="303" y="127"/>
                  </a:lnTo>
                  <a:lnTo>
                    <a:pt x="308" y="125"/>
                  </a:lnTo>
                  <a:lnTo>
                    <a:pt x="308" y="123"/>
                  </a:lnTo>
                  <a:lnTo>
                    <a:pt x="308" y="120"/>
                  </a:lnTo>
                  <a:lnTo>
                    <a:pt x="308" y="120"/>
                  </a:lnTo>
                  <a:lnTo>
                    <a:pt x="306" y="123"/>
                  </a:lnTo>
                  <a:lnTo>
                    <a:pt x="303" y="120"/>
                  </a:lnTo>
                  <a:lnTo>
                    <a:pt x="303" y="118"/>
                  </a:lnTo>
                  <a:lnTo>
                    <a:pt x="303" y="116"/>
                  </a:lnTo>
                  <a:lnTo>
                    <a:pt x="303" y="116"/>
                  </a:lnTo>
                  <a:lnTo>
                    <a:pt x="301" y="116"/>
                  </a:lnTo>
                  <a:lnTo>
                    <a:pt x="301" y="116"/>
                  </a:lnTo>
                  <a:lnTo>
                    <a:pt x="303" y="113"/>
                  </a:lnTo>
                  <a:lnTo>
                    <a:pt x="306" y="113"/>
                  </a:lnTo>
                  <a:lnTo>
                    <a:pt x="306" y="116"/>
                  </a:lnTo>
                  <a:lnTo>
                    <a:pt x="308" y="113"/>
                  </a:lnTo>
                  <a:lnTo>
                    <a:pt x="306" y="111"/>
                  </a:lnTo>
                  <a:lnTo>
                    <a:pt x="303" y="111"/>
                  </a:lnTo>
                  <a:lnTo>
                    <a:pt x="301" y="108"/>
                  </a:lnTo>
                  <a:lnTo>
                    <a:pt x="301" y="108"/>
                  </a:lnTo>
                  <a:lnTo>
                    <a:pt x="299" y="106"/>
                  </a:lnTo>
                  <a:lnTo>
                    <a:pt x="301" y="106"/>
                  </a:lnTo>
                  <a:lnTo>
                    <a:pt x="303" y="106"/>
                  </a:lnTo>
                  <a:lnTo>
                    <a:pt x="308" y="108"/>
                  </a:lnTo>
                  <a:lnTo>
                    <a:pt x="310" y="108"/>
                  </a:lnTo>
                  <a:lnTo>
                    <a:pt x="310" y="108"/>
                  </a:lnTo>
                  <a:lnTo>
                    <a:pt x="308" y="106"/>
                  </a:lnTo>
                  <a:lnTo>
                    <a:pt x="303" y="101"/>
                  </a:lnTo>
                  <a:lnTo>
                    <a:pt x="301" y="99"/>
                  </a:lnTo>
                  <a:lnTo>
                    <a:pt x="299" y="97"/>
                  </a:lnTo>
                  <a:lnTo>
                    <a:pt x="296" y="97"/>
                  </a:lnTo>
                  <a:lnTo>
                    <a:pt x="296" y="97"/>
                  </a:lnTo>
                  <a:lnTo>
                    <a:pt x="294" y="97"/>
                  </a:lnTo>
                  <a:lnTo>
                    <a:pt x="294" y="94"/>
                  </a:lnTo>
                  <a:lnTo>
                    <a:pt x="294" y="94"/>
                  </a:lnTo>
                  <a:lnTo>
                    <a:pt x="296" y="92"/>
                  </a:lnTo>
                  <a:lnTo>
                    <a:pt x="296" y="92"/>
                  </a:lnTo>
                  <a:lnTo>
                    <a:pt x="299" y="94"/>
                  </a:lnTo>
                  <a:lnTo>
                    <a:pt x="301" y="97"/>
                  </a:lnTo>
                  <a:lnTo>
                    <a:pt x="306" y="101"/>
                  </a:lnTo>
                  <a:lnTo>
                    <a:pt x="308" y="99"/>
                  </a:lnTo>
                  <a:lnTo>
                    <a:pt x="308" y="99"/>
                  </a:lnTo>
                  <a:lnTo>
                    <a:pt x="308" y="99"/>
                  </a:lnTo>
                  <a:lnTo>
                    <a:pt x="310" y="99"/>
                  </a:lnTo>
                  <a:lnTo>
                    <a:pt x="313" y="97"/>
                  </a:lnTo>
                  <a:lnTo>
                    <a:pt x="313" y="97"/>
                  </a:lnTo>
                  <a:lnTo>
                    <a:pt x="310" y="94"/>
                  </a:lnTo>
                  <a:lnTo>
                    <a:pt x="308" y="92"/>
                  </a:lnTo>
                  <a:lnTo>
                    <a:pt x="303" y="92"/>
                  </a:lnTo>
                  <a:lnTo>
                    <a:pt x="301" y="92"/>
                  </a:lnTo>
                  <a:lnTo>
                    <a:pt x="301" y="92"/>
                  </a:lnTo>
                  <a:lnTo>
                    <a:pt x="299" y="90"/>
                  </a:lnTo>
                  <a:lnTo>
                    <a:pt x="299" y="90"/>
                  </a:lnTo>
                  <a:lnTo>
                    <a:pt x="299" y="90"/>
                  </a:lnTo>
                  <a:lnTo>
                    <a:pt x="299" y="90"/>
                  </a:lnTo>
                  <a:lnTo>
                    <a:pt x="303" y="90"/>
                  </a:lnTo>
                  <a:lnTo>
                    <a:pt x="303" y="90"/>
                  </a:lnTo>
                  <a:lnTo>
                    <a:pt x="306" y="90"/>
                  </a:lnTo>
                  <a:lnTo>
                    <a:pt x="308" y="90"/>
                  </a:lnTo>
                  <a:lnTo>
                    <a:pt x="308" y="92"/>
                  </a:lnTo>
                  <a:lnTo>
                    <a:pt x="308" y="92"/>
                  </a:lnTo>
                  <a:lnTo>
                    <a:pt x="308" y="87"/>
                  </a:lnTo>
                  <a:lnTo>
                    <a:pt x="306" y="85"/>
                  </a:lnTo>
                  <a:lnTo>
                    <a:pt x="306" y="82"/>
                  </a:lnTo>
                  <a:lnTo>
                    <a:pt x="303" y="80"/>
                  </a:lnTo>
                  <a:lnTo>
                    <a:pt x="301" y="80"/>
                  </a:lnTo>
                  <a:lnTo>
                    <a:pt x="299" y="82"/>
                  </a:lnTo>
                  <a:lnTo>
                    <a:pt x="299" y="80"/>
                  </a:lnTo>
                  <a:lnTo>
                    <a:pt x="296" y="80"/>
                  </a:lnTo>
                  <a:lnTo>
                    <a:pt x="296" y="78"/>
                  </a:lnTo>
                  <a:lnTo>
                    <a:pt x="296" y="78"/>
                  </a:lnTo>
                  <a:lnTo>
                    <a:pt x="294" y="78"/>
                  </a:lnTo>
                  <a:lnTo>
                    <a:pt x="294" y="75"/>
                  </a:lnTo>
                  <a:lnTo>
                    <a:pt x="291" y="75"/>
                  </a:lnTo>
                  <a:lnTo>
                    <a:pt x="289" y="75"/>
                  </a:lnTo>
                  <a:lnTo>
                    <a:pt x="289" y="73"/>
                  </a:lnTo>
                  <a:lnTo>
                    <a:pt x="289" y="73"/>
                  </a:lnTo>
                  <a:lnTo>
                    <a:pt x="287" y="73"/>
                  </a:lnTo>
                  <a:lnTo>
                    <a:pt x="284" y="73"/>
                  </a:lnTo>
                  <a:lnTo>
                    <a:pt x="284" y="73"/>
                  </a:lnTo>
                  <a:lnTo>
                    <a:pt x="284" y="71"/>
                  </a:lnTo>
                  <a:lnTo>
                    <a:pt x="287" y="71"/>
                  </a:lnTo>
                  <a:lnTo>
                    <a:pt x="289" y="71"/>
                  </a:lnTo>
                  <a:lnTo>
                    <a:pt x="289" y="68"/>
                  </a:lnTo>
                  <a:lnTo>
                    <a:pt x="289" y="71"/>
                  </a:lnTo>
                  <a:lnTo>
                    <a:pt x="296" y="71"/>
                  </a:lnTo>
                  <a:lnTo>
                    <a:pt x="296" y="73"/>
                  </a:lnTo>
                  <a:lnTo>
                    <a:pt x="299" y="73"/>
                  </a:lnTo>
                  <a:lnTo>
                    <a:pt x="299" y="73"/>
                  </a:lnTo>
                  <a:lnTo>
                    <a:pt x="301" y="73"/>
                  </a:lnTo>
                  <a:lnTo>
                    <a:pt x="301" y="75"/>
                  </a:lnTo>
                  <a:lnTo>
                    <a:pt x="301" y="73"/>
                  </a:lnTo>
                  <a:lnTo>
                    <a:pt x="301" y="73"/>
                  </a:lnTo>
                  <a:lnTo>
                    <a:pt x="303" y="73"/>
                  </a:lnTo>
                  <a:lnTo>
                    <a:pt x="303" y="75"/>
                  </a:lnTo>
                  <a:lnTo>
                    <a:pt x="308" y="71"/>
                  </a:lnTo>
                  <a:lnTo>
                    <a:pt x="308" y="71"/>
                  </a:lnTo>
                  <a:lnTo>
                    <a:pt x="303" y="71"/>
                  </a:lnTo>
                  <a:lnTo>
                    <a:pt x="301" y="68"/>
                  </a:lnTo>
                  <a:lnTo>
                    <a:pt x="299" y="66"/>
                  </a:lnTo>
                  <a:lnTo>
                    <a:pt x="296" y="63"/>
                  </a:lnTo>
                  <a:lnTo>
                    <a:pt x="299" y="63"/>
                  </a:lnTo>
                  <a:lnTo>
                    <a:pt x="301" y="63"/>
                  </a:lnTo>
                  <a:lnTo>
                    <a:pt x="303" y="66"/>
                  </a:lnTo>
                  <a:lnTo>
                    <a:pt x="303" y="68"/>
                  </a:lnTo>
                  <a:lnTo>
                    <a:pt x="306" y="68"/>
                  </a:lnTo>
                  <a:lnTo>
                    <a:pt x="306" y="66"/>
                  </a:lnTo>
                  <a:lnTo>
                    <a:pt x="306" y="66"/>
                  </a:lnTo>
                  <a:lnTo>
                    <a:pt x="301" y="61"/>
                  </a:lnTo>
                  <a:lnTo>
                    <a:pt x="301" y="61"/>
                  </a:lnTo>
                  <a:lnTo>
                    <a:pt x="301" y="61"/>
                  </a:lnTo>
                  <a:lnTo>
                    <a:pt x="308" y="61"/>
                  </a:lnTo>
                  <a:lnTo>
                    <a:pt x="308" y="59"/>
                  </a:lnTo>
                  <a:lnTo>
                    <a:pt x="306" y="59"/>
                  </a:lnTo>
                  <a:lnTo>
                    <a:pt x="308" y="56"/>
                  </a:lnTo>
                  <a:lnTo>
                    <a:pt x="308" y="56"/>
                  </a:lnTo>
                  <a:lnTo>
                    <a:pt x="308" y="56"/>
                  </a:lnTo>
                  <a:lnTo>
                    <a:pt x="310" y="54"/>
                  </a:lnTo>
                  <a:lnTo>
                    <a:pt x="308" y="54"/>
                  </a:lnTo>
                  <a:lnTo>
                    <a:pt x="308" y="54"/>
                  </a:lnTo>
                  <a:lnTo>
                    <a:pt x="306" y="52"/>
                  </a:lnTo>
                  <a:lnTo>
                    <a:pt x="303" y="52"/>
                  </a:lnTo>
                  <a:lnTo>
                    <a:pt x="301" y="52"/>
                  </a:lnTo>
                  <a:lnTo>
                    <a:pt x="308" y="47"/>
                  </a:lnTo>
                  <a:lnTo>
                    <a:pt x="310" y="49"/>
                  </a:lnTo>
                  <a:lnTo>
                    <a:pt x="313" y="54"/>
                  </a:lnTo>
                  <a:lnTo>
                    <a:pt x="315" y="59"/>
                  </a:lnTo>
                  <a:lnTo>
                    <a:pt x="317" y="54"/>
                  </a:lnTo>
                  <a:lnTo>
                    <a:pt x="317" y="54"/>
                  </a:lnTo>
                  <a:lnTo>
                    <a:pt x="317" y="54"/>
                  </a:lnTo>
                  <a:lnTo>
                    <a:pt x="317" y="52"/>
                  </a:lnTo>
                  <a:lnTo>
                    <a:pt x="315" y="49"/>
                  </a:lnTo>
                  <a:lnTo>
                    <a:pt x="315" y="40"/>
                  </a:lnTo>
                  <a:lnTo>
                    <a:pt x="315" y="40"/>
                  </a:lnTo>
                  <a:lnTo>
                    <a:pt x="315" y="40"/>
                  </a:lnTo>
                  <a:lnTo>
                    <a:pt x="315" y="37"/>
                  </a:lnTo>
                  <a:lnTo>
                    <a:pt x="317" y="37"/>
                  </a:lnTo>
                  <a:lnTo>
                    <a:pt x="317" y="37"/>
                  </a:lnTo>
                  <a:lnTo>
                    <a:pt x="317" y="40"/>
                  </a:lnTo>
                  <a:lnTo>
                    <a:pt x="317" y="42"/>
                  </a:lnTo>
                  <a:lnTo>
                    <a:pt x="317" y="47"/>
                  </a:lnTo>
                  <a:lnTo>
                    <a:pt x="320" y="49"/>
                  </a:lnTo>
                  <a:lnTo>
                    <a:pt x="320" y="52"/>
                  </a:lnTo>
                  <a:lnTo>
                    <a:pt x="322" y="47"/>
                  </a:lnTo>
                  <a:lnTo>
                    <a:pt x="327" y="42"/>
                  </a:lnTo>
                  <a:lnTo>
                    <a:pt x="332" y="37"/>
                  </a:lnTo>
                  <a:lnTo>
                    <a:pt x="332" y="37"/>
                  </a:lnTo>
                  <a:lnTo>
                    <a:pt x="332" y="35"/>
                  </a:lnTo>
                  <a:lnTo>
                    <a:pt x="332" y="35"/>
                  </a:lnTo>
                  <a:lnTo>
                    <a:pt x="327" y="35"/>
                  </a:lnTo>
                  <a:lnTo>
                    <a:pt x="327" y="33"/>
                  </a:lnTo>
                  <a:lnTo>
                    <a:pt x="327" y="26"/>
                  </a:lnTo>
                  <a:lnTo>
                    <a:pt x="327" y="26"/>
                  </a:lnTo>
                  <a:lnTo>
                    <a:pt x="329" y="23"/>
                  </a:lnTo>
                  <a:lnTo>
                    <a:pt x="329" y="23"/>
                  </a:lnTo>
                  <a:lnTo>
                    <a:pt x="336" y="23"/>
                  </a:lnTo>
                  <a:lnTo>
                    <a:pt x="336" y="21"/>
                  </a:lnTo>
                  <a:lnTo>
                    <a:pt x="339" y="19"/>
                  </a:lnTo>
                  <a:lnTo>
                    <a:pt x="339" y="16"/>
                  </a:lnTo>
                  <a:lnTo>
                    <a:pt x="341" y="16"/>
                  </a:lnTo>
                  <a:lnTo>
                    <a:pt x="341" y="21"/>
                  </a:lnTo>
                  <a:lnTo>
                    <a:pt x="341" y="23"/>
                  </a:lnTo>
                  <a:lnTo>
                    <a:pt x="339" y="26"/>
                  </a:lnTo>
                  <a:lnTo>
                    <a:pt x="339" y="30"/>
                  </a:lnTo>
                  <a:lnTo>
                    <a:pt x="336" y="33"/>
                  </a:lnTo>
                  <a:lnTo>
                    <a:pt x="339" y="35"/>
                  </a:lnTo>
                  <a:lnTo>
                    <a:pt x="339" y="33"/>
                  </a:lnTo>
                  <a:lnTo>
                    <a:pt x="346" y="26"/>
                  </a:lnTo>
                  <a:lnTo>
                    <a:pt x="346" y="23"/>
                  </a:lnTo>
                  <a:lnTo>
                    <a:pt x="348" y="21"/>
                  </a:lnTo>
                  <a:lnTo>
                    <a:pt x="348" y="19"/>
                  </a:lnTo>
                  <a:lnTo>
                    <a:pt x="351" y="16"/>
                  </a:lnTo>
                  <a:lnTo>
                    <a:pt x="351" y="19"/>
                  </a:lnTo>
                  <a:lnTo>
                    <a:pt x="351" y="23"/>
                  </a:lnTo>
                  <a:lnTo>
                    <a:pt x="348" y="26"/>
                  </a:lnTo>
                  <a:lnTo>
                    <a:pt x="346" y="28"/>
                  </a:lnTo>
                  <a:lnTo>
                    <a:pt x="348" y="28"/>
                  </a:lnTo>
                  <a:lnTo>
                    <a:pt x="351" y="30"/>
                  </a:lnTo>
                  <a:lnTo>
                    <a:pt x="353" y="30"/>
                  </a:lnTo>
                  <a:lnTo>
                    <a:pt x="353" y="30"/>
                  </a:lnTo>
                  <a:lnTo>
                    <a:pt x="351" y="33"/>
                  </a:lnTo>
                  <a:lnTo>
                    <a:pt x="346" y="30"/>
                  </a:lnTo>
                  <a:lnTo>
                    <a:pt x="343" y="33"/>
                  </a:lnTo>
                  <a:lnTo>
                    <a:pt x="343" y="33"/>
                  </a:lnTo>
                  <a:lnTo>
                    <a:pt x="341" y="35"/>
                  </a:lnTo>
                  <a:lnTo>
                    <a:pt x="339" y="40"/>
                  </a:lnTo>
                  <a:lnTo>
                    <a:pt x="339" y="42"/>
                  </a:lnTo>
                  <a:lnTo>
                    <a:pt x="341" y="42"/>
                  </a:lnTo>
                  <a:lnTo>
                    <a:pt x="351" y="40"/>
                  </a:lnTo>
                  <a:lnTo>
                    <a:pt x="355" y="40"/>
                  </a:lnTo>
                  <a:lnTo>
                    <a:pt x="355" y="42"/>
                  </a:lnTo>
                  <a:lnTo>
                    <a:pt x="353" y="42"/>
                  </a:lnTo>
                  <a:lnTo>
                    <a:pt x="353" y="42"/>
                  </a:lnTo>
                  <a:lnTo>
                    <a:pt x="348" y="45"/>
                  </a:lnTo>
                  <a:lnTo>
                    <a:pt x="339" y="47"/>
                  </a:lnTo>
                  <a:lnTo>
                    <a:pt x="329" y="49"/>
                  </a:lnTo>
                  <a:lnTo>
                    <a:pt x="329" y="49"/>
                  </a:lnTo>
                  <a:lnTo>
                    <a:pt x="329" y="52"/>
                  </a:lnTo>
                  <a:lnTo>
                    <a:pt x="329" y="54"/>
                  </a:lnTo>
                  <a:lnTo>
                    <a:pt x="327" y="54"/>
                  </a:lnTo>
                  <a:lnTo>
                    <a:pt x="327" y="54"/>
                  </a:lnTo>
                  <a:lnTo>
                    <a:pt x="325" y="56"/>
                  </a:lnTo>
                  <a:lnTo>
                    <a:pt x="325" y="56"/>
                  </a:lnTo>
                  <a:lnTo>
                    <a:pt x="325" y="59"/>
                  </a:lnTo>
                  <a:lnTo>
                    <a:pt x="325" y="61"/>
                  </a:lnTo>
                  <a:lnTo>
                    <a:pt x="322" y="71"/>
                  </a:lnTo>
                  <a:lnTo>
                    <a:pt x="322" y="75"/>
                  </a:lnTo>
                  <a:lnTo>
                    <a:pt x="322" y="75"/>
                  </a:lnTo>
                  <a:lnTo>
                    <a:pt x="322" y="78"/>
                  </a:lnTo>
                  <a:lnTo>
                    <a:pt x="322" y="78"/>
                  </a:lnTo>
                  <a:lnTo>
                    <a:pt x="325" y="80"/>
                  </a:lnTo>
                  <a:lnTo>
                    <a:pt x="325" y="80"/>
                  </a:lnTo>
                  <a:lnTo>
                    <a:pt x="327" y="80"/>
                  </a:lnTo>
                  <a:lnTo>
                    <a:pt x="327" y="82"/>
                  </a:lnTo>
                  <a:lnTo>
                    <a:pt x="327" y="87"/>
                  </a:lnTo>
                  <a:lnTo>
                    <a:pt x="327" y="90"/>
                  </a:lnTo>
                  <a:lnTo>
                    <a:pt x="329" y="90"/>
                  </a:lnTo>
                  <a:lnTo>
                    <a:pt x="329" y="90"/>
                  </a:lnTo>
                  <a:lnTo>
                    <a:pt x="329" y="85"/>
                  </a:lnTo>
                  <a:lnTo>
                    <a:pt x="329" y="80"/>
                  </a:lnTo>
                  <a:lnTo>
                    <a:pt x="334" y="78"/>
                  </a:lnTo>
                  <a:lnTo>
                    <a:pt x="334" y="78"/>
                  </a:lnTo>
                  <a:lnTo>
                    <a:pt x="332" y="78"/>
                  </a:lnTo>
                  <a:lnTo>
                    <a:pt x="334" y="78"/>
                  </a:lnTo>
                  <a:lnTo>
                    <a:pt x="336" y="78"/>
                  </a:lnTo>
                  <a:lnTo>
                    <a:pt x="339" y="75"/>
                  </a:lnTo>
                  <a:lnTo>
                    <a:pt x="341" y="75"/>
                  </a:lnTo>
                  <a:lnTo>
                    <a:pt x="339" y="78"/>
                  </a:lnTo>
                  <a:lnTo>
                    <a:pt x="336" y="82"/>
                  </a:lnTo>
                  <a:lnTo>
                    <a:pt x="334" y="85"/>
                  </a:lnTo>
                  <a:lnTo>
                    <a:pt x="336" y="85"/>
                  </a:lnTo>
                  <a:lnTo>
                    <a:pt x="334" y="87"/>
                  </a:lnTo>
                  <a:lnTo>
                    <a:pt x="332" y="87"/>
                  </a:lnTo>
                  <a:lnTo>
                    <a:pt x="334" y="87"/>
                  </a:lnTo>
                  <a:lnTo>
                    <a:pt x="334" y="90"/>
                  </a:lnTo>
                  <a:lnTo>
                    <a:pt x="334" y="90"/>
                  </a:lnTo>
                  <a:lnTo>
                    <a:pt x="336" y="90"/>
                  </a:lnTo>
                  <a:lnTo>
                    <a:pt x="336" y="92"/>
                  </a:lnTo>
                  <a:lnTo>
                    <a:pt x="334" y="94"/>
                  </a:lnTo>
                  <a:lnTo>
                    <a:pt x="332" y="97"/>
                  </a:lnTo>
                  <a:lnTo>
                    <a:pt x="329" y="97"/>
                  </a:lnTo>
                  <a:lnTo>
                    <a:pt x="327" y="97"/>
                  </a:lnTo>
                  <a:lnTo>
                    <a:pt x="327" y="97"/>
                  </a:lnTo>
                  <a:lnTo>
                    <a:pt x="322" y="94"/>
                  </a:lnTo>
                  <a:lnTo>
                    <a:pt x="322" y="94"/>
                  </a:lnTo>
                  <a:lnTo>
                    <a:pt x="320" y="92"/>
                  </a:lnTo>
                  <a:lnTo>
                    <a:pt x="320" y="94"/>
                  </a:lnTo>
                  <a:lnTo>
                    <a:pt x="320" y="97"/>
                  </a:lnTo>
                  <a:lnTo>
                    <a:pt x="320" y="99"/>
                  </a:lnTo>
                  <a:lnTo>
                    <a:pt x="317" y="101"/>
                  </a:lnTo>
                  <a:lnTo>
                    <a:pt x="320" y="104"/>
                  </a:lnTo>
                  <a:lnTo>
                    <a:pt x="320" y="113"/>
                  </a:lnTo>
                  <a:lnTo>
                    <a:pt x="320" y="116"/>
                  </a:lnTo>
                  <a:lnTo>
                    <a:pt x="322" y="113"/>
                  </a:lnTo>
                  <a:lnTo>
                    <a:pt x="322" y="113"/>
                  </a:lnTo>
                  <a:lnTo>
                    <a:pt x="325" y="111"/>
                  </a:lnTo>
                  <a:lnTo>
                    <a:pt x="322" y="111"/>
                  </a:lnTo>
                  <a:lnTo>
                    <a:pt x="322" y="111"/>
                  </a:lnTo>
                  <a:lnTo>
                    <a:pt x="322" y="108"/>
                  </a:lnTo>
                  <a:lnTo>
                    <a:pt x="322" y="108"/>
                  </a:lnTo>
                  <a:lnTo>
                    <a:pt x="322" y="106"/>
                  </a:lnTo>
                  <a:lnTo>
                    <a:pt x="322" y="106"/>
                  </a:lnTo>
                  <a:lnTo>
                    <a:pt x="325" y="106"/>
                  </a:lnTo>
                  <a:lnTo>
                    <a:pt x="327" y="104"/>
                  </a:lnTo>
                  <a:lnTo>
                    <a:pt x="327" y="104"/>
                  </a:lnTo>
                  <a:lnTo>
                    <a:pt x="327" y="104"/>
                  </a:lnTo>
                  <a:lnTo>
                    <a:pt x="327" y="101"/>
                  </a:lnTo>
                  <a:lnTo>
                    <a:pt x="327" y="101"/>
                  </a:lnTo>
                  <a:lnTo>
                    <a:pt x="329" y="101"/>
                  </a:lnTo>
                  <a:lnTo>
                    <a:pt x="329" y="99"/>
                  </a:lnTo>
                  <a:lnTo>
                    <a:pt x="329" y="99"/>
                  </a:lnTo>
                  <a:lnTo>
                    <a:pt x="334" y="101"/>
                  </a:lnTo>
                  <a:lnTo>
                    <a:pt x="334" y="104"/>
                  </a:lnTo>
                  <a:lnTo>
                    <a:pt x="334" y="106"/>
                  </a:lnTo>
                  <a:lnTo>
                    <a:pt x="334" y="106"/>
                  </a:lnTo>
                  <a:lnTo>
                    <a:pt x="336" y="106"/>
                  </a:lnTo>
                  <a:lnTo>
                    <a:pt x="336" y="106"/>
                  </a:lnTo>
                  <a:lnTo>
                    <a:pt x="336" y="104"/>
                  </a:lnTo>
                  <a:lnTo>
                    <a:pt x="336" y="104"/>
                  </a:lnTo>
                  <a:lnTo>
                    <a:pt x="339" y="104"/>
                  </a:lnTo>
                  <a:lnTo>
                    <a:pt x="339" y="104"/>
                  </a:lnTo>
                  <a:lnTo>
                    <a:pt x="339" y="106"/>
                  </a:lnTo>
                  <a:lnTo>
                    <a:pt x="339" y="106"/>
                  </a:lnTo>
                  <a:lnTo>
                    <a:pt x="343" y="108"/>
                  </a:lnTo>
                  <a:lnTo>
                    <a:pt x="341" y="108"/>
                  </a:lnTo>
                  <a:lnTo>
                    <a:pt x="339" y="111"/>
                  </a:lnTo>
                  <a:lnTo>
                    <a:pt x="336" y="113"/>
                  </a:lnTo>
                  <a:lnTo>
                    <a:pt x="339" y="116"/>
                  </a:lnTo>
                  <a:lnTo>
                    <a:pt x="339" y="118"/>
                  </a:lnTo>
                  <a:lnTo>
                    <a:pt x="341" y="118"/>
                  </a:lnTo>
                  <a:lnTo>
                    <a:pt x="343" y="118"/>
                  </a:lnTo>
                  <a:lnTo>
                    <a:pt x="343" y="116"/>
                  </a:lnTo>
                  <a:lnTo>
                    <a:pt x="346" y="118"/>
                  </a:lnTo>
                  <a:lnTo>
                    <a:pt x="346" y="118"/>
                  </a:lnTo>
                  <a:lnTo>
                    <a:pt x="343" y="120"/>
                  </a:lnTo>
                  <a:lnTo>
                    <a:pt x="343" y="120"/>
                  </a:lnTo>
                  <a:lnTo>
                    <a:pt x="341" y="123"/>
                  </a:lnTo>
                  <a:lnTo>
                    <a:pt x="339" y="120"/>
                  </a:lnTo>
                  <a:lnTo>
                    <a:pt x="336" y="120"/>
                  </a:lnTo>
                  <a:lnTo>
                    <a:pt x="336" y="120"/>
                  </a:lnTo>
                  <a:lnTo>
                    <a:pt x="334" y="118"/>
                  </a:lnTo>
                  <a:lnTo>
                    <a:pt x="334" y="116"/>
                  </a:lnTo>
                  <a:lnTo>
                    <a:pt x="334" y="116"/>
                  </a:lnTo>
                  <a:lnTo>
                    <a:pt x="332" y="116"/>
                  </a:lnTo>
                  <a:lnTo>
                    <a:pt x="332" y="116"/>
                  </a:lnTo>
                  <a:lnTo>
                    <a:pt x="329" y="113"/>
                  </a:lnTo>
                  <a:lnTo>
                    <a:pt x="327" y="116"/>
                  </a:lnTo>
                  <a:lnTo>
                    <a:pt x="327" y="118"/>
                  </a:lnTo>
                  <a:lnTo>
                    <a:pt x="327" y="120"/>
                  </a:lnTo>
                  <a:lnTo>
                    <a:pt x="327" y="120"/>
                  </a:lnTo>
                  <a:lnTo>
                    <a:pt x="325" y="127"/>
                  </a:lnTo>
                  <a:lnTo>
                    <a:pt x="325" y="130"/>
                  </a:lnTo>
                  <a:lnTo>
                    <a:pt x="325" y="132"/>
                  </a:lnTo>
                  <a:lnTo>
                    <a:pt x="325" y="134"/>
                  </a:lnTo>
                  <a:lnTo>
                    <a:pt x="327" y="134"/>
                  </a:lnTo>
                  <a:lnTo>
                    <a:pt x="327" y="134"/>
                  </a:lnTo>
                  <a:lnTo>
                    <a:pt x="329" y="134"/>
                  </a:lnTo>
                  <a:lnTo>
                    <a:pt x="329" y="132"/>
                  </a:lnTo>
                  <a:lnTo>
                    <a:pt x="329" y="132"/>
                  </a:lnTo>
                  <a:lnTo>
                    <a:pt x="327" y="130"/>
                  </a:lnTo>
                  <a:lnTo>
                    <a:pt x="327" y="125"/>
                  </a:lnTo>
                  <a:lnTo>
                    <a:pt x="329" y="123"/>
                  </a:lnTo>
                  <a:lnTo>
                    <a:pt x="329" y="123"/>
                  </a:lnTo>
                  <a:lnTo>
                    <a:pt x="329" y="123"/>
                  </a:lnTo>
                  <a:lnTo>
                    <a:pt x="329" y="127"/>
                  </a:lnTo>
                  <a:lnTo>
                    <a:pt x="332" y="130"/>
                  </a:lnTo>
                  <a:lnTo>
                    <a:pt x="332" y="127"/>
                  </a:lnTo>
                  <a:lnTo>
                    <a:pt x="334" y="123"/>
                  </a:lnTo>
                  <a:lnTo>
                    <a:pt x="336" y="123"/>
                  </a:lnTo>
                  <a:lnTo>
                    <a:pt x="336" y="125"/>
                  </a:lnTo>
                  <a:lnTo>
                    <a:pt x="336" y="130"/>
                  </a:lnTo>
                  <a:lnTo>
                    <a:pt x="336" y="130"/>
                  </a:lnTo>
                  <a:lnTo>
                    <a:pt x="339" y="132"/>
                  </a:lnTo>
                  <a:lnTo>
                    <a:pt x="339" y="132"/>
                  </a:lnTo>
                  <a:lnTo>
                    <a:pt x="341" y="132"/>
                  </a:lnTo>
                  <a:lnTo>
                    <a:pt x="341" y="130"/>
                  </a:lnTo>
                  <a:lnTo>
                    <a:pt x="341" y="127"/>
                  </a:lnTo>
                  <a:lnTo>
                    <a:pt x="341" y="127"/>
                  </a:lnTo>
                  <a:lnTo>
                    <a:pt x="341" y="127"/>
                  </a:lnTo>
                  <a:lnTo>
                    <a:pt x="343" y="130"/>
                  </a:lnTo>
                  <a:lnTo>
                    <a:pt x="341" y="130"/>
                  </a:lnTo>
                  <a:lnTo>
                    <a:pt x="341" y="132"/>
                  </a:lnTo>
                  <a:lnTo>
                    <a:pt x="343" y="132"/>
                  </a:lnTo>
                  <a:lnTo>
                    <a:pt x="343" y="132"/>
                  </a:lnTo>
                  <a:lnTo>
                    <a:pt x="346" y="132"/>
                  </a:lnTo>
                  <a:lnTo>
                    <a:pt x="348" y="130"/>
                  </a:lnTo>
                  <a:lnTo>
                    <a:pt x="348" y="132"/>
                  </a:lnTo>
                  <a:lnTo>
                    <a:pt x="348" y="132"/>
                  </a:lnTo>
                  <a:lnTo>
                    <a:pt x="346" y="134"/>
                  </a:lnTo>
                  <a:lnTo>
                    <a:pt x="343" y="134"/>
                  </a:lnTo>
                  <a:lnTo>
                    <a:pt x="346" y="134"/>
                  </a:lnTo>
                  <a:lnTo>
                    <a:pt x="346" y="137"/>
                  </a:lnTo>
                  <a:lnTo>
                    <a:pt x="348" y="134"/>
                  </a:lnTo>
                  <a:lnTo>
                    <a:pt x="348" y="134"/>
                  </a:lnTo>
                  <a:lnTo>
                    <a:pt x="351" y="134"/>
                  </a:lnTo>
                  <a:lnTo>
                    <a:pt x="351" y="137"/>
                  </a:lnTo>
                  <a:lnTo>
                    <a:pt x="353" y="137"/>
                  </a:lnTo>
                  <a:lnTo>
                    <a:pt x="355" y="139"/>
                  </a:lnTo>
                  <a:lnTo>
                    <a:pt x="358" y="139"/>
                  </a:lnTo>
                  <a:lnTo>
                    <a:pt x="360" y="137"/>
                  </a:lnTo>
                  <a:lnTo>
                    <a:pt x="362" y="134"/>
                  </a:lnTo>
                  <a:lnTo>
                    <a:pt x="362" y="130"/>
                  </a:lnTo>
                  <a:lnTo>
                    <a:pt x="362" y="130"/>
                  </a:lnTo>
                  <a:lnTo>
                    <a:pt x="362" y="132"/>
                  </a:lnTo>
                  <a:lnTo>
                    <a:pt x="365" y="132"/>
                  </a:lnTo>
                  <a:lnTo>
                    <a:pt x="362" y="134"/>
                  </a:lnTo>
                  <a:lnTo>
                    <a:pt x="365" y="137"/>
                  </a:lnTo>
                  <a:lnTo>
                    <a:pt x="362" y="139"/>
                  </a:lnTo>
                  <a:lnTo>
                    <a:pt x="362" y="142"/>
                  </a:lnTo>
                  <a:lnTo>
                    <a:pt x="360" y="142"/>
                  </a:lnTo>
                  <a:lnTo>
                    <a:pt x="358" y="142"/>
                  </a:lnTo>
                  <a:lnTo>
                    <a:pt x="348" y="142"/>
                  </a:lnTo>
                  <a:lnTo>
                    <a:pt x="346" y="142"/>
                  </a:lnTo>
                  <a:lnTo>
                    <a:pt x="343" y="142"/>
                  </a:lnTo>
                  <a:lnTo>
                    <a:pt x="343" y="139"/>
                  </a:lnTo>
                  <a:lnTo>
                    <a:pt x="343" y="139"/>
                  </a:lnTo>
                  <a:lnTo>
                    <a:pt x="346" y="139"/>
                  </a:lnTo>
                  <a:lnTo>
                    <a:pt x="343" y="139"/>
                  </a:lnTo>
                  <a:lnTo>
                    <a:pt x="341" y="142"/>
                  </a:lnTo>
                  <a:lnTo>
                    <a:pt x="339" y="142"/>
                  </a:lnTo>
                  <a:lnTo>
                    <a:pt x="339" y="142"/>
                  </a:lnTo>
                  <a:lnTo>
                    <a:pt x="334" y="142"/>
                  </a:lnTo>
                  <a:lnTo>
                    <a:pt x="334" y="144"/>
                  </a:lnTo>
                  <a:lnTo>
                    <a:pt x="336" y="144"/>
                  </a:lnTo>
                  <a:lnTo>
                    <a:pt x="336" y="144"/>
                  </a:lnTo>
                  <a:lnTo>
                    <a:pt x="336" y="144"/>
                  </a:lnTo>
                  <a:lnTo>
                    <a:pt x="334" y="146"/>
                  </a:lnTo>
                  <a:lnTo>
                    <a:pt x="334" y="149"/>
                  </a:lnTo>
                  <a:lnTo>
                    <a:pt x="336" y="149"/>
                  </a:lnTo>
                  <a:lnTo>
                    <a:pt x="339" y="149"/>
                  </a:lnTo>
                  <a:lnTo>
                    <a:pt x="341" y="149"/>
                  </a:lnTo>
                  <a:lnTo>
                    <a:pt x="341" y="146"/>
                  </a:lnTo>
                  <a:lnTo>
                    <a:pt x="341" y="146"/>
                  </a:lnTo>
                  <a:lnTo>
                    <a:pt x="341" y="146"/>
                  </a:lnTo>
                  <a:lnTo>
                    <a:pt x="341" y="146"/>
                  </a:lnTo>
                  <a:lnTo>
                    <a:pt x="343" y="144"/>
                  </a:lnTo>
                  <a:lnTo>
                    <a:pt x="343" y="144"/>
                  </a:lnTo>
                  <a:lnTo>
                    <a:pt x="343" y="144"/>
                  </a:lnTo>
                  <a:lnTo>
                    <a:pt x="343" y="144"/>
                  </a:lnTo>
                  <a:lnTo>
                    <a:pt x="346" y="146"/>
                  </a:lnTo>
                  <a:lnTo>
                    <a:pt x="346" y="146"/>
                  </a:lnTo>
                  <a:lnTo>
                    <a:pt x="343" y="149"/>
                  </a:lnTo>
                  <a:lnTo>
                    <a:pt x="346" y="149"/>
                  </a:lnTo>
                  <a:lnTo>
                    <a:pt x="343" y="151"/>
                  </a:lnTo>
                  <a:lnTo>
                    <a:pt x="341" y="151"/>
                  </a:lnTo>
                  <a:lnTo>
                    <a:pt x="339" y="153"/>
                  </a:lnTo>
                  <a:lnTo>
                    <a:pt x="339" y="156"/>
                  </a:lnTo>
                  <a:lnTo>
                    <a:pt x="339" y="158"/>
                  </a:lnTo>
                  <a:lnTo>
                    <a:pt x="339" y="161"/>
                  </a:lnTo>
                  <a:lnTo>
                    <a:pt x="339" y="161"/>
                  </a:lnTo>
                  <a:lnTo>
                    <a:pt x="336" y="158"/>
                  </a:lnTo>
                  <a:lnTo>
                    <a:pt x="336" y="156"/>
                  </a:lnTo>
                  <a:lnTo>
                    <a:pt x="334" y="156"/>
                  </a:lnTo>
                  <a:lnTo>
                    <a:pt x="334" y="158"/>
                  </a:lnTo>
                  <a:lnTo>
                    <a:pt x="334" y="161"/>
                  </a:lnTo>
                  <a:lnTo>
                    <a:pt x="334" y="161"/>
                  </a:lnTo>
                  <a:lnTo>
                    <a:pt x="336" y="161"/>
                  </a:lnTo>
                  <a:lnTo>
                    <a:pt x="336" y="163"/>
                  </a:lnTo>
                  <a:lnTo>
                    <a:pt x="339" y="165"/>
                  </a:lnTo>
                  <a:lnTo>
                    <a:pt x="339" y="165"/>
                  </a:lnTo>
                  <a:lnTo>
                    <a:pt x="339" y="168"/>
                  </a:lnTo>
                  <a:lnTo>
                    <a:pt x="341" y="168"/>
                  </a:lnTo>
                  <a:lnTo>
                    <a:pt x="343" y="172"/>
                  </a:lnTo>
                  <a:lnTo>
                    <a:pt x="346" y="175"/>
                  </a:lnTo>
                  <a:lnTo>
                    <a:pt x="348" y="177"/>
                  </a:lnTo>
                  <a:lnTo>
                    <a:pt x="348" y="177"/>
                  </a:lnTo>
                  <a:lnTo>
                    <a:pt x="348" y="175"/>
                  </a:lnTo>
                  <a:lnTo>
                    <a:pt x="346" y="170"/>
                  </a:lnTo>
                  <a:lnTo>
                    <a:pt x="346" y="168"/>
                  </a:lnTo>
                  <a:lnTo>
                    <a:pt x="348" y="170"/>
                  </a:lnTo>
                  <a:lnTo>
                    <a:pt x="355" y="175"/>
                  </a:lnTo>
                  <a:lnTo>
                    <a:pt x="358" y="177"/>
                  </a:lnTo>
                  <a:lnTo>
                    <a:pt x="358" y="177"/>
                  </a:lnTo>
                  <a:lnTo>
                    <a:pt x="360" y="177"/>
                  </a:lnTo>
                  <a:lnTo>
                    <a:pt x="362" y="179"/>
                  </a:lnTo>
                  <a:lnTo>
                    <a:pt x="365" y="184"/>
                  </a:lnTo>
                  <a:lnTo>
                    <a:pt x="367" y="184"/>
                  </a:lnTo>
                  <a:lnTo>
                    <a:pt x="367" y="182"/>
                  </a:lnTo>
                  <a:lnTo>
                    <a:pt x="367" y="179"/>
                  </a:lnTo>
                  <a:lnTo>
                    <a:pt x="367" y="177"/>
                  </a:lnTo>
                  <a:lnTo>
                    <a:pt x="367" y="177"/>
                  </a:lnTo>
                  <a:lnTo>
                    <a:pt x="367" y="175"/>
                  </a:lnTo>
                  <a:lnTo>
                    <a:pt x="365" y="175"/>
                  </a:lnTo>
                  <a:lnTo>
                    <a:pt x="367" y="172"/>
                  </a:lnTo>
                  <a:lnTo>
                    <a:pt x="369" y="168"/>
                  </a:lnTo>
                  <a:lnTo>
                    <a:pt x="369" y="165"/>
                  </a:lnTo>
                  <a:lnTo>
                    <a:pt x="372" y="168"/>
                  </a:lnTo>
                  <a:lnTo>
                    <a:pt x="372" y="170"/>
                  </a:lnTo>
                  <a:lnTo>
                    <a:pt x="369" y="172"/>
                  </a:lnTo>
                  <a:lnTo>
                    <a:pt x="369" y="172"/>
                  </a:lnTo>
                  <a:lnTo>
                    <a:pt x="369" y="175"/>
                  </a:lnTo>
                  <a:lnTo>
                    <a:pt x="372" y="175"/>
                  </a:lnTo>
                  <a:lnTo>
                    <a:pt x="372" y="175"/>
                  </a:lnTo>
                  <a:lnTo>
                    <a:pt x="372" y="177"/>
                  </a:lnTo>
                  <a:lnTo>
                    <a:pt x="372" y="177"/>
                  </a:lnTo>
                  <a:lnTo>
                    <a:pt x="374" y="179"/>
                  </a:lnTo>
                  <a:lnTo>
                    <a:pt x="374" y="179"/>
                  </a:lnTo>
                  <a:lnTo>
                    <a:pt x="374" y="179"/>
                  </a:lnTo>
                  <a:lnTo>
                    <a:pt x="374" y="179"/>
                  </a:lnTo>
                  <a:lnTo>
                    <a:pt x="374" y="172"/>
                  </a:lnTo>
                  <a:lnTo>
                    <a:pt x="377" y="170"/>
                  </a:lnTo>
                  <a:lnTo>
                    <a:pt x="379" y="163"/>
                  </a:lnTo>
                  <a:lnTo>
                    <a:pt x="379" y="163"/>
                  </a:lnTo>
                  <a:lnTo>
                    <a:pt x="379" y="161"/>
                  </a:lnTo>
                  <a:lnTo>
                    <a:pt x="379" y="161"/>
                  </a:lnTo>
                  <a:lnTo>
                    <a:pt x="379" y="158"/>
                  </a:lnTo>
                  <a:lnTo>
                    <a:pt x="381" y="158"/>
                  </a:lnTo>
                  <a:lnTo>
                    <a:pt x="381" y="161"/>
                  </a:lnTo>
                  <a:lnTo>
                    <a:pt x="381" y="161"/>
                  </a:lnTo>
                  <a:lnTo>
                    <a:pt x="381" y="163"/>
                  </a:lnTo>
                  <a:lnTo>
                    <a:pt x="381" y="165"/>
                  </a:lnTo>
                  <a:lnTo>
                    <a:pt x="379" y="170"/>
                  </a:lnTo>
                  <a:lnTo>
                    <a:pt x="379" y="175"/>
                  </a:lnTo>
                  <a:lnTo>
                    <a:pt x="379" y="177"/>
                  </a:lnTo>
                  <a:lnTo>
                    <a:pt x="381" y="179"/>
                  </a:lnTo>
                  <a:lnTo>
                    <a:pt x="381" y="179"/>
                  </a:lnTo>
                  <a:lnTo>
                    <a:pt x="386" y="179"/>
                  </a:lnTo>
                  <a:lnTo>
                    <a:pt x="388" y="179"/>
                  </a:lnTo>
                  <a:lnTo>
                    <a:pt x="386" y="182"/>
                  </a:lnTo>
                  <a:lnTo>
                    <a:pt x="381" y="184"/>
                  </a:lnTo>
                  <a:lnTo>
                    <a:pt x="379" y="187"/>
                  </a:lnTo>
                  <a:lnTo>
                    <a:pt x="379" y="191"/>
                  </a:lnTo>
                  <a:lnTo>
                    <a:pt x="379" y="194"/>
                  </a:lnTo>
                  <a:lnTo>
                    <a:pt x="379" y="194"/>
                  </a:lnTo>
                  <a:lnTo>
                    <a:pt x="381" y="194"/>
                  </a:lnTo>
                  <a:lnTo>
                    <a:pt x="381" y="194"/>
                  </a:lnTo>
                  <a:lnTo>
                    <a:pt x="381" y="194"/>
                  </a:lnTo>
                  <a:lnTo>
                    <a:pt x="381" y="191"/>
                  </a:lnTo>
                  <a:lnTo>
                    <a:pt x="381" y="191"/>
                  </a:lnTo>
                  <a:lnTo>
                    <a:pt x="384" y="189"/>
                  </a:lnTo>
                  <a:lnTo>
                    <a:pt x="388" y="189"/>
                  </a:lnTo>
                  <a:lnTo>
                    <a:pt x="391" y="189"/>
                  </a:lnTo>
                  <a:lnTo>
                    <a:pt x="391" y="189"/>
                  </a:lnTo>
                  <a:lnTo>
                    <a:pt x="393" y="187"/>
                  </a:lnTo>
                  <a:lnTo>
                    <a:pt x="393" y="189"/>
                  </a:lnTo>
                  <a:lnTo>
                    <a:pt x="395" y="189"/>
                  </a:lnTo>
                  <a:lnTo>
                    <a:pt x="393" y="189"/>
                  </a:lnTo>
                  <a:lnTo>
                    <a:pt x="391" y="191"/>
                  </a:lnTo>
                  <a:lnTo>
                    <a:pt x="391" y="191"/>
                  </a:lnTo>
                  <a:lnTo>
                    <a:pt x="391" y="191"/>
                  </a:lnTo>
                  <a:lnTo>
                    <a:pt x="391" y="194"/>
                  </a:lnTo>
                  <a:lnTo>
                    <a:pt x="391" y="194"/>
                  </a:lnTo>
                  <a:lnTo>
                    <a:pt x="388" y="196"/>
                  </a:lnTo>
                  <a:lnTo>
                    <a:pt x="388" y="196"/>
                  </a:lnTo>
                  <a:lnTo>
                    <a:pt x="388" y="198"/>
                  </a:lnTo>
                  <a:lnTo>
                    <a:pt x="388" y="198"/>
                  </a:lnTo>
                  <a:lnTo>
                    <a:pt x="388" y="198"/>
                  </a:lnTo>
                  <a:lnTo>
                    <a:pt x="388" y="198"/>
                  </a:lnTo>
                  <a:lnTo>
                    <a:pt x="391" y="198"/>
                  </a:lnTo>
                  <a:lnTo>
                    <a:pt x="391" y="196"/>
                  </a:lnTo>
                  <a:lnTo>
                    <a:pt x="393" y="196"/>
                  </a:lnTo>
                  <a:lnTo>
                    <a:pt x="395" y="196"/>
                  </a:lnTo>
                  <a:lnTo>
                    <a:pt x="395" y="196"/>
                  </a:lnTo>
                  <a:lnTo>
                    <a:pt x="395" y="194"/>
                  </a:lnTo>
                  <a:lnTo>
                    <a:pt x="398" y="191"/>
                  </a:lnTo>
                  <a:lnTo>
                    <a:pt x="398" y="191"/>
                  </a:lnTo>
                  <a:lnTo>
                    <a:pt x="398" y="196"/>
                  </a:lnTo>
                  <a:lnTo>
                    <a:pt x="395" y="201"/>
                  </a:lnTo>
                  <a:lnTo>
                    <a:pt x="393" y="201"/>
                  </a:lnTo>
                  <a:lnTo>
                    <a:pt x="393" y="203"/>
                  </a:lnTo>
                  <a:lnTo>
                    <a:pt x="391" y="203"/>
                  </a:lnTo>
                  <a:lnTo>
                    <a:pt x="391" y="203"/>
                  </a:lnTo>
                  <a:lnTo>
                    <a:pt x="391" y="205"/>
                  </a:lnTo>
                  <a:lnTo>
                    <a:pt x="388" y="210"/>
                  </a:lnTo>
                  <a:lnTo>
                    <a:pt x="388" y="210"/>
                  </a:lnTo>
                  <a:lnTo>
                    <a:pt x="388" y="210"/>
                  </a:lnTo>
                  <a:lnTo>
                    <a:pt x="388" y="210"/>
                  </a:lnTo>
                  <a:lnTo>
                    <a:pt x="388" y="210"/>
                  </a:lnTo>
                  <a:lnTo>
                    <a:pt x="388" y="210"/>
                  </a:lnTo>
                  <a:lnTo>
                    <a:pt x="391" y="210"/>
                  </a:lnTo>
                  <a:lnTo>
                    <a:pt x="391" y="210"/>
                  </a:lnTo>
                  <a:lnTo>
                    <a:pt x="391" y="210"/>
                  </a:lnTo>
                  <a:lnTo>
                    <a:pt x="391" y="208"/>
                  </a:lnTo>
                  <a:lnTo>
                    <a:pt x="393" y="208"/>
                  </a:lnTo>
                  <a:lnTo>
                    <a:pt x="393" y="210"/>
                  </a:lnTo>
                  <a:lnTo>
                    <a:pt x="391" y="213"/>
                  </a:lnTo>
                  <a:lnTo>
                    <a:pt x="391" y="213"/>
                  </a:lnTo>
                  <a:lnTo>
                    <a:pt x="391" y="213"/>
                  </a:lnTo>
                  <a:lnTo>
                    <a:pt x="391" y="215"/>
                  </a:lnTo>
                  <a:lnTo>
                    <a:pt x="391" y="215"/>
                  </a:lnTo>
                  <a:lnTo>
                    <a:pt x="391" y="215"/>
                  </a:lnTo>
                  <a:lnTo>
                    <a:pt x="391" y="217"/>
                  </a:lnTo>
                  <a:lnTo>
                    <a:pt x="393" y="217"/>
                  </a:lnTo>
                  <a:lnTo>
                    <a:pt x="393" y="215"/>
                  </a:lnTo>
                  <a:lnTo>
                    <a:pt x="395" y="213"/>
                  </a:lnTo>
                  <a:lnTo>
                    <a:pt x="398" y="210"/>
                  </a:lnTo>
                  <a:lnTo>
                    <a:pt x="400" y="208"/>
                  </a:lnTo>
                  <a:lnTo>
                    <a:pt x="410" y="208"/>
                  </a:lnTo>
                  <a:lnTo>
                    <a:pt x="412" y="208"/>
                  </a:lnTo>
                  <a:lnTo>
                    <a:pt x="412" y="208"/>
                  </a:lnTo>
                  <a:lnTo>
                    <a:pt x="412" y="205"/>
                  </a:lnTo>
                  <a:lnTo>
                    <a:pt x="414" y="203"/>
                  </a:lnTo>
                  <a:lnTo>
                    <a:pt x="414" y="203"/>
                  </a:lnTo>
                  <a:lnTo>
                    <a:pt x="417" y="203"/>
                  </a:lnTo>
                  <a:lnTo>
                    <a:pt x="419" y="201"/>
                  </a:lnTo>
                  <a:lnTo>
                    <a:pt x="424" y="201"/>
                  </a:lnTo>
                  <a:lnTo>
                    <a:pt x="429" y="198"/>
                  </a:lnTo>
                  <a:lnTo>
                    <a:pt x="433" y="196"/>
                  </a:lnTo>
                  <a:lnTo>
                    <a:pt x="436" y="196"/>
                  </a:lnTo>
                  <a:lnTo>
                    <a:pt x="436" y="196"/>
                  </a:lnTo>
                  <a:lnTo>
                    <a:pt x="436" y="194"/>
                  </a:lnTo>
                  <a:lnTo>
                    <a:pt x="438" y="187"/>
                  </a:lnTo>
                  <a:lnTo>
                    <a:pt x="436" y="187"/>
                  </a:lnTo>
                  <a:lnTo>
                    <a:pt x="438" y="187"/>
                  </a:lnTo>
                  <a:lnTo>
                    <a:pt x="438" y="184"/>
                  </a:lnTo>
                  <a:lnTo>
                    <a:pt x="438" y="182"/>
                  </a:lnTo>
                  <a:lnTo>
                    <a:pt x="440" y="182"/>
                  </a:lnTo>
                  <a:lnTo>
                    <a:pt x="443" y="182"/>
                  </a:lnTo>
                  <a:lnTo>
                    <a:pt x="443" y="182"/>
                  </a:lnTo>
                  <a:lnTo>
                    <a:pt x="443" y="182"/>
                  </a:lnTo>
                  <a:lnTo>
                    <a:pt x="443" y="177"/>
                  </a:lnTo>
                  <a:lnTo>
                    <a:pt x="443" y="177"/>
                  </a:lnTo>
                  <a:lnTo>
                    <a:pt x="445" y="175"/>
                  </a:lnTo>
                  <a:lnTo>
                    <a:pt x="443" y="168"/>
                  </a:lnTo>
                  <a:lnTo>
                    <a:pt x="445" y="165"/>
                  </a:lnTo>
                  <a:lnTo>
                    <a:pt x="445" y="165"/>
                  </a:lnTo>
                  <a:lnTo>
                    <a:pt x="448" y="163"/>
                  </a:lnTo>
                  <a:lnTo>
                    <a:pt x="448" y="165"/>
                  </a:lnTo>
                  <a:lnTo>
                    <a:pt x="448" y="165"/>
                  </a:lnTo>
                  <a:lnTo>
                    <a:pt x="452" y="165"/>
                  </a:lnTo>
                  <a:lnTo>
                    <a:pt x="452" y="16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 name="Freeform 36">
              <a:extLst>
                <a:ext uri="{FF2B5EF4-FFF2-40B4-BE49-F238E27FC236}">
                  <a16:creationId xmlns:a16="http://schemas.microsoft.com/office/drawing/2014/main" xmlns="" id="{F097A173-FF62-435A-A862-1224E151F345}"/>
                </a:ext>
              </a:extLst>
            </p:cNvPr>
            <p:cNvSpPr>
              <a:spLocks noEditPoints="1"/>
            </p:cNvSpPr>
            <p:nvPr/>
          </p:nvSpPr>
          <p:spPr bwMode="auto">
            <a:xfrm>
              <a:off x="10860819" y="2850088"/>
              <a:ext cx="348742" cy="179805"/>
            </a:xfrm>
            <a:custGeom>
              <a:avLst/>
              <a:gdLst>
                <a:gd name="T0" fmla="*/ 341 w 353"/>
                <a:gd name="T1" fmla="*/ 165 h 182"/>
                <a:gd name="T2" fmla="*/ 338 w 353"/>
                <a:gd name="T3" fmla="*/ 170 h 182"/>
                <a:gd name="T4" fmla="*/ 350 w 353"/>
                <a:gd name="T5" fmla="*/ 165 h 182"/>
                <a:gd name="T6" fmla="*/ 305 w 353"/>
                <a:gd name="T7" fmla="*/ 168 h 182"/>
                <a:gd name="T8" fmla="*/ 289 w 353"/>
                <a:gd name="T9" fmla="*/ 158 h 182"/>
                <a:gd name="T10" fmla="*/ 277 w 353"/>
                <a:gd name="T11" fmla="*/ 175 h 182"/>
                <a:gd name="T12" fmla="*/ 277 w 353"/>
                <a:gd name="T13" fmla="*/ 180 h 182"/>
                <a:gd name="T14" fmla="*/ 341 w 353"/>
                <a:gd name="T15" fmla="*/ 125 h 182"/>
                <a:gd name="T16" fmla="*/ 338 w 353"/>
                <a:gd name="T17" fmla="*/ 106 h 182"/>
                <a:gd name="T18" fmla="*/ 336 w 353"/>
                <a:gd name="T19" fmla="*/ 101 h 182"/>
                <a:gd name="T20" fmla="*/ 308 w 353"/>
                <a:gd name="T21" fmla="*/ 75 h 182"/>
                <a:gd name="T22" fmla="*/ 303 w 353"/>
                <a:gd name="T23" fmla="*/ 82 h 182"/>
                <a:gd name="T24" fmla="*/ 317 w 353"/>
                <a:gd name="T25" fmla="*/ 82 h 182"/>
                <a:gd name="T26" fmla="*/ 327 w 353"/>
                <a:gd name="T27" fmla="*/ 92 h 182"/>
                <a:gd name="T28" fmla="*/ 329 w 353"/>
                <a:gd name="T29" fmla="*/ 109 h 182"/>
                <a:gd name="T30" fmla="*/ 308 w 353"/>
                <a:gd name="T31" fmla="*/ 123 h 182"/>
                <a:gd name="T32" fmla="*/ 275 w 353"/>
                <a:gd name="T33" fmla="*/ 101 h 182"/>
                <a:gd name="T34" fmla="*/ 263 w 353"/>
                <a:gd name="T35" fmla="*/ 92 h 182"/>
                <a:gd name="T36" fmla="*/ 270 w 353"/>
                <a:gd name="T37" fmla="*/ 97 h 182"/>
                <a:gd name="T38" fmla="*/ 253 w 353"/>
                <a:gd name="T39" fmla="*/ 80 h 182"/>
                <a:gd name="T40" fmla="*/ 232 w 353"/>
                <a:gd name="T41" fmla="*/ 68 h 182"/>
                <a:gd name="T42" fmla="*/ 232 w 353"/>
                <a:gd name="T43" fmla="*/ 75 h 182"/>
                <a:gd name="T44" fmla="*/ 227 w 353"/>
                <a:gd name="T45" fmla="*/ 73 h 182"/>
                <a:gd name="T46" fmla="*/ 220 w 353"/>
                <a:gd name="T47" fmla="*/ 68 h 182"/>
                <a:gd name="T48" fmla="*/ 220 w 353"/>
                <a:gd name="T49" fmla="*/ 64 h 182"/>
                <a:gd name="T50" fmla="*/ 223 w 353"/>
                <a:gd name="T51" fmla="*/ 56 h 182"/>
                <a:gd name="T52" fmla="*/ 227 w 353"/>
                <a:gd name="T53" fmla="*/ 49 h 182"/>
                <a:gd name="T54" fmla="*/ 230 w 353"/>
                <a:gd name="T55" fmla="*/ 42 h 182"/>
                <a:gd name="T56" fmla="*/ 232 w 353"/>
                <a:gd name="T57" fmla="*/ 35 h 182"/>
                <a:gd name="T58" fmla="*/ 249 w 353"/>
                <a:gd name="T59" fmla="*/ 26 h 182"/>
                <a:gd name="T60" fmla="*/ 249 w 353"/>
                <a:gd name="T61" fmla="*/ 19 h 182"/>
                <a:gd name="T62" fmla="*/ 241 w 353"/>
                <a:gd name="T63" fmla="*/ 23 h 182"/>
                <a:gd name="T64" fmla="*/ 227 w 353"/>
                <a:gd name="T65" fmla="*/ 14 h 182"/>
                <a:gd name="T66" fmla="*/ 223 w 353"/>
                <a:gd name="T67" fmla="*/ 7 h 182"/>
                <a:gd name="T68" fmla="*/ 213 w 353"/>
                <a:gd name="T69" fmla="*/ 0 h 182"/>
                <a:gd name="T70" fmla="*/ 199 w 353"/>
                <a:gd name="T71" fmla="*/ 14 h 182"/>
                <a:gd name="T72" fmla="*/ 192 w 353"/>
                <a:gd name="T73" fmla="*/ 21 h 182"/>
                <a:gd name="T74" fmla="*/ 185 w 353"/>
                <a:gd name="T75" fmla="*/ 33 h 182"/>
                <a:gd name="T76" fmla="*/ 130 w 353"/>
                <a:gd name="T77" fmla="*/ 45 h 182"/>
                <a:gd name="T78" fmla="*/ 78 w 353"/>
                <a:gd name="T79" fmla="*/ 56 h 182"/>
                <a:gd name="T80" fmla="*/ 78 w 353"/>
                <a:gd name="T81" fmla="*/ 56 h 182"/>
                <a:gd name="T82" fmla="*/ 31 w 353"/>
                <a:gd name="T83" fmla="*/ 66 h 182"/>
                <a:gd name="T84" fmla="*/ 3 w 353"/>
                <a:gd name="T85" fmla="*/ 113 h 182"/>
                <a:gd name="T86" fmla="*/ 50 w 353"/>
                <a:gd name="T87" fmla="*/ 149 h 182"/>
                <a:gd name="T88" fmla="*/ 88 w 353"/>
                <a:gd name="T89" fmla="*/ 142 h 182"/>
                <a:gd name="T90" fmla="*/ 175 w 353"/>
                <a:gd name="T91" fmla="*/ 120 h 182"/>
                <a:gd name="T92" fmla="*/ 204 w 353"/>
                <a:gd name="T93" fmla="*/ 127 h 182"/>
                <a:gd name="T94" fmla="*/ 208 w 353"/>
                <a:gd name="T95" fmla="*/ 139 h 182"/>
                <a:gd name="T96" fmla="*/ 220 w 353"/>
                <a:gd name="T97" fmla="*/ 146 h 182"/>
                <a:gd name="T98" fmla="*/ 225 w 353"/>
                <a:gd name="T99" fmla="*/ 149 h 182"/>
                <a:gd name="T100" fmla="*/ 237 w 353"/>
                <a:gd name="T101" fmla="*/ 168 h 182"/>
                <a:gd name="T102" fmla="*/ 241 w 353"/>
                <a:gd name="T103" fmla="*/ 165 h 182"/>
                <a:gd name="T104" fmla="*/ 253 w 353"/>
                <a:gd name="T105" fmla="*/ 153 h 182"/>
                <a:gd name="T106" fmla="*/ 258 w 353"/>
                <a:gd name="T107" fmla="*/ 149 h 182"/>
                <a:gd name="T108" fmla="*/ 267 w 353"/>
                <a:gd name="T109" fmla="*/ 139 h 182"/>
                <a:gd name="T110" fmla="*/ 275 w 353"/>
                <a:gd name="T111" fmla="*/ 130 h 182"/>
                <a:gd name="T112" fmla="*/ 275 w 353"/>
                <a:gd name="T113" fmla="*/ 137 h 182"/>
                <a:gd name="T114" fmla="*/ 293 w 353"/>
                <a:gd name="T115" fmla="*/ 144 h 182"/>
                <a:gd name="T116" fmla="*/ 308 w 353"/>
                <a:gd name="T117" fmla="*/ 132 h 182"/>
                <a:gd name="T118" fmla="*/ 320 w 353"/>
                <a:gd name="T119" fmla="*/ 12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182">
                  <a:moveTo>
                    <a:pt x="350" y="165"/>
                  </a:moveTo>
                  <a:lnTo>
                    <a:pt x="346" y="161"/>
                  </a:lnTo>
                  <a:lnTo>
                    <a:pt x="343" y="156"/>
                  </a:lnTo>
                  <a:lnTo>
                    <a:pt x="343" y="156"/>
                  </a:lnTo>
                  <a:lnTo>
                    <a:pt x="341" y="153"/>
                  </a:lnTo>
                  <a:lnTo>
                    <a:pt x="341" y="153"/>
                  </a:lnTo>
                  <a:lnTo>
                    <a:pt x="341" y="153"/>
                  </a:lnTo>
                  <a:lnTo>
                    <a:pt x="341" y="158"/>
                  </a:lnTo>
                  <a:lnTo>
                    <a:pt x="341" y="161"/>
                  </a:lnTo>
                  <a:lnTo>
                    <a:pt x="341" y="165"/>
                  </a:lnTo>
                  <a:lnTo>
                    <a:pt x="341" y="165"/>
                  </a:lnTo>
                  <a:lnTo>
                    <a:pt x="343" y="161"/>
                  </a:lnTo>
                  <a:lnTo>
                    <a:pt x="346" y="161"/>
                  </a:lnTo>
                  <a:lnTo>
                    <a:pt x="346" y="163"/>
                  </a:lnTo>
                  <a:lnTo>
                    <a:pt x="343" y="163"/>
                  </a:lnTo>
                  <a:lnTo>
                    <a:pt x="343" y="165"/>
                  </a:lnTo>
                  <a:lnTo>
                    <a:pt x="341" y="168"/>
                  </a:lnTo>
                  <a:lnTo>
                    <a:pt x="341" y="168"/>
                  </a:lnTo>
                  <a:lnTo>
                    <a:pt x="341" y="168"/>
                  </a:lnTo>
                  <a:lnTo>
                    <a:pt x="338" y="170"/>
                  </a:lnTo>
                  <a:lnTo>
                    <a:pt x="338" y="168"/>
                  </a:lnTo>
                  <a:lnTo>
                    <a:pt x="336" y="168"/>
                  </a:lnTo>
                  <a:lnTo>
                    <a:pt x="334" y="170"/>
                  </a:lnTo>
                  <a:lnTo>
                    <a:pt x="327" y="172"/>
                  </a:lnTo>
                  <a:lnTo>
                    <a:pt x="327" y="172"/>
                  </a:lnTo>
                  <a:lnTo>
                    <a:pt x="338" y="175"/>
                  </a:lnTo>
                  <a:lnTo>
                    <a:pt x="343" y="172"/>
                  </a:lnTo>
                  <a:lnTo>
                    <a:pt x="348" y="172"/>
                  </a:lnTo>
                  <a:lnTo>
                    <a:pt x="353" y="168"/>
                  </a:lnTo>
                  <a:lnTo>
                    <a:pt x="350" y="165"/>
                  </a:lnTo>
                  <a:close/>
                  <a:moveTo>
                    <a:pt x="303" y="163"/>
                  </a:moveTo>
                  <a:lnTo>
                    <a:pt x="301" y="161"/>
                  </a:lnTo>
                  <a:lnTo>
                    <a:pt x="301" y="163"/>
                  </a:lnTo>
                  <a:lnTo>
                    <a:pt x="301" y="165"/>
                  </a:lnTo>
                  <a:lnTo>
                    <a:pt x="298" y="168"/>
                  </a:lnTo>
                  <a:lnTo>
                    <a:pt x="298" y="168"/>
                  </a:lnTo>
                  <a:lnTo>
                    <a:pt x="301" y="170"/>
                  </a:lnTo>
                  <a:lnTo>
                    <a:pt x="303" y="170"/>
                  </a:lnTo>
                  <a:lnTo>
                    <a:pt x="303" y="170"/>
                  </a:lnTo>
                  <a:lnTo>
                    <a:pt x="305" y="168"/>
                  </a:lnTo>
                  <a:lnTo>
                    <a:pt x="303" y="168"/>
                  </a:lnTo>
                  <a:lnTo>
                    <a:pt x="303" y="163"/>
                  </a:lnTo>
                  <a:close/>
                  <a:moveTo>
                    <a:pt x="293" y="165"/>
                  </a:moveTo>
                  <a:lnTo>
                    <a:pt x="291" y="165"/>
                  </a:lnTo>
                  <a:lnTo>
                    <a:pt x="291" y="165"/>
                  </a:lnTo>
                  <a:lnTo>
                    <a:pt x="291" y="163"/>
                  </a:lnTo>
                  <a:lnTo>
                    <a:pt x="293" y="163"/>
                  </a:lnTo>
                  <a:lnTo>
                    <a:pt x="293" y="161"/>
                  </a:lnTo>
                  <a:lnTo>
                    <a:pt x="291" y="158"/>
                  </a:lnTo>
                  <a:lnTo>
                    <a:pt x="289" y="158"/>
                  </a:lnTo>
                  <a:lnTo>
                    <a:pt x="289" y="161"/>
                  </a:lnTo>
                  <a:lnTo>
                    <a:pt x="289" y="163"/>
                  </a:lnTo>
                  <a:lnTo>
                    <a:pt x="286" y="163"/>
                  </a:lnTo>
                  <a:lnTo>
                    <a:pt x="286" y="161"/>
                  </a:lnTo>
                  <a:lnTo>
                    <a:pt x="286" y="161"/>
                  </a:lnTo>
                  <a:lnTo>
                    <a:pt x="282" y="163"/>
                  </a:lnTo>
                  <a:lnTo>
                    <a:pt x="279" y="168"/>
                  </a:lnTo>
                  <a:lnTo>
                    <a:pt x="279" y="168"/>
                  </a:lnTo>
                  <a:lnTo>
                    <a:pt x="277" y="170"/>
                  </a:lnTo>
                  <a:lnTo>
                    <a:pt x="277" y="175"/>
                  </a:lnTo>
                  <a:lnTo>
                    <a:pt x="277" y="175"/>
                  </a:lnTo>
                  <a:lnTo>
                    <a:pt x="275" y="177"/>
                  </a:lnTo>
                  <a:lnTo>
                    <a:pt x="267" y="180"/>
                  </a:lnTo>
                  <a:lnTo>
                    <a:pt x="270" y="180"/>
                  </a:lnTo>
                  <a:lnTo>
                    <a:pt x="270" y="180"/>
                  </a:lnTo>
                  <a:lnTo>
                    <a:pt x="272" y="182"/>
                  </a:lnTo>
                  <a:lnTo>
                    <a:pt x="275" y="182"/>
                  </a:lnTo>
                  <a:lnTo>
                    <a:pt x="275" y="182"/>
                  </a:lnTo>
                  <a:lnTo>
                    <a:pt x="277" y="182"/>
                  </a:lnTo>
                  <a:lnTo>
                    <a:pt x="277" y="180"/>
                  </a:lnTo>
                  <a:lnTo>
                    <a:pt x="279" y="180"/>
                  </a:lnTo>
                  <a:lnTo>
                    <a:pt x="282" y="177"/>
                  </a:lnTo>
                  <a:lnTo>
                    <a:pt x="284" y="175"/>
                  </a:lnTo>
                  <a:lnTo>
                    <a:pt x="298" y="172"/>
                  </a:lnTo>
                  <a:lnTo>
                    <a:pt x="298" y="170"/>
                  </a:lnTo>
                  <a:lnTo>
                    <a:pt x="296" y="165"/>
                  </a:lnTo>
                  <a:lnTo>
                    <a:pt x="293" y="165"/>
                  </a:lnTo>
                  <a:close/>
                  <a:moveTo>
                    <a:pt x="338" y="135"/>
                  </a:moveTo>
                  <a:lnTo>
                    <a:pt x="338" y="127"/>
                  </a:lnTo>
                  <a:lnTo>
                    <a:pt x="341" y="125"/>
                  </a:lnTo>
                  <a:lnTo>
                    <a:pt x="341" y="125"/>
                  </a:lnTo>
                  <a:lnTo>
                    <a:pt x="341" y="123"/>
                  </a:lnTo>
                  <a:lnTo>
                    <a:pt x="338" y="123"/>
                  </a:lnTo>
                  <a:lnTo>
                    <a:pt x="338" y="123"/>
                  </a:lnTo>
                  <a:lnTo>
                    <a:pt x="338" y="125"/>
                  </a:lnTo>
                  <a:lnTo>
                    <a:pt x="338" y="137"/>
                  </a:lnTo>
                  <a:lnTo>
                    <a:pt x="338" y="135"/>
                  </a:lnTo>
                  <a:close/>
                  <a:moveTo>
                    <a:pt x="341" y="120"/>
                  </a:moveTo>
                  <a:lnTo>
                    <a:pt x="338" y="111"/>
                  </a:lnTo>
                  <a:lnTo>
                    <a:pt x="338" y="106"/>
                  </a:lnTo>
                  <a:lnTo>
                    <a:pt x="336" y="104"/>
                  </a:lnTo>
                  <a:lnTo>
                    <a:pt x="334" y="104"/>
                  </a:lnTo>
                  <a:lnTo>
                    <a:pt x="334" y="106"/>
                  </a:lnTo>
                  <a:lnTo>
                    <a:pt x="334" y="104"/>
                  </a:lnTo>
                  <a:lnTo>
                    <a:pt x="331" y="101"/>
                  </a:lnTo>
                  <a:lnTo>
                    <a:pt x="331" y="99"/>
                  </a:lnTo>
                  <a:lnTo>
                    <a:pt x="334" y="99"/>
                  </a:lnTo>
                  <a:lnTo>
                    <a:pt x="336" y="101"/>
                  </a:lnTo>
                  <a:lnTo>
                    <a:pt x="336" y="101"/>
                  </a:lnTo>
                  <a:lnTo>
                    <a:pt x="336" y="101"/>
                  </a:lnTo>
                  <a:lnTo>
                    <a:pt x="336" y="99"/>
                  </a:lnTo>
                  <a:lnTo>
                    <a:pt x="336" y="99"/>
                  </a:lnTo>
                  <a:lnTo>
                    <a:pt x="334" y="97"/>
                  </a:lnTo>
                  <a:lnTo>
                    <a:pt x="327" y="85"/>
                  </a:lnTo>
                  <a:lnTo>
                    <a:pt x="324" y="82"/>
                  </a:lnTo>
                  <a:lnTo>
                    <a:pt x="317" y="78"/>
                  </a:lnTo>
                  <a:lnTo>
                    <a:pt x="315" y="78"/>
                  </a:lnTo>
                  <a:lnTo>
                    <a:pt x="310" y="75"/>
                  </a:lnTo>
                  <a:lnTo>
                    <a:pt x="308" y="75"/>
                  </a:lnTo>
                  <a:lnTo>
                    <a:pt x="308" y="75"/>
                  </a:lnTo>
                  <a:lnTo>
                    <a:pt x="303" y="78"/>
                  </a:lnTo>
                  <a:lnTo>
                    <a:pt x="301" y="78"/>
                  </a:lnTo>
                  <a:lnTo>
                    <a:pt x="301" y="78"/>
                  </a:lnTo>
                  <a:lnTo>
                    <a:pt x="301" y="78"/>
                  </a:lnTo>
                  <a:lnTo>
                    <a:pt x="301" y="80"/>
                  </a:lnTo>
                  <a:lnTo>
                    <a:pt x="301" y="80"/>
                  </a:lnTo>
                  <a:lnTo>
                    <a:pt x="301" y="80"/>
                  </a:lnTo>
                  <a:lnTo>
                    <a:pt x="301" y="80"/>
                  </a:lnTo>
                  <a:lnTo>
                    <a:pt x="301" y="80"/>
                  </a:lnTo>
                  <a:lnTo>
                    <a:pt x="303" y="82"/>
                  </a:lnTo>
                  <a:lnTo>
                    <a:pt x="305" y="85"/>
                  </a:lnTo>
                  <a:lnTo>
                    <a:pt x="305" y="85"/>
                  </a:lnTo>
                  <a:lnTo>
                    <a:pt x="308" y="82"/>
                  </a:lnTo>
                  <a:lnTo>
                    <a:pt x="308" y="82"/>
                  </a:lnTo>
                  <a:lnTo>
                    <a:pt x="308" y="82"/>
                  </a:lnTo>
                  <a:lnTo>
                    <a:pt x="305" y="82"/>
                  </a:lnTo>
                  <a:lnTo>
                    <a:pt x="308" y="80"/>
                  </a:lnTo>
                  <a:lnTo>
                    <a:pt x="310" y="78"/>
                  </a:lnTo>
                  <a:lnTo>
                    <a:pt x="315" y="80"/>
                  </a:lnTo>
                  <a:lnTo>
                    <a:pt x="317" y="82"/>
                  </a:lnTo>
                  <a:lnTo>
                    <a:pt x="317" y="85"/>
                  </a:lnTo>
                  <a:lnTo>
                    <a:pt x="320" y="90"/>
                  </a:lnTo>
                  <a:lnTo>
                    <a:pt x="320" y="92"/>
                  </a:lnTo>
                  <a:lnTo>
                    <a:pt x="322" y="97"/>
                  </a:lnTo>
                  <a:lnTo>
                    <a:pt x="322" y="94"/>
                  </a:lnTo>
                  <a:lnTo>
                    <a:pt x="322" y="92"/>
                  </a:lnTo>
                  <a:lnTo>
                    <a:pt x="322" y="90"/>
                  </a:lnTo>
                  <a:lnTo>
                    <a:pt x="324" y="90"/>
                  </a:lnTo>
                  <a:lnTo>
                    <a:pt x="324" y="92"/>
                  </a:lnTo>
                  <a:lnTo>
                    <a:pt x="327" y="92"/>
                  </a:lnTo>
                  <a:lnTo>
                    <a:pt x="329" y="92"/>
                  </a:lnTo>
                  <a:lnTo>
                    <a:pt x="329" y="92"/>
                  </a:lnTo>
                  <a:lnTo>
                    <a:pt x="327" y="94"/>
                  </a:lnTo>
                  <a:lnTo>
                    <a:pt x="327" y="94"/>
                  </a:lnTo>
                  <a:lnTo>
                    <a:pt x="327" y="94"/>
                  </a:lnTo>
                  <a:lnTo>
                    <a:pt x="329" y="97"/>
                  </a:lnTo>
                  <a:lnTo>
                    <a:pt x="329" y="99"/>
                  </a:lnTo>
                  <a:lnTo>
                    <a:pt x="331" y="104"/>
                  </a:lnTo>
                  <a:lnTo>
                    <a:pt x="329" y="109"/>
                  </a:lnTo>
                  <a:lnTo>
                    <a:pt x="329" y="109"/>
                  </a:lnTo>
                  <a:lnTo>
                    <a:pt x="324" y="111"/>
                  </a:lnTo>
                  <a:lnTo>
                    <a:pt x="322" y="113"/>
                  </a:lnTo>
                  <a:lnTo>
                    <a:pt x="315" y="118"/>
                  </a:lnTo>
                  <a:lnTo>
                    <a:pt x="312" y="120"/>
                  </a:lnTo>
                  <a:lnTo>
                    <a:pt x="308" y="123"/>
                  </a:lnTo>
                  <a:lnTo>
                    <a:pt x="305" y="125"/>
                  </a:lnTo>
                  <a:lnTo>
                    <a:pt x="303" y="125"/>
                  </a:lnTo>
                  <a:lnTo>
                    <a:pt x="303" y="123"/>
                  </a:lnTo>
                  <a:lnTo>
                    <a:pt x="303" y="123"/>
                  </a:lnTo>
                  <a:lnTo>
                    <a:pt x="308" y="123"/>
                  </a:lnTo>
                  <a:lnTo>
                    <a:pt x="308" y="120"/>
                  </a:lnTo>
                  <a:lnTo>
                    <a:pt x="296" y="123"/>
                  </a:lnTo>
                  <a:lnTo>
                    <a:pt x="293" y="123"/>
                  </a:lnTo>
                  <a:lnTo>
                    <a:pt x="286" y="120"/>
                  </a:lnTo>
                  <a:lnTo>
                    <a:pt x="282" y="118"/>
                  </a:lnTo>
                  <a:lnTo>
                    <a:pt x="282" y="116"/>
                  </a:lnTo>
                  <a:lnTo>
                    <a:pt x="282" y="111"/>
                  </a:lnTo>
                  <a:lnTo>
                    <a:pt x="279" y="106"/>
                  </a:lnTo>
                  <a:lnTo>
                    <a:pt x="277" y="104"/>
                  </a:lnTo>
                  <a:lnTo>
                    <a:pt x="275" y="101"/>
                  </a:lnTo>
                  <a:lnTo>
                    <a:pt x="270" y="104"/>
                  </a:lnTo>
                  <a:lnTo>
                    <a:pt x="270" y="104"/>
                  </a:lnTo>
                  <a:lnTo>
                    <a:pt x="267" y="104"/>
                  </a:lnTo>
                  <a:lnTo>
                    <a:pt x="260" y="99"/>
                  </a:lnTo>
                  <a:lnTo>
                    <a:pt x="260" y="99"/>
                  </a:lnTo>
                  <a:lnTo>
                    <a:pt x="263" y="97"/>
                  </a:lnTo>
                  <a:lnTo>
                    <a:pt x="263" y="97"/>
                  </a:lnTo>
                  <a:lnTo>
                    <a:pt x="263" y="99"/>
                  </a:lnTo>
                  <a:lnTo>
                    <a:pt x="263" y="92"/>
                  </a:lnTo>
                  <a:lnTo>
                    <a:pt x="263" y="92"/>
                  </a:lnTo>
                  <a:lnTo>
                    <a:pt x="265" y="92"/>
                  </a:lnTo>
                  <a:lnTo>
                    <a:pt x="265" y="92"/>
                  </a:lnTo>
                  <a:lnTo>
                    <a:pt x="267" y="97"/>
                  </a:lnTo>
                  <a:lnTo>
                    <a:pt x="267" y="97"/>
                  </a:lnTo>
                  <a:lnTo>
                    <a:pt x="267" y="97"/>
                  </a:lnTo>
                  <a:lnTo>
                    <a:pt x="265" y="97"/>
                  </a:lnTo>
                  <a:lnTo>
                    <a:pt x="267" y="97"/>
                  </a:lnTo>
                  <a:lnTo>
                    <a:pt x="267" y="97"/>
                  </a:lnTo>
                  <a:lnTo>
                    <a:pt x="270" y="97"/>
                  </a:lnTo>
                  <a:lnTo>
                    <a:pt x="270" y="97"/>
                  </a:lnTo>
                  <a:lnTo>
                    <a:pt x="270" y="94"/>
                  </a:lnTo>
                  <a:lnTo>
                    <a:pt x="270" y="94"/>
                  </a:lnTo>
                  <a:lnTo>
                    <a:pt x="270" y="94"/>
                  </a:lnTo>
                  <a:lnTo>
                    <a:pt x="265" y="92"/>
                  </a:lnTo>
                  <a:lnTo>
                    <a:pt x="265" y="90"/>
                  </a:lnTo>
                  <a:lnTo>
                    <a:pt x="265" y="87"/>
                  </a:lnTo>
                  <a:lnTo>
                    <a:pt x="260" y="87"/>
                  </a:lnTo>
                  <a:lnTo>
                    <a:pt x="258" y="82"/>
                  </a:lnTo>
                  <a:lnTo>
                    <a:pt x="256" y="80"/>
                  </a:lnTo>
                  <a:lnTo>
                    <a:pt x="253" y="80"/>
                  </a:lnTo>
                  <a:lnTo>
                    <a:pt x="253" y="80"/>
                  </a:lnTo>
                  <a:lnTo>
                    <a:pt x="253" y="80"/>
                  </a:lnTo>
                  <a:lnTo>
                    <a:pt x="253" y="75"/>
                  </a:lnTo>
                  <a:lnTo>
                    <a:pt x="253" y="75"/>
                  </a:lnTo>
                  <a:lnTo>
                    <a:pt x="249" y="73"/>
                  </a:lnTo>
                  <a:lnTo>
                    <a:pt x="246" y="73"/>
                  </a:lnTo>
                  <a:lnTo>
                    <a:pt x="244" y="71"/>
                  </a:lnTo>
                  <a:lnTo>
                    <a:pt x="239" y="71"/>
                  </a:lnTo>
                  <a:lnTo>
                    <a:pt x="237" y="71"/>
                  </a:lnTo>
                  <a:lnTo>
                    <a:pt x="232" y="68"/>
                  </a:lnTo>
                  <a:lnTo>
                    <a:pt x="232" y="68"/>
                  </a:lnTo>
                  <a:lnTo>
                    <a:pt x="234" y="71"/>
                  </a:lnTo>
                  <a:lnTo>
                    <a:pt x="234" y="71"/>
                  </a:lnTo>
                  <a:lnTo>
                    <a:pt x="237" y="73"/>
                  </a:lnTo>
                  <a:lnTo>
                    <a:pt x="237" y="73"/>
                  </a:lnTo>
                  <a:lnTo>
                    <a:pt x="237" y="75"/>
                  </a:lnTo>
                  <a:lnTo>
                    <a:pt x="237" y="75"/>
                  </a:lnTo>
                  <a:lnTo>
                    <a:pt x="234" y="73"/>
                  </a:lnTo>
                  <a:lnTo>
                    <a:pt x="234" y="75"/>
                  </a:lnTo>
                  <a:lnTo>
                    <a:pt x="232" y="75"/>
                  </a:lnTo>
                  <a:lnTo>
                    <a:pt x="232" y="78"/>
                  </a:lnTo>
                  <a:lnTo>
                    <a:pt x="230" y="78"/>
                  </a:lnTo>
                  <a:lnTo>
                    <a:pt x="230" y="78"/>
                  </a:lnTo>
                  <a:lnTo>
                    <a:pt x="230" y="78"/>
                  </a:lnTo>
                  <a:lnTo>
                    <a:pt x="230" y="78"/>
                  </a:lnTo>
                  <a:lnTo>
                    <a:pt x="230" y="78"/>
                  </a:lnTo>
                  <a:lnTo>
                    <a:pt x="227" y="78"/>
                  </a:lnTo>
                  <a:lnTo>
                    <a:pt x="230" y="75"/>
                  </a:lnTo>
                  <a:lnTo>
                    <a:pt x="230" y="75"/>
                  </a:lnTo>
                  <a:lnTo>
                    <a:pt x="227" y="73"/>
                  </a:lnTo>
                  <a:lnTo>
                    <a:pt x="225" y="73"/>
                  </a:lnTo>
                  <a:lnTo>
                    <a:pt x="225" y="73"/>
                  </a:lnTo>
                  <a:lnTo>
                    <a:pt x="225" y="71"/>
                  </a:lnTo>
                  <a:lnTo>
                    <a:pt x="223" y="73"/>
                  </a:lnTo>
                  <a:lnTo>
                    <a:pt x="223" y="73"/>
                  </a:lnTo>
                  <a:lnTo>
                    <a:pt x="220" y="73"/>
                  </a:lnTo>
                  <a:lnTo>
                    <a:pt x="218" y="71"/>
                  </a:lnTo>
                  <a:lnTo>
                    <a:pt x="218" y="68"/>
                  </a:lnTo>
                  <a:lnTo>
                    <a:pt x="220" y="68"/>
                  </a:lnTo>
                  <a:lnTo>
                    <a:pt x="220" y="68"/>
                  </a:lnTo>
                  <a:lnTo>
                    <a:pt x="220" y="66"/>
                  </a:lnTo>
                  <a:lnTo>
                    <a:pt x="220" y="66"/>
                  </a:lnTo>
                  <a:lnTo>
                    <a:pt x="218" y="66"/>
                  </a:lnTo>
                  <a:lnTo>
                    <a:pt x="218" y="66"/>
                  </a:lnTo>
                  <a:lnTo>
                    <a:pt x="218" y="64"/>
                  </a:lnTo>
                  <a:lnTo>
                    <a:pt x="220" y="64"/>
                  </a:lnTo>
                  <a:lnTo>
                    <a:pt x="223" y="66"/>
                  </a:lnTo>
                  <a:lnTo>
                    <a:pt x="223" y="64"/>
                  </a:lnTo>
                  <a:lnTo>
                    <a:pt x="223" y="64"/>
                  </a:lnTo>
                  <a:lnTo>
                    <a:pt x="220" y="64"/>
                  </a:lnTo>
                  <a:lnTo>
                    <a:pt x="220" y="64"/>
                  </a:lnTo>
                  <a:lnTo>
                    <a:pt x="223" y="64"/>
                  </a:lnTo>
                  <a:lnTo>
                    <a:pt x="223" y="64"/>
                  </a:lnTo>
                  <a:lnTo>
                    <a:pt x="225" y="64"/>
                  </a:lnTo>
                  <a:lnTo>
                    <a:pt x="227" y="64"/>
                  </a:lnTo>
                  <a:lnTo>
                    <a:pt x="225" y="64"/>
                  </a:lnTo>
                  <a:lnTo>
                    <a:pt x="225" y="61"/>
                  </a:lnTo>
                  <a:lnTo>
                    <a:pt x="223" y="59"/>
                  </a:lnTo>
                  <a:lnTo>
                    <a:pt x="223" y="56"/>
                  </a:lnTo>
                  <a:lnTo>
                    <a:pt x="223" y="56"/>
                  </a:lnTo>
                  <a:lnTo>
                    <a:pt x="223" y="54"/>
                  </a:lnTo>
                  <a:lnTo>
                    <a:pt x="225" y="54"/>
                  </a:lnTo>
                  <a:lnTo>
                    <a:pt x="227" y="56"/>
                  </a:lnTo>
                  <a:lnTo>
                    <a:pt x="230" y="54"/>
                  </a:lnTo>
                  <a:lnTo>
                    <a:pt x="227" y="54"/>
                  </a:lnTo>
                  <a:lnTo>
                    <a:pt x="227" y="54"/>
                  </a:lnTo>
                  <a:lnTo>
                    <a:pt x="225" y="52"/>
                  </a:lnTo>
                  <a:lnTo>
                    <a:pt x="225" y="52"/>
                  </a:lnTo>
                  <a:lnTo>
                    <a:pt x="227" y="49"/>
                  </a:lnTo>
                  <a:lnTo>
                    <a:pt x="227" y="49"/>
                  </a:lnTo>
                  <a:lnTo>
                    <a:pt x="227" y="49"/>
                  </a:lnTo>
                  <a:lnTo>
                    <a:pt x="230" y="49"/>
                  </a:lnTo>
                  <a:lnTo>
                    <a:pt x="230" y="47"/>
                  </a:lnTo>
                  <a:lnTo>
                    <a:pt x="230" y="47"/>
                  </a:lnTo>
                  <a:lnTo>
                    <a:pt x="232" y="45"/>
                  </a:lnTo>
                  <a:lnTo>
                    <a:pt x="232" y="45"/>
                  </a:lnTo>
                  <a:lnTo>
                    <a:pt x="232" y="45"/>
                  </a:lnTo>
                  <a:lnTo>
                    <a:pt x="232" y="45"/>
                  </a:lnTo>
                  <a:lnTo>
                    <a:pt x="230" y="42"/>
                  </a:lnTo>
                  <a:lnTo>
                    <a:pt x="230" y="42"/>
                  </a:lnTo>
                  <a:lnTo>
                    <a:pt x="230" y="42"/>
                  </a:lnTo>
                  <a:lnTo>
                    <a:pt x="227" y="45"/>
                  </a:lnTo>
                  <a:lnTo>
                    <a:pt x="227" y="45"/>
                  </a:lnTo>
                  <a:lnTo>
                    <a:pt x="227" y="45"/>
                  </a:lnTo>
                  <a:lnTo>
                    <a:pt x="227" y="42"/>
                  </a:lnTo>
                  <a:lnTo>
                    <a:pt x="227" y="42"/>
                  </a:lnTo>
                  <a:lnTo>
                    <a:pt x="227" y="42"/>
                  </a:lnTo>
                  <a:lnTo>
                    <a:pt x="227" y="40"/>
                  </a:lnTo>
                  <a:lnTo>
                    <a:pt x="230" y="40"/>
                  </a:lnTo>
                  <a:lnTo>
                    <a:pt x="232" y="35"/>
                  </a:lnTo>
                  <a:lnTo>
                    <a:pt x="241" y="30"/>
                  </a:lnTo>
                  <a:lnTo>
                    <a:pt x="244" y="30"/>
                  </a:lnTo>
                  <a:lnTo>
                    <a:pt x="244" y="28"/>
                  </a:lnTo>
                  <a:lnTo>
                    <a:pt x="244" y="28"/>
                  </a:lnTo>
                  <a:lnTo>
                    <a:pt x="244" y="26"/>
                  </a:lnTo>
                  <a:lnTo>
                    <a:pt x="246" y="26"/>
                  </a:lnTo>
                  <a:lnTo>
                    <a:pt x="246" y="28"/>
                  </a:lnTo>
                  <a:lnTo>
                    <a:pt x="246" y="28"/>
                  </a:lnTo>
                  <a:lnTo>
                    <a:pt x="249" y="28"/>
                  </a:lnTo>
                  <a:lnTo>
                    <a:pt x="249" y="26"/>
                  </a:lnTo>
                  <a:lnTo>
                    <a:pt x="249" y="26"/>
                  </a:lnTo>
                  <a:lnTo>
                    <a:pt x="249" y="26"/>
                  </a:lnTo>
                  <a:lnTo>
                    <a:pt x="249" y="23"/>
                  </a:lnTo>
                  <a:lnTo>
                    <a:pt x="251" y="23"/>
                  </a:lnTo>
                  <a:lnTo>
                    <a:pt x="251" y="23"/>
                  </a:lnTo>
                  <a:lnTo>
                    <a:pt x="251" y="21"/>
                  </a:lnTo>
                  <a:lnTo>
                    <a:pt x="251" y="21"/>
                  </a:lnTo>
                  <a:lnTo>
                    <a:pt x="251" y="19"/>
                  </a:lnTo>
                  <a:lnTo>
                    <a:pt x="251" y="19"/>
                  </a:lnTo>
                  <a:lnTo>
                    <a:pt x="249" y="19"/>
                  </a:lnTo>
                  <a:lnTo>
                    <a:pt x="249" y="19"/>
                  </a:lnTo>
                  <a:lnTo>
                    <a:pt x="246" y="19"/>
                  </a:lnTo>
                  <a:lnTo>
                    <a:pt x="246" y="19"/>
                  </a:lnTo>
                  <a:lnTo>
                    <a:pt x="246" y="16"/>
                  </a:lnTo>
                  <a:lnTo>
                    <a:pt x="244" y="19"/>
                  </a:lnTo>
                  <a:lnTo>
                    <a:pt x="244" y="19"/>
                  </a:lnTo>
                  <a:lnTo>
                    <a:pt x="241" y="21"/>
                  </a:lnTo>
                  <a:lnTo>
                    <a:pt x="244" y="23"/>
                  </a:lnTo>
                  <a:lnTo>
                    <a:pt x="244" y="26"/>
                  </a:lnTo>
                  <a:lnTo>
                    <a:pt x="241" y="23"/>
                  </a:lnTo>
                  <a:lnTo>
                    <a:pt x="241" y="23"/>
                  </a:lnTo>
                  <a:lnTo>
                    <a:pt x="237" y="23"/>
                  </a:lnTo>
                  <a:lnTo>
                    <a:pt x="234" y="21"/>
                  </a:lnTo>
                  <a:lnTo>
                    <a:pt x="234" y="21"/>
                  </a:lnTo>
                  <a:lnTo>
                    <a:pt x="234" y="21"/>
                  </a:lnTo>
                  <a:lnTo>
                    <a:pt x="237" y="21"/>
                  </a:lnTo>
                  <a:lnTo>
                    <a:pt x="230" y="19"/>
                  </a:lnTo>
                  <a:lnTo>
                    <a:pt x="227" y="19"/>
                  </a:lnTo>
                  <a:lnTo>
                    <a:pt x="227" y="14"/>
                  </a:lnTo>
                  <a:lnTo>
                    <a:pt x="227" y="14"/>
                  </a:lnTo>
                  <a:lnTo>
                    <a:pt x="232" y="19"/>
                  </a:lnTo>
                  <a:lnTo>
                    <a:pt x="232" y="16"/>
                  </a:lnTo>
                  <a:lnTo>
                    <a:pt x="227" y="9"/>
                  </a:lnTo>
                  <a:lnTo>
                    <a:pt x="227" y="9"/>
                  </a:lnTo>
                  <a:lnTo>
                    <a:pt x="225" y="9"/>
                  </a:lnTo>
                  <a:lnTo>
                    <a:pt x="225" y="7"/>
                  </a:lnTo>
                  <a:lnTo>
                    <a:pt x="225" y="7"/>
                  </a:lnTo>
                  <a:lnTo>
                    <a:pt x="225" y="9"/>
                  </a:lnTo>
                  <a:lnTo>
                    <a:pt x="225" y="9"/>
                  </a:lnTo>
                  <a:lnTo>
                    <a:pt x="223" y="7"/>
                  </a:lnTo>
                  <a:lnTo>
                    <a:pt x="220" y="7"/>
                  </a:lnTo>
                  <a:lnTo>
                    <a:pt x="220" y="7"/>
                  </a:lnTo>
                  <a:lnTo>
                    <a:pt x="223" y="7"/>
                  </a:lnTo>
                  <a:lnTo>
                    <a:pt x="225" y="4"/>
                  </a:lnTo>
                  <a:lnTo>
                    <a:pt x="225" y="4"/>
                  </a:lnTo>
                  <a:lnTo>
                    <a:pt x="223" y="0"/>
                  </a:lnTo>
                  <a:lnTo>
                    <a:pt x="223" y="0"/>
                  </a:lnTo>
                  <a:lnTo>
                    <a:pt x="220" y="2"/>
                  </a:lnTo>
                  <a:lnTo>
                    <a:pt x="218" y="2"/>
                  </a:lnTo>
                  <a:lnTo>
                    <a:pt x="213" y="0"/>
                  </a:lnTo>
                  <a:lnTo>
                    <a:pt x="213" y="0"/>
                  </a:lnTo>
                  <a:lnTo>
                    <a:pt x="213" y="2"/>
                  </a:lnTo>
                  <a:lnTo>
                    <a:pt x="204" y="7"/>
                  </a:lnTo>
                  <a:lnTo>
                    <a:pt x="204" y="9"/>
                  </a:lnTo>
                  <a:lnTo>
                    <a:pt x="204" y="9"/>
                  </a:lnTo>
                  <a:lnTo>
                    <a:pt x="201" y="11"/>
                  </a:lnTo>
                  <a:lnTo>
                    <a:pt x="201" y="11"/>
                  </a:lnTo>
                  <a:lnTo>
                    <a:pt x="201" y="11"/>
                  </a:lnTo>
                  <a:lnTo>
                    <a:pt x="199" y="14"/>
                  </a:lnTo>
                  <a:lnTo>
                    <a:pt x="199" y="14"/>
                  </a:lnTo>
                  <a:lnTo>
                    <a:pt x="199" y="14"/>
                  </a:lnTo>
                  <a:lnTo>
                    <a:pt x="197" y="14"/>
                  </a:lnTo>
                  <a:lnTo>
                    <a:pt x="197" y="14"/>
                  </a:lnTo>
                  <a:lnTo>
                    <a:pt x="194" y="14"/>
                  </a:lnTo>
                  <a:lnTo>
                    <a:pt x="194" y="14"/>
                  </a:lnTo>
                  <a:lnTo>
                    <a:pt x="194" y="16"/>
                  </a:lnTo>
                  <a:lnTo>
                    <a:pt x="194" y="16"/>
                  </a:lnTo>
                  <a:lnTo>
                    <a:pt x="194" y="16"/>
                  </a:lnTo>
                  <a:lnTo>
                    <a:pt x="192" y="19"/>
                  </a:lnTo>
                  <a:lnTo>
                    <a:pt x="192" y="21"/>
                  </a:lnTo>
                  <a:lnTo>
                    <a:pt x="192" y="21"/>
                  </a:lnTo>
                  <a:lnTo>
                    <a:pt x="192" y="23"/>
                  </a:lnTo>
                  <a:lnTo>
                    <a:pt x="192" y="23"/>
                  </a:lnTo>
                  <a:lnTo>
                    <a:pt x="189" y="26"/>
                  </a:lnTo>
                  <a:lnTo>
                    <a:pt x="189" y="26"/>
                  </a:lnTo>
                  <a:lnTo>
                    <a:pt x="187" y="26"/>
                  </a:lnTo>
                  <a:lnTo>
                    <a:pt x="187" y="28"/>
                  </a:lnTo>
                  <a:lnTo>
                    <a:pt x="187" y="30"/>
                  </a:lnTo>
                  <a:lnTo>
                    <a:pt x="185" y="30"/>
                  </a:lnTo>
                  <a:lnTo>
                    <a:pt x="185" y="33"/>
                  </a:lnTo>
                  <a:lnTo>
                    <a:pt x="182" y="33"/>
                  </a:lnTo>
                  <a:lnTo>
                    <a:pt x="182" y="33"/>
                  </a:lnTo>
                  <a:lnTo>
                    <a:pt x="175" y="35"/>
                  </a:lnTo>
                  <a:lnTo>
                    <a:pt x="168" y="35"/>
                  </a:lnTo>
                  <a:lnTo>
                    <a:pt x="161" y="38"/>
                  </a:lnTo>
                  <a:lnTo>
                    <a:pt x="156" y="38"/>
                  </a:lnTo>
                  <a:lnTo>
                    <a:pt x="149" y="40"/>
                  </a:lnTo>
                  <a:lnTo>
                    <a:pt x="142" y="42"/>
                  </a:lnTo>
                  <a:lnTo>
                    <a:pt x="135" y="42"/>
                  </a:lnTo>
                  <a:lnTo>
                    <a:pt x="130" y="45"/>
                  </a:lnTo>
                  <a:lnTo>
                    <a:pt x="123" y="47"/>
                  </a:lnTo>
                  <a:lnTo>
                    <a:pt x="109" y="49"/>
                  </a:lnTo>
                  <a:lnTo>
                    <a:pt x="104" y="49"/>
                  </a:lnTo>
                  <a:lnTo>
                    <a:pt x="97" y="52"/>
                  </a:lnTo>
                  <a:lnTo>
                    <a:pt x="90" y="54"/>
                  </a:lnTo>
                  <a:lnTo>
                    <a:pt x="83" y="54"/>
                  </a:lnTo>
                  <a:lnTo>
                    <a:pt x="78" y="56"/>
                  </a:lnTo>
                  <a:lnTo>
                    <a:pt x="78" y="56"/>
                  </a:lnTo>
                  <a:lnTo>
                    <a:pt x="78" y="56"/>
                  </a:lnTo>
                  <a:lnTo>
                    <a:pt x="78" y="56"/>
                  </a:lnTo>
                  <a:lnTo>
                    <a:pt x="78" y="56"/>
                  </a:lnTo>
                  <a:lnTo>
                    <a:pt x="78" y="56"/>
                  </a:lnTo>
                  <a:lnTo>
                    <a:pt x="78" y="56"/>
                  </a:lnTo>
                  <a:lnTo>
                    <a:pt x="78" y="56"/>
                  </a:lnTo>
                  <a:lnTo>
                    <a:pt x="78" y="56"/>
                  </a:lnTo>
                  <a:lnTo>
                    <a:pt x="78" y="56"/>
                  </a:lnTo>
                  <a:lnTo>
                    <a:pt x="78" y="56"/>
                  </a:lnTo>
                  <a:lnTo>
                    <a:pt x="78" y="56"/>
                  </a:lnTo>
                  <a:lnTo>
                    <a:pt x="78" y="56"/>
                  </a:lnTo>
                  <a:lnTo>
                    <a:pt x="78" y="56"/>
                  </a:lnTo>
                  <a:lnTo>
                    <a:pt x="74" y="56"/>
                  </a:lnTo>
                  <a:lnTo>
                    <a:pt x="69" y="59"/>
                  </a:lnTo>
                  <a:lnTo>
                    <a:pt x="64" y="59"/>
                  </a:lnTo>
                  <a:lnTo>
                    <a:pt x="59" y="61"/>
                  </a:lnTo>
                  <a:lnTo>
                    <a:pt x="55" y="61"/>
                  </a:lnTo>
                  <a:lnTo>
                    <a:pt x="50" y="61"/>
                  </a:lnTo>
                  <a:lnTo>
                    <a:pt x="45" y="64"/>
                  </a:lnTo>
                  <a:lnTo>
                    <a:pt x="40" y="64"/>
                  </a:lnTo>
                  <a:lnTo>
                    <a:pt x="36" y="64"/>
                  </a:lnTo>
                  <a:lnTo>
                    <a:pt x="31" y="66"/>
                  </a:lnTo>
                  <a:lnTo>
                    <a:pt x="29" y="66"/>
                  </a:lnTo>
                  <a:lnTo>
                    <a:pt x="24" y="68"/>
                  </a:lnTo>
                  <a:lnTo>
                    <a:pt x="19" y="68"/>
                  </a:lnTo>
                  <a:lnTo>
                    <a:pt x="5" y="71"/>
                  </a:lnTo>
                  <a:lnTo>
                    <a:pt x="5" y="73"/>
                  </a:lnTo>
                  <a:lnTo>
                    <a:pt x="5" y="78"/>
                  </a:lnTo>
                  <a:lnTo>
                    <a:pt x="3" y="85"/>
                  </a:lnTo>
                  <a:lnTo>
                    <a:pt x="3" y="94"/>
                  </a:lnTo>
                  <a:lnTo>
                    <a:pt x="3" y="104"/>
                  </a:lnTo>
                  <a:lnTo>
                    <a:pt x="3" y="113"/>
                  </a:lnTo>
                  <a:lnTo>
                    <a:pt x="3" y="123"/>
                  </a:lnTo>
                  <a:lnTo>
                    <a:pt x="3" y="142"/>
                  </a:lnTo>
                  <a:lnTo>
                    <a:pt x="3" y="151"/>
                  </a:lnTo>
                  <a:lnTo>
                    <a:pt x="0" y="153"/>
                  </a:lnTo>
                  <a:lnTo>
                    <a:pt x="0" y="156"/>
                  </a:lnTo>
                  <a:lnTo>
                    <a:pt x="5" y="158"/>
                  </a:lnTo>
                  <a:lnTo>
                    <a:pt x="17" y="156"/>
                  </a:lnTo>
                  <a:lnTo>
                    <a:pt x="26" y="153"/>
                  </a:lnTo>
                  <a:lnTo>
                    <a:pt x="38" y="151"/>
                  </a:lnTo>
                  <a:lnTo>
                    <a:pt x="50" y="149"/>
                  </a:lnTo>
                  <a:lnTo>
                    <a:pt x="57" y="149"/>
                  </a:lnTo>
                  <a:lnTo>
                    <a:pt x="62" y="146"/>
                  </a:lnTo>
                  <a:lnTo>
                    <a:pt x="66" y="146"/>
                  </a:lnTo>
                  <a:lnTo>
                    <a:pt x="69" y="149"/>
                  </a:lnTo>
                  <a:lnTo>
                    <a:pt x="71" y="149"/>
                  </a:lnTo>
                  <a:lnTo>
                    <a:pt x="71" y="146"/>
                  </a:lnTo>
                  <a:lnTo>
                    <a:pt x="83" y="142"/>
                  </a:lnTo>
                  <a:lnTo>
                    <a:pt x="85" y="142"/>
                  </a:lnTo>
                  <a:lnTo>
                    <a:pt x="88" y="142"/>
                  </a:lnTo>
                  <a:lnTo>
                    <a:pt x="88" y="142"/>
                  </a:lnTo>
                  <a:lnTo>
                    <a:pt x="90" y="142"/>
                  </a:lnTo>
                  <a:lnTo>
                    <a:pt x="95" y="139"/>
                  </a:lnTo>
                  <a:lnTo>
                    <a:pt x="109" y="137"/>
                  </a:lnTo>
                  <a:lnTo>
                    <a:pt x="121" y="132"/>
                  </a:lnTo>
                  <a:lnTo>
                    <a:pt x="135" y="130"/>
                  </a:lnTo>
                  <a:lnTo>
                    <a:pt x="149" y="127"/>
                  </a:lnTo>
                  <a:lnTo>
                    <a:pt x="159" y="125"/>
                  </a:lnTo>
                  <a:lnTo>
                    <a:pt x="159" y="125"/>
                  </a:lnTo>
                  <a:lnTo>
                    <a:pt x="168" y="123"/>
                  </a:lnTo>
                  <a:lnTo>
                    <a:pt x="175" y="120"/>
                  </a:lnTo>
                  <a:lnTo>
                    <a:pt x="185" y="118"/>
                  </a:lnTo>
                  <a:lnTo>
                    <a:pt x="192" y="116"/>
                  </a:lnTo>
                  <a:lnTo>
                    <a:pt x="197" y="116"/>
                  </a:lnTo>
                  <a:lnTo>
                    <a:pt x="199" y="116"/>
                  </a:lnTo>
                  <a:lnTo>
                    <a:pt x="199" y="120"/>
                  </a:lnTo>
                  <a:lnTo>
                    <a:pt x="201" y="127"/>
                  </a:lnTo>
                  <a:lnTo>
                    <a:pt x="201" y="127"/>
                  </a:lnTo>
                  <a:lnTo>
                    <a:pt x="201" y="130"/>
                  </a:lnTo>
                  <a:lnTo>
                    <a:pt x="204" y="130"/>
                  </a:lnTo>
                  <a:lnTo>
                    <a:pt x="204" y="127"/>
                  </a:lnTo>
                  <a:lnTo>
                    <a:pt x="206" y="127"/>
                  </a:lnTo>
                  <a:lnTo>
                    <a:pt x="206" y="130"/>
                  </a:lnTo>
                  <a:lnTo>
                    <a:pt x="206" y="130"/>
                  </a:lnTo>
                  <a:lnTo>
                    <a:pt x="206" y="130"/>
                  </a:lnTo>
                  <a:lnTo>
                    <a:pt x="206" y="132"/>
                  </a:lnTo>
                  <a:lnTo>
                    <a:pt x="206" y="132"/>
                  </a:lnTo>
                  <a:lnTo>
                    <a:pt x="206" y="132"/>
                  </a:lnTo>
                  <a:lnTo>
                    <a:pt x="208" y="135"/>
                  </a:lnTo>
                  <a:lnTo>
                    <a:pt x="208" y="139"/>
                  </a:lnTo>
                  <a:lnTo>
                    <a:pt x="208" y="139"/>
                  </a:lnTo>
                  <a:lnTo>
                    <a:pt x="208" y="139"/>
                  </a:lnTo>
                  <a:lnTo>
                    <a:pt x="208" y="142"/>
                  </a:lnTo>
                  <a:lnTo>
                    <a:pt x="211" y="142"/>
                  </a:lnTo>
                  <a:lnTo>
                    <a:pt x="213" y="142"/>
                  </a:lnTo>
                  <a:lnTo>
                    <a:pt x="213" y="142"/>
                  </a:lnTo>
                  <a:lnTo>
                    <a:pt x="215" y="142"/>
                  </a:lnTo>
                  <a:lnTo>
                    <a:pt x="218" y="144"/>
                  </a:lnTo>
                  <a:lnTo>
                    <a:pt x="220" y="149"/>
                  </a:lnTo>
                  <a:lnTo>
                    <a:pt x="220" y="146"/>
                  </a:lnTo>
                  <a:lnTo>
                    <a:pt x="220" y="146"/>
                  </a:lnTo>
                  <a:lnTo>
                    <a:pt x="223" y="144"/>
                  </a:lnTo>
                  <a:lnTo>
                    <a:pt x="223" y="144"/>
                  </a:lnTo>
                  <a:lnTo>
                    <a:pt x="225" y="144"/>
                  </a:lnTo>
                  <a:lnTo>
                    <a:pt x="225" y="144"/>
                  </a:lnTo>
                  <a:lnTo>
                    <a:pt x="227" y="144"/>
                  </a:lnTo>
                  <a:lnTo>
                    <a:pt x="227" y="137"/>
                  </a:lnTo>
                  <a:lnTo>
                    <a:pt x="227" y="135"/>
                  </a:lnTo>
                  <a:lnTo>
                    <a:pt x="230" y="135"/>
                  </a:lnTo>
                  <a:lnTo>
                    <a:pt x="230" y="139"/>
                  </a:lnTo>
                  <a:lnTo>
                    <a:pt x="225" y="149"/>
                  </a:lnTo>
                  <a:lnTo>
                    <a:pt x="225" y="153"/>
                  </a:lnTo>
                  <a:lnTo>
                    <a:pt x="225" y="156"/>
                  </a:lnTo>
                  <a:lnTo>
                    <a:pt x="227" y="161"/>
                  </a:lnTo>
                  <a:lnTo>
                    <a:pt x="227" y="165"/>
                  </a:lnTo>
                  <a:lnTo>
                    <a:pt x="230" y="170"/>
                  </a:lnTo>
                  <a:lnTo>
                    <a:pt x="230" y="170"/>
                  </a:lnTo>
                  <a:lnTo>
                    <a:pt x="230" y="172"/>
                  </a:lnTo>
                  <a:lnTo>
                    <a:pt x="232" y="172"/>
                  </a:lnTo>
                  <a:lnTo>
                    <a:pt x="232" y="175"/>
                  </a:lnTo>
                  <a:lnTo>
                    <a:pt x="237" y="168"/>
                  </a:lnTo>
                  <a:lnTo>
                    <a:pt x="239" y="165"/>
                  </a:lnTo>
                  <a:lnTo>
                    <a:pt x="239" y="165"/>
                  </a:lnTo>
                  <a:lnTo>
                    <a:pt x="237" y="165"/>
                  </a:lnTo>
                  <a:lnTo>
                    <a:pt x="241" y="163"/>
                  </a:lnTo>
                  <a:lnTo>
                    <a:pt x="241" y="163"/>
                  </a:lnTo>
                  <a:lnTo>
                    <a:pt x="241" y="161"/>
                  </a:lnTo>
                  <a:lnTo>
                    <a:pt x="244" y="161"/>
                  </a:lnTo>
                  <a:lnTo>
                    <a:pt x="244" y="163"/>
                  </a:lnTo>
                  <a:lnTo>
                    <a:pt x="244" y="165"/>
                  </a:lnTo>
                  <a:lnTo>
                    <a:pt x="241" y="165"/>
                  </a:lnTo>
                  <a:lnTo>
                    <a:pt x="246" y="168"/>
                  </a:lnTo>
                  <a:lnTo>
                    <a:pt x="249" y="165"/>
                  </a:lnTo>
                  <a:lnTo>
                    <a:pt x="251" y="161"/>
                  </a:lnTo>
                  <a:lnTo>
                    <a:pt x="251" y="163"/>
                  </a:lnTo>
                  <a:lnTo>
                    <a:pt x="251" y="163"/>
                  </a:lnTo>
                  <a:lnTo>
                    <a:pt x="251" y="163"/>
                  </a:lnTo>
                  <a:lnTo>
                    <a:pt x="253" y="161"/>
                  </a:lnTo>
                  <a:lnTo>
                    <a:pt x="253" y="158"/>
                  </a:lnTo>
                  <a:lnTo>
                    <a:pt x="253" y="156"/>
                  </a:lnTo>
                  <a:lnTo>
                    <a:pt x="253" y="153"/>
                  </a:lnTo>
                  <a:lnTo>
                    <a:pt x="253" y="151"/>
                  </a:lnTo>
                  <a:lnTo>
                    <a:pt x="253" y="149"/>
                  </a:lnTo>
                  <a:lnTo>
                    <a:pt x="256" y="149"/>
                  </a:lnTo>
                  <a:lnTo>
                    <a:pt x="256" y="149"/>
                  </a:lnTo>
                  <a:lnTo>
                    <a:pt x="258" y="149"/>
                  </a:lnTo>
                  <a:lnTo>
                    <a:pt x="258" y="151"/>
                  </a:lnTo>
                  <a:lnTo>
                    <a:pt x="260" y="151"/>
                  </a:lnTo>
                  <a:lnTo>
                    <a:pt x="260" y="151"/>
                  </a:lnTo>
                  <a:lnTo>
                    <a:pt x="260" y="151"/>
                  </a:lnTo>
                  <a:lnTo>
                    <a:pt x="258" y="149"/>
                  </a:lnTo>
                  <a:lnTo>
                    <a:pt x="260" y="146"/>
                  </a:lnTo>
                  <a:lnTo>
                    <a:pt x="260" y="146"/>
                  </a:lnTo>
                  <a:lnTo>
                    <a:pt x="263" y="144"/>
                  </a:lnTo>
                  <a:lnTo>
                    <a:pt x="263" y="144"/>
                  </a:lnTo>
                  <a:lnTo>
                    <a:pt x="263" y="144"/>
                  </a:lnTo>
                  <a:lnTo>
                    <a:pt x="263" y="144"/>
                  </a:lnTo>
                  <a:lnTo>
                    <a:pt x="263" y="142"/>
                  </a:lnTo>
                  <a:lnTo>
                    <a:pt x="265" y="144"/>
                  </a:lnTo>
                  <a:lnTo>
                    <a:pt x="267" y="142"/>
                  </a:lnTo>
                  <a:lnTo>
                    <a:pt x="267" y="139"/>
                  </a:lnTo>
                  <a:lnTo>
                    <a:pt x="267" y="137"/>
                  </a:lnTo>
                  <a:lnTo>
                    <a:pt x="270" y="137"/>
                  </a:lnTo>
                  <a:lnTo>
                    <a:pt x="267" y="137"/>
                  </a:lnTo>
                  <a:lnTo>
                    <a:pt x="267" y="135"/>
                  </a:lnTo>
                  <a:lnTo>
                    <a:pt x="267" y="130"/>
                  </a:lnTo>
                  <a:lnTo>
                    <a:pt x="267" y="130"/>
                  </a:lnTo>
                  <a:lnTo>
                    <a:pt x="270" y="130"/>
                  </a:lnTo>
                  <a:lnTo>
                    <a:pt x="275" y="132"/>
                  </a:lnTo>
                  <a:lnTo>
                    <a:pt x="275" y="132"/>
                  </a:lnTo>
                  <a:lnTo>
                    <a:pt x="275" y="130"/>
                  </a:lnTo>
                  <a:lnTo>
                    <a:pt x="275" y="130"/>
                  </a:lnTo>
                  <a:lnTo>
                    <a:pt x="275" y="130"/>
                  </a:lnTo>
                  <a:lnTo>
                    <a:pt x="277" y="130"/>
                  </a:lnTo>
                  <a:lnTo>
                    <a:pt x="277" y="130"/>
                  </a:lnTo>
                  <a:lnTo>
                    <a:pt x="275" y="132"/>
                  </a:lnTo>
                  <a:lnTo>
                    <a:pt x="277" y="132"/>
                  </a:lnTo>
                  <a:lnTo>
                    <a:pt x="277" y="135"/>
                  </a:lnTo>
                  <a:lnTo>
                    <a:pt x="275" y="135"/>
                  </a:lnTo>
                  <a:lnTo>
                    <a:pt x="275" y="137"/>
                  </a:lnTo>
                  <a:lnTo>
                    <a:pt x="275" y="137"/>
                  </a:lnTo>
                  <a:lnTo>
                    <a:pt x="277" y="139"/>
                  </a:lnTo>
                  <a:lnTo>
                    <a:pt x="279" y="149"/>
                  </a:lnTo>
                  <a:lnTo>
                    <a:pt x="279" y="153"/>
                  </a:lnTo>
                  <a:lnTo>
                    <a:pt x="277" y="156"/>
                  </a:lnTo>
                  <a:lnTo>
                    <a:pt x="279" y="153"/>
                  </a:lnTo>
                  <a:lnTo>
                    <a:pt x="284" y="151"/>
                  </a:lnTo>
                  <a:lnTo>
                    <a:pt x="286" y="149"/>
                  </a:lnTo>
                  <a:lnTo>
                    <a:pt x="291" y="149"/>
                  </a:lnTo>
                  <a:lnTo>
                    <a:pt x="293" y="146"/>
                  </a:lnTo>
                  <a:lnTo>
                    <a:pt x="293" y="144"/>
                  </a:lnTo>
                  <a:lnTo>
                    <a:pt x="296" y="142"/>
                  </a:lnTo>
                  <a:lnTo>
                    <a:pt x="298" y="137"/>
                  </a:lnTo>
                  <a:lnTo>
                    <a:pt x="298" y="135"/>
                  </a:lnTo>
                  <a:lnTo>
                    <a:pt x="298" y="135"/>
                  </a:lnTo>
                  <a:lnTo>
                    <a:pt x="301" y="137"/>
                  </a:lnTo>
                  <a:lnTo>
                    <a:pt x="303" y="137"/>
                  </a:lnTo>
                  <a:lnTo>
                    <a:pt x="303" y="135"/>
                  </a:lnTo>
                  <a:lnTo>
                    <a:pt x="305" y="135"/>
                  </a:lnTo>
                  <a:lnTo>
                    <a:pt x="308" y="135"/>
                  </a:lnTo>
                  <a:lnTo>
                    <a:pt x="308" y="132"/>
                  </a:lnTo>
                  <a:lnTo>
                    <a:pt x="310" y="132"/>
                  </a:lnTo>
                  <a:lnTo>
                    <a:pt x="312" y="130"/>
                  </a:lnTo>
                  <a:lnTo>
                    <a:pt x="312" y="135"/>
                  </a:lnTo>
                  <a:lnTo>
                    <a:pt x="312" y="135"/>
                  </a:lnTo>
                  <a:lnTo>
                    <a:pt x="312" y="135"/>
                  </a:lnTo>
                  <a:lnTo>
                    <a:pt x="315" y="132"/>
                  </a:lnTo>
                  <a:lnTo>
                    <a:pt x="315" y="130"/>
                  </a:lnTo>
                  <a:lnTo>
                    <a:pt x="315" y="130"/>
                  </a:lnTo>
                  <a:lnTo>
                    <a:pt x="317" y="130"/>
                  </a:lnTo>
                  <a:lnTo>
                    <a:pt x="320" y="127"/>
                  </a:lnTo>
                  <a:lnTo>
                    <a:pt x="324" y="125"/>
                  </a:lnTo>
                  <a:lnTo>
                    <a:pt x="336" y="120"/>
                  </a:lnTo>
                  <a:lnTo>
                    <a:pt x="341" y="120"/>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8" name="Freeform 37">
              <a:extLst>
                <a:ext uri="{FF2B5EF4-FFF2-40B4-BE49-F238E27FC236}">
                  <a16:creationId xmlns:a16="http://schemas.microsoft.com/office/drawing/2014/main" xmlns="" id="{E9A9FC30-163E-40E9-969C-7297C81C3565}"/>
                </a:ext>
              </a:extLst>
            </p:cNvPr>
            <p:cNvSpPr>
              <a:spLocks noEditPoints="1"/>
            </p:cNvSpPr>
            <p:nvPr/>
          </p:nvSpPr>
          <p:spPr bwMode="auto">
            <a:xfrm>
              <a:off x="9029183" y="4371512"/>
              <a:ext cx="576956" cy="487054"/>
            </a:xfrm>
            <a:custGeom>
              <a:avLst/>
              <a:gdLst>
                <a:gd name="T0" fmla="*/ 267 w 584"/>
                <a:gd name="T1" fmla="*/ 441 h 493"/>
                <a:gd name="T2" fmla="*/ 390 w 584"/>
                <a:gd name="T3" fmla="*/ 488 h 493"/>
                <a:gd name="T4" fmla="*/ 570 w 584"/>
                <a:gd name="T5" fmla="*/ 400 h 493"/>
                <a:gd name="T6" fmla="*/ 549 w 584"/>
                <a:gd name="T7" fmla="*/ 422 h 493"/>
                <a:gd name="T8" fmla="*/ 532 w 584"/>
                <a:gd name="T9" fmla="*/ 351 h 493"/>
                <a:gd name="T10" fmla="*/ 541 w 584"/>
                <a:gd name="T11" fmla="*/ 337 h 493"/>
                <a:gd name="T12" fmla="*/ 530 w 584"/>
                <a:gd name="T13" fmla="*/ 370 h 493"/>
                <a:gd name="T14" fmla="*/ 570 w 584"/>
                <a:gd name="T15" fmla="*/ 455 h 493"/>
                <a:gd name="T16" fmla="*/ 551 w 584"/>
                <a:gd name="T17" fmla="*/ 441 h 493"/>
                <a:gd name="T18" fmla="*/ 530 w 584"/>
                <a:gd name="T19" fmla="*/ 436 h 493"/>
                <a:gd name="T20" fmla="*/ 513 w 584"/>
                <a:gd name="T21" fmla="*/ 426 h 493"/>
                <a:gd name="T22" fmla="*/ 496 w 584"/>
                <a:gd name="T23" fmla="*/ 405 h 493"/>
                <a:gd name="T24" fmla="*/ 501 w 584"/>
                <a:gd name="T25" fmla="*/ 398 h 493"/>
                <a:gd name="T26" fmla="*/ 527 w 584"/>
                <a:gd name="T27" fmla="*/ 384 h 493"/>
                <a:gd name="T28" fmla="*/ 520 w 584"/>
                <a:gd name="T29" fmla="*/ 372 h 493"/>
                <a:gd name="T30" fmla="*/ 523 w 584"/>
                <a:gd name="T31" fmla="*/ 353 h 493"/>
                <a:gd name="T32" fmla="*/ 504 w 584"/>
                <a:gd name="T33" fmla="*/ 360 h 493"/>
                <a:gd name="T34" fmla="*/ 475 w 584"/>
                <a:gd name="T35" fmla="*/ 358 h 493"/>
                <a:gd name="T36" fmla="*/ 485 w 584"/>
                <a:gd name="T37" fmla="*/ 346 h 493"/>
                <a:gd name="T38" fmla="*/ 466 w 584"/>
                <a:gd name="T39" fmla="*/ 346 h 493"/>
                <a:gd name="T40" fmla="*/ 452 w 584"/>
                <a:gd name="T41" fmla="*/ 327 h 493"/>
                <a:gd name="T42" fmla="*/ 496 w 584"/>
                <a:gd name="T43" fmla="*/ 341 h 493"/>
                <a:gd name="T44" fmla="*/ 468 w 584"/>
                <a:gd name="T45" fmla="*/ 284 h 493"/>
                <a:gd name="T46" fmla="*/ 303 w 584"/>
                <a:gd name="T47" fmla="*/ 254 h 493"/>
                <a:gd name="T48" fmla="*/ 279 w 584"/>
                <a:gd name="T49" fmla="*/ 209 h 493"/>
                <a:gd name="T50" fmla="*/ 310 w 584"/>
                <a:gd name="T51" fmla="*/ 131 h 493"/>
                <a:gd name="T52" fmla="*/ 310 w 584"/>
                <a:gd name="T53" fmla="*/ 67 h 493"/>
                <a:gd name="T54" fmla="*/ 310 w 584"/>
                <a:gd name="T55" fmla="*/ 15 h 493"/>
                <a:gd name="T56" fmla="*/ 2 w 584"/>
                <a:gd name="T57" fmla="*/ 67 h 493"/>
                <a:gd name="T58" fmla="*/ 31 w 584"/>
                <a:gd name="T59" fmla="*/ 178 h 493"/>
                <a:gd name="T60" fmla="*/ 42 w 584"/>
                <a:gd name="T61" fmla="*/ 206 h 493"/>
                <a:gd name="T62" fmla="*/ 49 w 584"/>
                <a:gd name="T63" fmla="*/ 225 h 493"/>
                <a:gd name="T64" fmla="*/ 64 w 584"/>
                <a:gd name="T65" fmla="*/ 254 h 493"/>
                <a:gd name="T66" fmla="*/ 59 w 584"/>
                <a:gd name="T67" fmla="*/ 306 h 493"/>
                <a:gd name="T68" fmla="*/ 52 w 584"/>
                <a:gd name="T69" fmla="*/ 365 h 493"/>
                <a:gd name="T70" fmla="*/ 47 w 584"/>
                <a:gd name="T71" fmla="*/ 429 h 493"/>
                <a:gd name="T72" fmla="*/ 191 w 584"/>
                <a:gd name="T73" fmla="*/ 441 h 493"/>
                <a:gd name="T74" fmla="*/ 222 w 584"/>
                <a:gd name="T75" fmla="*/ 422 h 493"/>
                <a:gd name="T76" fmla="*/ 258 w 584"/>
                <a:gd name="T77" fmla="*/ 403 h 493"/>
                <a:gd name="T78" fmla="*/ 288 w 584"/>
                <a:gd name="T79" fmla="*/ 424 h 493"/>
                <a:gd name="T80" fmla="*/ 321 w 584"/>
                <a:gd name="T81" fmla="*/ 436 h 493"/>
                <a:gd name="T82" fmla="*/ 340 w 584"/>
                <a:gd name="T83" fmla="*/ 464 h 493"/>
                <a:gd name="T84" fmla="*/ 324 w 584"/>
                <a:gd name="T85" fmla="*/ 469 h 493"/>
                <a:gd name="T86" fmla="*/ 371 w 584"/>
                <a:gd name="T87" fmla="*/ 474 h 493"/>
                <a:gd name="T88" fmla="*/ 395 w 584"/>
                <a:gd name="T89" fmla="*/ 471 h 493"/>
                <a:gd name="T90" fmla="*/ 407 w 584"/>
                <a:gd name="T91" fmla="*/ 457 h 493"/>
                <a:gd name="T92" fmla="*/ 433 w 584"/>
                <a:gd name="T93" fmla="*/ 460 h 493"/>
                <a:gd name="T94" fmla="*/ 454 w 584"/>
                <a:gd name="T95" fmla="*/ 462 h 493"/>
                <a:gd name="T96" fmla="*/ 454 w 584"/>
                <a:gd name="T97" fmla="*/ 434 h 493"/>
                <a:gd name="T98" fmla="*/ 452 w 584"/>
                <a:gd name="T99" fmla="*/ 424 h 493"/>
                <a:gd name="T100" fmla="*/ 485 w 584"/>
                <a:gd name="T101" fmla="*/ 438 h 493"/>
                <a:gd name="T102" fmla="*/ 515 w 584"/>
                <a:gd name="T103" fmla="*/ 452 h 493"/>
                <a:gd name="T104" fmla="*/ 541 w 584"/>
                <a:gd name="T105" fmla="*/ 464 h 493"/>
                <a:gd name="T106" fmla="*/ 546 w 584"/>
                <a:gd name="T107" fmla="*/ 474 h 493"/>
                <a:gd name="T108" fmla="*/ 565 w 584"/>
                <a:gd name="T109" fmla="*/ 467 h 493"/>
                <a:gd name="T110" fmla="*/ 520 w 584"/>
                <a:gd name="T111" fmla="*/ 391 h 493"/>
                <a:gd name="T112" fmla="*/ 577 w 584"/>
                <a:gd name="T113" fmla="*/ 348 h 493"/>
                <a:gd name="T114" fmla="*/ 423 w 584"/>
                <a:gd name="T115" fmla="*/ 479 h 493"/>
                <a:gd name="T116" fmla="*/ 433 w 584"/>
                <a:gd name="T117" fmla="*/ 481 h 493"/>
                <a:gd name="T118" fmla="*/ 459 w 584"/>
                <a:gd name="T119" fmla="*/ 434 h 493"/>
                <a:gd name="T120" fmla="*/ 577 w 584"/>
                <a:gd name="T121" fmla="*/ 372 h 493"/>
                <a:gd name="T122" fmla="*/ 511 w 584"/>
                <a:gd name="T123" fmla="*/ 398 h 493"/>
                <a:gd name="T124" fmla="*/ 537 w 584"/>
                <a:gd name="T125" fmla="*/ 36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4" h="493">
                  <a:moveTo>
                    <a:pt x="272" y="434"/>
                  </a:moveTo>
                  <a:lnTo>
                    <a:pt x="269" y="434"/>
                  </a:lnTo>
                  <a:lnTo>
                    <a:pt x="265" y="431"/>
                  </a:lnTo>
                  <a:lnTo>
                    <a:pt x="265" y="431"/>
                  </a:lnTo>
                  <a:lnTo>
                    <a:pt x="262" y="431"/>
                  </a:lnTo>
                  <a:lnTo>
                    <a:pt x="260" y="429"/>
                  </a:lnTo>
                  <a:lnTo>
                    <a:pt x="258" y="426"/>
                  </a:lnTo>
                  <a:lnTo>
                    <a:pt x="250" y="426"/>
                  </a:lnTo>
                  <a:lnTo>
                    <a:pt x="250" y="426"/>
                  </a:lnTo>
                  <a:lnTo>
                    <a:pt x="250" y="426"/>
                  </a:lnTo>
                  <a:lnTo>
                    <a:pt x="248" y="429"/>
                  </a:lnTo>
                  <a:lnTo>
                    <a:pt x="248" y="429"/>
                  </a:lnTo>
                  <a:lnTo>
                    <a:pt x="246" y="431"/>
                  </a:lnTo>
                  <a:lnTo>
                    <a:pt x="243" y="431"/>
                  </a:lnTo>
                  <a:lnTo>
                    <a:pt x="241" y="431"/>
                  </a:lnTo>
                  <a:lnTo>
                    <a:pt x="239" y="434"/>
                  </a:lnTo>
                  <a:lnTo>
                    <a:pt x="239" y="436"/>
                  </a:lnTo>
                  <a:lnTo>
                    <a:pt x="241" y="436"/>
                  </a:lnTo>
                  <a:lnTo>
                    <a:pt x="253" y="441"/>
                  </a:lnTo>
                  <a:lnTo>
                    <a:pt x="253" y="443"/>
                  </a:lnTo>
                  <a:lnTo>
                    <a:pt x="255" y="443"/>
                  </a:lnTo>
                  <a:lnTo>
                    <a:pt x="262" y="445"/>
                  </a:lnTo>
                  <a:lnTo>
                    <a:pt x="265" y="445"/>
                  </a:lnTo>
                  <a:lnTo>
                    <a:pt x="267" y="445"/>
                  </a:lnTo>
                  <a:lnTo>
                    <a:pt x="267" y="445"/>
                  </a:lnTo>
                  <a:lnTo>
                    <a:pt x="267" y="443"/>
                  </a:lnTo>
                  <a:lnTo>
                    <a:pt x="267" y="441"/>
                  </a:lnTo>
                  <a:lnTo>
                    <a:pt x="267" y="441"/>
                  </a:lnTo>
                  <a:lnTo>
                    <a:pt x="269" y="438"/>
                  </a:lnTo>
                  <a:lnTo>
                    <a:pt x="274" y="436"/>
                  </a:lnTo>
                  <a:lnTo>
                    <a:pt x="274" y="434"/>
                  </a:lnTo>
                  <a:lnTo>
                    <a:pt x="274" y="434"/>
                  </a:lnTo>
                  <a:lnTo>
                    <a:pt x="272" y="434"/>
                  </a:lnTo>
                  <a:close/>
                  <a:moveTo>
                    <a:pt x="362" y="490"/>
                  </a:moveTo>
                  <a:lnTo>
                    <a:pt x="362" y="490"/>
                  </a:lnTo>
                  <a:lnTo>
                    <a:pt x="362" y="490"/>
                  </a:lnTo>
                  <a:lnTo>
                    <a:pt x="362" y="490"/>
                  </a:lnTo>
                  <a:close/>
                  <a:moveTo>
                    <a:pt x="362" y="490"/>
                  </a:moveTo>
                  <a:lnTo>
                    <a:pt x="366" y="493"/>
                  </a:lnTo>
                  <a:lnTo>
                    <a:pt x="369" y="490"/>
                  </a:lnTo>
                  <a:lnTo>
                    <a:pt x="366" y="490"/>
                  </a:lnTo>
                  <a:lnTo>
                    <a:pt x="362" y="490"/>
                  </a:lnTo>
                  <a:close/>
                  <a:moveTo>
                    <a:pt x="376" y="490"/>
                  </a:moveTo>
                  <a:lnTo>
                    <a:pt x="373" y="490"/>
                  </a:lnTo>
                  <a:lnTo>
                    <a:pt x="373" y="490"/>
                  </a:lnTo>
                  <a:lnTo>
                    <a:pt x="373" y="493"/>
                  </a:lnTo>
                  <a:lnTo>
                    <a:pt x="373" y="493"/>
                  </a:lnTo>
                  <a:lnTo>
                    <a:pt x="376" y="493"/>
                  </a:lnTo>
                  <a:lnTo>
                    <a:pt x="376" y="493"/>
                  </a:lnTo>
                  <a:lnTo>
                    <a:pt x="376" y="493"/>
                  </a:lnTo>
                  <a:lnTo>
                    <a:pt x="376" y="490"/>
                  </a:lnTo>
                  <a:close/>
                  <a:moveTo>
                    <a:pt x="395" y="488"/>
                  </a:moveTo>
                  <a:lnTo>
                    <a:pt x="395" y="488"/>
                  </a:lnTo>
                  <a:lnTo>
                    <a:pt x="392" y="488"/>
                  </a:lnTo>
                  <a:lnTo>
                    <a:pt x="392" y="488"/>
                  </a:lnTo>
                  <a:lnTo>
                    <a:pt x="390" y="488"/>
                  </a:lnTo>
                  <a:lnTo>
                    <a:pt x="390" y="488"/>
                  </a:lnTo>
                  <a:lnTo>
                    <a:pt x="388" y="488"/>
                  </a:lnTo>
                  <a:lnTo>
                    <a:pt x="388" y="488"/>
                  </a:lnTo>
                  <a:lnTo>
                    <a:pt x="388" y="488"/>
                  </a:lnTo>
                  <a:lnTo>
                    <a:pt x="385" y="490"/>
                  </a:lnTo>
                  <a:lnTo>
                    <a:pt x="385" y="490"/>
                  </a:lnTo>
                  <a:lnTo>
                    <a:pt x="383" y="490"/>
                  </a:lnTo>
                  <a:lnTo>
                    <a:pt x="383" y="493"/>
                  </a:lnTo>
                  <a:lnTo>
                    <a:pt x="383" y="493"/>
                  </a:lnTo>
                  <a:lnTo>
                    <a:pt x="392" y="488"/>
                  </a:lnTo>
                  <a:lnTo>
                    <a:pt x="395" y="488"/>
                  </a:lnTo>
                  <a:lnTo>
                    <a:pt x="395" y="488"/>
                  </a:lnTo>
                  <a:lnTo>
                    <a:pt x="395" y="486"/>
                  </a:lnTo>
                  <a:lnTo>
                    <a:pt x="395" y="488"/>
                  </a:lnTo>
                  <a:lnTo>
                    <a:pt x="395" y="488"/>
                  </a:lnTo>
                  <a:close/>
                  <a:moveTo>
                    <a:pt x="421" y="486"/>
                  </a:moveTo>
                  <a:lnTo>
                    <a:pt x="418" y="486"/>
                  </a:lnTo>
                  <a:lnTo>
                    <a:pt x="416" y="486"/>
                  </a:lnTo>
                  <a:lnTo>
                    <a:pt x="409" y="486"/>
                  </a:lnTo>
                  <a:lnTo>
                    <a:pt x="409" y="486"/>
                  </a:lnTo>
                  <a:lnTo>
                    <a:pt x="414" y="488"/>
                  </a:lnTo>
                  <a:lnTo>
                    <a:pt x="421" y="488"/>
                  </a:lnTo>
                  <a:lnTo>
                    <a:pt x="421" y="488"/>
                  </a:lnTo>
                  <a:lnTo>
                    <a:pt x="421" y="488"/>
                  </a:lnTo>
                  <a:lnTo>
                    <a:pt x="421" y="486"/>
                  </a:lnTo>
                  <a:close/>
                  <a:moveTo>
                    <a:pt x="570" y="400"/>
                  </a:moveTo>
                  <a:lnTo>
                    <a:pt x="570" y="398"/>
                  </a:lnTo>
                  <a:lnTo>
                    <a:pt x="570" y="400"/>
                  </a:lnTo>
                  <a:lnTo>
                    <a:pt x="570" y="400"/>
                  </a:lnTo>
                  <a:lnTo>
                    <a:pt x="570" y="400"/>
                  </a:lnTo>
                  <a:lnTo>
                    <a:pt x="570" y="400"/>
                  </a:lnTo>
                  <a:close/>
                  <a:moveTo>
                    <a:pt x="537" y="367"/>
                  </a:moveTo>
                  <a:lnTo>
                    <a:pt x="537" y="367"/>
                  </a:lnTo>
                  <a:lnTo>
                    <a:pt x="537" y="365"/>
                  </a:lnTo>
                  <a:lnTo>
                    <a:pt x="537" y="365"/>
                  </a:lnTo>
                  <a:lnTo>
                    <a:pt x="537" y="365"/>
                  </a:lnTo>
                  <a:lnTo>
                    <a:pt x="534" y="365"/>
                  </a:lnTo>
                  <a:lnTo>
                    <a:pt x="532" y="365"/>
                  </a:lnTo>
                  <a:lnTo>
                    <a:pt x="532" y="367"/>
                  </a:lnTo>
                  <a:lnTo>
                    <a:pt x="532" y="367"/>
                  </a:lnTo>
                  <a:lnTo>
                    <a:pt x="532" y="367"/>
                  </a:lnTo>
                  <a:lnTo>
                    <a:pt x="534" y="367"/>
                  </a:lnTo>
                  <a:lnTo>
                    <a:pt x="537" y="367"/>
                  </a:lnTo>
                  <a:lnTo>
                    <a:pt x="537" y="367"/>
                  </a:lnTo>
                  <a:close/>
                  <a:moveTo>
                    <a:pt x="549" y="422"/>
                  </a:moveTo>
                  <a:lnTo>
                    <a:pt x="551" y="422"/>
                  </a:lnTo>
                  <a:lnTo>
                    <a:pt x="551" y="419"/>
                  </a:lnTo>
                  <a:lnTo>
                    <a:pt x="551" y="419"/>
                  </a:lnTo>
                  <a:lnTo>
                    <a:pt x="551" y="419"/>
                  </a:lnTo>
                  <a:lnTo>
                    <a:pt x="551" y="419"/>
                  </a:lnTo>
                  <a:lnTo>
                    <a:pt x="551" y="419"/>
                  </a:lnTo>
                  <a:lnTo>
                    <a:pt x="551" y="419"/>
                  </a:lnTo>
                  <a:lnTo>
                    <a:pt x="549" y="422"/>
                  </a:lnTo>
                  <a:lnTo>
                    <a:pt x="544" y="424"/>
                  </a:lnTo>
                  <a:lnTo>
                    <a:pt x="546" y="424"/>
                  </a:lnTo>
                  <a:lnTo>
                    <a:pt x="549" y="422"/>
                  </a:lnTo>
                  <a:close/>
                  <a:moveTo>
                    <a:pt x="414" y="464"/>
                  </a:moveTo>
                  <a:lnTo>
                    <a:pt x="416" y="462"/>
                  </a:lnTo>
                  <a:lnTo>
                    <a:pt x="416" y="462"/>
                  </a:lnTo>
                  <a:lnTo>
                    <a:pt x="416" y="462"/>
                  </a:lnTo>
                  <a:lnTo>
                    <a:pt x="414" y="462"/>
                  </a:lnTo>
                  <a:lnTo>
                    <a:pt x="414" y="464"/>
                  </a:lnTo>
                  <a:lnTo>
                    <a:pt x="414" y="467"/>
                  </a:lnTo>
                  <a:lnTo>
                    <a:pt x="414" y="464"/>
                  </a:lnTo>
                  <a:lnTo>
                    <a:pt x="414" y="464"/>
                  </a:lnTo>
                  <a:close/>
                  <a:moveTo>
                    <a:pt x="558" y="415"/>
                  </a:moveTo>
                  <a:lnTo>
                    <a:pt x="563" y="410"/>
                  </a:lnTo>
                  <a:lnTo>
                    <a:pt x="563" y="410"/>
                  </a:lnTo>
                  <a:lnTo>
                    <a:pt x="563" y="410"/>
                  </a:lnTo>
                  <a:lnTo>
                    <a:pt x="560" y="410"/>
                  </a:lnTo>
                  <a:lnTo>
                    <a:pt x="558" y="415"/>
                  </a:lnTo>
                  <a:lnTo>
                    <a:pt x="558" y="415"/>
                  </a:lnTo>
                  <a:lnTo>
                    <a:pt x="558" y="415"/>
                  </a:lnTo>
                  <a:close/>
                  <a:moveTo>
                    <a:pt x="525" y="353"/>
                  </a:moveTo>
                  <a:lnTo>
                    <a:pt x="527" y="353"/>
                  </a:lnTo>
                  <a:lnTo>
                    <a:pt x="527" y="351"/>
                  </a:lnTo>
                  <a:lnTo>
                    <a:pt x="527" y="351"/>
                  </a:lnTo>
                  <a:lnTo>
                    <a:pt x="530" y="351"/>
                  </a:lnTo>
                  <a:lnTo>
                    <a:pt x="530" y="351"/>
                  </a:lnTo>
                  <a:lnTo>
                    <a:pt x="530" y="351"/>
                  </a:lnTo>
                  <a:lnTo>
                    <a:pt x="530" y="351"/>
                  </a:lnTo>
                  <a:lnTo>
                    <a:pt x="532" y="351"/>
                  </a:lnTo>
                  <a:lnTo>
                    <a:pt x="532" y="351"/>
                  </a:lnTo>
                  <a:lnTo>
                    <a:pt x="532" y="351"/>
                  </a:lnTo>
                  <a:lnTo>
                    <a:pt x="532" y="351"/>
                  </a:lnTo>
                  <a:lnTo>
                    <a:pt x="532" y="348"/>
                  </a:lnTo>
                  <a:lnTo>
                    <a:pt x="534" y="348"/>
                  </a:lnTo>
                  <a:lnTo>
                    <a:pt x="534" y="348"/>
                  </a:lnTo>
                  <a:lnTo>
                    <a:pt x="534" y="351"/>
                  </a:lnTo>
                  <a:lnTo>
                    <a:pt x="534" y="351"/>
                  </a:lnTo>
                  <a:lnTo>
                    <a:pt x="534" y="351"/>
                  </a:lnTo>
                  <a:lnTo>
                    <a:pt x="537" y="353"/>
                  </a:lnTo>
                  <a:lnTo>
                    <a:pt x="537" y="353"/>
                  </a:lnTo>
                  <a:lnTo>
                    <a:pt x="539" y="353"/>
                  </a:lnTo>
                  <a:lnTo>
                    <a:pt x="539" y="353"/>
                  </a:lnTo>
                  <a:lnTo>
                    <a:pt x="541" y="351"/>
                  </a:lnTo>
                  <a:lnTo>
                    <a:pt x="541" y="348"/>
                  </a:lnTo>
                  <a:lnTo>
                    <a:pt x="541" y="348"/>
                  </a:lnTo>
                  <a:lnTo>
                    <a:pt x="539" y="348"/>
                  </a:lnTo>
                  <a:lnTo>
                    <a:pt x="539" y="348"/>
                  </a:lnTo>
                  <a:lnTo>
                    <a:pt x="539" y="348"/>
                  </a:lnTo>
                  <a:lnTo>
                    <a:pt x="539" y="351"/>
                  </a:lnTo>
                  <a:lnTo>
                    <a:pt x="539" y="351"/>
                  </a:lnTo>
                  <a:lnTo>
                    <a:pt x="539" y="351"/>
                  </a:lnTo>
                  <a:lnTo>
                    <a:pt x="537" y="348"/>
                  </a:lnTo>
                  <a:lnTo>
                    <a:pt x="537" y="346"/>
                  </a:lnTo>
                  <a:lnTo>
                    <a:pt x="537" y="346"/>
                  </a:lnTo>
                  <a:lnTo>
                    <a:pt x="534" y="346"/>
                  </a:lnTo>
                  <a:lnTo>
                    <a:pt x="534" y="344"/>
                  </a:lnTo>
                  <a:lnTo>
                    <a:pt x="539" y="339"/>
                  </a:lnTo>
                  <a:lnTo>
                    <a:pt x="539" y="339"/>
                  </a:lnTo>
                  <a:lnTo>
                    <a:pt x="541" y="337"/>
                  </a:lnTo>
                  <a:lnTo>
                    <a:pt x="541" y="337"/>
                  </a:lnTo>
                  <a:lnTo>
                    <a:pt x="539" y="337"/>
                  </a:lnTo>
                  <a:lnTo>
                    <a:pt x="537" y="339"/>
                  </a:lnTo>
                  <a:lnTo>
                    <a:pt x="537" y="341"/>
                  </a:lnTo>
                  <a:lnTo>
                    <a:pt x="534" y="344"/>
                  </a:lnTo>
                  <a:lnTo>
                    <a:pt x="532" y="344"/>
                  </a:lnTo>
                  <a:lnTo>
                    <a:pt x="530" y="346"/>
                  </a:lnTo>
                  <a:lnTo>
                    <a:pt x="532" y="346"/>
                  </a:lnTo>
                  <a:lnTo>
                    <a:pt x="530" y="348"/>
                  </a:lnTo>
                  <a:lnTo>
                    <a:pt x="530" y="348"/>
                  </a:lnTo>
                  <a:lnTo>
                    <a:pt x="527" y="348"/>
                  </a:lnTo>
                  <a:lnTo>
                    <a:pt x="527" y="348"/>
                  </a:lnTo>
                  <a:lnTo>
                    <a:pt x="527" y="351"/>
                  </a:lnTo>
                  <a:lnTo>
                    <a:pt x="525" y="351"/>
                  </a:lnTo>
                  <a:lnTo>
                    <a:pt x="525" y="351"/>
                  </a:lnTo>
                  <a:lnTo>
                    <a:pt x="525" y="353"/>
                  </a:lnTo>
                  <a:lnTo>
                    <a:pt x="525" y="353"/>
                  </a:lnTo>
                  <a:close/>
                  <a:moveTo>
                    <a:pt x="530" y="367"/>
                  </a:moveTo>
                  <a:lnTo>
                    <a:pt x="532" y="365"/>
                  </a:lnTo>
                  <a:lnTo>
                    <a:pt x="532" y="363"/>
                  </a:lnTo>
                  <a:lnTo>
                    <a:pt x="532" y="360"/>
                  </a:lnTo>
                  <a:lnTo>
                    <a:pt x="532" y="360"/>
                  </a:lnTo>
                  <a:lnTo>
                    <a:pt x="532" y="363"/>
                  </a:lnTo>
                  <a:lnTo>
                    <a:pt x="530" y="365"/>
                  </a:lnTo>
                  <a:lnTo>
                    <a:pt x="530" y="367"/>
                  </a:lnTo>
                  <a:lnTo>
                    <a:pt x="530" y="367"/>
                  </a:lnTo>
                  <a:lnTo>
                    <a:pt x="527" y="370"/>
                  </a:lnTo>
                  <a:lnTo>
                    <a:pt x="530" y="370"/>
                  </a:lnTo>
                  <a:lnTo>
                    <a:pt x="530" y="367"/>
                  </a:lnTo>
                  <a:close/>
                  <a:moveTo>
                    <a:pt x="534" y="381"/>
                  </a:moveTo>
                  <a:lnTo>
                    <a:pt x="534" y="381"/>
                  </a:lnTo>
                  <a:lnTo>
                    <a:pt x="532" y="381"/>
                  </a:lnTo>
                  <a:lnTo>
                    <a:pt x="532" y="381"/>
                  </a:lnTo>
                  <a:lnTo>
                    <a:pt x="527" y="381"/>
                  </a:lnTo>
                  <a:lnTo>
                    <a:pt x="527" y="384"/>
                  </a:lnTo>
                  <a:lnTo>
                    <a:pt x="534" y="386"/>
                  </a:lnTo>
                  <a:lnTo>
                    <a:pt x="534" y="381"/>
                  </a:lnTo>
                  <a:close/>
                  <a:moveTo>
                    <a:pt x="378" y="490"/>
                  </a:moveTo>
                  <a:lnTo>
                    <a:pt x="378" y="490"/>
                  </a:lnTo>
                  <a:lnTo>
                    <a:pt x="378" y="493"/>
                  </a:lnTo>
                  <a:lnTo>
                    <a:pt x="378" y="493"/>
                  </a:lnTo>
                  <a:lnTo>
                    <a:pt x="378" y="493"/>
                  </a:lnTo>
                  <a:lnTo>
                    <a:pt x="381" y="490"/>
                  </a:lnTo>
                  <a:lnTo>
                    <a:pt x="381" y="490"/>
                  </a:lnTo>
                  <a:lnTo>
                    <a:pt x="381" y="490"/>
                  </a:lnTo>
                  <a:lnTo>
                    <a:pt x="378" y="490"/>
                  </a:lnTo>
                  <a:close/>
                  <a:moveTo>
                    <a:pt x="567" y="457"/>
                  </a:moveTo>
                  <a:lnTo>
                    <a:pt x="567" y="460"/>
                  </a:lnTo>
                  <a:lnTo>
                    <a:pt x="567" y="460"/>
                  </a:lnTo>
                  <a:lnTo>
                    <a:pt x="567" y="457"/>
                  </a:lnTo>
                  <a:lnTo>
                    <a:pt x="570" y="457"/>
                  </a:lnTo>
                  <a:lnTo>
                    <a:pt x="572" y="457"/>
                  </a:lnTo>
                  <a:lnTo>
                    <a:pt x="570" y="457"/>
                  </a:lnTo>
                  <a:lnTo>
                    <a:pt x="570" y="457"/>
                  </a:lnTo>
                  <a:lnTo>
                    <a:pt x="570" y="457"/>
                  </a:lnTo>
                  <a:lnTo>
                    <a:pt x="570" y="455"/>
                  </a:lnTo>
                  <a:lnTo>
                    <a:pt x="570" y="455"/>
                  </a:lnTo>
                  <a:lnTo>
                    <a:pt x="570" y="452"/>
                  </a:lnTo>
                  <a:lnTo>
                    <a:pt x="567" y="452"/>
                  </a:lnTo>
                  <a:lnTo>
                    <a:pt x="567" y="452"/>
                  </a:lnTo>
                  <a:lnTo>
                    <a:pt x="565" y="452"/>
                  </a:lnTo>
                  <a:lnTo>
                    <a:pt x="565" y="455"/>
                  </a:lnTo>
                  <a:lnTo>
                    <a:pt x="565" y="455"/>
                  </a:lnTo>
                  <a:lnTo>
                    <a:pt x="565" y="455"/>
                  </a:lnTo>
                  <a:lnTo>
                    <a:pt x="563" y="455"/>
                  </a:lnTo>
                  <a:lnTo>
                    <a:pt x="560" y="455"/>
                  </a:lnTo>
                  <a:lnTo>
                    <a:pt x="560" y="452"/>
                  </a:lnTo>
                  <a:lnTo>
                    <a:pt x="556" y="452"/>
                  </a:lnTo>
                  <a:lnTo>
                    <a:pt x="556" y="450"/>
                  </a:lnTo>
                  <a:lnTo>
                    <a:pt x="556" y="450"/>
                  </a:lnTo>
                  <a:lnTo>
                    <a:pt x="558" y="450"/>
                  </a:lnTo>
                  <a:lnTo>
                    <a:pt x="558" y="448"/>
                  </a:lnTo>
                  <a:lnTo>
                    <a:pt x="558" y="448"/>
                  </a:lnTo>
                  <a:lnTo>
                    <a:pt x="558" y="448"/>
                  </a:lnTo>
                  <a:lnTo>
                    <a:pt x="558" y="445"/>
                  </a:lnTo>
                  <a:lnTo>
                    <a:pt x="558" y="445"/>
                  </a:lnTo>
                  <a:lnTo>
                    <a:pt x="556" y="443"/>
                  </a:lnTo>
                  <a:lnTo>
                    <a:pt x="556" y="443"/>
                  </a:lnTo>
                  <a:lnTo>
                    <a:pt x="553" y="445"/>
                  </a:lnTo>
                  <a:lnTo>
                    <a:pt x="553" y="443"/>
                  </a:lnTo>
                  <a:lnTo>
                    <a:pt x="553" y="443"/>
                  </a:lnTo>
                  <a:lnTo>
                    <a:pt x="553" y="443"/>
                  </a:lnTo>
                  <a:lnTo>
                    <a:pt x="551" y="441"/>
                  </a:lnTo>
                  <a:lnTo>
                    <a:pt x="551" y="441"/>
                  </a:lnTo>
                  <a:lnTo>
                    <a:pt x="551" y="441"/>
                  </a:lnTo>
                  <a:lnTo>
                    <a:pt x="551" y="441"/>
                  </a:lnTo>
                  <a:lnTo>
                    <a:pt x="551" y="438"/>
                  </a:lnTo>
                  <a:lnTo>
                    <a:pt x="549" y="438"/>
                  </a:lnTo>
                  <a:lnTo>
                    <a:pt x="549" y="438"/>
                  </a:lnTo>
                  <a:lnTo>
                    <a:pt x="549" y="438"/>
                  </a:lnTo>
                  <a:lnTo>
                    <a:pt x="549" y="438"/>
                  </a:lnTo>
                  <a:lnTo>
                    <a:pt x="549" y="438"/>
                  </a:lnTo>
                  <a:lnTo>
                    <a:pt x="549" y="438"/>
                  </a:lnTo>
                  <a:lnTo>
                    <a:pt x="549" y="441"/>
                  </a:lnTo>
                  <a:lnTo>
                    <a:pt x="546" y="441"/>
                  </a:lnTo>
                  <a:lnTo>
                    <a:pt x="544" y="443"/>
                  </a:lnTo>
                  <a:lnTo>
                    <a:pt x="544" y="443"/>
                  </a:lnTo>
                  <a:lnTo>
                    <a:pt x="541" y="441"/>
                  </a:lnTo>
                  <a:lnTo>
                    <a:pt x="541" y="438"/>
                  </a:lnTo>
                  <a:lnTo>
                    <a:pt x="541" y="438"/>
                  </a:lnTo>
                  <a:lnTo>
                    <a:pt x="539" y="438"/>
                  </a:lnTo>
                  <a:lnTo>
                    <a:pt x="539" y="438"/>
                  </a:lnTo>
                  <a:lnTo>
                    <a:pt x="537" y="438"/>
                  </a:lnTo>
                  <a:lnTo>
                    <a:pt x="537" y="438"/>
                  </a:lnTo>
                  <a:lnTo>
                    <a:pt x="534" y="441"/>
                  </a:lnTo>
                  <a:lnTo>
                    <a:pt x="534" y="441"/>
                  </a:lnTo>
                  <a:lnTo>
                    <a:pt x="532" y="441"/>
                  </a:lnTo>
                  <a:lnTo>
                    <a:pt x="530" y="438"/>
                  </a:lnTo>
                  <a:lnTo>
                    <a:pt x="530" y="438"/>
                  </a:lnTo>
                  <a:lnTo>
                    <a:pt x="530" y="438"/>
                  </a:lnTo>
                  <a:lnTo>
                    <a:pt x="530" y="438"/>
                  </a:lnTo>
                  <a:lnTo>
                    <a:pt x="530" y="436"/>
                  </a:lnTo>
                  <a:lnTo>
                    <a:pt x="530" y="436"/>
                  </a:lnTo>
                  <a:lnTo>
                    <a:pt x="532" y="436"/>
                  </a:lnTo>
                  <a:lnTo>
                    <a:pt x="532" y="436"/>
                  </a:lnTo>
                  <a:lnTo>
                    <a:pt x="534" y="436"/>
                  </a:lnTo>
                  <a:lnTo>
                    <a:pt x="534" y="434"/>
                  </a:lnTo>
                  <a:lnTo>
                    <a:pt x="532" y="434"/>
                  </a:lnTo>
                  <a:lnTo>
                    <a:pt x="530" y="434"/>
                  </a:lnTo>
                  <a:lnTo>
                    <a:pt x="530" y="434"/>
                  </a:lnTo>
                  <a:lnTo>
                    <a:pt x="530" y="436"/>
                  </a:lnTo>
                  <a:lnTo>
                    <a:pt x="527" y="436"/>
                  </a:lnTo>
                  <a:lnTo>
                    <a:pt x="527" y="436"/>
                  </a:lnTo>
                  <a:lnTo>
                    <a:pt x="527" y="436"/>
                  </a:lnTo>
                  <a:lnTo>
                    <a:pt x="525" y="436"/>
                  </a:lnTo>
                  <a:lnTo>
                    <a:pt x="525" y="436"/>
                  </a:lnTo>
                  <a:lnTo>
                    <a:pt x="523" y="434"/>
                  </a:lnTo>
                  <a:lnTo>
                    <a:pt x="520" y="434"/>
                  </a:lnTo>
                  <a:lnTo>
                    <a:pt x="513" y="436"/>
                  </a:lnTo>
                  <a:lnTo>
                    <a:pt x="513" y="436"/>
                  </a:lnTo>
                  <a:lnTo>
                    <a:pt x="511" y="436"/>
                  </a:lnTo>
                  <a:lnTo>
                    <a:pt x="511" y="434"/>
                  </a:lnTo>
                  <a:lnTo>
                    <a:pt x="511" y="434"/>
                  </a:lnTo>
                  <a:lnTo>
                    <a:pt x="513" y="434"/>
                  </a:lnTo>
                  <a:lnTo>
                    <a:pt x="513" y="434"/>
                  </a:lnTo>
                  <a:lnTo>
                    <a:pt x="513" y="431"/>
                  </a:lnTo>
                  <a:lnTo>
                    <a:pt x="511" y="431"/>
                  </a:lnTo>
                  <a:lnTo>
                    <a:pt x="511" y="431"/>
                  </a:lnTo>
                  <a:lnTo>
                    <a:pt x="511" y="429"/>
                  </a:lnTo>
                  <a:lnTo>
                    <a:pt x="513" y="426"/>
                  </a:lnTo>
                  <a:lnTo>
                    <a:pt x="513" y="426"/>
                  </a:lnTo>
                  <a:lnTo>
                    <a:pt x="511" y="426"/>
                  </a:lnTo>
                  <a:lnTo>
                    <a:pt x="506" y="424"/>
                  </a:lnTo>
                  <a:lnTo>
                    <a:pt x="506" y="424"/>
                  </a:lnTo>
                  <a:lnTo>
                    <a:pt x="506" y="424"/>
                  </a:lnTo>
                  <a:lnTo>
                    <a:pt x="506" y="424"/>
                  </a:lnTo>
                  <a:lnTo>
                    <a:pt x="506" y="424"/>
                  </a:lnTo>
                  <a:lnTo>
                    <a:pt x="504" y="424"/>
                  </a:lnTo>
                  <a:lnTo>
                    <a:pt x="501" y="424"/>
                  </a:lnTo>
                  <a:lnTo>
                    <a:pt x="499" y="422"/>
                  </a:lnTo>
                  <a:lnTo>
                    <a:pt x="496" y="422"/>
                  </a:lnTo>
                  <a:lnTo>
                    <a:pt x="494" y="422"/>
                  </a:lnTo>
                  <a:lnTo>
                    <a:pt x="494" y="419"/>
                  </a:lnTo>
                  <a:lnTo>
                    <a:pt x="494" y="417"/>
                  </a:lnTo>
                  <a:lnTo>
                    <a:pt x="492" y="415"/>
                  </a:lnTo>
                  <a:lnTo>
                    <a:pt x="489" y="412"/>
                  </a:lnTo>
                  <a:lnTo>
                    <a:pt x="489" y="410"/>
                  </a:lnTo>
                  <a:lnTo>
                    <a:pt x="489" y="410"/>
                  </a:lnTo>
                  <a:lnTo>
                    <a:pt x="489" y="410"/>
                  </a:lnTo>
                  <a:lnTo>
                    <a:pt x="489" y="410"/>
                  </a:lnTo>
                  <a:lnTo>
                    <a:pt x="487" y="410"/>
                  </a:lnTo>
                  <a:lnTo>
                    <a:pt x="485" y="408"/>
                  </a:lnTo>
                  <a:lnTo>
                    <a:pt x="489" y="408"/>
                  </a:lnTo>
                  <a:lnTo>
                    <a:pt x="499" y="410"/>
                  </a:lnTo>
                  <a:lnTo>
                    <a:pt x="499" y="408"/>
                  </a:lnTo>
                  <a:lnTo>
                    <a:pt x="496" y="405"/>
                  </a:lnTo>
                  <a:lnTo>
                    <a:pt x="496" y="405"/>
                  </a:lnTo>
                  <a:lnTo>
                    <a:pt x="496" y="405"/>
                  </a:lnTo>
                  <a:lnTo>
                    <a:pt x="496" y="405"/>
                  </a:lnTo>
                  <a:lnTo>
                    <a:pt x="494" y="403"/>
                  </a:lnTo>
                  <a:lnTo>
                    <a:pt x="494" y="403"/>
                  </a:lnTo>
                  <a:lnTo>
                    <a:pt x="496" y="403"/>
                  </a:lnTo>
                  <a:lnTo>
                    <a:pt x="494" y="400"/>
                  </a:lnTo>
                  <a:lnTo>
                    <a:pt x="492" y="400"/>
                  </a:lnTo>
                  <a:lnTo>
                    <a:pt x="489" y="398"/>
                  </a:lnTo>
                  <a:lnTo>
                    <a:pt x="494" y="400"/>
                  </a:lnTo>
                  <a:lnTo>
                    <a:pt x="499" y="403"/>
                  </a:lnTo>
                  <a:lnTo>
                    <a:pt x="501" y="403"/>
                  </a:lnTo>
                  <a:lnTo>
                    <a:pt x="506" y="403"/>
                  </a:lnTo>
                  <a:lnTo>
                    <a:pt x="508" y="403"/>
                  </a:lnTo>
                  <a:lnTo>
                    <a:pt x="511" y="403"/>
                  </a:lnTo>
                  <a:lnTo>
                    <a:pt x="511" y="405"/>
                  </a:lnTo>
                  <a:lnTo>
                    <a:pt x="513" y="405"/>
                  </a:lnTo>
                  <a:lnTo>
                    <a:pt x="515" y="405"/>
                  </a:lnTo>
                  <a:lnTo>
                    <a:pt x="515" y="405"/>
                  </a:lnTo>
                  <a:lnTo>
                    <a:pt x="511" y="403"/>
                  </a:lnTo>
                  <a:lnTo>
                    <a:pt x="508" y="400"/>
                  </a:lnTo>
                  <a:lnTo>
                    <a:pt x="508" y="400"/>
                  </a:lnTo>
                  <a:lnTo>
                    <a:pt x="511" y="400"/>
                  </a:lnTo>
                  <a:lnTo>
                    <a:pt x="511" y="400"/>
                  </a:lnTo>
                  <a:lnTo>
                    <a:pt x="511" y="400"/>
                  </a:lnTo>
                  <a:lnTo>
                    <a:pt x="511" y="400"/>
                  </a:lnTo>
                  <a:lnTo>
                    <a:pt x="508" y="400"/>
                  </a:lnTo>
                  <a:lnTo>
                    <a:pt x="506" y="400"/>
                  </a:lnTo>
                  <a:lnTo>
                    <a:pt x="504" y="400"/>
                  </a:lnTo>
                  <a:lnTo>
                    <a:pt x="501" y="398"/>
                  </a:lnTo>
                  <a:lnTo>
                    <a:pt x="501" y="396"/>
                  </a:lnTo>
                  <a:lnTo>
                    <a:pt x="501" y="393"/>
                  </a:lnTo>
                  <a:lnTo>
                    <a:pt x="501" y="393"/>
                  </a:lnTo>
                  <a:lnTo>
                    <a:pt x="504" y="391"/>
                  </a:lnTo>
                  <a:lnTo>
                    <a:pt x="506" y="391"/>
                  </a:lnTo>
                  <a:lnTo>
                    <a:pt x="506" y="391"/>
                  </a:lnTo>
                  <a:lnTo>
                    <a:pt x="508" y="391"/>
                  </a:lnTo>
                  <a:lnTo>
                    <a:pt x="508" y="391"/>
                  </a:lnTo>
                  <a:lnTo>
                    <a:pt x="508" y="389"/>
                  </a:lnTo>
                  <a:lnTo>
                    <a:pt x="511" y="386"/>
                  </a:lnTo>
                  <a:lnTo>
                    <a:pt x="513" y="384"/>
                  </a:lnTo>
                  <a:lnTo>
                    <a:pt x="513" y="384"/>
                  </a:lnTo>
                  <a:lnTo>
                    <a:pt x="513" y="381"/>
                  </a:lnTo>
                  <a:lnTo>
                    <a:pt x="513" y="381"/>
                  </a:lnTo>
                  <a:lnTo>
                    <a:pt x="515" y="381"/>
                  </a:lnTo>
                  <a:lnTo>
                    <a:pt x="515" y="381"/>
                  </a:lnTo>
                  <a:lnTo>
                    <a:pt x="518" y="384"/>
                  </a:lnTo>
                  <a:lnTo>
                    <a:pt x="518" y="384"/>
                  </a:lnTo>
                  <a:lnTo>
                    <a:pt x="520" y="386"/>
                  </a:lnTo>
                  <a:lnTo>
                    <a:pt x="520" y="386"/>
                  </a:lnTo>
                  <a:lnTo>
                    <a:pt x="520" y="386"/>
                  </a:lnTo>
                  <a:lnTo>
                    <a:pt x="520" y="389"/>
                  </a:lnTo>
                  <a:lnTo>
                    <a:pt x="520" y="389"/>
                  </a:lnTo>
                  <a:lnTo>
                    <a:pt x="523" y="389"/>
                  </a:lnTo>
                  <a:lnTo>
                    <a:pt x="523" y="386"/>
                  </a:lnTo>
                  <a:lnTo>
                    <a:pt x="523" y="384"/>
                  </a:lnTo>
                  <a:lnTo>
                    <a:pt x="525" y="384"/>
                  </a:lnTo>
                  <a:lnTo>
                    <a:pt x="527" y="384"/>
                  </a:lnTo>
                  <a:lnTo>
                    <a:pt x="527" y="384"/>
                  </a:lnTo>
                  <a:lnTo>
                    <a:pt x="525" y="384"/>
                  </a:lnTo>
                  <a:lnTo>
                    <a:pt x="525" y="384"/>
                  </a:lnTo>
                  <a:lnTo>
                    <a:pt x="525" y="381"/>
                  </a:lnTo>
                  <a:lnTo>
                    <a:pt x="523" y="379"/>
                  </a:lnTo>
                  <a:lnTo>
                    <a:pt x="525" y="379"/>
                  </a:lnTo>
                  <a:lnTo>
                    <a:pt x="525" y="379"/>
                  </a:lnTo>
                  <a:lnTo>
                    <a:pt x="525" y="377"/>
                  </a:lnTo>
                  <a:lnTo>
                    <a:pt x="527" y="377"/>
                  </a:lnTo>
                  <a:lnTo>
                    <a:pt x="527" y="377"/>
                  </a:lnTo>
                  <a:lnTo>
                    <a:pt x="527" y="377"/>
                  </a:lnTo>
                  <a:lnTo>
                    <a:pt x="525" y="377"/>
                  </a:lnTo>
                  <a:lnTo>
                    <a:pt x="525" y="374"/>
                  </a:lnTo>
                  <a:lnTo>
                    <a:pt x="525" y="374"/>
                  </a:lnTo>
                  <a:lnTo>
                    <a:pt x="527" y="374"/>
                  </a:lnTo>
                  <a:lnTo>
                    <a:pt x="525" y="372"/>
                  </a:lnTo>
                  <a:lnTo>
                    <a:pt x="525" y="372"/>
                  </a:lnTo>
                  <a:lnTo>
                    <a:pt x="523" y="372"/>
                  </a:lnTo>
                  <a:lnTo>
                    <a:pt x="523" y="374"/>
                  </a:lnTo>
                  <a:lnTo>
                    <a:pt x="520" y="374"/>
                  </a:lnTo>
                  <a:lnTo>
                    <a:pt x="520" y="374"/>
                  </a:lnTo>
                  <a:lnTo>
                    <a:pt x="523" y="372"/>
                  </a:lnTo>
                  <a:lnTo>
                    <a:pt x="525" y="370"/>
                  </a:lnTo>
                  <a:lnTo>
                    <a:pt x="523" y="370"/>
                  </a:lnTo>
                  <a:lnTo>
                    <a:pt x="523" y="370"/>
                  </a:lnTo>
                  <a:lnTo>
                    <a:pt x="520" y="370"/>
                  </a:lnTo>
                  <a:lnTo>
                    <a:pt x="520" y="370"/>
                  </a:lnTo>
                  <a:lnTo>
                    <a:pt x="520" y="372"/>
                  </a:lnTo>
                  <a:lnTo>
                    <a:pt x="518" y="372"/>
                  </a:lnTo>
                  <a:lnTo>
                    <a:pt x="518" y="372"/>
                  </a:lnTo>
                  <a:lnTo>
                    <a:pt x="518" y="372"/>
                  </a:lnTo>
                  <a:lnTo>
                    <a:pt x="518" y="372"/>
                  </a:lnTo>
                  <a:lnTo>
                    <a:pt x="518" y="370"/>
                  </a:lnTo>
                  <a:lnTo>
                    <a:pt x="515" y="370"/>
                  </a:lnTo>
                  <a:lnTo>
                    <a:pt x="515" y="367"/>
                  </a:lnTo>
                  <a:lnTo>
                    <a:pt x="518" y="365"/>
                  </a:lnTo>
                  <a:lnTo>
                    <a:pt x="520" y="367"/>
                  </a:lnTo>
                  <a:lnTo>
                    <a:pt x="523" y="367"/>
                  </a:lnTo>
                  <a:lnTo>
                    <a:pt x="523" y="365"/>
                  </a:lnTo>
                  <a:lnTo>
                    <a:pt x="520" y="363"/>
                  </a:lnTo>
                  <a:lnTo>
                    <a:pt x="520" y="363"/>
                  </a:lnTo>
                  <a:lnTo>
                    <a:pt x="515" y="363"/>
                  </a:lnTo>
                  <a:lnTo>
                    <a:pt x="515" y="363"/>
                  </a:lnTo>
                  <a:lnTo>
                    <a:pt x="513" y="363"/>
                  </a:lnTo>
                  <a:lnTo>
                    <a:pt x="513" y="363"/>
                  </a:lnTo>
                  <a:lnTo>
                    <a:pt x="515" y="363"/>
                  </a:lnTo>
                  <a:lnTo>
                    <a:pt x="515" y="360"/>
                  </a:lnTo>
                  <a:lnTo>
                    <a:pt x="515" y="360"/>
                  </a:lnTo>
                  <a:lnTo>
                    <a:pt x="515" y="360"/>
                  </a:lnTo>
                  <a:lnTo>
                    <a:pt x="515" y="358"/>
                  </a:lnTo>
                  <a:lnTo>
                    <a:pt x="515" y="358"/>
                  </a:lnTo>
                  <a:lnTo>
                    <a:pt x="515" y="355"/>
                  </a:lnTo>
                  <a:lnTo>
                    <a:pt x="520" y="355"/>
                  </a:lnTo>
                  <a:lnTo>
                    <a:pt x="520" y="355"/>
                  </a:lnTo>
                  <a:lnTo>
                    <a:pt x="523" y="353"/>
                  </a:lnTo>
                  <a:lnTo>
                    <a:pt x="523" y="353"/>
                  </a:lnTo>
                  <a:lnTo>
                    <a:pt x="523" y="353"/>
                  </a:lnTo>
                  <a:lnTo>
                    <a:pt x="520" y="353"/>
                  </a:lnTo>
                  <a:lnTo>
                    <a:pt x="520" y="353"/>
                  </a:lnTo>
                  <a:lnTo>
                    <a:pt x="518" y="353"/>
                  </a:lnTo>
                  <a:lnTo>
                    <a:pt x="515" y="355"/>
                  </a:lnTo>
                  <a:lnTo>
                    <a:pt x="515" y="355"/>
                  </a:lnTo>
                  <a:lnTo>
                    <a:pt x="515" y="355"/>
                  </a:lnTo>
                  <a:lnTo>
                    <a:pt x="515" y="355"/>
                  </a:lnTo>
                  <a:lnTo>
                    <a:pt x="515" y="355"/>
                  </a:lnTo>
                  <a:lnTo>
                    <a:pt x="515" y="353"/>
                  </a:lnTo>
                  <a:lnTo>
                    <a:pt x="515" y="353"/>
                  </a:lnTo>
                  <a:lnTo>
                    <a:pt x="515" y="353"/>
                  </a:lnTo>
                  <a:lnTo>
                    <a:pt x="515" y="353"/>
                  </a:lnTo>
                  <a:lnTo>
                    <a:pt x="515" y="353"/>
                  </a:lnTo>
                  <a:lnTo>
                    <a:pt x="513" y="351"/>
                  </a:lnTo>
                  <a:lnTo>
                    <a:pt x="511" y="351"/>
                  </a:lnTo>
                  <a:lnTo>
                    <a:pt x="511" y="351"/>
                  </a:lnTo>
                  <a:lnTo>
                    <a:pt x="511" y="351"/>
                  </a:lnTo>
                  <a:lnTo>
                    <a:pt x="508" y="351"/>
                  </a:lnTo>
                  <a:lnTo>
                    <a:pt x="508" y="351"/>
                  </a:lnTo>
                  <a:lnTo>
                    <a:pt x="508" y="353"/>
                  </a:lnTo>
                  <a:lnTo>
                    <a:pt x="508" y="353"/>
                  </a:lnTo>
                  <a:lnTo>
                    <a:pt x="508" y="355"/>
                  </a:lnTo>
                  <a:lnTo>
                    <a:pt x="508" y="355"/>
                  </a:lnTo>
                  <a:lnTo>
                    <a:pt x="508" y="358"/>
                  </a:lnTo>
                  <a:lnTo>
                    <a:pt x="506" y="358"/>
                  </a:lnTo>
                  <a:lnTo>
                    <a:pt x="506" y="358"/>
                  </a:lnTo>
                  <a:lnTo>
                    <a:pt x="504" y="360"/>
                  </a:lnTo>
                  <a:lnTo>
                    <a:pt x="504" y="360"/>
                  </a:lnTo>
                  <a:lnTo>
                    <a:pt x="501" y="360"/>
                  </a:lnTo>
                  <a:lnTo>
                    <a:pt x="501" y="363"/>
                  </a:lnTo>
                  <a:lnTo>
                    <a:pt x="501" y="367"/>
                  </a:lnTo>
                  <a:lnTo>
                    <a:pt x="501" y="370"/>
                  </a:lnTo>
                  <a:lnTo>
                    <a:pt x="501" y="372"/>
                  </a:lnTo>
                  <a:lnTo>
                    <a:pt x="499" y="374"/>
                  </a:lnTo>
                  <a:lnTo>
                    <a:pt x="496" y="377"/>
                  </a:lnTo>
                  <a:lnTo>
                    <a:pt x="494" y="377"/>
                  </a:lnTo>
                  <a:lnTo>
                    <a:pt x="492" y="377"/>
                  </a:lnTo>
                  <a:lnTo>
                    <a:pt x="489" y="377"/>
                  </a:lnTo>
                  <a:lnTo>
                    <a:pt x="487" y="374"/>
                  </a:lnTo>
                  <a:lnTo>
                    <a:pt x="485" y="372"/>
                  </a:lnTo>
                  <a:lnTo>
                    <a:pt x="485" y="372"/>
                  </a:lnTo>
                  <a:lnTo>
                    <a:pt x="487" y="370"/>
                  </a:lnTo>
                  <a:lnTo>
                    <a:pt x="487" y="367"/>
                  </a:lnTo>
                  <a:lnTo>
                    <a:pt x="485" y="367"/>
                  </a:lnTo>
                  <a:lnTo>
                    <a:pt x="482" y="370"/>
                  </a:lnTo>
                  <a:lnTo>
                    <a:pt x="480" y="370"/>
                  </a:lnTo>
                  <a:lnTo>
                    <a:pt x="478" y="370"/>
                  </a:lnTo>
                  <a:lnTo>
                    <a:pt x="475" y="370"/>
                  </a:lnTo>
                  <a:lnTo>
                    <a:pt x="475" y="370"/>
                  </a:lnTo>
                  <a:lnTo>
                    <a:pt x="473" y="367"/>
                  </a:lnTo>
                  <a:lnTo>
                    <a:pt x="473" y="365"/>
                  </a:lnTo>
                  <a:lnTo>
                    <a:pt x="473" y="363"/>
                  </a:lnTo>
                  <a:lnTo>
                    <a:pt x="473" y="360"/>
                  </a:lnTo>
                  <a:lnTo>
                    <a:pt x="473" y="358"/>
                  </a:lnTo>
                  <a:lnTo>
                    <a:pt x="475" y="358"/>
                  </a:lnTo>
                  <a:lnTo>
                    <a:pt x="478" y="358"/>
                  </a:lnTo>
                  <a:lnTo>
                    <a:pt x="482" y="358"/>
                  </a:lnTo>
                  <a:lnTo>
                    <a:pt x="485" y="360"/>
                  </a:lnTo>
                  <a:lnTo>
                    <a:pt x="485" y="358"/>
                  </a:lnTo>
                  <a:lnTo>
                    <a:pt x="485" y="358"/>
                  </a:lnTo>
                  <a:lnTo>
                    <a:pt x="485" y="355"/>
                  </a:lnTo>
                  <a:lnTo>
                    <a:pt x="485" y="355"/>
                  </a:lnTo>
                  <a:lnTo>
                    <a:pt x="485" y="353"/>
                  </a:lnTo>
                  <a:lnTo>
                    <a:pt x="487" y="353"/>
                  </a:lnTo>
                  <a:lnTo>
                    <a:pt x="489" y="351"/>
                  </a:lnTo>
                  <a:lnTo>
                    <a:pt x="489" y="348"/>
                  </a:lnTo>
                  <a:lnTo>
                    <a:pt x="489" y="346"/>
                  </a:lnTo>
                  <a:lnTo>
                    <a:pt x="492" y="344"/>
                  </a:lnTo>
                  <a:lnTo>
                    <a:pt x="489" y="344"/>
                  </a:lnTo>
                  <a:lnTo>
                    <a:pt x="489" y="341"/>
                  </a:lnTo>
                  <a:lnTo>
                    <a:pt x="487" y="341"/>
                  </a:lnTo>
                  <a:lnTo>
                    <a:pt x="485" y="344"/>
                  </a:lnTo>
                  <a:lnTo>
                    <a:pt x="485" y="344"/>
                  </a:lnTo>
                  <a:lnTo>
                    <a:pt x="485" y="344"/>
                  </a:lnTo>
                  <a:lnTo>
                    <a:pt x="485" y="344"/>
                  </a:lnTo>
                  <a:lnTo>
                    <a:pt x="485" y="344"/>
                  </a:lnTo>
                  <a:lnTo>
                    <a:pt x="485" y="344"/>
                  </a:lnTo>
                  <a:lnTo>
                    <a:pt x="487" y="344"/>
                  </a:lnTo>
                  <a:lnTo>
                    <a:pt x="487" y="344"/>
                  </a:lnTo>
                  <a:lnTo>
                    <a:pt x="487" y="344"/>
                  </a:lnTo>
                  <a:lnTo>
                    <a:pt x="487" y="346"/>
                  </a:lnTo>
                  <a:lnTo>
                    <a:pt x="487" y="346"/>
                  </a:lnTo>
                  <a:lnTo>
                    <a:pt x="485" y="346"/>
                  </a:lnTo>
                  <a:lnTo>
                    <a:pt x="485" y="346"/>
                  </a:lnTo>
                  <a:lnTo>
                    <a:pt x="482" y="346"/>
                  </a:lnTo>
                  <a:lnTo>
                    <a:pt x="482" y="346"/>
                  </a:lnTo>
                  <a:lnTo>
                    <a:pt x="482" y="348"/>
                  </a:lnTo>
                  <a:lnTo>
                    <a:pt x="480" y="351"/>
                  </a:lnTo>
                  <a:lnTo>
                    <a:pt x="480" y="351"/>
                  </a:lnTo>
                  <a:lnTo>
                    <a:pt x="480" y="348"/>
                  </a:lnTo>
                  <a:lnTo>
                    <a:pt x="480" y="348"/>
                  </a:lnTo>
                  <a:lnTo>
                    <a:pt x="480" y="348"/>
                  </a:lnTo>
                  <a:lnTo>
                    <a:pt x="480" y="348"/>
                  </a:lnTo>
                  <a:lnTo>
                    <a:pt x="480" y="344"/>
                  </a:lnTo>
                  <a:lnTo>
                    <a:pt x="482" y="344"/>
                  </a:lnTo>
                  <a:lnTo>
                    <a:pt x="480" y="341"/>
                  </a:lnTo>
                  <a:lnTo>
                    <a:pt x="480" y="341"/>
                  </a:lnTo>
                  <a:lnTo>
                    <a:pt x="480" y="344"/>
                  </a:lnTo>
                  <a:lnTo>
                    <a:pt x="480" y="344"/>
                  </a:lnTo>
                  <a:lnTo>
                    <a:pt x="478" y="346"/>
                  </a:lnTo>
                  <a:lnTo>
                    <a:pt x="478" y="348"/>
                  </a:lnTo>
                  <a:lnTo>
                    <a:pt x="475" y="351"/>
                  </a:lnTo>
                  <a:lnTo>
                    <a:pt x="475" y="351"/>
                  </a:lnTo>
                  <a:lnTo>
                    <a:pt x="475" y="351"/>
                  </a:lnTo>
                  <a:lnTo>
                    <a:pt x="473" y="351"/>
                  </a:lnTo>
                  <a:lnTo>
                    <a:pt x="473" y="351"/>
                  </a:lnTo>
                  <a:lnTo>
                    <a:pt x="470" y="348"/>
                  </a:lnTo>
                  <a:lnTo>
                    <a:pt x="470" y="348"/>
                  </a:lnTo>
                  <a:lnTo>
                    <a:pt x="468" y="346"/>
                  </a:lnTo>
                  <a:lnTo>
                    <a:pt x="468" y="346"/>
                  </a:lnTo>
                  <a:lnTo>
                    <a:pt x="466" y="346"/>
                  </a:lnTo>
                  <a:lnTo>
                    <a:pt x="463" y="348"/>
                  </a:lnTo>
                  <a:lnTo>
                    <a:pt x="461" y="353"/>
                  </a:lnTo>
                  <a:lnTo>
                    <a:pt x="454" y="358"/>
                  </a:lnTo>
                  <a:lnTo>
                    <a:pt x="452" y="360"/>
                  </a:lnTo>
                  <a:lnTo>
                    <a:pt x="449" y="360"/>
                  </a:lnTo>
                  <a:lnTo>
                    <a:pt x="442" y="363"/>
                  </a:lnTo>
                  <a:lnTo>
                    <a:pt x="440" y="365"/>
                  </a:lnTo>
                  <a:lnTo>
                    <a:pt x="437" y="365"/>
                  </a:lnTo>
                  <a:lnTo>
                    <a:pt x="430" y="363"/>
                  </a:lnTo>
                  <a:lnTo>
                    <a:pt x="426" y="360"/>
                  </a:lnTo>
                  <a:lnTo>
                    <a:pt x="418" y="360"/>
                  </a:lnTo>
                  <a:lnTo>
                    <a:pt x="414" y="360"/>
                  </a:lnTo>
                  <a:lnTo>
                    <a:pt x="409" y="355"/>
                  </a:lnTo>
                  <a:lnTo>
                    <a:pt x="407" y="351"/>
                  </a:lnTo>
                  <a:lnTo>
                    <a:pt x="407" y="346"/>
                  </a:lnTo>
                  <a:lnTo>
                    <a:pt x="409" y="341"/>
                  </a:lnTo>
                  <a:lnTo>
                    <a:pt x="416" y="334"/>
                  </a:lnTo>
                  <a:lnTo>
                    <a:pt x="418" y="329"/>
                  </a:lnTo>
                  <a:lnTo>
                    <a:pt x="421" y="325"/>
                  </a:lnTo>
                  <a:lnTo>
                    <a:pt x="423" y="322"/>
                  </a:lnTo>
                  <a:lnTo>
                    <a:pt x="426" y="320"/>
                  </a:lnTo>
                  <a:lnTo>
                    <a:pt x="430" y="318"/>
                  </a:lnTo>
                  <a:lnTo>
                    <a:pt x="435" y="320"/>
                  </a:lnTo>
                  <a:lnTo>
                    <a:pt x="440" y="320"/>
                  </a:lnTo>
                  <a:lnTo>
                    <a:pt x="444" y="322"/>
                  </a:lnTo>
                  <a:lnTo>
                    <a:pt x="449" y="325"/>
                  </a:lnTo>
                  <a:lnTo>
                    <a:pt x="452" y="325"/>
                  </a:lnTo>
                  <a:lnTo>
                    <a:pt x="452" y="327"/>
                  </a:lnTo>
                  <a:lnTo>
                    <a:pt x="454" y="332"/>
                  </a:lnTo>
                  <a:lnTo>
                    <a:pt x="454" y="332"/>
                  </a:lnTo>
                  <a:lnTo>
                    <a:pt x="459" y="332"/>
                  </a:lnTo>
                  <a:lnTo>
                    <a:pt x="461" y="332"/>
                  </a:lnTo>
                  <a:lnTo>
                    <a:pt x="463" y="332"/>
                  </a:lnTo>
                  <a:lnTo>
                    <a:pt x="463" y="332"/>
                  </a:lnTo>
                  <a:lnTo>
                    <a:pt x="466" y="332"/>
                  </a:lnTo>
                  <a:lnTo>
                    <a:pt x="470" y="334"/>
                  </a:lnTo>
                  <a:lnTo>
                    <a:pt x="473" y="334"/>
                  </a:lnTo>
                  <a:lnTo>
                    <a:pt x="478" y="334"/>
                  </a:lnTo>
                  <a:lnTo>
                    <a:pt x="478" y="334"/>
                  </a:lnTo>
                  <a:lnTo>
                    <a:pt x="480" y="337"/>
                  </a:lnTo>
                  <a:lnTo>
                    <a:pt x="480" y="337"/>
                  </a:lnTo>
                  <a:lnTo>
                    <a:pt x="480" y="337"/>
                  </a:lnTo>
                  <a:lnTo>
                    <a:pt x="480" y="339"/>
                  </a:lnTo>
                  <a:lnTo>
                    <a:pt x="480" y="339"/>
                  </a:lnTo>
                  <a:lnTo>
                    <a:pt x="480" y="339"/>
                  </a:lnTo>
                  <a:lnTo>
                    <a:pt x="482" y="341"/>
                  </a:lnTo>
                  <a:lnTo>
                    <a:pt x="485" y="341"/>
                  </a:lnTo>
                  <a:lnTo>
                    <a:pt x="485" y="339"/>
                  </a:lnTo>
                  <a:lnTo>
                    <a:pt x="487" y="339"/>
                  </a:lnTo>
                  <a:lnTo>
                    <a:pt x="492" y="341"/>
                  </a:lnTo>
                  <a:lnTo>
                    <a:pt x="492" y="339"/>
                  </a:lnTo>
                  <a:lnTo>
                    <a:pt x="494" y="339"/>
                  </a:lnTo>
                  <a:lnTo>
                    <a:pt x="496" y="339"/>
                  </a:lnTo>
                  <a:lnTo>
                    <a:pt x="496" y="339"/>
                  </a:lnTo>
                  <a:lnTo>
                    <a:pt x="496" y="341"/>
                  </a:lnTo>
                  <a:lnTo>
                    <a:pt x="496" y="341"/>
                  </a:lnTo>
                  <a:lnTo>
                    <a:pt x="494" y="341"/>
                  </a:lnTo>
                  <a:lnTo>
                    <a:pt x="496" y="341"/>
                  </a:lnTo>
                  <a:lnTo>
                    <a:pt x="499" y="341"/>
                  </a:lnTo>
                  <a:lnTo>
                    <a:pt x="501" y="339"/>
                  </a:lnTo>
                  <a:lnTo>
                    <a:pt x="504" y="337"/>
                  </a:lnTo>
                  <a:lnTo>
                    <a:pt x="504" y="337"/>
                  </a:lnTo>
                  <a:lnTo>
                    <a:pt x="501" y="337"/>
                  </a:lnTo>
                  <a:lnTo>
                    <a:pt x="499" y="337"/>
                  </a:lnTo>
                  <a:lnTo>
                    <a:pt x="499" y="337"/>
                  </a:lnTo>
                  <a:lnTo>
                    <a:pt x="496" y="334"/>
                  </a:lnTo>
                  <a:lnTo>
                    <a:pt x="492" y="327"/>
                  </a:lnTo>
                  <a:lnTo>
                    <a:pt x="489" y="325"/>
                  </a:lnTo>
                  <a:lnTo>
                    <a:pt x="489" y="320"/>
                  </a:lnTo>
                  <a:lnTo>
                    <a:pt x="489" y="318"/>
                  </a:lnTo>
                  <a:lnTo>
                    <a:pt x="485" y="313"/>
                  </a:lnTo>
                  <a:lnTo>
                    <a:pt x="485" y="310"/>
                  </a:lnTo>
                  <a:lnTo>
                    <a:pt x="485" y="310"/>
                  </a:lnTo>
                  <a:lnTo>
                    <a:pt x="485" y="308"/>
                  </a:lnTo>
                  <a:lnTo>
                    <a:pt x="485" y="306"/>
                  </a:lnTo>
                  <a:lnTo>
                    <a:pt x="485" y="306"/>
                  </a:lnTo>
                  <a:lnTo>
                    <a:pt x="482" y="303"/>
                  </a:lnTo>
                  <a:lnTo>
                    <a:pt x="478" y="301"/>
                  </a:lnTo>
                  <a:lnTo>
                    <a:pt x="478" y="296"/>
                  </a:lnTo>
                  <a:lnTo>
                    <a:pt x="475" y="296"/>
                  </a:lnTo>
                  <a:lnTo>
                    <a:pt x="470" y="294"/>
                  </a:lnTo>
                  <a:lnTo>
                    <a:pt x="470" y="294"/>
                  </a:lnTo>
                  <a:lnTo>
                    <a:pt x="466" y="287"/>
                  </a:lnTo>
                  <a:lnTo>
                    <a:pt x="468" y="284"/>
                  </a:lnTo>
                  <a:lnTo>
                    <a:pt x="466" y="282"/>
                  </a:lnTo>
                  <a:lnTo>
                    <a:pt x="466" y="282"/>
                  </a:lnTo>
                  <a:lnTo>
                    <a:pt x="463" y="280"/>
                  </a:lnTo>
                  <a:lnTo>
                    <a:pt x="463" y="277"/>
                  </a:lnTo>
                  <a:lnTo>
                    <a:pt x="463" y="275"/>
                  </a:lnTo>
                  <a:lnTo>
                    <a:pt x="466" y="270"/>
                  </a:lnTo>
                  <a:lnTo>
                    <a:pt x="466" y="268"/>
                  </a:lnTo>
                  <a:lnTo>
                    <a:pt x="466" y="266"/>
                  </a:lnTo>
                  <a:lnTo>
                    <a:pt x="468" y="261"/>
                  </a:lnTo>
                  <a:lnTo>
                    <a:pt x="468" y="254"/>
                  </a:lnTo>
                  <a:lnTo>
                    <a:pt x="470" y="249"/>
                  </a:lnTo>
                  <a:lnTo>
                    <a:pt x="473" y="244"/>
                  </a:lnTo>
                  <a:lnTo>
                    <a:pt x="473" y="239"/>
                  </a:lnTo>
                  <a:lnTo>
                    <a:pt x="470" y="239"/>
                  </a:lnTo>
                  <a:lnTo>
                    <a:pt x="468" y="239"/>
                  </a:lnTo>
                  <a:lnTo>
                    <a:pt x="463" y="239"/>
                  </a:lnTo>
                  <a:lnTo>
                    <a:pt x="461" y="239"/>
                  </a:lnTo>
                  <a:lnTo>
                    <a:pt x="454" y="239"/>
                  </a:lnTo>
                  <a:lnTo>
                    <a:pt x="444" y="242"/>
                  </a:lnTo>
                  <a:lnTo>
                    <a:pt x="433" y="242"/>
                  </a:lnTo>
                  <a:lnTo>
                    <a:pt x="418" y="244"/>
                  </a:lnTo>
                  <a:lnTo>
                    <a:pt x="402" y="244"/>
                  </a:lnTo>
                  <a:lnTo>
                    <a:pt x="385" y="247"/>
                  </a:lnTo>
                  <a:lnTo>
                    <a:pt x="369" y="249"/>
                  </a:lnTo>
                  <a:lnTo>
                    <a:pt x="350" y="249"/>
                  </a:lnTo>
                  <a:lnTo>
                    <a:pt x="333" y="251"/>
                  </a:lnTo>
                  <a:lnTo>
                    <a:pt x="317" y="251"/>
                  </a:lnTo>
                  <a:lnTo>
                    <a:pt x="303" y="254"/>
                  </a:lnTo>
                  <a:lnTo>
                    <a:pt x="291" y="254"/>
                  </a:lnTo>
                  <a:lnTo>
                    <a:pt x="281" y="256"/>
                  </a:lnTo>
                  <a:lnTo>
                    <a:pt x="274" y="256"/>
                  </a:lnTo>
                  <a:lnTo>
                    <a:pt x="272" y="256"/>
                  </a:lnTo>
                  <a:lnTo>
                    <a:pt x="267" y="256"/>
                  </a:lnTo>
                  <a:lnTo>
                    <a:pt x="267" y="256"/>
                  </a:lnTo>
                  <a:lnTo>
                    <a:pt x="274" y="249"/>
                  </a:lnTo>
                  <a:lnTo>
                    <a:pt x="274" y="244"/>
                  </a:lnTo>
                  <a:lnTo>
                    <a:pt x="269" y="242"/>
                  </a:lnTo>
                  <a:lnTo>
                    <a:pt x="269" y="237"/>
                  </a:lnTo>
                  <a:lnTo>
                    <a:pt x="269" y="237"/>
                  </a:lnTo>
                  <a:lnTo>
                    <a:pt x="269" y="235"/>
                  </a:lnTo>
                  <a:lnTo>
                    <a:pt x="269" y="232"/>
                  </a:lnTo>
                  <a:lnTo>
                    <a:pt x="269" y="232"/>
                  </a:lnTo>
                  <a:lnTo>
                    <a:pt x="269" y="232"/>
                  </a:lnTo>
                  <a:lnTo>
                    <a:pt x="269" y="230"/>
                  </a:lnTo>
                  <a:lnTo>
                    <a:pt x="269" y="230"/>
                  </a:lnTo>
                  <a:lnTo>
                    <a:pt x="269" y="228"/>
                  </a:lnTo>
                  <a:lnTo>
                    <a:pt x="267" y="228"/>
                  </a:lnTo>
                  <a:lnTo>
                    <a:pt x="265" y="225"/>
                  </a:lnTo>
                  <a:lnTo>
                    <a:pt x="265" y="223"/>
                  </a:lnTo>
                  <a:lnTo>
                    <a:pt x="267" y="221"/>
                  </a:lnTo>
                  <a:lnTo>
                    <a:pt x="269" y="221"/>
                  </a:lnTo>
                  <a:lnTo>
                    <a:pt x="274" y="221"/>
                  </a:lnTo>
                  <a:lnTo>
                    <a:pt x="277" y="221"/>
                  </a:lnTo>
                  <a:lnTo>
                    <a:pt x="279" y="218"/>
                  </a:lnTo>
                  <a:lnTo>
                    <a:pt x="279" y="216"/>
                  </a:lnTo>
                  <a:lnTo>
                    <a:pt x="279" y="209"/>
                  </a:lnTo>
                  <a:lnTo>
                    <a:pt x="279" y="206"/>
                  </a:lnTo>
                  <a:lnTo>
                    <a:pt x="281" y="206"/>
                  </a:lnTo>
                  <a:lnTo>
                    <a:pt x="281" y="204"/>
                  </a:lnTo>
                  <a:lnTo>
                    <a:pt x="279" y="204"/>
                  </a:lnTo>
                  <a:lnTo>
                    <a:pt x="279" y="199"/>
                  </a:lnTo>
                  <a:lnTo>
                    <a:pt x="277" y="199"/>
                  </a:lnTo>
                  <a:lnTo>
                    <a:pt x="277" y="199"/>
                  </a:lnTo>
                  <a:lnTo>
                    <a:pt x="277" y="192"/>
                  </a:lnTo>
                  <a:lnTo>
                    <a:pt x="279" y="190"/>
                  </a:lnTo>
                  <a:lnTo>
                    <a:pt x="286" y="183"/>
                  </a:lnTo>
                  <a:lnTo>
                    <a:pt x="286" y="183"/>
                  </a:lnTo>
                  <a:lnTo>
                    <a:pt x="286" y="180"/>
                  </a:lnTo>
                  <a:lnTo>
                    <a:pt x="286" y="178"/>
                  </a:lnTo>
                  <a:lnTo>
                    <a:pt x="286" y="166"/>
                  </a:lnTo>
                  <a:lnTo>
                    <a:pt x="286" y="164"/>
                  </a:lnTo>
                  <a:lnTo>
                    <a:pt x="286" y="161"/>
                  </a:lnTo>
                  <a:lnTo>
                    <a:pt x="288" y="157"/>
                  </a:lnTo>
                  <a:lnTo>
                    <a:pt x="291" y="152"/>
                  </a:lnTo>
                  <a:lnTo>
                    <a:pt x="291" y="150"/>
                  </a:lnTo>
                  <a:lnTo>
                    <a:pt x="293" y="147"/>
                  </a:lnTo>
                  <a:lnTo>
                    <a:pt x="295" y="145"/>
                  </a:lnTo>
                  <a:lnTo>
                    <a:pt x="298" y="145"/>
                  </a:lnTo>
                  <a:lnTo>
                    <a:pt x="300" y="142"/>
                  </a:lnTo>
                  <a:lnTo>
                    <a:pt x="303" y="142"/>
                  </a:lnTo>
                  <a:lnTo>
                    <a:pt x="307" y="135"/>
                  </a:lnTo>
                  <a:lnTo>
                    <a:pt x="307" y="135"/>
                  </a:lnTo>
                  <a:lnTo>
                    <a:pt x="310" y="131"/>
                  </a:lnTo>
                  <a:lnTo>
                    <a:pt x="310" y="131"/>
                  </a:lnTo>
                  <a:lnTo>
                    <a:pt x="310" y="131"/>
                  </a:lnTo>
                  <a:lnTo>
                    <a:pt x="314" y="128"/>
                  </a:lnTo>
                  <a:lnTo>
                    <a:pt x="317" y="126"/>
                  </a:lnTo>
                  <a:lnTo>
                    <a:pt x="319" y="121"/>
                  </a:lnTo>
                  <a:lnTo>
                    <a:pt x="319" y="116"/>
                  </a:lnTo>
                  <a:lnTo>
                    <a:pt x="314" y="112"/>
                  </a:lnTo>
                  <a:lnTo>
                    <a:pt x="314" y="112"/>
                  </a:lnTo>
                  <a:lnTo>
                    <a:pt x="314" y="112"/>
                  </a:lnTo>
                  <a:lnTo>
                    <a:pt x="314" y="109"/>
                  </a:lnTo>
                  <a:lnTo>
                    <a:pt x="317" y="109"/>
                  </a:lnTo>
                  <a:lnTo>
                    <a:pt x="321" y="109"/>
                  </a:lnTo>
                  <a:lnTo>
                    <a:pt x="324" y="102"/>
                  </a:lnTo>
                  <a:lnTo>
                    <a:pt x="329" y="93"/>
                  </a:lnTo>
                  <a:lnTo>
                    <a:pt x="331" y="88"/>
                  </a:lnTo>
                  <a:lnTo>
                    <a:pt x="331" y="88"/>
                  </a:lnTo>
                  <a:lnTo>
                    <a:pt x="333" y="88"/>
                  </a:lnTo>
                  <a:lnTo>
                    <a:pt x="333" y="86"/>
                  </a:lnTo>
                  <a:lnTo>
                    <a:pt x="331" y="83"/>
                  </a:lnTo>
                  <a:lnTo>
                    <a:pt x="329" y="83"/>
                  </a:lnTo>
                  <a:lnTo>
                    <a:pt x="326" y="83"/>
                  </a:lnTo>
                  <a:lnTo>
                    <a:pt x="324" y="81"/>
                  </a:lnTo>
                  <a:lnTo>
                    <a:pt x="324" y="81"/>
                  </a:lnTo>
                  <a:lnTo>
                    <a:pt x="321" y="76"/>
                  </a:lnTo>
                  <a:lnTo>
                    <a:pt x="319" y="74"/>
                  </a:lnTo>
                  <a:lnTo>
                    <a:pt x="317" y="74"/>
                  </a:lnTo>
                  <a:lnTo>
                    <a:pt x="312" y="71"/>
                  </a:lnTo>
                  <a:lnTo>
                    <a:pt x="312" y="69"/>
                  </a:lnTo>
                  <a:lnTo>
                    <a:pt x="310" y="67"/>
                  </a:lnTo>
                  <a:lnTo>
                    <a:pt x="310" y="62"/>
                  </a:lnTo>
                  <a:lnTo>
                    <a:pt x="310" y="62"/>
                  </a:lnTo>
                  <a:lnTo>
                    <a:pt x="310" y="60"/>
                  </a:lnTo>
                  <a:lnTo>
                    <a:pt x="312" y="57"/>
                  </a:lnTo>
                  <a:lnTo>
                    <a:pt x="310" y="57"/>
                  </a:lnTo>
                  <a:lnTo>
                    <a:pt x="310" y="55"/>
                  </a:lnTo>
                  <a:lnTo>
                    <a:pt x="307" y="55"/>
                  </a:lnTo>
                  <a:lnTo>
                    <a:pt x="305" y="53"/>
                  </a:lnTo>
                  <a:lnTo>
                    <a:pt x="305" y="53"/>
                  </a:lnTo>
                  <a:lnTo>
                    <a:pt x="303" y="50"/>
                  </a:lnTo>
                  <a:lnTo>
                    <a:pt x="303" y="48"/>
                  </a:lnTo>
                  <a:lnTo>
                    <a:pt x="303" y="45"/>
                  </a:lnTo>
                  <a:lnTo>
                    <a:pt x="303" y="43"/>
                  </a:lnTo>
                  <a:lnTo>
                    <a:pt x="305" y="43"/>
                  </a:lnTo>
                  <a:lnTo>
                    <a:pt x="310" y="41"/>
                  </a:lnTo>
                  <a:lnTo>
                    <a:pt x="310" y="41"/>
                  </a:lnTo>
                  <a:lnTo>
                    <a:pt x="312" y="38"/>
                  </a:lnTo>
                  <a:lnTo>
                    <a:pt x="312" y="36"/>
                  </a:lnTo>
                  <a:lnTo>
                    <a:pt x="310" y="36"/>
                  </a:lnTo>
                  <a:lnTo>
                    <a:pt x="305" y="34"/>
                  </a:lnTo>
                  <a:lnTo>
                    <a:pt x="303" y="34"/>
                  </a:lnTo>
                  <a:lnTo>
                    <a:pt x="303" y="31"/>
                  </a:lnTo>
                  <a:lnTo>
                    <a:pt x="303" y="26"/>
                  </a:lnTo>
                  <a:lnTo>
                    <a:pt x="305" y="22"/>
                  </a:lnTo>
                  <a:lnTo>
                    <a:pt x="305" y="19"/>
                  </a:lnTo>
                  <a:lnTo>
                    <a:pt x="307" y="19"/>
                  </a:lnTo>
                  <a:lnTo>
                    <a:pt x="307" y="17"/>
                  </a:lnTo>
                  <a:lnTo>
                    <a:pt x="310" y="15"/>
                  </a:lnTo>
                  <a:lnTo>
                    <a:pt x="310" y="12"/>
                  </a:lnTo>
                  <a:lnTo>
                    <a:pt x="307" y="10"/>
                  </a:lnTo>
                  <a:lnTo>
                    <a:pt x="307" y="8"/>
                  </a:lnTo>
                  <a:lnTo>
                    <a:pt x="305" y="8"/>
                  </a:lnTo>
                  <a:lnTo>
                    <a:pt x="303" y="8"/>
                  </a:lnTo>
                  <a:lnTo>
                    <a:pt x="303" y="8"/>
                  </a:lnTo>
                  <a:lnTo>
                    <a:pt x="300" y="8"/>
                  </a:lnTo>
                  <a:lnTo>
                    <a:pt x="300" y="5"/>
                  </a:lnTo>
                  <a:lnTo>
                    <a:pt x="300" y="0"/>
                  </a:lnTo>
                  <a:lnTo>
                    <a:pt x="298" y="3"/>
                  </a:lnTo>
                  <a:lnTo>
                    <a:pt x="279" y="3"/>
                  </a:lnTo>
                  <a:lnTo>
                    <a:pt x="260" y="5"/>
                  </a:lnTo>
                  <a:lnTo>
                    <a:pt x="241" y="5"/>
                  </a:lnTo>
                  <a:lnTo>
                    <a:pt x="222" y="8"/>
                  </a:lnTo>
                  <a:lnTo>
                    <a:pt x="206" y="10"/>
                  </a:lnTo>
                  <a:lnTo>
                    <a:pt x="187" y="10"/>
                  </a:lnTo>
                  <a:lnTo>
                    <a:pt x="168" y="12"/>
                  </a:lnTo>
                  <a:lnTo>
                    <a:pt x="149" y="12"/>
                  </a:lnTo>
                  <a:lnTo>
                    <a:pt x="130" y="15"/>
                  </a:lnTo>
                  <a:lnTo>
                    <a:pt x="111" y="15"/>
                  </a:lnTo>
                  <a:lnTo>
                    <a:pt x="92" y="17"/>
                  </a:lnTo>
                  <a:lnTo>
                    <a:pt x="73" y="17"/>
                  </a:lnTo>
                  <a:lnTo>
                    <a:pt x="54" y="19"/>
                  </a:lnTo>
                  <a:lnTo>
                    <a:pt x="35" y="19"/>
                  </a:lnTo>
                  <a:lnTo>
                    <a:pt x="19" y="22"/>
                  </a:lnTo>
                  <a:lnTo>
                    <a:pt x="0" y="22"/>
                  </a:lnTo>
                  <a:lnTo>
                    <a:pt x="0" y="36"/>
                  </a:lnTo>
                  <a:lnTo>
                    <a:pt x="2" y="67"/>
                  </a:lnTo>
                  <a:lnTo>
                    <a:pt x="2" y="81"/>
                  </a:lnTo>
                  <a:lnTo>
                    <a:pt x="2" y="95"/>
                  </a:lnTo>
                  <a:lnTo>
                    <a:pt x="4" y="109"/>
                  </a:lnTo>
                  <a:lnTo>
                    <a:pt x="4" y="124"/>
                  </a:lnTo>
                  <a:lnTo>
                    <a:pt x="4" y="140"/>
                  </a:lnTo>
                  <a:lnTo>
                    <a:pt x="4" y="147"/>
                  </a:lnTo>
                  <a:lnTo>
                    <a:pt x="7" y="150"/>
                  </a:lnTo>
                  <a:lnTo>
                    <a:pt x="7" y="150"/>
                  </a:lnTo>
                  <a:lnTo>
                    <a:pt x="7" y="150"/>
                  </a:lnTo>
                  <a:lnTo>
                    <a:pt x="7" y="150"/>
                  </a:lnTo>
                  <a:lnTo>
                    <a:pt x="9" y="152"/>
                  </a:lnTo>
                  <a:lnTo>
                    <a:pt x="9" y="152"/>
                  </a:lnTo>
                  <a:lnTo>
                    <a:pt x="12" y="152"/>
                  </a:lnTo>
                  <a:lnTo>
                    <a:pt x="14" y="157"/>
                  </a:lnTo>
                  <a:lnTo>
                    <a:pt x="14" y="157"/>
                  </a:lnTo>
                  <a:lnTo>
                    <a:pt x="14" y="157"/>
                  </a:lnTo>
                  <a:lnTo>
                    <a:pt x="14" y="157"/>
                  </a:lnTo>
                  <a:lnTo>
                    <a:pt x="19" y="159"/>
                  </a:lnTo>
                  <a:lnTo>
                    <a:pt x="19" y="159"/>
                  </a:lnTo>
                  <a:lnTo>
                    <a:pt x="21" y="161"/>
                  </a:lnTo>
                  <a:lnTo>
                    <a:pt x="23" y="164"/>
                  </a:lnTo>
                  <a:lnTo>
                    <a:pt x="23" y="166"/>
                  </a:lnTo>
                  <a:lnTo>
                    <a:pt x="23" y="166"/>
                  </a:lnTo>
                  <a:lnTo>
                    <a:pt x="26" y="168"/>
                  </a:lnTo>
                  <a:lnTo>
                    <a:pt x="26" y="168"/>
                  </a:lnTo>
                  <a:lnTo>
                    <a:pt x="28" y="173"/>
                  </a:lnTo>
                  <a:lnTo>
                    <a:pt x="28" y="173"/>
                  </a:lnTo>
                  <a:lnTo>
                    <a:pt x="31" y="178"/>
                  </a:lnTo>
                  <a:lnTo>
                    <a:pt x="31" y="180"/>
                  </a:lnTo>
                  <a:lnTo>
                    <a:pt x="31" y="180"/>
                  </a:lnTo>
                  <a:lnTo>
                    <a:pt x="31" y="180"/>
                  </a:lnTo>
                  <a:lnTo>
                    <a:pt x="31" y="183"/>
                  </a:lnTo>
                  <a:lnTo>
                    <a:pt x="33" y="183"/>
                  </a:lnTo>
                  <a:lnTo>
                    <a:pt x="33" y="183"/>
                  </a:lnTo>
                  <a:lnTo>
                    <a:pt x="33" y="183"/>
                  </a:lnTo>
                  <a:lnTo>
                    <a:pt x="31" y="185"/>
                  </a:lnTo>
                  <a:lnTo>
                    <a:pt x="31" y="187"/>
                  </a:lnTo>
                  <a:lnTo>
                    <a:pt x="31" y="190"/>
                  </a:lnTo>
                  <a:lnTo>
                    <a:pt x="31" y="192"/>
                  </a:lnTo>
                  <a:lnTo>
                    <a:pt x="31" y="192"/>
                  </a:lnTo>
                  <a:lnTo>
                    <a:pt x="31" y="192"/>
                  </a:lnTo>
                  <a:lnTo>
                    <a:pt x="31" y="195"/>
                  </a:lnTo>
                  <a:lnTo>
                    <a:pt x="31" y="195"/>
                  </a:lnTo>
                  <a:lnTo>
                    <a:pt x="31" y="197"/>
                  </a:lnTo>
                  <a:lnTo>
                    <a:pt x="31" y="197"/>
                  </a:lnTo>
                  <a:lnTo>
                    <a:pt x="31" y="197"/>
                  </a:lnTo>
                  <a:lnTo>
                    <a:pt x="33" y="199"/>
                  </a:lnTo>
                  <a:lnTo>
                    <a:pt x="33" y="202"/>
                  </a:lnTo>
                  <a:lnTo>
                    <a:pt x="35" y="204"/>
                  </a:lnTo>
                  <a:lnTo>
                    <a:pt x="38" y="204"/>
                  </a:lnTo>
                  <a:lnTo>
                    <a:pt x="38" y="204"/>
                  </a:lnTo>
                  <a:lnTo>
                    <a:pt x="38" y="204"/>
                  </a:lnTo>
                  <a:lnTo>
                    <a:pt x="40" y="206"/>
                  </a:lnTo>
                  <a:lnTo>
                    <a:pt x="42" y="206"/>
                  </a:lnTo>
                  <a:lnTo>
                    <a:pt x="42" y="206"/>
                  </a:lnTo>
                  <a:lnTo>
                    <a:pt x="42" y="206"/>
                  </a:lnTo>
                  <a:lnTo>
                    <a:pt x="42" y="206"/>
                  </a:lnTo>
                  <a:lnTo>
                    <a:pt x="42" y="209"/>
                  </a:lnTo>
                  <a:lnTo>
                    <a:pt x="42" y="209"/>
                  </a:lnTo>
                  <a:lnTo>
                    <a:pt x="42" y="209"/>
                  </a:lnTo>
                  <a:lnTo>
                    <a:pt x="42" y="209"/>
                  </a:lnTo>
                  <a:lnTo>
                    <a:pt x="40" y="209"/>
                  </a:lnTo>
                  <a:lnTo>
                    <a:pt x="40" y="209"/>
                  </a:lnTo>
                  <a:lnTo>
                    <a:pt x="40" y="211"/>
                  </a:lnTo>
                  <a:lnTo>
                    <a:pt x="40" y="211"/>
                  </a:lnTo>
                  <a:lnTo>
                    <a:pt x="40" y="211"/>
                  </a:lnTo>
                  <a:lnTo>
                    <a:pt x="42" y="213"/>
                  </a:lnTo>
                  <a:lnTo>
                    <a:pt x="42" y="213"/>
                  </a:lnTo>
                  <a:lnTo>
                    <a:pt x="42" y="213"/>
                  </a:lnTo>
                  <a:lnTo>
                    <a:pt x="45" y="213"/>
                  </a:lnTo>
                  <a:lnTo>
                    <a:pt x="45" y="213"/>
                  </a:lnTo>
                  <a:lnTo>
                    <a:pt x="45" y="213"/>
                  </a:lnTo>
                  <a:lnTo>
                    <a:pt x="45" y="213"/>
                  </a:lnTo>
                  <a:lnTo>
                    <a:pt x="45" y="216"/>
                  </a:lnTo>
                  <a:lnTo>
                    <a:pt x="45" y="218"/>
                  </a:lnTo>
                  <a:lnTo>
                    <a:pt x="47" y="218"/>
                  </a:lnTo>
                  <a:lnTo>
                    <a:pt x="47" y="218"/>
                  </a:lnTo>
                  <a:lnTo>
                    <a:pt x="47" y="221"/>
                  </a:lnTo>
                  <a:lnTo>
                    <a:pt x="49" y="223"/>
                  </a:lnTo>
                  <a:lnTo>
                    <a:pt x="52" y="223"/>
                  </a:lnTo>
                  <a:lnTo>
                    <a:pt x="52" y="223"/>
                  </a:lnTo>
                  <a:lnTo>
                    <a:pt x="52" y="223"/>
                  </a:lnTo>
                  <a:lnTo>
                    <a:pt x="49" y="225"/>
                  </a:lnTo>
                  <a:lnTo>
                    <a:pt x="49" y="225"/>
                  </a:lnTo>
                  <a:lnTo>
                    <a:pt x="49" y="228"/>
                  </a:lnTo>
                  <a:lnTo>
                    <a:pt x="49" y="228"/>
                  </a:lnTo>
                  <a:lnTo>
                    <a:pt x="49" y="230"/>
                  </a:lnTo>
                  <a:lnTo>
                    <a:pt x="49" y="230"/>
                  </a:lnTo>
                  <a:lnTo>
                    <a:pt x="49" y="230"/>
                  </a:lnTo>
                  <a:lnTo>
                    <a:pt x="49" y="232"/>
                  </a:lnTo>
                  <a:lnTo>
                    <a:pt x="54" y="235"/>
                  </a:lnTo>
                  <a:lnTo>
                    <a:pt x="54" y="235"/>
                  </a:lnTo>
                  <a:lnTo>
                    <a:pt x="54" y="235"/>
                  </a:lnTo>
                  <a:lnTo>
                    <a:pt x="54" y="237"/>
                  </a:lnTo>
                  <a:lnTo>
                    <a:pt x="54" y="237"/>
                  </a:lnTo>
                  <a:lnTo>
                    <a:pt x="57" y="237"/>
                  </a:lnTo>
                  <a:lnTo>
                    <a:pt x="57" y="239"/>
                  </a:lnTo>
                  <a:lnTo>
                    <a:pt x="57" y="239"/>
                  </a:lnTo>
                  <a:lnTo>
                    <a:pt x="57" y="239"/>
                  </a:lnTo>
                  <a:lnTo>
                    <a:pt x="57" y="242"/>
                  </a:lnTo>
                  <a:lnTo>
                    <a:pt x="57" y="244"/>
                  </a:lnTo>
                  <a:lnTo>
                    <a:pt x="59" y="244"/>
                  </a:lnTo>
                  <a:lnTo>
                    <a:pt x="59" y="244"/>
                  </a:lnTo>
                  <a:lnTo>
                    <a:pt x="59" y="247"/>
                  </a:lnTo>
                  <a:lnTo>
                    <a:pt x="59" y="247"/>
                  </a:lnTo>
                  <a:lnTo>
                    <a:pt x="59" y="247"/>
                  </a:lnTo>
                  <a:lnTo>
                    <a:pt x="59" y="247"/>
                  </a:lnTo>
                  <a:lnTo>
                    <a:pt x="59" y="247"/>
                  </a:lnTo>
                  <a:lnTo>
                    <a:pt x="61" y="244"/>
                  </a:lnTo>
                  <a:lnTo>
                    <a:pt x="64" y="247"/>
                  </a:lnTo>
                  <a:lnTo>
                    <a:pt x="64" y="247"/>
                  </a:lnTo>
                  <a:lnTo>
                    <a:pt x="64" y="254"/>
                  </a:lnTo>
                  <a:lnTo>
                    <a:pt x="64" y="254"/>
                  </a:lnTo>
                  <a:lnTo>
                    <a:pt x="64" y="256"/>
                  </a:lnTo>
                  <a:lnTo>
                    <a:pt x="64" y="258"/>
                  </a:lnTo>
                  <a:lnTo>
                    <a:pt x="66" y="261"/>
                  </a:lnTo>
                  <a:lnTo>
                    <a:pt x="68" y="263"/>
                  </a:lnTo>
                  <a:lnTo>
                    <a:pt x="68" y="263"/>
                  </a:lnTo>
                  <a:lnTo>
                    <a:pt x="68" y="266"/>
                  </a:lnTo>
                  <a:lnTo>
                    <a:pt x="68" y="266"/>
                  </a:lnTo>
                  <a:lnTo>
                    <a:pt x="64" y="268"/>
                  </a:lnTo>
                  <a:lnTo>
                    <a:pt x="64" y="268"/>
                  </a:lnTo>
                  <a:lnTo>
                    <a:pt x="61" y="268"/>
                  </a:lnTo>
                  <a:lnTo>
                    <a:pt x="64" y="273"/>
                  </a:lnTo>
                  <a:lnTo>
                    <a:pt x="66" y="275"/>
                  </a:lnTo>
                  <a:lnTo>
                    <a:pt x="66" y="275"/>
                  </a:lnTo>
                  <a:lnTo>
                    <a:pt x="66" y="277"/>
                  </a:lnTo>
                  <a:lnTo>
                    <a:pt x="66" y="277"/>
                  </a:lnTo>
                  <a:lnTo>
                    <a:pt x="66" y="277"/>
                  </a:lnTo>
                  <a:lnTo>
                    <a:pt x="64" y="280"/>
                  </a:lnTo>
                  <a:lnTo>
                    <a:pt x="64" y="282"/>
                  </a:lnTo>
                  <a:lnTo>
                    <a:pt x="64" y="282"/>
                  </a:lnTo>
                  <a:lnTo>
                    <a:pt x="64" y="284"/>
                  </a:lnTo>
                  <a:lnTo>
                    <a:pt x="64" y="287"/>
                  </a:lnTo>
                  <a:lnTo>
                    <a:pt x="64" y="287"/>
                  </a:lnTo>
                  <a:lnTo>
                    <a:pt x="64" y="289"/>
                  </a:lnTo>
                  <a:lnTo>
                    <a:pt x="64" y="289"/>
                  </a:lnTo>
                  <a:lnTo>
                    <a:pt x="64" y="292"/>
                  </a:lnTo>
                  <a:lnTo>
                    <a:pt x="61" y="299"/>
                  </a:lnTo>
                  <a:lnTo>
                    <a:pt x="59" y="306"/>
                  </a:lnTo>
                  <a:lnTo>
                    <a:pt x="59" y="308"/>
                  </a:lnTo>
                  <a:lnTo>
                    <a:pt x="54" y="310"/>
                  </a:lnTo>
                  <a:lnTo>
                    <a:pt x="54" y="313"/>
                  </a:lnTo>
                  <a:lnTo>
                    <a:pt x="54" y="318"/>
                  </a:lnTo>
                  <a:lnTo>
                    <a:pt x="54" y="320"/>
                  </a:lnTo>
                  <a:lnTo>
                    <a:pt x="52" y="320"/>
                  </a:lnTo>
                  <a:lnTo>
                    <a:pt x="49" y="322"/>
                  </a:lnTo>
                  <a:lnTo>
                    <a:pt x="49" y="325"/>
                  </a:lnTo>
                  <a:lnTo>
                    <a:pt x="49" y="327"/>
                  </a:lnTo>
                  <a:lnTo>
                    <a:pt x="49" y="327"/>
                  </a:lnTo>
                  <a:lnTo>
                    <a:pt x="49" y="327"/>
                  </a:lnTo>
                  <a:lnTo>
                    <a:pt x="49" y="329"/>
                  </a:lnTo>
                  <a:lnTo>
                    <a:pt x="49" y="332"/>
                  </a:lnTo>
                  <a:lnTo>
                    <a:pt x="49" y="332"/>
                  </a:lnTo>
                  <a:lnTo>
                    <a:pt x="52" y="334"/>
                  </a:lnTo>
                  <a:lnTo>
                    <a:pt x="52" y="337"/>
                  </a:lnTo>
                  <a:lnTo>
                    <a:pt x="52" y="339"/>
                  </a:lnTo>
                  <a:lnTo>
                    <a:pt x="52" y="341"/>
                  </a:lnTo>
                  <a:lnTo>
                    <a:pt x="49" y="344"/>
                  </a:lnTo>
                  <a:lnTo>
                    <a:pt x="47" y="346"/>
                  </a:lnTo>
                  <a:lnTo>
                    <a:pt x="47" y="348"/>
                  </a:lnTo>
                  <a:lnTo>
                    <a:pt x="47" y="353"/>
                  </a:lnTo>
                  <a:lnTo>
                    <a:pt x="49" y="355"/>
                  </a:lnTo>
                  <a:lnTo>
                    <a:pt x="52" y="358"/>
                  </a:lnTo>
                  <a:lnTo>
                    <a:pt x="52" y="360"/>
                  </a:lnTo>
                  <a:lnTo>
                    <a:pt x="54" y="363"/>
                  </a:lnTo>
                  <a:lnTo>
                    <a:pt x="52" y="363"/>
                  </a:lnTo>
                  <a:lnTo>
                    <a:pt x="52" y="365"/>
                  </a:lnTo>
                  <a:lnTo>
                    <a:pt x="52" y="367"/>
                  </a:lnTo>
                  <a:lnTo>
                    <a:pt x="52" y="367"/>
                  </a:lnTo>
                  <a:lnTo>
                    <a:pt x="54" y="370"/>
                  </a:lnTo>
                  <a:lnTo>
                    <a:pt x="54" y="372"/>
                  </a:lnTo>
                  <a:lnTo>
                    <a:pt x="54" y="374"/>
                  </a:lnTo>
                  <a:lnTo>
                    <a:pt x="54" y="374"/>
                  </a:lnTo>
                  <a:lnTo>
                    <a:pt x="54" y="377"/>
                  </a:lnTo>
                  <a:lnTo>
                    <a:pt x="54" y="379"/>
                  </a:lnTo>
                  <a:lnTo>
                    <a:pt x="52" y="381"/>
                  </a:lnTo>
                  <a:lnTo>
                    <a:pt x="52" y="384"/>
                  </a:lnTo>
                  <a:lnTo>
                    <a:pt x="54" y="386"/>
                  </a:lnTo>
                  <a:lnTo>
                    <a:pt x="47" y="393"/>
                  </a:lnTo>
                  <a:lnTo>
                    <a:pt x="45" y="396"/>
                  </a:lnTo>
                  <a:lnTo>
                    <a:pt x="45" y="396"/>
                  </a:lnTo>
                  <a:lnTo>
                    <a:pt x="47" y="396"/>
                  </a:lnTo>
                  <a:lnTo>
                    <a:pt x="49" y="398"/>
                  </a:lnTo>
                  <a:lnTo>
                    <a:pt x="49" y="398"/>
                  </a:lnTo>
                  <a:lnTo>
                    <a:pt x="49" y="408"/>
                  </a:lnTo>
                  <a:lnTo>
                    <a:pt x="45" y="417"/>
                  </a:lnTo>
                  <a:lnTo>
                    <a:pt x="42" y="417"/>
                  </a:lnTo>
                  <a:lnTo>
                    <a:pt x="38" y="417"/>
                  </a:lnTo>
                  <a:lnTo>
                    <a:pt x="35" y="419"/>
                  </a:lnTo>
                  <a:lnTo>
                    <a:pt x="35" y="422"/>
                  </a:lnTo>
                  <a:lnTo>
                    <a:pt x="38" y="426"/>
                  </a:lnTo>
                  <a:lnTo>
                    <a:pt x="40" y="431"/>
                  </a:lnTo>
                  <a:lnTo>
                    <a:pt x="42" y="431"/>
                  </a:lnTo>
                  <a:lnTo>
                    <a:pt x="45" y="431"/>
                  </a:lnTo>
                  <a:lnTo>
                    <a:pt x="47" y="429"/>
                  </a:lnTo>
                  <a:lnTo>
                    <a:pt x="49" y="429"/>
                  </a:lnTo>
                  <a:lnTo>
                    <a:pt x="52" y="426"/>
                  </a:lnTo>
                  <a:lnTo>
                    <a:pt x="54" y="424"/>
                  </a:lnTo>
                  <a:lnTo>
                    <a:pt x="59" y="424"/>
                  </a:lnTo>
                  <a:lnTo>
                    <a:pt x="68" y="422"/>
                  </a:lnTo>
                  <a:lnTo>
                    <a:pt x="68" y="422"/>
                  </a:lnTo>
                  <a:lnTo>
                    <a:pt x="68" y="422"/>
                  </a:lnTo>
                  <a:lnTo>
                    <a:pt x="68" y="422"/>
                  </a:lnTo>
                  <a:lnTo>
                    <a:pt x="80" y="422"/>
                  </a:lnTo>
                  <a:lnTo>
                    <a:pt x="83" y="422"/>
                  </a:lnTo>
                  <a:lnTo>
                    <a:pt x="85" y="422"/>
                  </a:lnTo>
                  <a:lnTo>
                    <a:pt x="90" y="422"/>
                  </a:lnTo>
                  <a:lnTo>
                    <a:pt x="92" y="422"/>
                  </a:lnTo>
                  <a:lnTo>
                    <a:pt x="94" y="419"/>
                  </a:lnTo>
                  <a:lnTo>
                    <a:pt x="99" y="419"/>
                  </a:lnTo>
                  <a:lnTo>
                    <a:pt x="106" y="417"/>
                  </a:lnTo>
                  <a:lnTo>
                    <a:pt x="111" y="419"/>
                  </a:lnTo>
                  <a:lnTo>
                    <a:pt x="123" y="422"/>
                  </a:lnTo>
                  <a:lnTo>
                    <a:pt x="130" y="424"/>
                  </a:lnTo>
                  <a:lnTo>
                    <a:pt x="144" y="426"/>
                  </a:lnTo>
                  <a:lnTo>
                    <a:pt x="151" y="431"/>
                  </a:lnTo>
                  <a:lnTo>
                    <a:pt x="154" y="434"/>
                  </a:lnTo>
                  <a:lnTo>
                    <a:pt x="165" y="438"/>
                  </a:lnTo>
                  <a:lnTo>
                    <a:pt x="184" y="441"/>
                  </a:lnTo>
                  <a:lnTo>
                    <a:pt x="187" y="438"/>
                  </a:lnTo>
                  <a:lnTo>
                    <a:pt x="189" y="441"/>
                  </a:lnTo>
                  <a:lnTo>
                    <a:pt x="189" y="438"/>
                  </a:lnTo>
                  <a:lnTo>
                    <a:pt x="191" y="441"/>
                  </a:lnTo>
                  <a:lnTo>
                    <a:pt x="210" y="443"/>
                  </a:lnTo>
                  <a:lnTo>
                    <a:pt x="213" y="441"/>
                  </a:lnTo>
                  <a:lnTo>
                    <a:pt x="215" y="441"/>
                  </a:lnTo>
                  <a:lnTo>
                    <a:pt x="222" y="436"/>
                  </a:lnTo>
                  <a:lnTo>
                    <a:pt x="227" y="436"/>
                  </a:lnTo>
                  <a:lnTo>
                    <a:pt x="234" y="436"/>
                  </a:lnTo>
                  <a:lnTo>
                    <a:pt x="236" y="436"/>
                  </a:lnTo>
                  <a:lnTo>
                    <a:pt x="236" y="434"/>
                  </a:lnTo>
                  <a:lnTo>
                    <a:pt x="234" y="434"/>
                  </a:lnTo>
                  <a:lnTo>
                    <a:pt x="236" y="431"/>
                  </a:lnTo>
                  <a:lnTo>
                    <a:pt x="236" y="431"/>
                  </a:lnTo>
                  <a:lnTo>
                    <a:pt x="241" y="429"/>
                  </a:lnTo>
                  <a:lnTo>
                    <a:pt x="239" y="429"/>
                  </a:lnTo>
                  <a:lnTo>
                    <a:pt x="236" y="429"/>
                  </a:lnTo>
                  <a:lnTo>
                    <a:pt x="234" y="429"/>
                  </a:lnTo>
                  <a:lnTo>
                    <a:pt x="232" y="431"/>
                  </a:lnTo>
                  <a:lnTo>
                    <a:pt x="232" y="431"/>
                  </a:lnTo>
                  <a:lnTo>
                    <a:pt x="229" y="429"/>
                  </a:lnTo>
                  <a:lnTo>
                    <a:pt x="227" y="422"/>
                  </a:lnTo>
                  <a:lnTo>
                    <a:pt x="229" y="422"/>
                  </a:lnTo>
                  <a:lnTo>
                    <a:pt x="232" y="419"/>
                  </a:lnTo>
                  <a:lnTo>
                    <a:pt x="229" y="419"/>
                  </a:lnTo>
                  <a:lnTo>
                    <a:pt x="229" y="419"/>
                  </a:lnTo>
                  <a:lnTo>
                    <a:pt x="229" y="419"/>
                  </a:lnTo>
                  <a:lnTo>
                    <a:pt x="227" y="422"/>
                  </a:lnTo>
                  <a:lnTo>
                    <a:pt x="224" y="422"/>
                  </a:lnTo>
                  <a:lnTo>
                    <a:pt x="224" y="422"/>
                  </a:lnTo>
                  <a:lnTo>
                    <a:pt x="222" y="422"/>
                  </a:lnTo>
                  <a:lnTo>
                    <a:pt x="222" y="419"/>
                  </a:lnTo>
                  <a:lnTo>
                    <a:pt x="220" y="417"/>
                  </a:lnTo>
                  <a:lnTo>
                    <a:pt x="220" y="415"/>
                  </a:lnTo>
                  <a:lnTo>
                    <a:pt x="222" y="415"/>
                  </a:lnTo>
                  <a:lnTo>
                    <a:pt x="222" y="415"/>
                  </a:lnTo>
                  <a:lnTo>
                    <a:pt x="222" y="415"/>
                  </a:lnTo>
                  <a:lnTo>
                    <a:pt x="224" y="412"/>
                  </a:lnTo>
                  <a:lnTo>
                    <a:pt x="224" y="412"/>
                  </a:lnTo>
                  <a:lnTo>
                    <a:pt x="227" y="412"/>
                  </a:lnTo>
                  <a:lnTo>
                    <a:pt x="227" y="415"/>
                  </a:lnTo>
                  <a:lnTo>
                    <a:pt x="227" y="415"/>
                  </a:lnTo>
                  <a:lnTo>
                    <a:pt x="224" y="417"/>
                  </a:lnTo>
                  <a:lnTo>
                    <a:pt x="227" y="417"/>
                  </a:lnTo>
                  <a:lnTo>
                    <a:pt x="229" y="417"/>
                  </a:lnTo>
                  <a:lnTo>
                    <a:pt x="232" y="412"/>
                  </a:lnTo>
                  <a:lnTo>
                    <a:pt x="232" y="412"/>
                  </a:lnTo>
                  <a:lnTo>
                    <a:pt x="241" y="408"/>
                  </a:lnTo>
                  <a:lnTo>
                    <a:pt x="241" y="408"/>
                  </a:lnTo>
                  <a:lnTo>
                    <a:pt x="243" y="405"/>
                  </a:lnTo>
                  <a:lnTo>
                    <a:pt x="243" y="405"/>
                  </a:lnTo>
                  <a:lnTo>
                    <a:pt x="243" y="403"/>
                  </a:lnTo>
                  <a:lnTo>
                    <a:pt x="243" y="403"/>
                  </a:lnTo>
                  <a:lnTo>
                    <a:pt x="246" y="403"/>
                  </a:lnTo>
                  <a:lnTo>
                    <a:pt x="246" y="405"/>
                  </a:lnTo>
                  <a:lnTo>
                    <a:pt x="248" y="405"/>
                  </a:lnTo>
                  <a:lnTo>
                    <a:pt x="250" y="403"/>
                  </a:lnTo>
                  <a:lnTo>
                    <a:pt x="253" y="403"/>
                  </a:lnTo>
                  <a:lnTo>
                    <a:pt x="258" y="403"/>
                  </a:lnTo>
                  <a:lnTo>
                    <a:pt x="258" y="403"/>
                  </a:lnTo>
                  <a:lnTo>
                    <a:pt x="260" y="405"/>
                  </a:lnTo>
                  <a:lnTo>
                    <a:pt x="260" y="405"/>
                  </a:lnTo>
                  <a:lnTo>
                    <a:pt x="260" y="408"/>
                  </a:lnTo>
                  <a:lnTo>
                    <a:pt x="258" y="408"/>
                  </a:lnTo>
                  <a:lnTo>
                    <a:pt x="258" y="408"/>
                  </a:lnTo>
                  <a:lnTo>
                    <a:pt x="258" y="405"/>
                  </a:lnTo>
                  <a:lnTo>
                    <a:pt x="255" y="408"/>
                  </a:lnTo>
                  <a:lnTo>
                    <a:pt x="255" y="410"/>
                  </a:lnTo>
                  <a:lnTo>
                    <a:pt x="255" y="412"/>
                  </a:lnTo>
                  <a:lnTo>
                    <a:pt x="255" y="412"/>
                  </a:lnTo>
                  <a:lnTo>
                    <a:pt x="255" y="415"/>
                  </a:lnTo>
                  <a:lnTo>
                    <a:pt x="255" y="415"/>
                  </a:lnTo>
                  <a:lnTo>
                    <a:pt x="258" y="417"/>
                  </a:lnTo>
                  <a:lnTo>
                    <a:pt x="260" y="417"/>
                  </a:lnTo>
                  <a:lnTo>
                    <a:pt x="265" y="412"/>
                  </a:lnTo>
                  <a:lnTo>
                    <a:pt x="265" y="412"/>
                  </a:lnTo>
                  <a:lnTo>
                    <a:pt x="277" y="412"/>
                  </a:lnTo>
                  <a:lnTo>
                    <a:pt x="279" y="412"/>
                  </a:lnTo>
                  <a:lnTo>
                    <a:pt x="281" y="412"/>
                  </a:lnTo>
                  <a:lnTo>
                    <a:pt x="281" y="415"/>
                  </a:lnTo>
                  <a:lnTo>
                    <a:pt x="281" y="419"/>
                  </a:lnTo>
                  <a:lnTo>
                    <a:pt x="281" y="422"/>
                  </a:lnTo>
                  <a:lnTo>
                    <a:pt x="281" y="424"/>
                  </a:lnTo>
                  <a:lnTo>
                    <a:pt x="281" y="426"/>
                  </a:lnTo>
                  <a:lnTo>
                    <a:pt x="284" y="426"/>
                  </a:lnTo>
                  <a:lnTo>
                    <a:pt x="286" y="424"/>
                  </a:lnTo>
                  <a:lnTo>
                    <a:pt x="288" y="424"/>
                  </a:lnTo>
                  <a:lnTo>
                    <a:pt x="288" y="424"/>
                  </a:lnTo>
                  <a:lnTo>
                    <a:pt x="291" y="424"/>
                  </a:lnTo>
                  <a:lnTo>
                    <a:pt x="291" y="426"/>
                  </a:lnTo>
                  <a:lnTo>
                    <a:pt x="291" y="426"/>
                  </a:lnTo>
                  <a:lnTo>
                    <a:pt x="291" y="429"/>
                  </a:lnTo>
                  <a:lnTo>
                    <a:pt x="293" y="431"/>
                  </a:lnTo>
                  <a:lnTo>
                    <a:pt x="293" y="434"/>
                  </a:lnTo>
                  <a:lnTo>
                    <a:pt x="293" y="436"/>
                  </a:lnTo>
                  <a:lnTo>
                    <a:pt x="291" y="436"/>
                  </a:lnTo>
                  <a:lnTo>
                    <a:pt x="293" y="438"/>
                  </a:lnTo>
                  <a:lnTo>
                    <a:pt x="298" y="436"/>
                  </a:lnTo>
                  <a:lnTo>
                    <a:pt x="303" y="434"/>
                  </a:lnTo>
                  <a:lnTo>
                    <a:pt x="305" y="434"/>
                  </a:lnTo>
                  <a:lnTo>
                    <a:pt x="307" y="434"/>
                  </a:lnTo>
                  <a:lnTo>
                    <a:pt x="307" y="434"/>
                  </a:lnTo>
                  <a:lnTo>
                    <a:pt x="305" y="436"/>
                  </a:lnTo>
                  <a:lnTo>
                    <a:pt x="305" y="436"/>
                  </a:lnTo>
                  <a:lnTo>
                    <a:pt x="305" y="438"/>
                  </a:lnTo>
                  <a:lnTo>
                    <a:pt x="307" y="438"/>
                  </a:lnTo>
                  <a:lnTo>
                    <a:pt x="310" y="438"/>
                  </a:lnTo>
                  <a:lnTo>
                    <a:pt x="312" y="438"/>
                  </a:lnTo>
                  <a:lnTo>
                    <a:pt x="317" y="441"/>
                  </a:lnTo>
                  <a:lnTo>
                    <a:pt x="319" y="441"/>
                  </a:lnTo>
                  <a:lnTo>
                    <a:pt x="319" y="441"/>
                  </a:lnTo>
                  <a:lnTo>
                    <a:pt x="321" y="438"/>
                  </a:lnTo>
                  <a:lnTo>
                    <a:pt x="321" y="436"/>
                  </a:lnTo>
                  <a:lnTo>
                    <a:pt x="321" y="436"/>
                  </a:lnTo>
                  <a:lnTo>
                    <a:pt x="321" y="436"/>
                  </a:lnTo>
                  <a:lnTo>
                    <a:pt x="321" y="434"/>
                  </a:lnTo>
                  <a:lnTo>
                    <a:pt x="321" y="434"/>
                  </a:lnTo>
                  <a:lnTo>
                    <a:pt x="324" y="429"/>
                  </a:lnTo>
                  <a:lnTo>
                    <a:pt x="324" y="429"/>
                  </a:lnTo>
                  <a:lnTo>
                    <a:pt x="324" y="424"/>
                  </a:lnTo>
                  <a:lnTo>
                    <a:pt x="324" y="424"/>
                  </a:lnTo>
                  <a:lnTo>
                    <a:pt x="326" y="426"/>
                  </a:lnTo>
                  <a:lnTo>
                    <a:pt x="326" y="426"/>
                  </a:lnTo>
                  <a:lnTo>
                    <a:pt x="329" y="429"/>
                  </a:lnTo>
                  <a:lnTo>
                    <a:pt x="329" y="431"/>
                  </a:lnTo>
                  <a:lnTo>
                    <a:pt x="326" y="431"/>
                  </a:lnTo>
                  <a:lnTo>
                    <a:pt x="326" y="431"/>
                  </a:lnTo>
                  <a:lnTo>
                    <a:pt x="324" y="434"/>
                  </a:lnTo>
                  <a:lnTo>
                    <a:pt x="324" y="436"/>
                  </a:lnTo>
                  <a:lnTo>
                    <a:pt x="324" y="441"/>
                  </a:lnTo>
                  <a:lnTo>
                    <a:pt x="324" y="443"/>
                  </a:lnTo>
                  <a:lnTo>
                    <a:pt x="326" y="445"/>
                  </a:lnTo>
                  <a:lnTo>
                    <a:pt x="326" y="445"/>
                  </a:lnTo>
                  <a:lnTo>
                    <a:pt x="329" y="445"/>
                  </a:lnTo>
                  <a:lnTo>
                    <a:pt x="329" y="448"/>
                  </a:lnTo>
                  <a:lnTo>
                    <a:pt x="329" y="448"/>
                  </a:lnTo>
                  <a:lnTo>
                    <a:pt x="329" y="450"/>
                  </a:lnTo>
                  <a:lnTo>
                    <a:pt x="329" y="450"/>
                  </a:lnTo>
                  <a:lnTo>
                    <a:pt x="331" y="452"/>
                  </a:lnTo>
                  <a:lnTo>
                    <a:pt x="333" y="452"/>
                  </a:lnTo>
                  <a:lnTo>
                    <a:pt x="340" y="457"/>
                  </a:lnTo>
                  <a:lnTo>
                    <a:pt x="343" y="460"/>
                  </a:lnTo>
                  <a:lnTo>
                    <a:pt x="340" y="464"/>
                  </a:lnTo>
                  <a:lnTo>
                    <a:pt x="340" y="464"/>
                  </a:lnTo>
                  <a:lnTo>
                    <a:pt x="340" y="464"/>
                  </a:lnTo>
                  <a:lnTo>
                    <a:pt x="340" y="467"/>
                  </a:lnTo>
                  <a:lnTo>
                    <a:pt x="343" y="467"/>
                  </a:lnTo>
                  <a:lnTo>
                    <a:pt x="340" y="467"/>
                  </a:lnTo>
                  <a:lnTo>
                    <a:pt x="340" y="469"/>
                  </a:lnTo>
                  <a:lnTo>
                    <a:pt x="338" y="469"/>
                  </a:lnTo>
                  <a:lnTo>
                    <a:pt x="338" y="467"/>
                  </a:lnTo>
                  <a:lnTo>
                    <a:pt x="338" y="467"/>
                  </a:lnTo>
                  <a:lnTo>
                    <a:pt x="336" y="467"/>
                  </a:lnTo>
                  <a:lnTo>
                    <a:pt x="336" y="467"/>
                  </a:lnTo>
                  <a:lnTo>
                    <a:pt x="336" y="464"/>
                  </a:lnTo>
                  <a:lnTo>
                    <a:pt x="336" y="462"/>
                  </a:lnTo>
                  <a:lnTo>
                    <a:pt x="336" y="457"/>
                  </a:lnTo>
                  <a:lnTo>
                    <a:pt x="333" y="460"/>
                  </a:lnTo>
                  <a:lnTo>
                    <a:pt x="331" y="457"/>
                  </a:lnTo>
                  <a:lnTo>
                    <a:pt x="329" y="455"/>
                  </a:lnTo>
                  <a:lnTo>
                    <a:pt x="329" y="455"/>
                  </a:lnTo>
                  <a:lnTo>
                    <a:pt x="326" y="455"/>
                  </a:lnTo>
                  <a:lnTo>
                    <a:pt x="326" y="455"/>
                  </a:lnTo>
                  <a:lnTo>
                    <a:pt x="324" y="457"/>
                  </a:lnTo>
                  <a:lnTo>
                    <a:pt x="324" y="460"/>
                  </a:lnTo>
                  <a:lnTo>
                    <a:pt x="321" y="462"/>
                  </a:lnTo>
                  <a:lnTo>
                    <a:pt x="319" y="462"/>
                  </a:lnTo>
                  <a:lnTo>
                    <a:pt x="319" y="462"/>
                  </a:lnTo>
                  <a:lnTo>
                    <a:pt x="317" y="460"/>
                  </a:lnTo>
                  <a:lnTo>
                    <a:pt x="319" y="464"/>
                  </a:lnTo>
                  <a:lnTo>
                    <a:pt x="324" y="469"/>
                  </a:lnTo>
                  <a:lnTo>
                    <a:pt x="331" y="471"/>
                  </a:lnTo>
                  <a:lnTo>
                    <a:pt x="340" y="471"/>
                  </a:lnTo>
                  <a:lnTo>
                    <a:pt x="343" y="474"/>
                  </a:lnTo>
                  <a:lnTo>
                    <a:pt x="345" y="474"/>
                  </a:lnTo>
                  <a:lnTo>
                    <a:pt x="347" y="476"/>
                  </a:lnTo>
                  <a:lnTo>
                    <a:pt x="347" y="476"/>
                  </a:lnTo>
                  <a:lnTo>
                    <a:pt x="350" y="474"/>
                  </a:lnTo>
                  <a:lnTo>
                    <a:pt x="350" y="474"/>
                  </a:lnTo>
                  <a:lnTo>
                    <a:pt x="350" y="471"/>
                  </a:lnTo>
                  <a:lnTo>
                    <a:pt x="352" y="471"/>
                  </a:lnTo>
                  <a:lnTo>
                    <a:pt x="352" y="471"/>
                  </a:lnTo>
                  <a:lnTo>
                    <a:pt x="355" y="471"/>
                  </a:lnTo>
                  <a:lnTo>
                    <a:pt x="357" y="474"/>
                  </a:lnTo>
                  <a:lnTo>
                    <a:pt x="355" y="474"/>
                  </a:lnTo>
                  <a:lnTo>
                    <a:pt x="355" y="474"/>
                  </a:lnTo>
                  <a:lnTo>
                    <a:pt x="355" y="476"/>
                  </a:lnTo>
                  <a:lnTo>
                    <a:pt x="355" y="476"/>
                  </a:lnTo>
                  <a:lnTo>
                    <a:pt x="357" y="476"/>
                  </a:lnTo>
                  <a:lnTo>
                    <a:pt x="359" y="476"/>
                  </a:lnTo>
                  <a:lnTo>
                    <a:pt x="364" y="476"/>
                  </a:lnTo>
                  <a:lnTo>
                    <a:pt x="369" y="481"/>
                  </a:lnTo>
                  <a:lnTo>
                    <a:pt x="369" y="481"/>
                  </a:lnTo>
                  <a:lnTo>
                    <a:pt x="369" y="481"/>
                  </a:lnTo>
                  <a:lnTo>
                    <a:pt x="369" y="481"/>
                  </a:lnTo>
                  <a:lnTo>
                    <a:pt x="371" y="479"/>
                  </a:lnTo>
                  <a:lnTo>
                    <a:pt x="373" y="479"/>
                  </a:lnTo>
                  <a:lnTo>
                    <a:pt x="373" y="476"/>
                  </a:lnTo>
                  <a:lnTo>
                    <a:pt x="371" y="474"/>
                  </a:lnTo>
                  <a:lnTo>
                    <a:pt x="373" y="476"/>
                  </a:lnTo>
                  <a:lnTo>
                    <a:pt x="376" y="476"/>
                  </a:lnTo>
                  <a:lnTo>
                    <a:pt x="378" y="476"/>
                  </a:lnTo>
                  <a:lnTo>
                    <a:pt x="381" y="476"/>
                  </a:lnTo>
                  <a:lnTo>
                    <a:pt x="381" y="479"/>
                  </a:lnTo>
                  <a:lnTo>
                    <a:pt x="381" y="479"/>
                  </a:lnTo>
                  <a:lnTo>
                    <a:pt x="378" y="481"/>
                  </a:lnTo>
                  <a:lnTo>
                    <a:pt x="376" y="481"/>
                  </a:lnTo>
                  <a:lnTo>
                    <a:pt x="378" y="481"/>
                  </a:lnTo>
                  <a:lnTo>
                    <a:pt x="383" y="483"/>
                  </a:lnTo>
                  <a:lnTo>
                    <a:pt x="383" y="483"/>
                  </a:lnTo>
                  <a:lnTo>
                    <a:pt x="383" y="481"/>
                  </a:lnTo>
                  <a:lnTo>
                    <a:pt x="385" y="481"/>
                  </a:lnTo>
                  <a:lnTo>
                    <a:pt x="388" y="481"/>
                  </a:lnTo>
                  <a:lnTo>
                    <a:pt x="388" y="481"/>
                  </a:lnTo>
                  <a:lnTo>
                    <a:pt x="388" y="481"/>
                  </a:lnTo>
                  <a:lnTo>
                    <a:pt x="390" y="481"/>
                  </a:lnTo>
                  <a:lnTo>
                    <a:pt x="390" y="481"/>
                  </a:lnTo>
                  <a:lnTo>
                    <a:pt x="390" y="479"/>
                  </a:lnTo>
                  <a:lnTo>
                    <a:pt x="390" y="479"/>
                  </a:lnTo>
                  <a:lnTo>
                    <a:pt x="390" y="476"/>
                  </a:lnTo>
                  <a:lnTo>
                    <a:pt x="390" y="476"/>
                  </a:lnTo>
                  <a:lnTo>
                    <a:pt x="392" y="476"/>
                  </a:lnTo>
                  <a:lnTo>
                    <a:pt x="392" y="476"/>
                  </a:lnTo>
                  <a:lnTo>
                    <a:pt x="395" y="476"/>
                  </a:lnTo>
                  <a:lnTo>
                    <a:pt x="395" y="479"/>
                  </a:lnTo>
                  <a:lnTo>
                    <a:pt x="395" y="476"/>
                  </a:lnTo>
                  <a:lnTo>
                    <a:pt x="395" y="471"/>
                  </a:lnTo>
                  <a:lnTo>
                    <a:pt x="395" y="471"/>
                  </a:lnTo>
                  <a:lnTo>
                    <a:pt x="395" y="471"/>
                  </a:lnTo>
                  <a:lnTo>
                    <a:pt x="395" y="467"/>
                  </a:lnTo>
                  <a:lnTo>
                    <a:pt x="395" y="467"/>
                  </a:lnTo>
                  <a:lnTo>
                    <a:pt x="395" y="464"/>
                  </a:lnTo>
                  <a:lnTo>
                    <a:pt x="397" y="467"/>
                  </a:lnTo>
                  <a:lnTo>
                    <a:pt x="397" y="467"/>
                  </a:lnTo>
                  <a:lnTo>
                    <a:pt x="400" y="469"/>
                  </a:lnTo>
                  <a:lnTo>
                    <a:pt x="400" y="467"/>
                  </a:lnTo>
                  <a:lnTo>
                    <a:pt x="397" y="464"/>
                  </a:lnTo>
                  <a:lnTo>
                    <a:pt x="400" y="464"/>
                  </a:lnTo>
                  <a:lnTo>
                    <a:pt x="400" y="462"/>
                  </a:lnTo>
                  <a:lnTo>
                    <a:pt x="400" y="460"/>
                  </a:lnTo>
                  <a:lnTo>
                    <a:pt x="397" y="460"/>
                  </a:lnTo>
                  <a:lnTo>
                    <a:pt x="397" y="460"/>
                  </a:lnTo>
                  <a:lnTo>
                    <a:pt x="397" y="457"/>
                  </a:lnTo>
                  <a:lnTo>
                    <a:pt x="397" y="457"/>
                  </a:lnTo>
                  <a:lnTo>
                    <a:pt x="397" y="457"/>
                  </a:lnTo>
                  <a:lnTo>
                    <a:pt x="400" y="457"/>
                  </a:lnTo>
                  <a:lnTo>
                    <a:pt x="400" y="457"/>
                  </a:lnTo>
                  <a:lnTo>
                    <a:pt x="400" y="455"/>
                  </a:lnTo>
                  <a:lnTo>
                    <a:pt x="400" y="455"/>
                  </a:lnTo>
                  <a:lnTo>
                    <a:pt x="402" y="455"/>
                  </a:lnTo>
                  <a:lnTo>
                    <a:pt x="402" y="457"/>
                  </a:lnTo>
                  <a:lnTo>
                    <a:pt x="400" y="457"/>
                  </a:lnTo>
                  <a:lnTo>
                    <a:pt x="402" y="457"/>
                  </a:lnTo>
                  <a:lnTo>
                    <a:pt x="404" y="460"/>
                  </a:lnTo>
                  <a:lnTo>
                    <a:pt x="407" y="457"/>
                  </a:lnTo>
                  <a:lnTo>
                    <a:pt x="407" y="457"/>
                  </a:lnTo>
                  <a:lnTo>
                    <a:pt x="409" y="457"/>
                  </a:lnTo>
                  <a:lnTo>
                    <a:pt x="411" y="457"/>
                  </a:lnTo>
                  <a:lnTo>
                    <a:pt x="411" y="455"/>
                  </a:lnTo>
                  <a:lnTo>
                    <a:pt x="414" y="452"/>
                  </a:lnTo>
                  <a:lnTo>
                    <a:pt x="414" y="452"/>
                  </a:lnTo>
                  <a:lnTo>
                    <a:pt x="414" y="450"/>
                  </a:lnTo>
                  <a:lnTo>
                    <a:pt x="414" y="450"/>
                  </a:lnTo>
                  <a:lnTo>
                    <a:pt x="416" y="450"/>
                  </a:lnTo>
                  <a:lnTo>
                    <a:pt x="416" y="450"/>
                  </a:lnTo>
                  <a:lnTo>
                    <a:pt x="416" y="452"/>
                  </a:lnTo>
                  <a:lnTo>
                    <a:pt x="418" y="455"/>
                  </a:lnTo>
                  <a:lnTo>
                    <a:pt x="421" y="457"/>
                  </a:lnTo>
                  <a:lnTo>
                    <a:pt x="421" y="464"/>
                  </a:lnTo>
                  <a:lnTo>
                    <a:pt x="423" y="460"/>
                  </a:lnTo>
                  <a:lnTo>
                    <a:pt x="423" y="457"/>
                  </a:lnTo>
                  <a:lnTo>
                    <a:pt x="423" y="457"/>
                  </a:lnTo>
                  <a:lnTo>
                    <a:pt x="423" y="455"/>
                  </a:lnTo>
                  <a:lnTo>
                    <a:pt x="426" y="455"/>
                  </a:lnTo>
                  <a:lnTo>
                    <a:pt x="426" y="455"/>
                  </a:lnTo>
                  <a:lnTo>
                    <a:pt x="426" y="455"/>
                  </a:lnTo>
                  <a:lnTo>
                    <a:pt x="426" y="457"/>
                  </a:lnTo>
                  <a:lnTo>
                    <a:pt x="430" y="460"/>
                  </a:lnTo>
                  <a:lnTo>
                    <a:pt x="433" y="462"/>
                  </a:lnTo>
                  <a:lnTo>
                    <a:pt x="433" y="464"/>
                  </a:lnTo>
                  <a:lnTo>
                    <a:pt x="433" y="462"/>
                  </a:lnTo>
                  <a:lnTo>
                    <a:pt x="433" y="460"/>
                  </a:lnTo>
                  <a:lnTo>
                    <a:pt x="433" y="460"/>
                  </a:lnTo>
                  <a:lnTo>
                    <a:pt x="435" y="460"/>
                  </a:lnTo>
                  <a:lnTo>
                    <a:pt x="435" y="460"/>
                  </a:lnTo>
                  <a:lnTo>
                    <a:pt x="435" y="462"/>
                  </a:lnTo>
                  <a:lnTo>
                    <a:pt x="435" y="462"/>
                  </a:lnTo>
                  <a:lnTo>
                    <a:pt x="435" y="464"/>
                  </a:lnTo>
                  <a:lnTo>
                    <a:pt x="435" y="467"/>
                  </a:lnTo>
                  <a:lnTo>
                    <a:pt x="435" y="467"/>
                  </a:lnTo>
                  <a:lnTo>
                    <a:pt x="435" y="469"/>
                  </a:lnTo>
                  <a:lnTo>
                    <a:pt x="435" y="469"/>
                  </a:lnTo>
                  <a:lnTo>
                    <a:pt x="435" y="471"/>
                  </a:lnTo>
                  <a:lnTo>
                    <a:pt x="435" y="471"/>
                  </a:lnTo>
                  <a:lnTo>
                    <a:pt x="437" y="474"/>
                  </a:lnTo>
                  <a:lnTo>
                    <a:pt x="437" y="476"/>
                  </a:lnTo>
                  <a:lnTo>
                    <a:pt x="440" y="476"/>
                  </a:lnTo>
                  <a:lnTo>
                    <a:pt x="440" y="479"/>
                  </a:lnTo>
                  <a:lnTo>
                    <a:pt x="440" y="481"/>
                  </a:lnTo>
                  <a:lnTo>
                    <a:pt x="437" y="481"/>
                  </a:lnTo>
                  <a:lnTo>
                    <a:pt x="440" y="481"/>
                  </a:lnTo>
                  <a:lnTo>
                    <a:pt x="442" y="479"/>
                  </a:lnTo>
                  <a:lnTo>
                    <a:pt x="449" y="476"/>
                  </a:lnTo>
                  <a:lnTo>
                    <a:pt x="449" y="474"/>
                  </a:lnTo>
                  <a:lnTo>
                    <a:pt x="452" y="474"/>
                  </a:lnTo>
                  <a:lnTo>
                    <a:pt x="454" y="471"/>
                  </a:lnTo>
                  <a:lnTo>
                    <a:pt x="454" y="469"/>
                  </a:lnTo>
                  <a:lnTo>
                    <a:pt x="456" y="469"/>
                  </a:lnTo>
                  <a:lnTo>
                    <a:pt x="456" y="464"/>
                  </a:lnTo>
                  <a:lnTo>
                    <a:pt x="459" y="462"/>
                  </a:lnTo>
                  <a:lnTo>
                    <a:pt x="454" y="462"/>
                  </a:lnTo>
                  <a:lnTo>
                    <a:pt x="452" y="460"/>
                  </a:lnTo>
                  <a:lnTo>
                    <a:pt x="452" y="455"/>
                  </a:lnTo>
                  <a:lnTo>
                    <a:pt x="456" y="455"/>
                  </a:lnTo>
                  <a:lnTo>
                    <a:pt x="454" y="452"/>
                  </a:lnTo>
                  <a:lnTo>
                    <a:pt x="454" y="452"/>
                  </a:lnTo>
                  <a:lnTo>
                    <a:pt x="456" y="452"/>
                  </a:lnTo>
                  <a:lnTo>
                    <a:pt x="459" y="455"/>
                  </a:lnTo>
                  <a:lnTo>
                    <a:pt x="461" y="452"/>
                  </a:lnTo>
                  <a:lnTo>
                    <a:pt x="461" y="452"/>
                  </a:lnTo>
                  <a:lnTo>
                    <a:pt x="459" y="450"/>
                  </a:lnTo>
                  <a:lnTo>
                    <a:pt x="456" y="450"/>
                  </a:lnTo>
                  <a:lnTo>
                    <a:pt x="456" y="448"/>
                  </a:lnTo>
                  <a:lnTo>
                    <a:pt x="456" y="445"/>
                  </a:lnTo>
                  <a:lnTo>
                    <a:pt x="456" y="445"/>
                  </a:lnTo>
                  <a:lnTo>
                    <a:pt x="456" y="445"/>
                  </a:lnTo>
                  <a:lnTo>
                    <a:pt x="459" y="448"/>
                  </a:lnTo>
                  <a:lnTo>
                    <a:pt x="459" y="448"/>
                  </a:lnTo>
                  <a:lnTo>
                    <a:pt x="459" y="445"/>
                  </a:lnTo>
                  <a:lnTo>
                    <a:pt x="459" y="443"/>
                  </a:lnTo>
                  <a:lnTo>
                    <a:pt x="456" y="443"/>
                  </a:lnTo>
                  <a:lnTo>
                    <a:pt x="456" y="443"/>
                  </a:lnTo>
                  <a:lnTo>
                    <a:pt x="456" y="441"/>
                  </a:lnTo>
                  <a:lnTo>
                    <a:pt x="456" y="441"/>
                  </a:lnTo>
                  <a:lnTo>
                    <a:pt x="456" y="438"/>
                  </a:lnTo>
                  <a:lnTo>
                    <a:pt x="456" y="438"/>
                  </a:lnTo>
                  <a:lnTo>
                    <a:pt x="459" y="436"/>
                  </a:lnTo>
                  <a:lnTo>
                    <a:pt x="456" y="434"/>
                  </a:lnTo>
                  <a:lnTo>
                    <a:pt x="454" y="434"/>
                  </a:lnTo>
                  <a:lnTo>
                    <a:pt x="452" y="434"/>
                  </a:lnTo>
                  <a:lnTo>
                    <a:pt x="447" y="434"/>
                  </a:lnTo>
                  <a:lnTo>
                    <a:pt x="447" y="434"/>
                  </a:lnTo>
                  <a:lnTo>
                    <a:pt x="444" y="431"/>
                  </a:lnTo>
                  <a:lnTo>
                    <a:pt x="440" y="429"/>
                  </a:lnTo>
                  <a:lnTo>
                    <a:pt x="440" y="426"/>
                  </a:lnTo>
                  <a:lnTo>
                    <a:pt x="437" y="429"/>
                  </a:lnTo>
                  <a:lnTo>
                    <a:pt x="437" y="429"/>
                  </a:lnTo>
                  <a:lnTo>
                    <a:pt x="437" y="429"/>
                  </a:lnTo>
                  <a:lnTo>
                    <a:pt x="437" y="426"/>
                  </a:lnTo>
                  <a:lnTo>
                    <a:pt x="437" y="426"/>
                  </a:lnTo>
                  <a:lnTo>
                    <a:pt x="440" y="426"/>
                  </a:lnTo>
                  <a:lnTo>
                    <a:pt x="440" y="426"/>
                  </a:lnTo>
                  <a:lnTo>
                    <a:pt x="440" y="424"/>
                  </a:lnTo>
                  <a:lnTo>
                    <a:pt x="440" y="424"/>
                  </a:lnTo>
                  <a:lnTo>
                    <a:pt x="437" y="424"/>
                  </a:lnTo>
                  <a:lnTo>
                    <a:pt x="437" y="424"/>
                  </a:lnTo>
                  <a:lnTo>
                    <a:pt x="440" y="422"/>
                  </a:lnTo>
                  <a:lnTo>
                    <a:pt x="440" y="419"/>
                  </a:lnTo>
                  <a:lnTo>
                    <a:pt x="442" y="422"/>
                  </a:lnTo>
                  <a:lnTo>
                    <a:pt x="444" y="424"/>
                  </a:lnTo>
                  <a:lnTo>
                    <a:pt x="447" y="426"/>
                  </a:lnTo>
                  <a:lnTo>
                    <a:pt x="447" y="424"/>
                  </a:lnTo>
                  <a:lnTo>
                    <a:pt x="444" y="424"/>
                  </a:lnTo>
                  <a:lnTo>
                    <a:pt x="447" y="424"/>
                  </a:lnTo>
                  <a:lnTo>
                    <a:pt x="447" y="422"/>
                  </a:lnTo>
                  <a:lnTo>
                    <a:pt x="449" y="424"/>
                  </a:lnTo>
                  <a:lnTo>
                    <a:pt x="452" y="424"/>
                  </a:lnTo>
                  <a:lnTo>
                    <a:pt x="463" y="431"/>
                  </a:lnTo>
                  <a:lnTo>
                    <a:pt x="468" y="431"/>
                  </a:lnTo>
                  <a:lnTo>
                    <a:pt x="470" y="429"/>
                  </a:lnTo>
                  <a:lnTo>
                    <a:pt x="475" y="434"/>
                  </a:lnTo>
                  <a:lnTo>
                    <a:pt x="475" y="434"/>
                  </a:lnTo>
                  <a:lnTo>
                    <a:pt x="478" y="431"/>
                  </a:lnTo>
                  <a:lnTo>
                    <a:pt x="478" y="429"/>
                  </a:lnTo>
                  <a:lnTo>
                    <a:pt x="478" y="429"/>
                  </a:lnTo>
                  <a:lnTo>
                    <a:pt x="478" y="429"/>
                  </a:lnTo>
                  <a:lnTo>
                    <a:pt x="480" y="429"/>
                  </a:lnTo>
                  <a:lnTo>
                    <a:pt x="480" y="429"/>
                  </a:lnTo>
                  <a:lnTo>
                    <a:pt x="480" y="431"/>
                  </a:lnTo>
                  <a:lnTo>
                    <a:pt x="480" y="431"/>
                  </a:lnTo>
                  <a:lnTo>
                    <a:pt x="480" y="431"/>
                  </a:lnTo>
                  <a:lnTo>
                    <a:pt x="480" y="434"/>
                  </a:lnTo>
                  <a:lnTo>
                    <a:pt x="480" y="434"/>
                  </a:lnTo>
                  <a:lnTo>
                    <a:pt x="480" y="434"/>
                  </a:lnTo>
                  <a:lnTo>
                    <a:pt x="480" y="434"/>
                  </a:lnTo>
                  <a:lnTo>
                    <a:pt x="480" y="434"/>
                  </a:lnTo>
                  <a:lnTo>
                    <a:pt x="480" y="434"/>
                  </a:lnTo>
                  <a:lnTo>
                    <a:pt x="480" y="436"/>
                  </a:lnTo>
                  <a:lnTo>
                    <a:pt x="480" y="436"/>
                  </a:lnTo>
                  <a:lnTo>
                    <a:pt x="482" y="436"/>
                  </a:lnTo>
                  <a:lnTo>
                    <a:pt x="482" y="436"/>
                  </a:lnTo>
                  <a:lnTo>
                    <a:pt x="485" y="436"/>
                  </a:lnTo>
                  <a:lnTo>
                    <a:pt x="485" y="436"/>
                  </a:lnTo>
                  <a:lnTo>
                    <a:pt x="487" y="436"/>
                  </a:lnTo>
                  <a:lnTo>
                    <a:pt x="485" y="438"/>
                  </a:lnTo>
                  <a:lnTo>
                    <a:pt x="485" y="438"/>
                  </a:lnTo>
                  <a:lnTo>
                    <a:pt x="485" y="438"/>
                  </a:lnTo>
                  <a:lnTo>
                    <a:pt x="485" y="441"/>
                  </a:lnTo>
                  <a:lnTo>
                    <a:pt x="487" y="441"/>
                  </a:lnTo>
                  <a:lnTo>
                    <a:pt x="487" y="438"/>
                  </a:lnTo>
                  <a:lnTo>
                    <a:pt x="487" y="438"/>
                  </a:lnTo>
                  <a:lnTo>
                    <a:pt x="487" y="438"/>
                  </a:lnTo>
                  <a:lnTo>
                    <a:pt x="487" y="441"/>
                  </a:lnTo>
                  <a:lnTo>
                    <a:pt x="489" y="441"/>
                  </a:lnTo>
                  <a:lnTo>
                    <a:pt x="489" y="443"/>
                  </a:lnTo>
                  <a:lnTo>
                    <a:pt x="487" y="445"/>
                  </a:lnTo>
                  <a:lnTo>
                    <a:pt x="487" y="445"/>
                  </a:lnTo>
                  <a:lnTo>
                    <a:pt x="485" y="448"/>
                  </a:lnTo>
                  <a:lnTo>
                    <a:pt x="482" y="448"/>
                  </a:lnTo>
                  <a:lnTo>
                    <a:pt x="496" y="448"/>
                  </a:lnTo>
                  <a:lnTo>
                    <a:pt x="496" y="448"/>
                  </a:lnTo>
                  <a:lnTo>
                    <a:pt x="501" y="445"/>
                  </a:lnTo>
                  <a:lnTo>
                    <a:pt x="501" y="443"/>
                  </a:lnTo>
                  <a:lnTo>
                    <a:pt x="504" y="445"/>
                  </a:lnTo>
                  <a:lnTo>
                    <a:pt x="504" y="445"/>
                  </a:lnTo>
                  <a:lnTo>
                    <a:pt x="501" y="450"/>
                  </a:lnTo>
                  <a:lnTo>
                    <a:pt x="504" y="450"/>
                  </a:lnTo>
                  <a:lnTo>
                    <a:pt x="504" y="452"/>
                  </a:lnTo>
                  <a:lnTo>
                    <a:pt x="506" y="455"/>
                  </a:lnTo>
                  <a:lnTo>
                    <a:pt x="508" y="455"/>
                  </a:lnTo>
                  <a:lnTo>
                    <a:pt x="511" y="455"/>
                  </a:lnTo>
                  <a:lnTo>
                    <a:pt x="518" y="455"/>
                  </a:lnTo>
                  <a:lnTo>
                    <a:pt x="515" y="452"/>
                  </a:lnTo>
                  <a:lnTo>
                    <a:pt x="518" y="452"/>
                  </a:lnTo>
                  <a:lnTo>
                    <a:pt x="520" y="452"/>
                  </a:lnTo>
                  <a:lnTo>
                    <a:pt x="523" y="452"/>
                  </a:lnTo>
                  <a:lnTo>
                    <a:pt x="520" y="455"/>
                  </a:lnTo>
                  <a:lnTo>
                    <a:pt x="520" y="455"/>
                  </a:lnTo>
                  <a:lnTo>
                    <a:pt x="527" y="464"/>
                  </a:lnTo>
                  <a:lnTo>
                    <a:pt x="530" y="464"/>
                  </a:lnTo>
                  <a:lnTo>
                    <a:pt x="530" y="467"/>
                  </a:lnTo>
                  <a:lnTo>
                    <a:pt x="530" y="467"/>
                  </a:lnTo>
                  <a:lnTo>
                    <a:pt x="530" y="469"/>
                  </a:lnTo>
                  <a:lnTo>
                    <a:pt x="530" y="471"/>
                  </a:lnTo>
                  <a:lnTo>
                    <a:pt x="532" y="471"/>
                  </a:lnTo>
                  <a:lnTo>
                    <a:pt x="534" y="471"/>
                  </a:lnTo>
                  <a:lnTo>
                    <a:pt x="537" y="469"/>
                  </a:lnTo>
                  <a:lnTo>
                    <a:pt x="537" y="469"/>
                  </a:lnTo>
                  <a:lnTo>
                    <a:pt x="537" y="467"/>
                  </a:lnTo>
                  <a:lnTo>
                    <a:pt x="537" y="464"/>
                  </a:lnTo>
                  <a:lnTo>
                    <a:pt x="537" y="462"/>
                  </a:lnTo>
                  <a:lnTo>
                    <a:pt x="537" y="462"/>
                  </a:lnTo>
                  <a:lnTo>
                    <a:pt x="537" y="460"/>
                  </a:lnTo>
                  <a:lnTo>
                    <a:pt x="539" y="460"/>
                  </a:lnTo>
                  <a:lnTo>
                    <a:pt x="539" y="462"/>
                  </a:lnTo>
                  <a:lnTo>
                    <a:pt x="539" y="464"/>
                  </a:lnTo>
                  <a:lnTo>
                    <a:pt x="539" y="467"/>
                  </a:lnTo>
                  <a:lnTo>
                    <a:pt x="539" y="467"/>
                  </a:lnTo>
                  <a:lnTo>
                    <a:pt x="541" y="467"/>
                  </a:lnTo>
                  <a:lnTo>
                    <a:pt x="541" y="464"/>
                  </a:lnTo>
                  <a:lnTo>
                    <a:pt x="541" y="464"/>
                  </a:lnTo>
                  <a:lnTo>
                    <a:pt x="541" y="462"/>
                  </a:lnTo>
                  <a:lnTo>
                    <a:pt x="544" y="462"/>
                  </a:lnTo>
                  <a:lnTo>
                    <a:pt x="544" y="464"/>
                  </a:lnTo>
                  <a:lnTo>
                    <a:pt x="541" y="467"/>
                  </a:lnTo>
                  <a:lnTo>
                    <a:pt x="541" y="469"/>
                  </a:lnTo>
                  <a:lnTo>
                    <a:pt x="539" y="474"/>
                  </a:lnTo>
                  <a:lnTo>
                    <a:pt x="539" y="474"/>
                  </a:lnTo>
                  <a:lnTo>
                    <a:pt x="537" y="474"/>
                  </a:lnTo>
                  <a:lnTo>
                    <a:pt x="537" y="476"/>
                  </a:lnTo>
                  <a:lnTo>
                    <a:pt x="537" y="476"/>
                  </a:lnTo>
                  <a:lnTo>
                    <a:pt x="537" y="479"/>
                  </a:lnTo>
                  <a:lnTo>
                    <a:pt x="537" y="479"/>
                  </a:lnTo>
                  <a:lnTo>
                    <a:pt x="537" y="481"/>
                  </a:lnTo>
                  <a:lnTo>
                    <a:pt x="534" y="483"/>
                  </a:lnTo>
                  <a:lnTo>
                    <a:pt x="532" y="486"/>
                  </a:lnTo>
                  <a:lnTo>
                    <a:pt x="532" y="486"/>
                  </a:lnTo>
                  <a:lnTo>
                    <a:pt x="530" y="488"/>
                  </a:lnTo>
                  <a:lnTo>
                    <a:pt x="530" y="488"/>
                  </a:lnTo>
                  <a:lnTo>
                    <a:pt x="530" y="493"/>
                  </a:lnTo>
                  <a:lnTo>
                    <a:pt x="532" y="493"/>
                  </a:lnTo>
                  <a:lnTo>
                    <a:pt x="534" y="490"/>
                  </a:lnTo>
                  <a:lnTo>
                    <a:pt x="539" y="481"/>
                  </a:lnTo>
                  <a:lnTo>
                    <a:pt x="539" y="481"/>
                  </a:lnTo>
                  <a:lnTo>
                    <a:pt x="539" y="479"/>
                  </a:lnTo>
                  <a:lnTo>
                    <a:pt x="539" y="476"/>
                  </a:lnTo>
                  <a:lnTo>
                    <a:pt x="541" y="476"/>
                  </a:lnTo>
                  <a:lnTo>
                    <a:pt x="544" y="474"/>
                  </a:lnTo>
                  <a:lnTo>
                    <a:pt x="546" y="474"/>
                  </a:lnTo>
                  <a:lnTo>
                    <a:pt x="546" y="474"/>
                  </a:lnTo>
                  <a:lnTo>
                    <a:pt x="546" y="471"/>
                  </a:lnTo>
                  <a:lnTo>
                    <a:pt x="546" y="471"/>
                  </a:lnTo>
                  <a:lnTo>
                    <a:pt x="546" y="469"/>
                  </a:lnTo>
                  <a:lnTo>
                    <a:pt x="546" y="469"/>
                  </a:lnTo>
                  <a:lnTo>
                    <a:pt x="546" y="469"/>
                  </a:lnTo>
                  <a:lnTo>
                    <a:pt x="549" y="469"/>
                  </a:lnTo>
                  <a:lnTo>
                    <a:pt x="549" y="471"/>
                  </a:lnTo>
                  <a:lnTo>
                    <a:pt x="553" y="474"/>
                  </a:lnTo>
                  <a:lnTo>
                    <a:pt x="553" y="476"/>
                  </a:lnTo>
                  <a:lnTo>
                    <a:pt x="553" y="479"/>
                  </a:lnTo>
                  <a:lnTo>
                    <a:pt x="558" y="481"/>
                  </a:lnTo>
                  <a:lnTo>
                    <a:pt x="558" y="481"/>
                  </a:lnTo>
                  <a:lnTo>
                    <a:pt x="560" y="481"/>
                  </a:lnTo>
                  <a:lnTo>
                    <a:pt x="558" y="476"/>
                  </a:lnTo>
                  <a:lnTo>
                    <a:pt x="558" y="474"/>
                  </a:lnTo>
                  <a:lnTo>
                    <a:pt x="560" y="471"/>
                  </a:lnTo>
                  <a:lnTo>
                    <a:pt x="560" y="469"/>
                  </a:lnTo>
                  <a:lnTo>
                    <a:pt x="563" y="469"/>
                  </a:lnTo>
                  <a:lnTo>
                    <a:pt x="563" y="469"/>
                  </a:lnTo>
                  <a:lnTo>
                    <a:pt x="563" y="469"/>
                  </a:lnTo>
                  <a:lnTo>
                    <a:pt x="565" y="471"/>
                  </a:lnTo>
                  <a:lnTo>
                    <a:pt x="565" y="469"/>
                  </a:lnTo>
                  <a:lnTo>
                    <a:pt x="563" y="467"/>
                  </a:lnTo>
                  <a:lnTo>
                    <a:pt x="563" y="467"/>
                  </a:lnTo>
                  <a:lnTo>
                    <a:pt x="563" y="464"/>
                  </a:lnTo>
                  <a:lnTo>
                    <a:pt x="565" y="464"/>
                  </a:lnTo>
                  <a:lnTo>
                    <a:pt x="565" y="467"/>
                  </a:lnTo>
                  <a:lnTo>
                    <a:pt x="565" y="467"/>
                  </a:lnTo>
                  <a:lnTo>
                    <a:pt x="567" y="469"/>
                  </a:lnTo>
                  <a:lnTo>
                    <a:pt x="567" y="467"/>
                  </a:lnTo>
                  <a:lnTo>
                    <a:pt x="570" y="462"/>
                  </a:lnTo>
                  <a:lnTo>
                    <a:pt x="563" y="462"/>
                  </a:lnTo>
                  <a:lnTo>
                    <a:pt x="563" y="462"/>
                  </a:lnTo>
                  <a:lnTo>
                    <a:pt x="563" y="460"/>
                  </a:lnTo>
                  <a:lnTo>
                    <a:pt x="563" y="460"/>
                  </a:lnTo>
                  <a:lnTo>
                    <a:pt x="565" y="457"/>
                  </a:lnTo>
                  <a:lnTo>
                    <a:pt x="567" y="457"/>
                  </a:lnTo>
                  <a:lnTo>
                    <a:pt x="567" y="457"/>
                  </a:lnTo>
                  <a:lnTo>
                    <a:pt x="567" y="457"/>
                  </a:lnTo>
                  <a:close/>
                  <a:moveTo>
                    <a:pt x="518" y="389"/>
                  </a:moveTo>
                  <a:lnTo>
                    <a:pt x="518" y="386"/>
                  </a:lnTo>
                  <a:lnTo>
                    <a:pt x="515" y="386"/>
                  </a:lnTo>
                  <a:lnTo>
                    <a:pt x="515" y="386"/>
                  </a:lnTo>
                  <a:lnTo>
                    <a:pt x="515" y="386"/>
                  </a:lnTo>
                  <a:lnTo>
                    <a:pt x="513" y="384"/>
                  </a:lnTo>
                  <a:lnTo>
                    <a:pt x="511" y="386"/>
                  </a:lnTo>
                  <a:lnTo>
                    <a:pt x="511" y="389"/>
                  </a:lnTo>
                  <a:lnTo>
                    <a:pt x="513" y="393"/>
                  </a:lnTo>
                  <a:lnTo>
                    <a:pt x="513" y="391"/>
                  </a:lnTo>
                  <a:lnTo>
                    <a:pt x="515" y="389"/>
                  </a:lnTo>
                  <a:lnTo>
                    <a:pt x="515" y="389"/>
                  </a:lnTo>
                  <a:lnTo>
                    <a:pt x="515" y="389"/>
                  </a:lnTo>
                  <a:lnTo>
                    <a:pt x="518" y="391"/>
                  </a:lnTo>
                  <a:lnTo>
                    <a:pt x="518" y="391"/>
                  </a:lnTo>
                  <a:lnTo>
                    <a:pt x="520" y="391"/>
                  </a:lnTo>
                  <a:lnTo>
                    <a:pt x="518" y="391"/>
                  </a:lnTo>
                  <a:lnTo>
                    <a:pt x="518" y="389"/>
                  </a:lnTo>
                  <a:close/>
                  <a:moveTo>
                    <a:pt x="575" y="393"/>
                  </a:moveTo>
                  <a:lnTo>
                    <a:pt x="577" y="389"/>
                  </a:lnTo>
                  <a:lnTo>
                    <a:pt x="579" y="386"/>
                  </a:lnTo>
                  <a:lnTo>
                    <a:pt x="572" y="396"/>
                  </a:lnTo>
                  <a:lnTo>
                    <a:pt x="575" y="393"/>
                  </a:lnTo>
                  <a:close/>
                  <a:moveTo>
                    <a:pt x="475" y="448"/>
                  </a:moveTo>
                  <a:lnTo>
                    <a:pt x="475" y="448"/>
                  </a:lnTo>
                  <a:lnTo>
                    <a:pt x="475" y="448"/>
                  </a:lnTo>
                  <a:lnTo>
                    <a:pt x="475" y="448"/>
                  </a:lnTo>
                  <a:lnTo>
                    <a:pt x="473" y="448"/>
                  </a:lnTo>
                  <a:lnTo>
                    <a:pt x="473" y="448"/>
                  </a:lnTo>
                  <a:lnTo>
                    <a:pt x="473" y="448"/>
                  </a:lnTo>
                  <a:lnTo>
                    <a:pt x="473" y="450"/>
                  </a:lnTo>
                  <a:lnTo>
                    <a:pt x="475" y="450"/>
                  </a:lnTo>
                  <a:lnTo>
                    <a:pt x="475" y="450"/>
                  </a:lnTo>
                  <a:lnTo>
                    <a:pt x="475" y="450"/>
                  </a:lnTo>
                  <a:lnTo>
                    <a:pt x="475" y="450"/>
                  </a:lnTo>
                  <a:lnTo>
                    <a:pt x="475" y="450"/>
                  </a:lnTo>
                  <a:lnTo>
                    <a:pt x="478" y="448"/>
                  </a:lnTo>
                  <a:lnTo>
                    <a:pt x="478" y="448"/>
                  </a:lnTo>
                  <a:lnTo>
                    <a:pt x="475" y="448"/>
                  </a:lnTo>
                  <a:lnTo>
                    <a:pt x="475" y="448"/>
                  </a:lnTo>
                  <a:close/>
                  <a:moveTo>
                    <a:pt x="582" y="355"/>
                  </a:moveTo>
                  <a:lnTo>
                    <a:pt x="579" y="353"/>
                  </a:lnTo>
                  <a:lnTo>
                    <a:pt x="579" y="351"/>
                  </a:lnTo>
                  <a:lnTo>
                    <a:pt x="577" y="348"/>
                  </a:lnTo>
                  <a:lnTo>
                    <a:pt x="575" y="346"/>
                  </a:lnTo>
                  <a:lnTo>
                    <a:pt x="577" y="348"/>
                  </a:lnTo>
                  <a:lnTo>
                    <a:pt x="579" y="348"/>
                  </a:lnTo>
                  <a:lnTo>
                    <a:pt x="579" y="353"/>
                  </a:lnTo>
                  <a:lnTo>
                    <a:pt x="579" y="355"/>
                  </a:lnTo>
                  <a:lnTo>
                    <a:pt x="579" y="355"/>
                  </a:lnTo>
                  <a:lnTo>
                    <a:pt x="582" y="358"/>
                  </a:lnTo>
                  <a:lnTo>
                    <a:pt x="582" y="360"/>
                  </a:lnTo>
                  <a:lnTo>
                    <a:pt x="582" y="363"/>
                  </a:lnTo>
                  <a:lnTo>
                    <a:pt x="582" y="365"/>
                  </a:lnTo>
                  <a:lnTo>
                    <a:pt x="584" y="370"/>
                  </a:lnTo>
                  <a:lnTo>
                    <a:pt x="582" y="372"/>
                  </a:lnTo>
                  <a:lnTo>
                    <a:pt x="579" y="379"/>
                  </a:lnTo>
                  <a:lnTo>
                    <a:pt x="579" y="379"/>
                  </a:lnTo>
                  <a:lnTo>
                    <a:pt x="582" y="381"/>
                  </a:lnTo>
                  <a:lnTo>
                    <a:pt x="582" y="381"/>
                  </a:lnTo>
                  <a:lnTo>
                    <a:pt x="582" y="381"/>
                  </a:lnTo>
                  <a:lnTo>
                    <a:pt x="584" y="377"/>
                  </a:lnTo>
                  <a:lnTo>
                    <a:pt x="584" y="374"/>
                  </a:lnTo>
                  <a:lnTo>
                    <a:pt x="584" y="363"/>
                  </a:lnTo>
                  <a:lnTo>
                    <a:pt x="582" y="355"/>
                  </a:lnTo>
                  <a:close/>
                  <a:moveTo>
                    <a:pt x="428" y="476"/>
                  </a:moveTo>
                  <a:lnTo>
                    <a:pt x="426" y="476"/>
                  </a:lnTo>
                  <a:lnTo>
                    <a:pt x="426" y="476"/>
                  </a:lnTo>
                  <a:lnTo>
                    <a:pt x="426" y="476"/>
                  </a:lnTo>
                  <a:lnTo>
                    <a:pt x="426" y="479"/>
                  </a:lnTo>
                  <a:lnTo>
                    <a:pt x="426" y="479"/>
                  </a:lnTo>
                  <a:lnTo>
                    <a:pt x="423" y="479"/>
                  </a:lnTo>
                  <a:lnTo>
                    <a:pt x="421" y="481"/>
                  </a:lnTo>
                  <a:lnTo>
                    <a:pt x="421" y="481"/>
                  </a:lnTo>
                  <a:lnTo>
                    <a:pt x="421" y="481"/>
                  </a:lnTo>
                  <a:lnTo>
                    <a:pt x="428" y="479"/>
                  </a:lnTo>
                  <a:lnTo>
                    <a:pt x="428" y="479"/>
                  </a:lnTo>
                  <a:lnTo>
                    <a:pt x="428" y="476"/>
                  </a:lnTo>
                  <a:close/>
                  <a:moveTo>
                    <a:pt x="468" y="455"/>
                  </a:moveTo>
                  <a:lnTo>
                    <a:pt x="466" y="455"/>
                  </a:lnTo>
                  <a:lnTo>
                    <a:pt x="466" y="457"/>
                  </a:lnTo>
                  <a:lnTo>
                    <a:pt x="463" y="460"/>
                  </a:lnTo>
                  <a:lnTo>
                    <a:pt x="461" y="460"/>
                  </a:lnTo>
                  <a:lnTo>
                    <a:pt x="461" y="462"/>
                  </a:lnTo>
                  <a:lnTo>
                    <a:pt x="461" y="462"/>
                  </a:lnTo>
                  <a:lnTo>
                    <a:pt x="461" y="462"/>
                  </a:lnTo>
                  <a:lnTo>
                    <a:pt x="466" y="460"/>
                  </a:lnTo>
                  <a:lnTo>
                    <a:pt x="468" y="457"/>
                  </a:lnTo>
                  <a:lnTo>
                    <a:pt x="468" y="457"/>
                  </a:lnTo>
                  <a:lnTo>
                    <a:pt x="468" y="455"/>
                  </a:lnTo>
                  <a:close/>
                  <a:moveTo>
                    <a:pt x="470" y="452"/>
                  </a:moveTo>
                  <a:lnTo>
                    <a:pt x="470" y="452"/>
                  </a:lnTo>
                  <a:lnTo>
                    <a:pt x="470" y="455"/>
                  </a:lnTo>
                  <a:lnTo>
                    <a:pt x="470" y="455"/>
                  </a:lnTo>
                  <a:lnTo>
                    <a:pt x="473" y="452"/>
                  </a:lnTo>
                  <a:lnTo>
                    <a:pt x="473" y="452"/>
                  </a:lnTo>
                  <a:lnTo>
                    <a:pt x="470" y="452"/>
                  </a:lnTo>
                  <a:lnTo>
                    <a:pt x="470" y="452"/>
                  </a:lnTo>
                  <a:close/>
                  <a:moveTo>
                    <a:pt x="433" y="481"/>
                  </a:moveTo>
                  <a:lnTo>
                    <a:pt x="433" y="481"/>
                  </a:lnTo>
                  <a:lnTo>
                    <a:pt x="430" y="483"/>
                  </a:lnTo>
                  <a:lnTo>
                    <a:pt x="430" y="483"/>
                  </a:lnTo>
                  <a:lnTo>
                    <a:pt x="428" y="486"/>
                  </a:lnTo>
                  <a:lnTo>
                    <a:pt x="435" y="483"/>
                  </a:lnTo>
                  <a:lnTo>
                    <a:pt x="435" y="481"/>
                  </a:lnTo>
                  <a:lnTo>
                    <a:pt x="433" y="481"/>
                  </a:lnTo>
                  <a:close/>
                  <a:moveTo>
                    <a:pt x="454" y="431"/>
                  </a:moveTo>
                  <a:lnTo>
                    <a:pt x="454" y="431"/>
                  </a:lnTo>
                  <a:lnTo>
                    <a:pt x="454" y="434"/>
                  </a:lnTo>
                  <a:lnTo>
                    <a:pt x="456" y="434"/>
                  </a:lnTo>
                  <a:lnTo>
                    <a:pt x="456" y="434"/>
                  </a:lnTo>
                  <a:lnTo>
                    <a:pt x="456" y="431"/>
                  </a:lnTo>
                  <a:lnTo>
                    <a:pt x="456" y="434"/>
                  </a:lnTo>
                  <a:lnTo>
                    <a:pt x="459" y="434"/>
                  </a:lnTo>
                  <a:lnTo>
                    <a:pt x="459" y="434"/>
                  </a:lnTo>
                  <a:lnTo>
                    <a:pt x="459" y="434"/>
                  </a:lnTo>
                  <a:lnTo>
                    <a:pt x="461" y="434"/>
                  </a:lnTo>
                  <a:lnTo>
                    <a:pt x="461" y="434"/>
                  </a:lnTo>
                  <a:lnTo>
                    <a:pt x="461" y="434"/>
                  </a:lnTo>
                  <a:lnTo>
                    <a:pt x="461" y="434"/>
                  </a:lnTo>
                  <a:lnTo>
                    <a:pt x="461" y="434"/>
                  </a:lnTo>
                  <a:lnTo>
                    <a:pt x="461" y="434"/>
                  </a:lnTo>
                  <a:lnTo>
                    <a:pt x="461" y="434"/>
                  </a:lnTo>
                  <a:lnTo>
                    <a:pt x="461" y="431"/>
                  </a:lnTo>
                  <a:lnTo>
                    <a:pt x="461" y="431"/>
                  </a:lnTo>
                  <a:lnTo>
                    <a:pt x="461" y="431"/>
                  </a:lnTo>
                  <a:lnTo>
                    <a:pt x="461" y="434"/>
                  </a:lnTo>
                  <a:lnTo>
                    <a:pt x="459" y="434"/>
                  </a:lnTo>
                  <a:lnTo>
                    <a:pt x="459" y="434"/>
                  </a:lnTo>
                  <a:lnTo>
                    <a:pt x="459" y="431"/>
                  </a:lnTo>
                  <a:lnTo>
                    <a:pt x="456" y="431"/>
                  </a:lnTo>
                  <a:lnTo>
                    <a:pt x="459" y="431"/>
                  </a:lnTo>
                  <a:lnTo>
                    <a:pt x="459" y="431"/>
                  </a:lnTo>
                  <a:lnTo>
                    <a:pt x="459" y="429"/>
                  </a:lnTo>
                  <a:lnTo>
                    <a:pt x="456" y="429"/>
                  </a:lnTo>
                  <a:lnTo>
                    <a:pt x="456" y="429"/>
                  </a:lnTo>
                  <a:lnTo>
                    <a:pt x="454" y="429"/>
                  </a:lnTo>
                  <a:lnTo>
                    <a:pt x="454" y="429"/>
                  </a:lnTo>
                  <a:lnTo>
                    <a:pt x="454" y="426"/>
                  </a:lnTo>
                  <a:lnTo>
                    <a:pt x="452" y="426"/>
                  </a:lnTo>
                  <a:lnTo>
                    <a:pt x="449" y="426"/>
                  </a:lnTo>
                  <a:lnTo>
                    <a:pt x="449" y="426"/>
                  </a:lnTo>
                  <a:lnTo>
                    <a:pt x="447" y="426"/>
                  </a:lnTo>
                  <a:lnTo>
                    <a:pt x="447" y="429"/>
                  </a:lnTo>
                  <a:lnTo>
                    <a:pt x="447" y="429"/>
                  </a:lnTo>
                  <a:lnTo>
                    <a:pt x="449" y="431"/>
                  </a:lnTo>
                  <a:lnTo>
                    <a:pt x="452" y="431"/>
                  </a:lnTo>
                  <a:lnTo>
                    <a:pt x="452" y="431"/>
                  </a:lnTo>
                  <a:lnTo>
                    <a:pt x="454" y="431"/>
                  </a:lnTo>
                  <a:lnTo>
                    <a:pt x="454" y="431"/>
                  </a:lnTo>
                  <a:lnTo>
                    <a:pt x="454" y="431"/>
                  </a:lnTo>
                  <a:lnTo>
                    <a:pt x="454" y="431"/>
                  </a:lnTo>
                  <a:close/>
                  <a:moveTo>
                    <a:pt x="577" y="372"/>
                  </a:moveTo>
                  <a:lnTo>
                    <a:pt x="579" y="372"/>
                  </a:lnTo>
                  <a:lnTo>
                    <a:pt x="579" y="372"/>
                  </a:lnTo>
                  <a:lnTo>
                    <a:pt x="577" y="372"/>
                  </a:lnTo>
                  <a:close/>
                  <a:moveTo>
                    <a:pt x="575" y="370"/>
                  </a:moveTo>
                  <a:lnTo>
                    <a:pt x="575" y="370"/>
                  </a:lnTo>
                  <a:lnTo>
                    <a:pt x="572" y="370"/>
                  </a:lnTo>
                  <a:lnTo>
                    <a:pt x="572" y="372"/>
                  </a:lnTo>
                  <a:lnTo>
                    <a:pt x="572" y="372"/>
                  </a:lnTo>
                  <a:lnTo>
                    <a:pt x="575" y="370"/>
                  </a:lnTo>
                  <a:lnTo>
                    <a:pt x="575" y="370"/>
                  </a:lnTo>
                  <a:close/>
                  <a:moveTo>
                    <a:pt x="575" y="367"/>
                  </a:moveTo>
                  <a:lnTo>
                    <a:pt x="577" y="367"/>
                  </a:lnTo>
                  <a:lnTo>
                    <a:pt x="577" y="367"/>
                  </a:lnTo>
                  <a:lnTo>
                    <a:pt x="575" y="367"/>
                  </a:lnTo>
                  <a:lnTo>
                    <a:pt x="575" y="370"/>
                  </a:lnTo>
                  <a:lnTo>
                    <a:pt x="575" y="370"/>
                  </a:lnTo>
                  <a:lnTo>
                    <a:pt x="575" y="370"/>
                  </a:lnTo>
                  <a:lnTo>
                    <a:pt x="575" y="367"/>
                  </a:lnTo>
                  <a:close/>
                  <a:moveTo>
                    <a:pt x="577" y="367"/>
                  </a:moveTo>
                  <a:lnTo>
                    <a:pt x="577" y="367"/>
                  </a:lnTo>
                  <a:lnTo>
                    <a:pt x="577" y="370"/>
                  </a:lnTo>
                  <a:lnTo>
                    <a:pt x="577" y="370"/>
                  </a:lnTo>
                  <a:lnTo>
                    <a:pt x="577" y="367"/>
                  </a:lnTo>
                  <a:close/>
                  <a:moveTo>
                    <a:pt x="508" y="398"/>
                  </a:moveTo>
                  <a:lnTo>
                    <a:pt x="511" y="398"/>
                  </a:lnTo>
                  <a:lnTo>
                    <a:pt x="511" y="398"/>
                  </a:lnTo>
                  <a:lnTo>
                    <a:pt x="511" y="398"/>
                  </a:lnTo>
                  <a:lnTo>
                    <a:pt x="511" y="398"/>
                  </a:lnTo>
                  <a:lnTo>
                    <a:pt x="511" y="398"/>
                  </a:lnTo>
                  <a:lnTo>
                    <a:pt x="511" y="398"/>
                  </a:lnTo>
                  <a:lnTo>
                    <a:pt x="511" y="398"/>
                  </a:lnTo>
                  <a:lnTo>
                    <a:pt x="508" y="396"/>
                  </a:lnTo>
                  <a:lnTo>
                    <a:pt x="508" y="396"/>
                  </a:lnTo>
                  <a:lnTo>
                    <a:pt x="508" y="396"/>
                  </a:lnTo>
                  <a:lnTo>
                    <a:pt x="508" y="396"/>
                  </a:lnTo>
                  <a:lnTo>
                    <a:pt x="508" y="398"/>
                  </a:lnTo>
                  <a:lnTo>
                    <a:pt x="508" y="398"/>
                  </a:lnTo>
                  <a:lnTo>
                    <a:pt x="508" y="398"/>
                  </a:lnTo>
                  <a:lnTo>
                    <a:pt x="508" y="398"/>
                  </a:lnTo>
                  <a:lnTo>
                    <a:pt x="508" y="398"/>
                  </a:lnTo>
                  <a:lnTo>
                    <a:pt x="508" y="398"/>
                  </a:lnTo>
                  <a:lnTo>
                    <a:pt x="508" y="398"/>
                  </a:lnTo>
                  <a:close/>
                  <a:moveTo>
                    <a:pt x="567" y="379"/>
                  </a:moveTo>
                  <a:lnTo>
                    <a:pt x="567" y="379"/>
                  </a:lnTo>
                  <a:lnTo>
                    <a:pt x="567" y="377"/>
                  </a:lnTo>
                  <a:lnTo>
                    <a:pt x="567" y="377"/>
                  </a:lnTo>
                  <a:lnTo>
                    <a:pt x="567" y="379"/>
                  </a:lnTo>
                  <a:lnTo>
                    <a:pt x="567" y="381"/>
                  </a:lnTo>
                  <a:lnTo>
                    <a:pt x="567" y="381"/>
                  </a:lnTo>
                  <a:lnTo>
                    <a:pt x="567" y="379"/>
                  </a:lnTo>
                  <a:close/>
                  <a:moveTo>
                    <a:pt x="539" y="363"/>
                  </a:moveTo>
                  <a:lnTo>
                    <a:pt x="539" y="360"/>
                  </a:lnTo>
                  <a:lnTo>
                    <a:pt x="537" y="360"/>
                  </a:lnTo>
                  <a:lnTo>
                    <a:pt x="537" y="363"/>
                  </a:lnTo>
                  <a:lnTo>
                    <a:pt x="534" y="365"/>
                  </a:lnTo>
                  <a:lnTo>
                    <a:pt x="534" y="365"/>
                  </a:lnTo>
                  <a:lnTo>
                    <a:pt x="534" y="365"/>
                  </a:lnTo>
                  <a:lnTo>
                    <a:pt x="537" y="365"/>
                  </a:lnTo>
                  <a:lnTo>
                    <a:pt x="537" y="363"/>
                  </a:lnTo>
                  <a:lnTo>
                    <a:pt x="537" y="363"/>
                  </a:lnTo>
                  <a:lnTo>
                    <a:pt x="539" y="36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9" name="Freeform 38">
              <a:extLst>
                <a:ext uri="{FF2B5EF4-FFF2-40B4-BE49-F238E27FC236}">
                  <a16:creationId xmlns:a16="http://schemas.microsoft.com/office/drawing/2014/main" xmlns="" id="{B09AC80C-AF80-4628-BC36-84F550CD218D}"/>
                </a:ext>
              </a:extLst>
            </p:cNvPr>
            <p:cNvSpPr>
              <a:spLocks noEditPoints="1"/>
            </p:cNvSpPr>
            <p:nvPr/>
          </p:nvSpPr>
          <p:spPr bwMode="auto">
            <a:xfrm>
              <a:off x="9447080" y="3555475"/>
              <a:ext cx="732062" cy="376405"/>
            </a:xfrm>
            <a:custGeom>
              <a:avLst/>
              <a:gdLst>
                <a:gd name="T0" fmla="*/ 722 w 741"/>
                <a:gd name="T1" fmla="*/ 152 h 381"/>
                <a:gd name="T2" fmla="*/ 712 w 741"/>
                <a:gd name="T3" fmla="*/ 145 h 381"/>
                <a:gd name="T4" fmla="*/ 700 w 741"/>
                <a:gd name="T5" fmla="*/ 135 h 381"/>
                <a:gd name="T6" fmla="*/ 688 w 741"/>
                <a:gd name="T7" fmla="*/ 119 h 381"/>
                <a:gd name="T8" fmla="*/ 681 w 741"/>
                <a:gd name="T9" fmla="*/ 109 h 381"/>
                <a:gd name="T10" fmla="*/ 662 w 741"/>
                <a:gd name="T11" fmla="*/ 88 h 381"/>
                <a:gd name="T12" fmla="*/ 665 w 741"/>
                <a:gd name="T13" fmla="*/ 81 h 381"/>
                <a:gd name="T14" fmla="*/ 667 w 741"/>
                <a:gd name="T15" fmla="*/ 76 h 381"/>
                <a:gd name="T16" fmla="*/ 662 w 741"/>
                <a:gd name="T17" fmla="*/ 60 h 381"/>
                <a:gd name="T18" fmla="*/ 632 w 741"/>
                <a:gd name="T19" fmla="*/ 36 h 381"/>
                <a:gd name="T20" fmla="*/ 613 w 741"/>
                <a:gd name="T21" fmla="*/ 29 h 381"/>
                <a:gd name="T22" fmla="*/ 596 w 741"/>
                <a:gd name="T23" fmla="*/ 41 h 381"/>
                <a:gd name="T24" fmla="*/ 577 w 741"/>
                <a:gd name="T25" fmla="*/ 38 h 381"/>
                <a:gd name="T26" fmla="*/ 556 w 741"/>
                <a:gd name="T27" fmla="*/ 43 h 381"/>
                <a:gd name="T28" fmla="*/ 528 w 741"/>
                <a:gd name="T29" fmla="*/ 34 h 381"/>
                <a:gd name="T30" fmla="*/ 492 w 741"/>
                <a:gd name="T31" fmla="*/ 22 h 381"/>
                <a:gd name="T32" fmla="*/ 478 w 741"/>
                <a:gd name="T33" fmla="*/ 8 h 381"/>
                <a:gd name="T34" fmla="*/ 445 w 741"/>
                <a:gd name="T35" fmla="*/ 3 h 381"/>
                <a:gd name="T36" fmla="*/ 428 w 741"/>
                <a:gd name="T37" fmla="*/ 12 h 381"/>
                <a:gd name="T38" fmla="*/ 438 w 741"/>
                <a:gd name="T39" fmla="*/ 31 h 381"/>
                <a:gd name="T40" fmla="*/ 421 w 741"/>
                <a:gd name="T41" fmla="*/ 48 h 381"/>
                <a:gd name="T42" fmla="*/ 379 w 741"/>
                <a:gd name="T43" fmla="*/ 64 h 381"/>
                <a:gd name="T44" fmla="*/ 372 w 741"/>
                <a:gd name="T45" fmla="*/ 95 h 381"/>
                <a:gd name="T46" fmla="*/ 353 w 741"/>
                <a:gd name="T47" fmla="*/ 119 h 381"/>
                <a:gd name="T48" fmla="*/ 343 w 741"/>
                <a:gd name="T49" fmla="*/ 135 h 381"/>
                <a:gd name="T50" fmla="*/ 331 w 741"/>
                <a:gd name="T51" fmla="*/ 161 h 381"/>
                <a:gd name="T52" fmla="*/ 305 w 741"/>
                <a:gd name="T53" fmla="*/ 147 h 381"/>
                <a:gd name="T54" fmla="*/ 301 w 741"/>
                <a:gd name="T55" fmla="*/ 142 h 381"/>
                <a:gd name="T56" fmla="*/ 289 w 741"/>
                <a:gd name="T57" fmla="*/ 147 h 381"/>
                <a:gd name="T58" fmla="*/ 284 w 741"/>
                <a:gd name="T59" fmla="*/ 171 h 381"/>
                <a:gd name="T60" fmla="*/ 275 w 741"/>
                <a:gd name="T61" fmla="*/ 176 h 381"/>
                <a:gd name="T62" fmla="*/ 246 w 741"/>
                <a:gd name="T63" fmla="*/ 176 h 381"/>
                <a:gd name="T64" fmla="*/ 227 w 741"/>
                <a:gd name="T65" fmla="*/ 194 h 381"/>
                <a:gd name="T66" fmla="*/ 213 w 741"/>
                <a:gd name="T67" fmla="*/ 187 h 381"/>
                <a:gd name="T68" fmla="*/ 180 w 741"/>
                <a:gd name="T69" fmla="*/ 183 h 381"/>
                <a:gd name="T70" fmla="*/ 180 w 741"/>
                <a:gd name="T71" fmla="*/ 190 h 381"/>
                <a:gd name="T72" fmla="*/ 168 w 741"/>
                <a:gd name="T73" fmla="*/ 190 h 381"/>
                <a:gd name="T74" fmla="*/ 149 w 741"/>
                <a:gd name="T75" fmla="*/ 187 h 381"/>
                <a:gd name="T76" fmla="*/ 137 w 741"/>
                <a:gd name="T77" fmla="*/ 204 h 381"/>
                <a:gd name="T78" fmla="*/ 130 w 741"/>
                <a:gd name="T79" fmla="*/ 232 h 381"/>
                <a:gd name="T80" fmla="*/ 102 w 741"/>
                <a:gd name="T81" fmla="*/ 256 h 381"/>
                <a:gd name="T82" fmla="*/ 107 w 741"/>
                <a:gd name="T83" fmla="*/ 292 h 381"/>
                <a:gd name="T84" fmla="*/ 43 w 741"/>
                <a:gd name="T85" fmla="*/ 292 h 381"/>
                <a:gd name="T86" fmla="*/ 43 w 741"/>
                <a:gd name="T87" fmla="*/ 329 h 381"/>
                <a:gd name="T88" fmla="*/ 38 w 741"/>
                <a:gd name="T89" fmla="*/ 358 h 381"/>
                <a:gd name="T90" fmla="*/ 19 w 741"/>
                <a:gd name="T91" fmla="*/ 365 h 381"/>
                <a:gd name="T92" fmla="*/ 121 w 741"/>
                <a:gd name="T93" fmla="*/ 370 h 381"/>
                <a:gd name="T94" fmla="*/ 149 w 741"/>
                <a:gd name="T95" fmla="*/ 341 h 381"/>
                <a:gd name="T96" fmla="*/ 173 w 741"/>
                <a:gd name="T97" fmla="*/ 346 h 381"/>
                <a:gd name="T98" fmla="*/ 249 w 741"/>
                <a:gd name="T99" fmla="*/ 337 h 381"/>
                <a:gd name="T100" fmla="*/ 305 w 741"/>
                <a:gd name="T101" fmla="*/ 327 h 381"/>
                <a:gd name="T102" fmla="*/ 471 w 741"/>
                <a:gd name="T103" fmla="*/ 313 h 381"/>
                <a:gd name="T104" fmla="*/ 589 w 741"/>
                <a:gd name="T105" fmla="*/ 296 h 381"/>
                <a:gd name="T106" fmla="*/ 629 w 741"/>
                <a:gd name="T107" fmla="*/ 273 h 381"/>
                <a:gd name="T108" fmla="*/ 644 w 741"/>
                <a:gd name="T109" fmla="*/ 263 h 381"/>
                <a:gd name="T110" fmla="*/ 665 w 741"/>
                <a:gd name="T111" fmla="*/ 247 h 381"/>
                <a:gd name="T112" fmla="*/ 667 w 741"/>
                <a:gd name="T113" fmla="*/ 235 h 381"/>
                <a:gd name="T114" fmla="*/ 674 w 741"/>
                <a:gd name="T115" fmla="*/ 218 h 381"/>
                <a:gd name="T116" fmla="*/ 729 w 741"/>
                <a:gd name="T117" fmla="*/ 168 h 381"/>
                <a:gd name="T118" fmla="*/ 10 w 741"/>
                <a:gd name="T119" fmla="*/ 37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1" h="381">
                  <a:moveTo>
                    <a:pt x="738" y="154"/>
                  </a:moveTo>
                  <a:lnTo>
                    <a:pt x="738" y="154"/>
                  </a:lnTo>
                  <a:lnTo>
                    <a:pt x="733" y="157"/>
                  </a:lnTo>
                  <a:lnTo>
                    <a:pt x="733" y="157"/>
                  </a:lnTo>
                  <a:lnTo>
                    <a:pt x="724" y="154"/>
                  </a:lnTo>
                  <a:lnTo>
                    <a:pt x="724" y="154"/>
                  </a:lnTo>
                  <a:lnTo>
                    <a:pt x="722" y="154"/>
                  </a:lnTo>
                  <a:lnTo>
                    <a:pt x="722" y="152"/>
                  </a:lnTo>
                  <a:lnTo>
                    <a:pt x="722" y="152"/>
                  </a:lnTo>
                  <a:lnTo>
                    <a:pt x="722" y="152"/>
                  </a:lnTo>
                  <a:lnTo>
                    <a:pt x="722" y="152"/>
                  </a:lnTo>
                  <a:lnTo>
                    <a:pt x="722" y="150"/>
                  </a:lnTo>
                  <a:lnTo>
                    <a:pt x="722" y="150"/>
                  </a:lnTo>
                  <a:lnTo>
                    <a:pt x="717" y="147"/>
                  </a:lnTo>
                  <a:lnTo>
                    <a:pt x="717" y="147"/>
                  </a:lnTo>
                  <a:lnTo>
                    <a:pt x="717" y="147"/>
                  </a:lnTo>
                  <a:lnTo>
                    <a:pt x="714" y="147"/>
                  </a:lnTo>
                  <a:lnTo>
                    <a:pt x="714" y="147"/>
                  </a:lnTo>
                  <a:lnTo>
                    <a:pt x="712" y="145"/>
                  </a:lnTo>
                  <a:lnTo>
                    <a:pt x="712" y="145"/>
                  </a:lnTo>
                  <a:lnTo>
                    <a:pt x="712" y="145"/>
                  </a:lnTo>
                  <a:lnTo>
                    <a:pt x="710" y="145"/>
                  </a:lnTo>
                  <a:lnTo>
                    <a:pt x="705" y="142"/>
                  </a:lnTo>
                  <a:lnTo>
                    <a:pt x="705" y="142"/>
                  </a:lnTo>
                  <a:lnTo>
                    <a:pt x="705" y="142"/>
                  </a:lnTo>
                  <a:lnTo>
                    <a:pt x="705" y="140"/>
                  </a:lnTo>
                  <a:lnTo>
                    <a:pt x="703" y="138"/>
                  </a:lnTo>
                  <a:lnTo>
                    <a:pt x="703" y="135"/>
                  </a:lnTo>
                  <a:lnTo>
                    <a:pt x="703" y="135"/>
                  </a:lnTo>
                  <a:lnTo>
                    <a:pt x="700" y="135"/>
                  </a:lnTo>
                  <a:lnTo>
                    <a:pt x="700" y="133"/>
                  </a:lnTo>
                  <a:lnTo>
                    <a:pt x="691" y="128"/>
                  </a:lnTo>
                  <a:lnTo>
                    <a:pt x="691" y="126"/>
                  </a:lnTo>
                  <a:lnTo>
                    <a:pt x="691" y="126"/>
                  </a:lnTo>
                  <a:lnTo>
                    <a:pt x="691" y="126"/>
                  </a:lnTo>
                  <a:lnTo>
                    <a:pt x="691" y="121"/>
                  </a:lnTo>
                  <a:lnTo>
                    <a:pt x="688" y="121"/>
                  </a:lnTo>
                  <a:lnTo>
                    <a:pt x="688" y="119"/>
                  </a:lnTo>
                  <a:lnTo>
                    <a:pt x="688" y="119"/>
                  </a:lnTo>
                  <a:lnTo>
                    <a:pt x="688" y="119"/>
                  </a:lnTo>
                  <a:lnTo>
                    <a:pt x="686" y="119"/>
                  </a:lnTo>
                  <a:lnTo>
                    <a:pt x="681" y="116"/>
                  </a:lnTo>
                  <a:lnTo>
                    <a:pt x="681" y="114"/>
                  </a:lnTo>
                  <a:lnTo>
                    <a:pt x="681" y="114"/>
                  </a:lnTo>
                  <a:lnTo>
                    <a:pt x="681" y="114"/>
                  </a:lnTo>
                  <a:lnTo>
                    <a:pt x="681" y="112"/>
                  </a:lnTo>
                  <a:lnTo>
                    <a:pt x="684" y="112"/>
                  </a:lnTo>
                  <a:lnTo>
                    <a:pt x="684" y="112"/>
                  </a:lnTo>
                  <a:lnTo>
                    <a:pt x="681" y="109"/>
                  </a:lnTo>
                  <a:lnTo>
                    <a:pt x="681" y="109"/>
                  </a:lnTo>
                  <a:lnTo>
                    <a:pt x="681" y="109"/>
                  </a:lnTo>
                  <a:lnTo>
                    <a:pt x="681" y="109"/>
                  </a:lnTo>
                  <a:lnTo>
                    <a:pt x="674" y="105"/>
                  </a:lnTo>
                  <a:lnTo>
                    <a:pt x="674" y="105"/>
                  </a:lnTo>
                  <a:lnTo>
                    <a:pt x="674" y="102"/>
                  </a:lnTo>
                  <a:lnTo>
                    <a:pt x="672" y="100"/>
                  </a:lnTo>
                  <a:lnTo>
                    <a:pt x="672" y="100"/>
                  </a:lnTo>
                  <a:lnTo>
                    <a:pt x="662" y="90"/>
                  </a:lnTo>
                  <a:lnTo>
                    <a:pt x="662" y="90"/>
                  </a:lnTo>
                  <a:lnTo>
                    <a:pt x="662" y="88"/>
                  </a:lnTo>
                  <a:lnTo>
                    <a:pt x="662" y="88"/>
                  </a:lnTo>
                  <a:lnTo>
                    <a:pt x="662" y="88"/>
                  </a:lnTo>
                  <a:lnTo>
                    <a:pt x="662" y="88"/>
                  </a:lnTo>
                  <a:lnTo>
                    <a:pt x="662" y="88"/>
                  </a:lnTo>
                  <a:lnTo>
                    <a:pt x="665" y="86"/>
                  </a:lnTo>
                  <a:lnTo>
                    <a:pt x="665" y="86"/>
                  </a:lnTo>
                  <a:lnTo>
                    <a:pt x="665" y="83"/>
                  </a:lnTo>
                  <a:lnTo>
                    <a:pt x="665" y="83"/>
                  </a:lnTo>
                  <a:lnTo>
                    <a:pt x="665" y="83"/>
                  </a:lnTo>
                  <a:lnTo>
                    <a:pt x="665" y="81"/>
                  </a:lnTo>
                  <a:lnTo>
                    <a:pt x="665" y="81"/>
                  </a:lnTo>
                  <a:lnTo>
                    <a:pt x="665" y="81"/>
                  </a:lnTo>
                  <a:lnTo>
                    <a:pt x="665" y="79"/>
                  </a:lnTo>
                  <a:lnTo>
                    <a:pt x="665" y="79"/>
                  </a:lnTo>
                  <a:lnTo>
                    <a:pt x="667" y="79"/>
                  </a:lnTo>
                  <a:lnTo>
                    <a:pt x="667" y="79"/>
                  </a:lnTo>
                  <a:lnTo>
                    <a:pt x="667" y="79"/>
                  </a:lnTo>
                  <a:lnTo>
                    <a:pt x="667" y="79"/>
                  </a:lnTo>
                  <a:lnTo>
                    <a:pt x="667" y="76"/>
                  </a:lnTo>
                  <a:lnTo>
                    <a:pt x="667" y="76"/>
                  </a:lnTo>
                  <a:lnTo>
                    <a:pt x="667" y="74"/>
                  </a:lnTo>
                  <a:lnTo>
                    <a:pt x="667" y="71"/>
                  </a:lnTo>
                  <a:lnTo>
                    <a:pt x="667" y="71"/>
                  </a:lnTo>
                  <a:lnTo>
                    <a:pt x="665" y="69"/>
                  </a:lnTo>
                  <a:lnTo>
                    <a:pt x="665" y="69"/>
                  </a:lnTo>
                  <a:lnTo>
                    <a:pt x="662" y="64"/>
                  </a:lnTo>
                  <a:lnTo>
                    <a:pt x="662" y="64"/>
                  </a:lnTo>
                  <a:lnTo>
                    <a:pt x="662" y="64"/>
                  </a:lnTo>
                  <a:lnTo>
                    <a:pt x="662" y="62"/>
                  </a:lnTo>
                  <a:lnTo>
                    <a:pt x="662" y="60"/>
                  </a:lnTo>
                  <a:lnTo>
                    <a:pt x="662" y="57"/>
                  </a:lnTo>
                  <a:lnTo>
                    <a:pt x="662" y="57"/>
                  </a:lnTo>
                  <a:lnTo>
                    <a:pt x="660" y="57"/>
                  </a:lnTo>
                  <a:lnTo>
                    <a:pt x="658" y="52"/>
                  </a:lnTo>
                  <a:lnTo>
                    <a:pt x="658" y="50"/>
                  </a:lnTo>
                  <a:lnTo>
                    <a:pt x="648" y="45"/>
                  </a:lnTo>
                  <a:lnTo>
                    <a:pt x="646" y="43"/>
                  </a:lnTo>
                  <a:lnTo>
                    <a:pt x="641" y="43"/>
                  </a:lnTo>
                  <a:lnTo>
                    <a:pt x="636" y="41"/>
                  </a:lnTo>
                  <a:lnTo>
                    <a:pt x="632" y="36"/>
                  </a:lnTo>
                  <a:lnTo>
                    <a:pt x="629" y="29"/>
                  </a:lnTo>
                  <a:lnTo>
                    <a:pt x="627" y="26"/>
                  </a:lnTo>
                  <a:lnTo>
                    <a:pt x="627" y="24"/>
                  </a:lnTo>
                  <a:lnTo>
                    <a:pt x="627" y="22"/>
                  </a:lnTo>
                  <a:lnTo>
                    <a:pt x="625" y="22"/>
                  </a:lnTo>
                  <a:lnTo>
                    <a:pt x="622" y="22"/>
                  </a:lnTo>
                  <a:lnTo>
                    <a:pt x="618" y="26"/>
                  </a:lnTo>
                  <a:lnTo>
                    <a:pt x="615" y="26"/>
                  </a:lnTo>
                  <a:lnTo>
                    <a:pt x="613" y="29"/>
                  </a:lnTo>
                  <a:lnTo>
                    <a:pt x="613" y="29"/>
                  </a:lnTo>
                  <a:lnTo>
                    <a:pt x="610" y="31"/>
                  </a:lnTo>
                  <a:lnTo>
                    <a:pt x="610" y="34"/>
                  </a:lnTo>
                  <a:lnTo>
                    <a:pt x="608" y="34"/>
                  </a:lnTo>
                  <a:lnTo>
                    <a:pt x="606" y="36"/>
                  </a:lnTo>
                  <a:lnTo>
                    <a:pt x="606" y="36"/>
                  </a:lnTo>
                  <a:lnTo>
                    <a:pt x="606" y="38"/>
                  </a:lnTo>
                  <a:lnTo>
                    <a:pt x="606" y="41"/>
                  </a:lnTo>
                  <a:lnTo>
                    <a:pt x="603" y="41"/>
                  </a:lnTo>
                  <a:lnTo>
                    <a:pt x="601" y="43"/>
                  </a:lnTo>
                  <a:lnTo>
                    <a:pt x="596" y="41"/>
                  </a:lnTo>
                  <a:lnTo>
                    <a:pt x="594" y="43"/>
                  </a:lnTo>
                  <a:lnTo>
                    <a:pt x="594" y="43"/>
                  </a:lnTo>
                  <a:lnTo>
                    <a:pt x="591" y="45"/>
                  </a:lnTo>
                  <a:lnTo>
                    <a:pt x="589" y="45"/>
                  </a:lnTo>
                  <a:lnTo>
                    <a:pt x="587" y="45"/>
                  </a:lnTo>
                  <a:lnTo>
                    <a:pt x="587" y="45"/>
                  </a:lnTo>
                  <a:lnTo>
                    <a:pt x="584" y="41"/>
                  </a:lnTo>
                  <a:lnTo>
                    <a:pt x="582" y="41"/>
                  </a:lnTo>
                  <a:lnTo>
                    <a:pt x="582" y="41"/>
                  </a:lnTo>
                  <a:lnTo>
                    <a:pt x="577" y="38"/>
                  </a:lnTo>
                  <a:lnTo>
                    <a:pt x="577" y="38"/>
                  </a:lnTo>
                  <a:lnTo>
                    <a:pt x="573" y="38"/>
                  </a:lnTo>
                  <a:lnTo>
                    <a:pt x="573" y="38"/>
                  </a:lnTo>
                  <a:lnTo>
                    <a:pt x="570" y="38"/>
                  </a:lnTo>
                  <a:lnTo>
                    <a:pt x="568" y="36"/>
                  </a:lnTo>
                  <a:lnTo>
                    <a:pt x="565" y="36"/>
                  </a:lnTo>
                  <a:lnTo>
                    <a:pt x="565" y="36"/>
                  </a:lnTo>
                  <a:lnTo>
                    <a:pt x="558" y="41"/>
                  </a:lnTo>
                  <a:lnTo>
                    <a:pt x="556" y="41"/>
                  </a:lnTo>
                  <a:lnTo>
                    <a:pt x="556" y="43"/>
                  </a:lnTo>
                  <a:lnTo>
                    <a:pt x="556" y="45"/>
                  </a:lnTo>
                  <a:lnTo>
                    <a:pt x="554" y="48"/>
                  </a:lnTo>
                  <a:lnTo>
                    <a:pt x="554" y="48"/>
                  </a:lnTo>
                  <a:lnTo>
                    <a:pt x="549" y="48"/>
                  </a:lnTo>
                  <a:lnTo>
                    <a:pt x="544" y="45"/>
                  </a:lnTo>
                  <a:lnTo>
                    <a:pt x="537" y="41"/>
                  </a:lnTo>
                  <a:lnTo>
                    <a:pt x="535" y="38"/>
                  </a:lnTo>
                  <a:lnTo>
                    <a:pt x="532" y="36"/>
                  </a:lnTo>
                  <a:lnTo>
                    <a:pt x="532" y="34"/>
                  </a:lnTo>
                  <a:lnTo>
                    <a:pt x="528" y="34"/>
                  </a:lnTo>
                  <a:lnTo>
                    <a:pt x="523" y="34"/>
                  </a:lnTo>
                  <a:lnTo>
                    <a:pt x="521" y="34"/>
                  </a:lnTo>
                  <a:lnTo>
                    <a:pt x="511" y="36"/>
                  </a:lnTo>
                  <a:lnTo>
                    <a:pt x="509" y="36"/>
                  </a:lnTo>
                  <a:lnTo>
                    <a:pt x="499" y="34"/>
                  </a:lnTo>
                  <a:lnTo>
                    <a:pt x="497" y="31"/>
                  </a:lnTo>
                  <a:lnTo>
                    <a:pt x="495" y="29"/>
                  </a:lnTo>
                  <a:lnTo>
                    <a:pt x="495" y="26"/>
                  </a:lnTo>
                  <a:lnTo>
                    <a:pt x="495" y="24"/>
                  </a:lnTo>
                  <a:lnTo>
                    <a:pt x="492" y="22"/>
                  </a:lnTo>
                  <a:lnTo>
                    <a:pt x="492" y="22"/>
                  </a:lnTo>
                  <a:lnTo>
                    <a:pt x="490" y="19"/>
                  </a:lnTo>
                  <a:lnTo>
                    <a:pt x="490" y="19"/>
                  </a:lnTo>
                  <a:lnTo>
                    <a:pt x="487" y="17"/>
                  </a:lnTo>
                  <a:lnTo>
                    <a:pt x="487" y="15"/>
                  </a:lnTo>
                  <a:lnTo>
                    <a:pt x="485" y="15"/>
                  </a:lnTo>
                  <a:lnTo>
                    <a:pt x="485" y="12"/>
                  </a:lnTo>
                  <a:lnTo>
                    <a:pt x="485" y="10"/>
                  </a:lnTo>
                  <a:lnTo>
                    <a:pt x="483" y="8"/>
                  </a:lnTo>
                  <a:lnTo>
                    <a:pt x="478" y="8"/>
                  </a:lnTo>
                  <a:lnTo>
                    <a:pt x="476" y="5"/>
                  </a:lnTo>
                  <a:lnTo>
                    <a:pt x="473" y="5"/>
                  </a:lnTo>
                  <a:lnTo>
                    <a:pt x="473" y="5"/>
                  </a:lnTo>
                  <a:lnTo>
                    <a:pt x="471" y="3"/>
                  </a:lnTo>
                  <a:lnTo>
                    <a:pt x="468" y="0"/>
                  </a:lnTo>
                  <a:lnTo>
                    <a:pt x="466" y="0"/>
                  </a:lnTo>
                  <a:lnTo>
                    <a:pt x="464" y="0"/>
                  </a:lnTo>
                  <a:lnTo>
                    <a:pt x="454" y="8"/>
                  </a:lnTo>
                  <a:lnTo>
                    <a:pt x="452" y="8"/>
                  </a:lnTo>
                  <a:lnTo>
                    <a:pt x="445" y="3"/>
                  </a:lnTo>
                  <a:lnTo>
                    <a:pt x="445" y="3"/>
                  </a:lnTo>
                  <a:lnTo>
                    <a:pt x="442" y="0"/>
                  </a:lnTo>
                  <a:lnTo>
                    <a:pt x="442" y="0"/>
                  </a:lnTo>
                  <a:lnTo>
                    <a:pt x="440" y="0"/>
                  </a:lnTo>
                  <a:lnTo>
                    <a:pt x="440" y="0"/>
                  </a:lnTo>
                  <a:lnTo>
                    <a:pt x="438" y="0"/>
                  </a:lnTo>
                  <a:lnTo>
                    <a:pt x="438" y="3"/>
                  </a:lnTo>
                  <a:lnTo>
                    <a:pt x="433" y="8"/>
                  </a:lnTo>
                  <a:lnTo>
                    <a:pt x="431" y="8"/>
                  </a:lnTo>
                  <a:lnTo>
                    <a:pt x="428" y="12"/>
                  </a:lnTo>
                  <a:lnTo>
                    <a:pt x="428" y="15"/>
                  </a:lnTo>
                  <a:lnTo>
                    <a:pt x="433" y="17"/>
                  </a:lnTo>
                  <a:lnTo>
                    <a:pt x="433" y="19"/>
                  </a:lnTo>
                  <a:lnTo>
                    <a:pt x="435" y="22"/>
                  </a:lnTo>
                  <a:lnTo>
                    <a:pt x="433" y="24"/>
                  </a:lnTo>
                  <a:lnTo>
                    <a:pt x="431" y="29"/>
                  </a:lnTo>
                  <a:lnTo>
                    <a:pt x="431" y="29"/>
                  </a:lnTo>
                  <a:lnTo>
                    <a:pt x="431" y="31"/>
                  </a:lnTo>
                  <a:lnTo>
                    <a:pt x="433" y="31"/>
                  </a:lnTo>
                  <a:lnTo>
                    <a:pt x="438" y="31"/>
                  </a:lnTo>
                  <a:lnTo>
                    <a:pt x="440" y="31"/>
                  </a:lnTo>
                  <a:lnTo>
                    <a:pt x="440" y="34"/>
                  </a:lnTo>
                  <a:lnTo>
                    <a:pt x="438" y="36"/>
                  </a:lnTo>
                  <a:lnTo>
                    <a:pt x="438" y="36"/>
                  </a:lnTo>
                  <a:lnTo>
                    <a:pt x="438" y="41"/>
                  </a:lnTo>
                  <a:lnTo>
                    <a:pt x="440" y="43"/>
                  </a:lnTo>
                  <a:lnTo>
                    <a:pt x="438" y="45"/>
                  </a:lnTo>
                  <a:lnTo>
                    <a:pt x="431" y="45"/>
                  </a:lnTo>
                  <a:lnTo>
                    <a:pt x="426" y="45"/>
                  </a:lnTo>
                  <a:lnTo>
                    <a:pt x="421" y="48"/>
                  </a:lnTo>
                  <a:lnTo>
                    <a:pt x="407" y="60"/>
                  </a:lnTo>
                  <a:lnTo>
                    <a:pt x="405" y="62"/>
                  </a:lnTo>
                  <a:lnTo>
                    <a:pt x="402" y="60"/>
                  </a:lnTo>
                  <a:lnTo>
                    <a:pt x="398" y="57"/>
                  </a:lnTo>
                  <a:lnTo>
                    <a:pt x="395" y="55"/>
                  </a:lnTo>
                  <a:lnTo>
                    <a:pt x="390" y="57"/>
                  </a:lnTo>
                  <a:lnTo>
                    <a:pt x="379" y="60"/>
                  </a:lnTo>
                  <a:lnTo>
                    <a:pt x="376" y="60"/>
                  </a:lnTo>
                  <a:lnTo>
                    <a:pt x="379" y="62"/>
                  </a:lnTo>
                  <a:lnTo>
                    <a:pt x="379" y="64"/>
                  </a:lnTo>
                  <a:lnTo>
                    <a:pt x="379" y="67"/>
                  </a:lnTo>
                  <a:lnTo>
                    <a:pt x="381" y="74"/>
                  </a:lnTo>
                  <a:lnTo>
                    <a:pt x="383" y="79"/>
                  </a:lnTo>
                  <a:lnTo>
                    <a:pt x="383" y="81"/>
                  </a:lnTo>
                  <a:lnTo>
                    <a:pt x="383" y="83"/>
                  </a:lnTo>
                  <a:lnTo>
                    <a:pt x="379" y="88"/>
                  </a:lnTo>
                  <a:lnTo>
                    <a:pt x="376" y="90"/>
                  </a:lnTo>
                  <a:lnTo>
                    <a:pt x="376" y="93"/>
                  </a:lnTo>
                  <a:lnTo>
                    <a:pt x="374" y="93"/>
                  </a:lnTo>
                  <a:lnTo>
                    <a:pt x="372" y="95"/>
                  </a:lnTo>
                  <a:lnTo>
                    <a:pt x="369" y="95"/>
                  </a:lnTo>
                  <a:lnTo>
                    <a:pt x="367" y="97"/>
                  </a:lnTo>
                  <a:lnTo>
                    <a:pt x="364" y="109"/>
                  </a:lnTo>
                  <a:lnTo>
                    <a:pt x="364" y="114"/>
                  </a:lnTo>
                  <a:lnTo>
                    <a:pt x="360" y="116"/>
                  </a:lnTo>
                  <a:lnTo>
                    <a:pt x="360" y="119"/>
                  </a:lnTo>
                  <a:lnTo>
                    <a:pt x="355" y="121"/>
                  </a:lnTo>
                  <a:lnTo>
                    <a:pt x="355" y="121"/>
                  </a:lnTo>
                  <a:lnTo>
                    <a:pt x="353" y="119"/>
                  </a:lnTo>
                  <a:lnTo>
                    <a:pt x="353" y="119"/>
                  </a:lnTo>
                  <a:lnTo>
                    <a:pt x="353" y="119"/>
                  </a:lnTo>
                  <a:lnTo>
                    <a:pt x="350" y="119"/>
                  </a:lnTo>
                  <a:lnTo>
                    <a:pt x="348" y="119"/>
                  </a:lnTo>
                  <a:lnTo>
                    <a:pt x="348" y="121"/>
                  </a:lnTo>
                  <a:lnTo>
                    <a:pt x="345" y="126"/>
                  </a:lnTo>
                  <a:lnTo>
                    <a:pt x="345" y="126"/>
                  </a:lnTo>
                  <a:lnTo>
                    <a:pt x="343" y="128"/>
                  </a:lnTo>
                  <a:lnTo>
                    <a:pt x="343" y="131"/>
                  </a:lnTo>
                  <a:lnTo>
                    <a:pt x="343" y="133"/>
                  </a:lnTo>
                  <a:lnTo>
                    <a:pt x="343" y="135"/>
                  </a:lnTo>
                  <a:lnTo>
                    <a:pt x="343" y="147"/>
                  </a:lnTo>
                  <a:lnTo>
                    <a:pt x="343" y="152"/>
                  </a:lnTo>
                  <a:lnTo>
                    <a:pt x="341" y="152"/>
                  </a:lnTo>
                  <a:lnTo>
                    <a:pt x="341" y="154"/>
                  </a:lnTo>
                  <a:lnTo>
                    <a:pt x="341" y="154"/>
                  </a:lnTo>
                  <a:lnTo>
                    <a:pt x="338" y="154"/>
                  </a:lnTo>
                  <a:lnTo>
                    <a:pt x="334" y="157"/>
                  </a:lnTo>
                  <a:lnTo>
                    <a:pt x="334" y="157"/>
                  </a:lnTo>
                  <a:lnTo>
                    <a:pt x="331" y="159"/>
                  </a:lnTo>
                  <a:lnTo>
                    <a:pt x="331" y="161"/>
                  </a:lnTo>
                  <a:lnTo>
                    <a:pt x="329" y="159"/>
                  </a:lnTo>
                  <a:lnTo>
                    <a:pt x="324" y="157"/>
                  </a:lnTo>
                  <a:lnTo>
                    <a:pt x="322" y="157"/>
                  </a:lnTo>
                  <a:lnTo>
                    <a:pt x="317" y="157"/>
                  </a:lnTo>
                  <a:lnTo>
                    <a:pt x="315" y="154"/>
                  </a:lnTo>
                  <a:lnTo>
                    <a:pt x="312" y="154"/>
                  </a:lnTo>
                  <a:lnTo>
                    <a:pt x="310" y="152"/>
                  </a:lnTo>
                  <a:lnTo>
                    <a:pt x="308" y="152"/>
                  </a:lnTo>
                  <a:lnTo>
                    <a:pt x="305" y="150"/>
                  </a:lnTo>
                  <a:lnTo>
                    <a:pt x="305" y="147"/>
                  </a:lnTo>
                  <a:lnTo>
                    <a:pt x="305" y="142"/>
                  </a:lnTo>
                  <a:lnTo>
                    <a:pt x="305" y="140"/>
                  </a:lnTo>
                  <a:lnTo>
                    <a:pt x="298" y="138"/>
                  </a:lnTo>
                  <a:lnTo>
                    <a:pt x="298" y="138"/>
                  </a:lnTo>
                  <a:lnTo>
                    <a:pt x="296" y="138"/>
                  </a:lnTo>
                  <a:lnTo>
                    <a:pt x="293" y="138"/>
                  </a:lnTo>
                  <a:lnTo>
                    <a:pt x="296" y="140"/>
                  </a:lnTo>
                  <a:lnTo>
                    <a:pt x="298" y="142"/>
                  </a:lnTo>
                  <a:lnTo>
                    <a:pt x="301" y="142"/>
                  </a:lnTo>
                  <a:lnTo>
                    <a:pt x="301" y="142"/>
                  </a:lnTo>
                  <a:lnTo>
                    <a:pt x="298" y="145"/>
                  </a:lnTo>
                  <a:lnTo>
                    <a:pt x="296" y="147"/>
                  </a:lnTo>
                  <a:lnTo>
                    <a:pt x="293" y="147"/>
                  </a:lnTo>
                  <a:lnTo>
                    <a:pt x="291" y="147"/>
                  </a:lnTo>
                  <a:lnTo>
                    <a:pt x="291" y="147"/>
                  </a:lnTo>
                  <a:lnTo>
                    <a:pt x="291" y="145"/>
                  </a:lnTo>
                  <a:lnTo>
                    <a:pt x="289" y="145"/>
                  </a:lnTo>
                  <a:lnTo>
                    <a:pt x="289" y="145"/>
                  </a:lnTo>
                  <a:lnTo>
                    <a:pt x="289" y="147"/>
                  </a:lnTo>
                  <a:lnTo>
                    <a:pt x="289" y="147"/>
                  </a:lnTo>
                  <a:lnTo>
                    <a:pt x="291" y="150"/>
                  </a:lnTo>
                  <a:lnTo>
                    <a:pt x="291" y="152"/>
                  </a:lnTo>
                  <a:lnTo>
                    <a:pt x="291" y="154"/>
                  </a:lnTo>
                  <a:lnTo>
                    <a:pt x="289" y="154"/>
                  </a:lnTo>
                  <a:lnTo>
                    <a:pt x="286" y="157"/>
                  </a:lnTo>
                  <a:lnTo>
                    <a:pt x="284" y="157"/>
                  </a:lnTo>
                  <a:lnTo>
                    <a:pt x="284" y="159"/>
                  </a:lnTo>
                  <a:lnTo>
                    <a:pt x="284" y="161"/>
                  </a:lnTo>
                  <a:lnTo>
                    <a:pt x="284" y="168"/>
                  </a:lnTo>
                  <a:lnTo>
                    <a:pt x="284" y="171"/>
                  </a:lnTo>
                  <a:lnTo>
                    <a:pt x="284" y="171"/>
                  </a:lnTo>
                  <a:lnTo>
                    <a:pt x="279" y="173"/>
                  </a:lnTo>
                  <a:lnTo>
                    <a:pt x="279" y="176"/>
                  </a:lnTo>
                  <a:lnTo>
                    <a:pt x="279" y="178"/>
                  </a:lnTo>
                  <a:lnTo>
                    <a:pt x="279" y="180"/>
                  </a:lnTo>
                  <a:lnTo>
                    <a:pt x="277" y="183"/>
                  </a:lnTo>
                  <a:lnTo>
                    <a:pt x="275" y="183"/>
                  </a:lnTo>
                  <a:lnTo>
                    <a:pt x="272" y="180"/>
                  </a:lnTo>
                  <a:lnTo>
                    <a:pt x="272" y="180"/>
                  </a:lnTo>
                  <a:lnTo>
                    <a:pt x="275" y="176"/>
                  </a:lnTo>
                  <a:lnTo>
                    <a:pt x="272" y="176"/>
                  </a:lnTo>
                  <a:lnTo>
                    <a:pt x="267" y="178"/>
                  </a:lnTo>
                  <a:lnTo>
                    <a:pt x="265" y="178"/>
                  </a:lnTo>
                  <a:lnTo>
                    <a:pt x="260" y="176"/>
                  </a:lnTo>
                  <a:lnTo>
                    <a:pt x="258" y="173"/>
                  </a:lnTo>
                  <a:lnTo>
                    <a:pt x="258" y="168"/>
                  </a:lnTo>
                  <a:lnTo>
                    <a:pt x="256" y="166"/>
                  </a:lnTo>
                  <a:lnTo>
                    <a:pt x="251" y="168"/>
                  </a:lnTo>
                  <a:lnTo>
                    <a:pt x="249" y="173"/>
                  </a:lnTo>
                  <a:lnTo>
                    <a:pt x="246" y="176"/>
                  </a:lnTo>
                  <a:lnTo>
                    <a:pt x="246" y="176"/>
                  </a:lnTo>
                  <a:lnTo>
                    <a:pt x="239" y="176"/>
                  </a:lnTo>
                  <a:lnTo>
                    <a:pt x="237" y="178"/>
                  </a:lnTo>
                  <a:lnTo>
                    <a:pt x="237" y="178"/>
                  </a:lnTo>
                  <a:lnTo>
                    <a:pt x="237" y="180"/>
                  </a:lnTo>
                  <a:lnTo>
                    <a:pt x="234" y="183"/>
                  </a:lnTo>
                  <a:lnTo>
                    <a:pt x="232" y="190"/>
                  </a:lnTo>
                  <a:lnTo>
                    <a:pt x="232" y="194"/>
                  </a:lnTo>
                  <a:lnTo>
                    <a:pt x="230" y="197"/>
                  </a:lnTo>
                  <a:lnTo>
                    <a:pt x="227" y="194"/>
                  </a:lnTo>
                  <a:lnTo>
                    <a:pt x="227" y="194"/>
                  </a:lnTo>
                  <a:lnTo>
                    <a:pt x="225" y="192"/>
                  </a:lnTo>
                  <a:lnTo>
                    <a:pt x="225" y="192"/>
                  </a:lnTo>
                  <a:lnTo>
                    <a:pt x="225" y="190"/>
                  </a:lnTo>
                  <a:lnTo>
                    <a:pt x="222" y="190"/>
                  </a:lnTo>
                  <a:lnTo>
                    <a:pt x="222" y="190"/>
                  </a:lnTo>
                  <a:lnTo>
                    <a:pt x="220" y="190"/>
                  </a:lnTo>
                  <a:lnTo>
                    <a:pt x="218" y="190"/>
                  </a:lnTo>
                  <a:lnTo>
                    <a:pt x="218" y="187"/>
                  </a:lnTo>
                  <a:lnTo>
                    <a:pt x="213" y="187"/>
                  </a:lnTo>
                  <a:lnTo>
                    <a:pt x="206" y="185"/>
                  </a:lnTo>
                  <a:lnTo>
                    <a:pt x="206" y="183"/>
                  </a:lnTo>
                  <a:lnTo>
                    <a:pt x="204" y="183"/>
                  </a:lnTo>
                  <a:lnTo>
                    <a:pt x="201" y="180"/>
                  </a:lnTo>
                  <a:lnTo>
                    <a:pt x="199" y="180"/>
                  </a:lnTo>
                  <a:lnTo>
                    <a:pt x="196" y="180"/>
                  </a:lnTo>
                  <a:lnTo>
                    <a:pt x="192" y="183"/>
                  </a:lnTo>
                  <a:lnTo>
                    <a:pt x="189" y="185"/>
                  </a:lnTo>
                  <a:lnTo>
                    <a:pt x="185" y="185"/>
                  </a:lnTo>
                  <a:lnTo>
                    <a:pt x="180" y="183"/>
                  </a:lnTo>
                  <a:lnTo>
                    <a:pt x="180" y="180"/>
                  </a:lnTo>
                  <a:lnTo>
                    <a:pt x="180" y="180"/>
                  </a:lnTo>
                  <a:lnTo>
                    <a:pt x="180" y="178"/>
                  </a:lnTo>
                  <a:lnTo>
                    <a:pt x="178" y="178"/>
                  </a:lnTo>
                  <a:lnTo>
                    <a:pt x="178" y="178"/>
                  </a:lnTo>
                  <a:lnTo>
                    <a:pt x="178" y="180"/>
                  </a:lnTo>
                  <a:lnTo>
                    <a:pt x="178" y="180"/>
                  </a:lnTo>
                  <a:lnTo>
                    <a:pt x="178" y="183"/>
                  </a:lnTo>
                  <a:lnTo>
                    <a:pt x="180" y="187"/>
                  </a:lnTo>
                  <a:lnTo>
                    <a:pt x="180" y="190"/>
                  </a:lnTo>
                  <a:lnTo>
                    <a:pt x="180" y="192"/>
                  </a:lnTo>
                  <a:lnTo>
                    <a:pt x="178" y="197"/>
                  </a:lnTo>
                  <a:lnTo>
                    <a:pt x="175" y="197"/>
                  </a:lnTo>
                  <a:lnTo>
                    <a:pt x="173" y="197"/>
                  </a:lnTo>
                  <a:lnTo>
                    <a:pt x="173" y="194"/>
                  </a:lnTo>
                  <a:lnTo>
                    <a:pt x="173" y="190"/>
                  </a:lnTo>
                  <a:lnTo>
                    <a:pt x="173" y="190"/>
                  </a:lnTo>
                  <a:lnTo>
                    <a:pt x="170" y="187"/>
                  </a:lnTo>
                  <a:lnTo>
                    <a:pt x="170" y="187"/>
                  </a:lnTo>
                  <a:lnTo>
                    <a:pt x="168" y="190"/>
                  </a:lnTo>
                  <a:lnTo>
                    <a:pt x="168" y="190"/>
                  </a:lnTo>
                  <a:lnTo>
                    <a:pt x="166" y="190"/>
                  </a:lnTo>
                  <a:lnTo>
                    <a:pt x="163" y="192"/>
                  </a:lnTo>
                  <a:lnTo>
                    <a:pt x="161" y="192"/>
                  </a:lnTo>
                  <a:lnTo>
                    <a:pt x="159" y="192"/>
                  </a:lnTo>
                  <a:lnTo>
                    <a:pt x="156" y="192"/>
                  </a:lnTo>
                  <a:lnTo>
                    <a:pt x="154" y="190"/>
                  </a:lnTo>
                  <a:lnTo>
                    <a:pt x="154" y="190"/>
                  </a:lnTo>
                  <a:lnTo>
                    <a:pt x="152" y="187"/>
                  </a:lnTo>
                  <a:lnTo>
                    <a:pt x="149" y="187"/>
                  </a:lnTo>
                  <a:lnTo>
                    <a:pt x="147" y="187"/>
                  </a:lnTo>
                  <a:lnTo>
                    <a:pt x="147" y="192"/>
                  </a:lnTo>
                  <a:lnTo>
                    <a:pt x="147" y="192"/>
                  </a:lnTo>
                  <a:lnTo>
                    <a:pt x="152" y="199"/>
                  </a:lnTo>
                  <a:lnTo>
                    <a:pt x="147" y="206"/>
                  </a:lnTo>
                  <a:lnTo>
                    <a:pt x="147" y="206"/>
                  </a:lnTo>
                  <a:lnTo>
                    <a:pt x="144" y="206"/>
                  </a:lnTo>
                  <a:lnTo>
                    <a:pt x="142" y="204"/>
                  </a:lnTo>
                  <a:lnTo>
                    <a:pt x="140" y="204"/>
                  </a:lnTo>
                  <a:lnTo>
                    <a:pt x="137" y="204"/>
                  </a:lnTo>
                  <a:lnTo>
                    <a:pt x="137" y="206"/>
                  </a:lnTo>
                  <a:lnTo>
                    <a:pt x="137" y="209"/>
                  </a:lnTo>
                  <a:lnTo>
                    <a:pt x="137" y="211"/>
                  </a:lnTo>
                  <a:lnTo>
                    <a:pt x="135" y="213"/>
                  </a:lnTo>
                  <a:lnTo>
                    <a:pt x="130" y="218"/>
                  </a:lnTo>
                  <a:lnTo>
                    <a:pt x="128" y="221"/>
                  </a:lnTo>
                  <a:lnTo>
                    <a:pt x="128" y="223"/>
                  </a:lnTo>
                  <a:lnTo>
                    <a:pt x="128" y="225"/>
                  </a:lnTo>
                  <a:lnTo>
                    <a:pt x="128" y="228"/>
                  </a:lnTo>
                  <a:lnTo>
                    <a:pt x="130" y="232"/>
                  </a:lnTo>
                  <a:lnTo>
                    <a:pt x="130" y="232"/>
                  </a:lnTo>
                  <a:lnTo>
                    <a:pt x="135" y="235"/>
                  </a:lnTo>
                  <a:lnTo>
                    <a:pt x="137" y="239"/>
                  </a:lnTo>
                  <a:lnTo>
                    <a:pt x="137" y="244"/>
                  </a:lnTo>
                  <a:lnTo>
                    <a:pt x="133" y="247"/>
                  </a:lnTo>
                  <a:lnTo>
                    <a:pt x="116" y="251"/>
                  </a:lnTo>
                  <a:lnTo>
                    <a:pt x="111" y="256"/>
                  </a:lnTo>
                  <a:lnTo>
                    <a:pt x="109" y="256"/>
                  </a:lnTo>
                  <a:lnTo>
                    <a:pt x="104" y="256"/>
                  </a:lnTo>
                  <a:lnTo>
                    <a:pt x="102" y="256"/>
                  </a:lnTo>
                  <a:lnTo>
                    <a:pt x="100" y="258"/>
                  </a:lnTo>
                  <a:lnTo>
                    <a:pt x="100" y="258"/>
                  </a:lnTo>
                  <a:lnTo>
                    <a:pt x="100" y="261"/>
                  </a:lnTo>
                  <a:lnTo>
                    <a:pt x="97" y="265"/>
                  </a:lnTo>
                  <a:lnTo>
                    <a:pt x="97" y="270"/>
                  </a:lnTo>
                  <a:lnTo>
                    <a:pt x="100" y="275"/>
                  </a:lnTo>
                  <a:lnTo>
                    <a:pt x="102" y="280"/>
                  </a:lnTo>
                  <a:lnTo>
                    <a:pt x="104" y="284"/>
                  </a:lnTo>
                  <a:lnTo>
                    <a:pt x="107" y="287"/>
                  </a:lnTo>
                  <a:lnTo>
                    <a:pt x="107" y="292"/>
                  </a:lnTo>
                  <a:lnTo>
                    <a:pt x="107" y="296"/>
                  </a:lnTo>
                  <a:lnTo>
                    <a:pt x="104" y="299"/>
                  </a:lnTo>
                  <a:lnTo>
                    <a:pt x="100" y="301"/>
                  </a:lnTo>
                  <a:lnTo>
                    <a:pt x="95" y="299"/>
                  </a:lnTo>
                  <a:lnTo>
                    <a:pt x="88" y="296"/>
                  </a:lnTo>
                  <a:lnTo>
                    <a:pt x="59" y="284"/>
                  </a:lnTo>
                  <a:lnTo>
                    <a:pt x="55" y="284"/>
                  </a:lnTo>
                  <a:lnTo>
                    <a:pt x="50" y="287"/>
                  </a:lnTo>
                  <a:lnTo>
                    <a:pt x="45" y="289"/>
                  </a:lnTo>
                  <a:lnTo>
                    <a:pt x="43" y="292"/>
                  </a:lnTo>
                  <a:lnTo>
                    <a:pt x="43" y="294"/>
                  </a:lnTo>
                  <a:lnTo>
                    <a:pt x="38" y="299"/>
                  </a:lnTo>
                  <a:lnTo>
                    <a:pt x="36" y="303"/>
                  </a:lnTo>
                  <a:lnTo>
                    <a:pt x="33" y="308"/>
                  </a:lnTo>
                  <a:lnTo>
                    <a:pt x="36" y="310"/>
                  </a:lnTo>
                  <a:lnTo>
                    <a:pt x="36" y="313"/>
                  </a:lnTo>
                  <a:lnTo>
                    <a:pt x="40" y="318"/>
                  </a:lnTo>
                  <a:lnTo>
                    <a:pt x="40" y="320"/>
                  </a:lnTo>
                  <a:lnTo>
                    <a:pt x="40" y="325"/>
                  </a:lnTo>
                  <a:lnTo>
                    <a:pt x="43" y="329"/>
                  </a:lnTo>
                  <a:lnTo>
                    <a:pt x="43" y="329"/>
                  </a:lnTo>
                  <a:lnTo>
                    <a:pt x="40" y="332"/>
                  </a:lnTo>
                  <a:lnTo>
                    <a:pt x="40" y="332"/>
                  </a:lnTo>
                  <a:lnTo>
                    <a:pt x="40" y="334"/>
                  </a:lnTo>
                  <a:lnTo>
                    <a:pt x="40" y="334"/>
                  </a:lnTo>
                  <a:lnTo>
                    <a:pt x="40" y="337"/>
                  </a:lnTo>
                  <a:lnTo>
                    <a:pt x="43" y="341"/>
                  </a:lnTo>
                  <a:lnTo>
                    <a:pt x="43" y="344"/>
                  </a:lnTo>
                  <a:lnTo>
                    <a:pt x="43" y="348"/>
                  </a:lnTo>
                  <a:lnTo>
                    <a:pt x="38" y="358"/>
                  </a:lnTo>
                  <a:lnTo>
                    <a:pt x="38" y="365"/>
                  </a:lnTo>
                  <a:lnTo>
                    <a:pt x="36" y="367"/>
                  </a:lnTo>
                  <a:lnTo>
                    <a:pt x="33" y="370"/>
                  </a:lnTo>
                  <a:lnTo>
                    <a:pt x="29" y="367"/>
                  </a:lnTo>
                  <a:lnTo>
                    <a:pt x="26" y="367"/>
                  </a:lnTo>
                  <a:lnTo>
                    <a:pt x="24" y="363"/>
                  </a:lnTo>
                  <a:lnTo>
                    <a:pt x="21" y="363"/>
                  </a:lnTo>
                  <a:lnTo>
                    <a:pt x="19" y="363"/>
                  </a:lnTo>
                  <a:lnTo>
                    <a:pt x="19" y="363"/>
                  </a:lnTo>
                  <a:lnTo>
                    <a:pt x="19" y="365"/>
                  </a:lnTo>
                  <a:lnTo>
                    <a:pt x="17" y="370"/>
                  </a:lnTo>
                  <a:lnTo>
                    <a:pt x="17" y="372"/>
                  </a:lnTo>
                  <a:lnTo>
                    <a:pt x="17" y="379"/>
                  </a:lnTo>
                  <a:lnTo>
                    <a:pt x="17" y="379"/>
                  </a:lnTo>
                  <a:lnTo>
                    <a:pt x="33" y="377"/>
                  </a:lnTo>
                  <a:lnTo>
                    <a:pt x="50" y="377"/>
                  </a:lnTo>
                  <a:lnTo>
                    <a:pt x="69" y="374"/>
                  </a:lnTo>
                  <a:lnTo>
                    <a:pt x="85" y="372"/>
                  </a:lnTo>
                  <a:lnTo>
                    <a:pt x="102" y="372"/>
                  </a:lnTo>
                  <a:lnTo>
                    <a:pt x="121" y="370"/>
                  </a:lnTo>
                  <a:lnTo>
                    <a:pt x="137" y="367"/>
                  </a:lnTo>
                  <a:lnTo>
                    <a:pt x="154" y="365"/>
                  </a:lnTo>
                  <a:lnTo>
                    <a:pt x="154" y="363"/>
                  </a:lnTo>
                  <a:lnTo>
                    <a:pt x="154" y="358"/>
                  </a:lnTo>
                  <a:lnTo>
                    <a:pt x="154" y="355"/>
                  </a:lnTo>
                  <a:lnTo>
                    <a:pt x="152" y="351"/>
                  </a:lnTo>
                  <a:lnTo>
                    <a:pt x="149" y="344"/>
                  </a:lnTo>
                  <a:lnTo>
                    <a:pt x="149" y="344"/>
                  </a:lnTo>
                  <a:lnTo>
                    <a:pt x="149" y="341"/>
                  </a:lnTo>
                  <a:lnTo>
                    <a:pt x="149" y="341"/>
                  </a:lnTo>
                  <a:lnTo>
                    <a:pt x="149" y="341"/>
                  </a:lnTo>
                  <a:lnTo>
                    <a:pt x="156" y="341"/>
                  </a:lnTo>
                  <a:lnTo>
                    <a:pt x="163" y="341"/>
                  </a:lnTo>
                  <a:lnTo>
                    <a:pt x="170" y="341"/>
                  </a:lnTo>
                  <a:lnTo>
                    <a:pt x="170" y="341"/>
                  </a:lnTo>
                  <a:lnTo>
                    <a:pt x="170" y="344"/>
                  </a:lnTo>
                  <a:lnTo>
                    <a:pt x="173" y="344"/>
                  </a:lnTo>
                  <a:lnTo>
                    <a:pt x="173" y="346"/>
                  </a:lnTo>
                  <a:lnTo>
                    <a:pt x="173" y="346"/>
                  </a:lnTo>
                  <a:lnTo>
                    <a:pt x="173" y="346"/>
                  </a:lnTo>
                  <a:lnTo>
                    <a:pt x="178" y="344"/>
                  </a:lnTo>
                  <a:lnTo>
                    <a:pt x="180" y="344"/>
                  </a:lnTo>
                  <a:lnTo>
                    <a:pt x="182" y="344"/>
                  </a:lnTo>
                  <a:lnTo>
                    <a:pt x="189" y="344"/>
                  </a:lnTo>
                  <a:lnTo>
                    <a:pt x="196" y="341"/>
                  </a:lnTo>
                  <a:lnTo>
                    <a:pt x="206" y="341"/>
                  </a:lnTo>
                  <a:lnTo>
                    <a:pt x="215" y="339"/>
                  </a:lnTo>
                  <a:lnTo>
                    <a:pt x="227" y="339"/>
                  </a:lnTo>
                  <a:lnTo>
                    <a:pt x="237" y="337"/>
                  </a:lnTo>
                  <a:lnTo>
                    <a:pt x="249" y="337"/>
                  </a:lnTo>
                  <a:lnTo>
                    <a:pt x="260" y="334"/>
                  </a:lnTo>
                  <a:lnTo>
                    <a:pt x="270" y="334"/>
                  </a:lnTo>
                  <a:lnTo>
                    <a:pt x="279" y="332"/>
                  </a:lnTo>
                  <a:lnTo>
                    <a:pt x="286" y="332"/>
                  </a:lnTo>
                  <a:lnTo>
                    <a:pt x="291" y="329"/>
                  </a:lnTo>
                  <a:lnTo>
                    <a:pt x="296" y="329"/>
                  </a:lnTo>
                  <a:lnTo>
                    <a:pt x="298" y="329"/>
                  </a:lnTo>
                  <a:lnTo>
                    <a:pt x="301" y="329"/>
                  </a:lnTo>
                  <a:lnTo>
                    <a:pt x="305" y="327"/>
                  </a:lnTo>
                  <a:lnTo>
                    <a:pt x="305" y="327"/>
                  </a:lnTo>
                  <a:lnTo>
                    <a:pt x="310" y="327"/>
                  </a:lnTo>
                  <a:lnTo>
                    <a:pt x="312" y="327"/>
                  </a:lnTo>
                  <a:lnTo>
                    <a:pt x="322" y="327"/>
                  </a:lnTo>
                  <a:lnTo>
                    <a:pt x="336" y="325"/>
                  </a:lnTo>
                  <a:lnTo>
                    <a:pt x="353" y="322"/>
                  </a:lnTo>
                  <a:lnTo>
                    <a:pt x="372" y="322"/>
                  </a:lnTo>
                  <a:lnTo>
                    <a:pt x="395" y="320"/>
                  </a:lnTo>
                  <a:lnTo>
                    <a:pt x="419" y="318"/>
                  </a:lnTo>
                  <a:lnTo>
                    <a:pt x="445" y="315"/>
                  </a:lnTo>
                  <a:lnTo>
                    <a:pt x="471" y="313"/>
                  </a:lnTo>
                  <a:lnTo>
                    <a:pt x="495" y="308"/>
                  </a:lnTo>
                  <a:lnTo>
                    <a:pt x="516" y="306"/>
                  </a:lnTo>
                  <a:lnTo>
                    <a:pt x="537" y="306"/>
                  </a:lnTo>
                  <a:lnTo>
                    <a:pt x="554" y="303"/>
                  </a:lnTo>
                  <a:lnTo>
                    <a:pt x="568" y="301"/>
                  </a:lnTo>
                  <a:lnTo>
                    <a:pt x="575" y="301"/>
                  </a:lnTo>
                  <a:lnTo>
                    <a:pt x="580" y="301"/>
                  </a:lnTo>
                  <a:lnTo>
                    <a:pt x="584" y="299"/>
                  </a:lnTo>
                  <a:lnTo>
                    <a:pt x="587" y="299"/>
                  </a:lnTo>
                  <a:lnTo>
                    <a:pt x="589" y="296"/>
                  </a:lnTo>
                  <a:lnTo>
                    <a:pt x="594" y="292"/>
                  </a:lnTo>
                  <a:lnTo>
                    <a:pt x="596" y="292"/>
                  </a:lnTo>
                  <a:lnTo>
                    <a:pt x="596" y="292"/>
                  </a:lnTo>
                  <a:lnTo>
                    <a:pt x="603" y="287"/>
                  </a:lnTo>
                  <a:lnTo>
                    <a:pt x="613" y="284"/>
                  </a:lnTo>
                  <a:lnTo>
                    <a:pt x="615" y="282"/>
                  </a:lnTo>
                  <a:lnTo>
                    <a:pt x="615" y="282"/>
                  </a:lnTo>
                  <a:lnTo>
                    <a:pt x="618" y="282"/>
                  </a:lnTo>
                  <a:lnTo>
                    <a:pt x="620" y="277"/>
                  </a:lnTo>
                  <a:lnTo>
                    <a:pt x="629" y="273"/>
                  </a:lnTo>
                  <a:lnTo>
                    <a:pt x="639" y="270"/>
                  </a:lnTo>
                  <a:lnTo>
                    <a:pt x="641" y="270"/>
                  </a:lnTo>
                  <a:lnTo>
                    <a:pt x="641" y="270"/>
                  </a:lnTo>
                  <a:lnTo>
                    <a:pt x="641" y="268"/>
                  </a:lnTo>
                  <a:lnTo>
                    <a:pt x="641" y="268"/>
                  </a:lnTo>
                  <a:lnTo>
                    <a:pt x="641" y="268"/>
                  </a:lnTo>
                  <a:lnTo>
                    <a:pt x="641" y="265"/>
                  </a:lnTo>
                  <a:lnTo>
                    <a:pt x="641" y="265"/>
                  </a:lnTo>
                  <a:lnTo>
                    <a:pt x="641" y="265"/>
                  </a:lnTo>
                  <a:lnTo>
                    <a:pt x="644" y="263"/>
                  </a:lnTo>
                  <a:lnTo>
                    <a:pt x="644" y="258"/>
                  </a:lnTo>
                  <a:lnTo>
                    <a:pt x="646" y="256"/>
                  </a:lnTo>
                  <a:lnTo>
                    <a:pt x="646" y="256"/>
                  </a:lnTo>
                  <a:lnTo>
                    <a:pt x="646" y="256"/>
                  </a:lnTo>
                  <a:lnTo>
                    <a:pt x="651" y="256"/>
                  </a:lnTo>
                  <a:lnTo>
                    <a:pt x="655" y="251"/>
                  </a:lnTo>
                  <a:lnTo>
                    <a:pt x="662" y="249"/>
                  </a:lnTo>
                  <a:lnTo>
                    <a:pt x="662" y="249"/>
                  </a:lnTo>
                  <a:lnTo>
                    <a:pt x="665" y="247"/>
                  </a:lnTo>
                  <a:lnTo>
                    <a:pt x="665" y="247"/>
                  </a:lnTo>
                  <a:lnTo>
                    <a:pt x="665" y="247"/>
                  </a:lnTo>
                  <a:lnTo>
                    <a:pt x="665" y="244"/>
                  </a:lnTo>
                  <a:lnTo>
                    <a:pt x="665" y="244"/>
                  </a:lnTo>
                  <a:lnTo>
                    <a:pt x="665" y="242"/>
                  </a:lnTo>
                  <a:lnTo>
                    <a:pt x="665" y="242"/>
                  </a:lnTo>
                  <a:lnTo>
                    <a:pt x="665" y="242"/>
                  </a:lnTo>
                  <a:lnTo>
                    <a:pt x="662" y="239"/>
                  </a:lnTo>
                  <a:lnTo>
                    <a:pt x="665" y="237"/>
                  </a:lnTo>
                  <a:lnTo>
                    <a:pt x="665" y="237"/>
                  </a:lnTo>
                  <a:lnTo>
                    <a:pt x="667" y="235"/>
                  </a:lnTo>
                  <a:lnTo>
                    <a:pt x="674" y="228"/>
                  </a:lnTo>
                  <a:lnTo>
                    <a:pt x="677" y="228"/>
                  </a:lnTo>
                  <a:lnTo>
                    <a:pt x="677" y="228"/>
                  </a:lnTo>
                  <a:lnTo>
                    <a:pt x="677" y="228"/>
                  </a:lnTo>
                  <a:lnTo>
                    <a:pt x="677" y="225"/>
                  </a:lnTo>
                  <a:lnTo>
                    <a:pt x="677" y="225"/>
                  </a:lnTo>
                  <a:lnTo>
                    <a:pt x="677" y="225"/>
                  </a:lnTo>
                  <a:lnTo>
                    <a:pt x="677" y="223"/>
                  </a:lnTo>
                  <a:lnTo>
                    <a:pt x="677" y="221"/>
                  </a:lnTo>
                  <a:lnTo>
                    <a:pt x="674" y="218"/>
                  </a:lnTo>
                  <a:lnTo>
                    <a:pt x="677" y="218"/>
                  </a:lnTo>
                  <a:lnTo>
                    <a:pt x="677" y="216"/>
                  </a:lnTo>
                  <a:lnTo>
                    <a:pt x="681" y="211"/>
                  </a:lnTo>
                  <a:lnTo>
                    <a:pt x="691" y="204"/>
                  </a:lnTo>
                  <a:lnTo>
                    <a:pt x="698" y="199"/>
                  </a:lnTo>
                  <a:lnTo>
                    <a:pt x="705" y="194"/>
                  </a:lnTo>
                  <a:lnTo>
                    <a:pt x="707" y="194"/>
                  </a:lnTo>
                  <a:lnTo>
                    <a:pt x="714" y="185"/>
                  </a:lnTo>
                  <a:lnTo>
                    <a:pt x="724" y="176"/>
                  </a:lnTo>
                  <a:lnTo>
                    <a:pt x="729" y="168"/>
                  </a:lnTo>
                  <a:lnTo>
                    <a:pt x="736" y="161"/>
                  </a:lnTo>
                  <a:lnTo>
                    <a:pt x="741" y="154"/>
                  </a:lnTo>
                  <a:lnTo>
                    <a:pt x="738" y="154"/>
                  </a:lnTo>
                  <a:close/>
                  <a:moveTo>
                    <a:pt x="5" y="372"/>
                  </a:moveTo>
                  <a:lnTo>
                    <a:pt x="0" y="374"/>
                  </a:lnTo>
                  <a:lnTo>
                    <a:pt x="0" y="379"/>
                  </a:lnTo>
                  <a:lnTo>
                    <a:pt x="3" y="379"/>
                  </a:lnTo>
                  <a:lnTo>
                    <a:pt x="3" y="381"/>
                  </a:lnTo>
                  <a:lnTo>
                    <a:pt x="10" y="379"/>
                  </a:lnTo>
                  <a:lnTo>
                    <a:pt x="10" y="379"/>
                  </a:lnTo>
                  <a:lnTo>
                    <a:pt x="7" y="374"/>
                  </a:lnTo>
                  <a:lnTo>
                    <a:pt x="5" y="372"/>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0" name="Freeform 39">
              <a:extLst>
                <a:ext uri="{FF2B5EF4-FFF2-40B4-BE49-F238E27FC236}">
                  <a16:creationId xmlns:a16="http://schemas.microsoft.com/office/drawing/2014/main" xmlns="" id="{F9369F01-05E8-4693-869D-6B8AC7878082}"/>
                </a:ext>
              </a:extLst>
            </p:cNvPr>
            <p:cNvSpPr>
              <a:spLocks/>
            </p:cNvSpPr>
            <p:nvPr/>
          </p:nvSpPr>
          <p:spPr bwMode="auto">
            <a:xfrm>
              <a:off x="8213147" y="3541644"/>
              <a:ext cx="732062" cy="376405"/>
            </a:xfrm>
            <a:custGeom>
              <a:avLst/>
              <a:gdLst>
                <a:gd name="T0" fmla="*/ 672 w 741"/>
                <a:gd name="T1" fmla="*/ 372 h 381"/>
                <a:gd name="T2" fmla="*/ 580 w 741"/>
                <a:gd name="T3" fmla="*/ 377 h 381"/>
                <a:gd name="T4" fmla="*/ 485 w 741"/>
                <a:gd name="T5" fmla="*/ 379 h 381"/>
                <a:gd name="T6" fmla="*/ 393 w 741"/>
                <a:gd name="T7" fmla="*/ 381 h 381"/>
                <a:gd name="T8" fmla="*/ 301 w 741"/>
                <a:gd name="T9" fmla="*/ 381 h 381"/>
                <a:gd name="T10" fmla="*/ 208 w 741"/>
                <a:gd name="T11" fmla="*/ 381 h 381"/>
                <a:gd name="T12" fmla="*/ 116 w 741"/>
                <a:gd name="T13" fmla="*/ 381 h 381"/>
                <a:gd name="T14" fmla="*/ 24 w 741"/>
                <a:gd name="T15" fmla="*/ 381 h 381"/>
                <a:gd name="T16" fmla="*/ 0 w 741"/>
                <a:gd name="T17" fmla="*/ 346 h 381"/>
                <a:gd name="T18" fmla="*/ 3 w 741"/>
                <a:gd name="T19" fmla="*/ 298 h 381"/>
                <a:gd name="T20" fmla="*/ 3 w 741"/>
                <a:gd name="T21" fmla="*/ 253 h 381"/>
                <a:gd name="T22" fmla="*/ 3 w 741"/>
                <a:gd name="T23" fmla="*/ 206 h 381"/>
                <a:gd name="T24" fmla="*/ 3 w 741"/>
                <a:gd name="T25" fmla="*/ 159 h 381"/>
                <a:gd name="T26" fmla="*/ 5 w 741"/>
                <a:gd name="T27" fmla="*/ 114 h 381"/>
                <a:gd name="T28" fmla="*/ 5 w 741"/>
                <a:gd name="T29" fmla="*/ 66 h 381"/>
                <a:gd name="T30" fmla="*/ 5 w 741"/>
                <a:gd name="T31" fmla="*/ 22 h 381"/>
                <a:gd name="T32" fmla="*/ 66 w 741"/>
                <a:gd name="T33" fmla="*/ 10 h 381"/>
                <a:gd name="T34" fmla="*/ 147 w 741"/>
                <a:gd name="T35" fmla="*/ 10 h 381"/>
                <a:gd name="T36" fmla="*/ 230 w 741"/>
                <a:gd name="T37" fmla="*/ 10 h 381"/>
                <a:gd name="T38" fmla="*/ 310 w 741"/>
                <a:gd name="T39" fmla="*/ 10 h 381"/>
                <a:gd name="T40" fmla="*/ 391 w 741"/>
                <a:gd name="T41" fmla="*/ 10 h 381"/>
                <a:gd name="T42" fmla="*/ 473 w 741"/>
                <a:gd name="T43" fmla="*/ 7 h 381"/>
                <a:gd name="T44" fmla="*/ 554 w 741"/>
                <a:gd name="T45" fmla="*/ 5 h 381"/>
                <a:gd name="T46" fmla="*/ 634 w 741"/>
                <a:gd name="T47" fmla="*/ 3 h 381"/>
                <a:gd name="T48" fmla="*/ 663 w 741"/>
                <a:gd name="T49" fmla="*/ 7 h 381"/>
                <a:gd name="T50" fmla="*/ 667 w 741"/>
                <a:gd name="T51" fmla="*/ 10 h 381"/>
                <a:gd name="T52" fmla="*/ 670 w 741"/>
                <a:gd name="T53" fmla="*/ 12 h 381"/>
                <a:gd name="T54" fmla="*/ 677 w 741"/>
                <a:gd name="T55" fmla="*/ 17 h 381"/>
                <a:gd name="T56" fmla="*/ 686 w 741"/>
                <a:gd name="T57" fmla="*/ 12 h 381"/>
                <a:gd name="T58" fmla="*/ 691 w 741"/>
                <a:gd name="T59" fmla="*/ 14 h 381"/>
                <a:gd name="T60" fmla="*/ 698 w 741"/>
                <a:gd name="T61" fmla="*/ 19 h 381"/>
                <a:gd name="T62" fmla="*/ 698 w 741"/>
                <a:gd name="T63" fmla="*/ 26 h 381"/>
                <a:gd name="T64" fmla="*/ 700 w 741"/>
                <a:gd name="T65" fmla="*/ 31 h 381"/>
                <a:gd name="T66" fmla="*/ 691 w 741"/>
                <a:gd name="T67" fmla="*/ 31 h 381"/>
                <a:gd name="T68" fmla="*/ 689 w 741"/>
                <a:gd name="T69" fmla="*/ 38 h 381"/>
                <a:gd name="T70" fmla="*/ 681 w 741"/>
                <a:gd name="T71" fmla="*/ 45 h 381"/>
                <a:gd name="T72" fmla="*/ 681 w 741"/>
                <a:gd name="T73" fmla="*/ 52 h 381"/>
                <a:gd name="T74" fmla="*/ 677 w 741"/>
                <a:gd name="T75" fmla="*/ 57 h 381"/>
                <a:gd name="T76" fmla="*/ 684 w 741"/>
                <a:gd name="T77" fmla="*/ 62 h 381"/>
                <a:gd name="T78" fmla="*/ 689 w 741"/>
                <a:gd name="T79" fmla="*/ 69 h 381"/>
                <a:gd name="T80" fmla="*/ 696 w 741"/>
                <a:gd name="T81" fmla="*/ 74 h 381"/>
                <a:gd name="T82" fmla="*/ 700 w 741"/>
                <a:gd name="T83" fmla="*/ 88 h 381"/>
                <a:gd name="T84" fmla="*/ 707 w 741"/>
                <a:gd name="T85" fmla="*/ 95 h 381"/>
                <a:gd name="T86" fmla="*/ 717 w 741"/>
                <a:gd name="T87" fmla="*/ 100 h 381"/>
                <a:gd name="T88" fmla="*/ 724 w 741"/>
                <a:gd name="T89" fmla="*/ 100 h 381"/>
                <a:gd name="T90" fmla="*/ 726 w 741"/>
                <a:gd name="T91" fmla="*/ 102 h 381"/>
                <a:gd name="T92" fmla="*/ 726 w 741"/>
                <a:gd name="T93" fmla="*/ 104 h 381"/>
                <a:gd name="T94" fmla="*/ 729 w 741"/>
                <a:gd name="T95" fmla="*/ 107 h 381"/>
                <a:gd name="T96" fmla="*/ 731 w 741"/>
                <a:gd name="T97" fmla="*/ 164 h 381"/>
                <a:gd name="T98" fmla="*/ 734 w 741"/>
                <a:gd name="T99" fmla="*/ 227 h 381"/>
                <a:gd name="T100" fmla="*/ 736 w 741"/>
                <a:gd name="T101" fmla="*/ 289 h 381"/>
                <a:gd name="T102" fmla="*/ 741 w 741"/>
                <a:gd name="T103" fmla="*/ 35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1" h="381">
                  <a:moveTo>
                    <a:pt x="741" y="369"/>
                  </a:moveTo>
                  <a:lnTo>
                    <a:pt x="717" y="369"/>
                  </a:lnTo>
                  <a:lnTo>
                    <a:pt x="693" y="372"/>
                  </a:lnTo>
                  <a:lnTo>
                    <a:pt x="672" y="372"/>
                  </a:lnTo>
                  <a:lnTo>
                    <a:pt x="648" y="374"/>
                  </a:lnTo>
                  <a:lnTo>
                    <a:pt x="625" y="374"/>
                  </a:lnTo>
                  <a:lnTo>
                    <a:pt x="601" y="374"/>
                  </a:lnTo>
                  <a:lnTo>
                    <a:pt x="580" y="377"/>
                  </a:lnTo>
                  <a:lnTo>
                    <a:pt x="556" y="377"/>
                  </a:lnTo>
                  <a:lnTo>
                    <a:pt x="532" y="377"/>
                  </a:lnTo>
                  <a:lnTo>
                    <a:pt x="509" y="379"/>
                  </a:lnTo>
                  <a:lnTo>
                    <a:pt x="485" y="379"/>
                  </a:lnTo>
                  <a:lnTo>
                    <a:pt x="464" y="379"/>
                  </a:lnTo>
                  <a:lnTo>
                    <a:pt x="440" y="379"/>
                  </a:lnTo>
                  <a:lnTo>
                    <a:pt x="417" y="381"/>
                  </a:lnTo>
                  <a:lnTo>
                    <a:pt x="393" y="381"/>
                  </a:lnTo>
                  <a:lnTo>
                    <a:pt x="372" y="381"/>
                  </a:lnTo>
                  <a:lnTo>
                    <a:pt x="348" y="381"/>
                  </a:lnTo>
                  <a:lnTo>
                    <a:pt x="324" y="381"/>
                  </a:lnTo>
                  <a:lnTo>
                    <a:pt x="301" y="381"/>
                  </a:lnTo>
                  <a:lnTo>
                    <a:pt x="277" y="381"/>
                  </a:lnTo>
                  <a:lnTo>
                    <a:pt x="256" y="381"/>
                  </a:lnTo>
                  <a:lnTo>
                    <a:pt x="232" y="381"/>
                  </a:lnTo>
                  <a:lnTo>
                    <a:pt x="208" y="381"/>
                  </a:lnTo>
                  <a:lnTo>
                    <a:pt x="185" y="381"/>
                  </a:lnTo>
                  <a:lnTo>
                    <a:pt x="161" y="381"/>
                  </a:lnTo>
                  <a:lnTo>
                    <a:pt x="140" y="381"/>
                  </a:lnTo>
                  <a:lnTo>
                    <a:pt x="116" y="381"/>
                  </a:lnTo>
                  <a:lnTo>
                    <a:pt x="92" y="381"/>
                  </a:lnTo>
                  <a:lnTo>
                    <a:pt x="69" y="381"/>
                  </a:lnTo>
                  <a:lnTo>
                    <a:pt x="48" y="381"/>
                  </a:lnTo>
                  <a:lnTo>
                    <a:pt x="24" y="381"/>
                  </a:lnTo>
                  <a:lnTo>
                    <a:pt x="0" y="381"/>
                  </a:lnTo>
                  <a:lnTo>
                    <a:pt x="0" y="369"/>
                  </a:lnTo>
                  <a:lnTo>
                    <a:pt x="0" y="358"/>
                  </a:lnTo>
                  <a:lnTo>
                    <a:pt x="0" y="346"/>
                  </a:lnTo>
                  <a:lnTo>
                    <a:pt x="0" y="334"/>
                  </a:lnTo>
                  <a:lnTo>
                    <a:pt x="0" y="322"/>
                  </a:lnTo>
                  <a:lnTo>
                    <a:pt x="0" y="310"/>
                  </a:lnTo>
                  <a:lnTo>
                    <a:pt x="3" y="298"/>
                  </a:lnTo>
                  <a:lnTo>
                    <a:pt x="3" y="287"/>
                  </a:lnTo>
                  <a:lnTo>
                    <a:pt x="3" y="275"/>
                  </a:lnTo>
                  <a:lnTo>
                    <a:pt x="3" y="263"/>
                  </a:lnTo>
                  <a:lnTo>
                    <a:pt x="3" y="253"/>
                  </a:lnTo>
                  <a:lnTo>
                    <a:pt x="3" y="242"/>
                  </a:lnTo>
                  <a:lnTo>
                    <a:pt x="3" y="230"/>
                  </a:lnTo>
                  <a:lnTo>
                    <a:pt x="3" y="218"/>
                  </a:lnTo>
                  <a:lnTo>
                    <a:pt x="3" y="206"/>
                  </a:lnTo>
                  <a:lnTo>
                    <a:pt x="3" y="194"/>
                  </a:lnTo>
                  <a:lnTo>
                    <a:pt x="3" y="182"/>
                  </a:lnTo>
                  <a:lnTo>
                    <a:pt x="3" y="171"/>
                  </a:lnTo>
                  <a:lnTo>
                    <a:pt x="3" y="159"/>
                  </a:lnTo>
                  <a:lnTo>
                    <a:pt x="3" y="147"/>
                  </a:lnTo>
                  <a:lnTo>
                    <a:pt x="5" y="137"/>
                  </a:lnTo>
                  <a:lnTo>
                    <a:pt x="5" y="126"/>
                  </a:lnTo>
                  <a:lnTo>
                    <a:pt x="5" y="114"/>
                  </a:lnTo>
                  <a:lnTo>
                    <a:pt x="5" y="102"/>
                  </a:lnTo>
                  <a:lnTo>
                    <a:pt x="5" y="90"/>
                  </a:lnTo>
                  <a:lnTo>
                    <a:pt x="5" y="78"/>
                  </a:lnTo>
                  <a:lnTo>
                    <a:pt x="5" y="66"/>
                  </a:lnTo>
                  <a:lnTo>
                    <a:pt x="5" y="55"/>
                  </a:lnTo>
                  <a:lnTo>
                    <a:pt x="5" y="43"/>
                  </a:lnTo>
                  <a:lnTo>
                    <a:pt x="5" y="31"/>
                  </a:lnTo>
                  <a:lnTo>
                    <a:pt x="5" y="22"/>
                  </a:lnTo>
                  <a:lnTo>
                    <a:pt x="5" y="10"/>
                  </a:lnTo>
                  <a:lnTo>
                    <a:pt x="26" y="10"/>
                  </a:lnTo>
                  <a:lnTo>
                    <a:pt x="48" y="10"/>
                  </a:lnTo>
                  <a:lnTo>
                    <a:pt x="66" y="10"/>
                  </a:lnTo>
                  <a:lnTo>
                    <a:pt x="88" y="10"/>
                  </a:lnTo>
                  <a:lnTo>
                    <a:pt x="107" y="10"/>
                  </a:lnTo>
                  <a:lnTo>
                    <a:pt x="128" y="10"/>
                  </a:lnTo>
                  <a:lnTo>
                    <a:pt x="147" y="10"/>
                  </a:lnTo>
                  <a:lnTo>
                    <a:pt x="168" y="10"/>
                  </a:lnTo>
                  <a:lnTo>
                    <a:pt x="189" y="10"/>
                  </a:lnTo>
                  <a:lnTo>
                    <a:pt x="208" y="10"/>
                  </a:lnTo>
                  <a:lnTo>
                    <a:pt x="230" y="10"/>
                  </a:lnTo>
                  <a:lnTo>
                    <a:pt x="249" y="10"/>
                  </a:lnTo>
                  <a:lnTo>
                    <a:pt x="270" y="10"/>
                  </a:lnTo>
                  <a:lnTo>
                    <a:pt x="289" y="10"/>
                  </a:lnTo>
                  <a:lnTo>
                    <a:pt x="310" y="10"/>
                  </a:lnTo>
                  <a:lnTo>
                    <a:pt x="331" y="10"/>
                  </a:lnTo>
                  <a:lnTo>
                    <a:pt x="350" y="10"/>
                  </a:lnTo>
                  <a:lnTo>
                    <a:pt x="372" y="10"/>
                  </a:lnTo>
                  <a:lnTo>
                    <a:pt x="391" y="10"/>
                  </a:lnTo>
                  <a:lnTo>
                    <a:pt x="412" y="10"/>
                  </a:lnTo>
                  <a:lnTo>
                    <a:pt x="431" y="7"/>
                  </a:lnTo>
                  <a:lnTo>
                    <a:pt x="452" y="7"/>
                  </a:lnTo>
                  <a:lnTo>
                    <a:pt x="473" y="7"/>
                  </a:lnTo>
                  <a:lnTo>
                    <a:pt x="492" y="7"/>
                  </a:lnTo>
                  <a:lnTo>
                    <a:pt x="514" y="7"/>
                  </a:lnTo>
                  <a:lnTo>
                    <a:pt x="532" y="5"/>
                  </a:lnTo>
                  <a:lnTo>
                    <a:pt x="554" y="5"/>
                  </a:lnTo>
                  <a:lnTo>
                    <a:pt x="575" y="5"/>
                  </a:lnTo>
                  <a:lnTo>
                    <a:pt x="594" y="3"/>
                  </a:lnTo>
                  <a:lnTo>
                    <a:pt x="615" y="3"/>
                  </a:lnTo>
                  <a:lnTo>
                    <a:pt x="634" y="3"/>
                  </a:lnTo>
                  <a:lnTo>
                    <a:pt x="655" y="0"/>
                  </a:lnTo>
                  <a:lnTo>
                    <a:pt x="660" y="5"/>
                  </a:lnTo>
                  <a:lnTo>
                    <a:pt x="663" y="7"/>
                  </a:lnTo>
                  <a:lnTo>
                    <a:pt x="663" y="7"/>
                  </a:lnTo>
                  <a:lnTo>
                    <a:pt x="665" y="7"/>
                  </a:lnTo>
                  <a:lnTo>
                    <a:pt x="665" y="10"/>
                  </a:lnTo>
                  <a:lnTo>
                    <a:pt x="665" y="10"/>
                  </a:lnTo>
                  <a:lnTo>
                    <a:pt x="667" y="10"/>
                  </a:lnTo>
                  <a:lnTo>
                    <a:pt x="667" y="12"/>
                  </a:lnTo>
                  <a:lnTo>
                    <a:pt x="667" y="12"/>
                  </a:lnTo>
                  <a:lnTo>
                    <a:pt x="670" y="12"/>
                  </a:lnTo>
                  <a:lnTo>
                    <a:pt x="670" y="12"/>
                  </a:lnTo>
                  <a:lnTo>
                    <a:pt x="672" y="12"/>
                  </a:lnTo>
                  <a:lnTo>
                    <a:pt x="672" y="14"/>
                  </a:lnTo>
                  <a:lnTo>
                    <a:pt x="674" y="17"/>
                  </a:lnTo>
                  <a:lnTo>
                    <a:pt x="677" y="17"/>
                  </a:lnTo>
                  <a:lnTo>
                    <a:pt x="679" y="17"/>
                  </a:lnTo>
                  <a:lnTo>
                    <a:pt x="681" y="14"/>
                  </a:lnTo>
                  <a:lnTo>
                    <a:pt x="684" y="12"/>
                  </a:lnTo>
                  <a:lnTo>
                    <a:pt x="686" y="12"/>
                  </a:lnTo>
                  <a:lnTo>
                    <a:pt x="689" y="12"/>
                  </a:lnTo>
                  <a:lnTo>
                    <a:pt x="691" y="12"/>
                  </a:lnTo>
                  <a:lnTo>
                    <a:pt x="691" y="12"/>
                  </a:lnTo>
                  <a:lnTo>
                    <a:pt x="691" y="14"/>
                  </a:lnTo>
                  <a:lnTo>
                    <a:pt x="691" y="14"/>
                  </a:lnTo>
                  <a:lnTo>
                    <a:pt x="691" y="17"/>
                  </a:lnTo>
                  <a:lnTo>
                    <a:pt x="693" y="17"/>
                  </a:lnTo>
                  <a:lnTo>
                    <a:pt x="698" y="19"/>
                  </a:lnTo>
                  <a:lnTo>
                    <a:pt x="698" y="22"/>
                  </a:lnTo>
                  <a:lnTo>
                    <a:pt x="698" y="22"/>
                  </a:lnTo>
                  <a:lnTo>
                    <a:pt x="698" y="26"/>
                  </a:lnTo>
                  <a:lnTo>
                    <a:pt x="698" y="26"/>
                  </a:lnTo>
                  <a:lnTo>
                    <a:pt x="698" y="29"/>
                  </a:lnTo>
                  <a:lnTo>
                    <a:pt x="698" y="29"/>
                  </a:lnTo>
                  <a:lnTo>
                    <a:pt x="700" y="29"/>
                  </a:lnTo>
                  <a:lnTo>
                    <a:pt x="700" y="31"/>
                  </a:lnTo>
                  <a:lnTo>
                    <a:pt x="698" y="33"/>
                  </a:lnTo>
                  <a:lnTo>
                    <a:pt x="696" y="33"/>
                  </a:lnTo>
                  <a:lnTo>
                    <a:pt x="691" y="31"/>
                  </a:lnTo>
                  <a:lnTo>
                    <a:pt x="691" y="31"/>
                  </a:lnTo>
                  <a:lnTo>
                    <a:pt x="689" y="33"/>
                  </a:lnTo>
                  <a:lnTo>
                    <a:pt x="689" y="33"/>
                  </a:lnTo>
                  <a:lnTo>
                    <a:pt x="689" y="38"/>
                  </a:lnTo>
                  <a:lnTo>
                    <a:pt x="689" y="38"/>
                  </a:lnTo>
                  <a:lnTo>
                    <a:pt x="689" y="38"/>
                  </a:lnTo>
                  <a:lnTo>
                    <a:pt x="686" y="40"/>
                  </a:lnTo>
                  <a:lnTo>
                    <a:pt x="684" y="43"/>
                  </a:lnTo>
                  <a:lnTo>
                    <a:pt x="681" y="45"/>
                  </a:lnTo>
                  <a:lnTo>
                    <a:pt x="681" y="48"/>
                  </a:lnTo>
                  <a:lnTo>
                    <a:pt x="681" y="50"/>
                  </a:lnTo>
                  <a:lnTo>
                    <a:pt x="681" y="50"/>
                  </a:lnTo>
                  <a:lnTo>
                    <a:pt x="681" y="52"/>
                  </a:lnTo>
                  <a:lnTo>
                    <a:pt x="681" y="52"/>
                  </a:lnTo>
                  <a:lnTo>
                    <a:pt x="679" y="52"/>
                  </a:lnTo>
                  <a:lnTo>
                    <a:pt x="677" y="52"/>
                  </a:lnTo>
                  <a:lnTo>
                    <a:pt x="677" y="57"/>
                  </a:lnTo>
                  <a:lnTo>
                    <a:pt x="679" y="59"/>
                  </a:lnTo>
                  <a:lnTo>
                    <a:pt x="681" y="59"/>
                  </a:lnTo>
                  <a:lnTo>
                    <a:pt x="681" y="62"/>
                  </a:lnTo>
                  <a:lnTo>
                    <a:pt x="684" y="62"/>
                  </a:lnTo>
                  <a:lnTo>
                    <a:pt x="686" y="66"/>
                  </a:lnTo>
                  <a:lnTo>
                    <a:pt x="686" y="66"/>
                  </a:lnTo>
                  <a:lnTo>
                    <a:pt x="686" y="69"/>
                  </a:lnTo>
                  <a:lnTo>
                    <a:pt x="689" y="69"/>
                  </a:lnTo>
                  <a:lnTo>
                    <a:pt x="693" y="71"/>
                  </a:lnTo>
                  <a:lnTo>
                    <a:pt x="693" y="71"/>
                  </a:lnTo>
                  <a:lnTo>
                    <a:pt x="693" y="74"/>
                  </a:lnTo>
                  <a:lnTo>
                    <a:pt x="696" y="74"/>
                  </a:lnTo>
                  <a:lnTo>
                    <a:pt x="698" y="76"/>
                  </a:lnTo>
                  <a:lnTo>
                    <a:pt x="698" y="78"/>
                  </a:lnTo>
                  <a:lnTo>
                    <a:pt x="698" y="83"/>
                  </a:lnTo>
                  <a:lnTo>
                    <a:pt x="700" y="88"/>
                  </a:lnTo>
                  <a:lnTo>
                    <a:pt x="705" y="90"/>
                  </a:lnTo>
                  <a:lnTo>
                    <a:pt x="705" y="90"/>
                  </a:lnTo>
                  <a:lnTo>
                    <a:pt x="705" y="93"/>
                  </a:lnTo>
                  <a:lnTo>
                    <a:pt x="707" y="95"/>
                  </a:lnTo>
                  <a:lnTo>
                    <a:pt x="707" y="97"/>
                  </a:lnTo>
                  <a:lnTo>
                    <a:pt x="710" y="97"/>
                  </a:lnTo>
                  <a:lnTo>
                    <a:pt x="715" y="100"/>
                  </a:lnTo>
                  <a:lnTo>
                    <a:pt x="717" y="100"/>
                  </a:lnTo>
                  <a:lnTo>
                    <a:pt x="719" y="100"/>
                  </a:lnTo>
                  <a:lnTo>
                    <a:pt x="722" y="100"/>
                  </a:lnTo>
                  <a:lnTo>
                    <a:pt x="722" y="100"/>
                  </a:lnTo>
                  <a:lnTo>
                    <a:pt x="724" y="100"/>
                  </a:lnTo>
                  <a:lnTo>
                    <a:pt x="724" y="100"/>
                  </a:lnTo>
                  <a:lnTo>
                    <a:pt x="724" y="102"/>
                  </a:lnTo>
                  <a:lnTo>
                    <a:pt x="724" y="102"/>
                  </a:lnTo>
                  <a:lnTo>
                    <a:pt x="726" y="102"/>
                  </a:lnTo>
                  <a:lnTo>
                    <a:pt x="729" y="102"/>
                  </a:lnTo>
                  <a:lnTo>
                    <a:pt x="729" y="104"/>
                  </a:lnTo>
                  <a:lnTo>
                    <a:pt x="726" y="104"/>
                  </a:lnTo>
                  <a:lnTo>
                    <a:pt x="726" y="104"/>
                  </a:lnTo>
                  <a:lnTo>
                    <a:pt x="726" y="107"/>
                  </a:lnTo>
                  <a:lnTo>
                    <a:pt x="726" y="107"/>
                  </a:lnTo>
                  <a:lnTo>
                    <a:pt x="729" y="107"/>
                  </a:lnTo>
                  <a:lnTo>
                    <a:pt x="729" y="107"/>
                  </a:lnTo>
                  <a:lnTo>
                    <a:pt x="729" y="116"/>
                  </a:lnTo>
                  <a:lnTo>
                    <a:pt x="729" y="133"/>
                  </a:lnTo>
                  <a:lnTo>
                    <a:pt x="729" y="147"/>
                  </a:lnTo>
                  <a:lnTo>
                    <a:pt x="731" y="164"/>
                  </a:lnTo>
                  <a:lnTo>
                    <a:pt x="731" y="180"/>
                  </a:lnTo>
                  <a:lnTo>
                    <a:pt x="731" y="194"/>
                  </a:lnTo>
                  <a:lnTo>
                    <a:pt x="734" y="211"/>
                  </a:lnTo>
                  <a:lnTo>
                    <a:pt x="734" y="227"/>
                  </a:lnTo>
                  <a:lnTo>
                    <a:pt x="734" y="242"/>
                  </a:lnTo>
                  <a:lnTo>
                    <a:pt x="736" y="258"/>
                  </a:lnTo>
                  <a:lnTo>
                    <a:pt x="736" y="275"/>
                  </a:lnTo>
                  <a:lnTo>
                    <a:pt x="736" y="289"/>
                  </a:lnTo>
                  <a:lnTo>
                    <a:pt x="738" y="306"/>
                  </a:lnTo>
                  <a:lnTo>
                    <a:pt x="738" y="322"/>
                  </a:lnTo>
                  <a:lnTo>
                    <a:pt x="738" y="336"/>
                  </a:lnTo>
                  <a:lnTo>
                    <a:pt x="741" y="353"/>
                  </a:lnTo>
                  <a:lnTo>
                    <a:pt x="741" y="369"/>
                  </a:lnTo>
                  <a:lnTo>
                    <a:pt x="741" y="369"/>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1" name="Freeform 40">
              <a:extLst>
                <a:ext uri="{FF2B5EF4-FFF2-40B4-BE49-F238E27FC236}">
                  <a16:creationId xmlns:a16="http://schemas.microsoft.com/office/drawing/2014/main" xmlns="" id="{9B8FF939-331B-4BDD-A929-AF7D01404B51}"/>
                </a:ext>
              </a:extLst>
            </p:cNvPr>
            <p:cNvSpPr>
              <a:spLocks/>
            </p:cNvSpPr>
            <p:nvPr/>
          </p:nvSpPr>
          <p:spPr bwMode="auto">
            <a:xfrm>
              <a:off x="9575512" y="3240323"/>
              <a:ext cx="306261" cy="518668"/>
            </a:xfrm>
            <a:custGeom>
              <a:avLst/>
              <a:gdLst>
                <a:gd name="T0" fmla="*/ 301 w 310"/>
                <a:gd name="T1" fmla="*/ 348 h 525"/>
                <a:gd name="T2" fmla="*/ 298 w 310"/>
                <a:gd name="T3" fmla="*/ 331 h 525"/>
                <a:gd name="T4" fmla="*/ 296 w 310"/>
                <a:gd name="T5" fmla="*/ 277 h 525"/>
                <a:gd name="T6" fmla="*/ 286 w 310"/>
                <a:gd name="T7" fmla="*/ 206 h 525"/>
                <a:gd name="T8" fmla="*/ 277 w 310"/>
                <a:gd name="T9" fmla="*/ 137 h 525"/>
                <a:gd name="T10" fmla="*/ 270 w 310"/>
                <a:gd name="T11" fmla="*/ 66 h 525"/>
                <a:gd name="T12" fmla="*/ 253 w 310"/>
                <a:gd name="T13" fmla="*/ 2 h 525"/>
                <a:gd name="T14" fmla="*/ 201 w 310"/>
                <a:gd name="T15" fmla="*/ 9 h 525"/>
                <a:gd name="T16" fmla="*/ 145 w 310"/>
                <a:gd name="T17" fmla="*/ 16 h 525"/>
                <a:gd name="T18" fmla="*/ 85 w 310"/>
                <a:gd name="T19" fmla="*/ 24 h 525"/>
                <a:gd name="T20" fmla="*/ 19 w 310"/>
                <a:gd name="T21" fmla="*/ 45 h 525"/>
                <a:gd name="T22" fmla="*/ 5 w 310"/>
                <a:gd name="T23" fmla="*/ 38 h 525"/>
                <a:gd name="T24" fmla="*/ 17 w 310"/>
                <a:gd name="T25" fmla="*/ 144 h 525"/>
                <a:gd name="T26" fmla="*/ 31 w 310"/>
                <a:gd name="T27" fmla="*/ 286 h 525"/>
                <a:gd name="T28" fmla="*/ 29 w 310"/>
                <a:gd name="T29" fmla="*/ 336 h 525"/>
                <a:gd name="T30" fmla="*/ 29 w 310"/>
                <a:gd name="T31" fmla="*/ 360 h 525"/>
                <a:gd name="T32" fmla="*/ 40 w 310"/>
                <a:gd name="T33" fmla="*/ 374 h 525"/>
                <a:gd name="T34" fmla="*/ 45 w 310"/>
                <a:gd name="T35" fmla="*/ 395 h 525"/>
                <a:gd name="T36" fmla="*/ 38 w 310"/>
                <a:gd name="T37" fmla="*/ 412 h 525"/>
                <a:gd name="T38" fmla="*/ 36 w 310"/>
                <a:gd name="T39" fmla="*/ 421 h 525"/>
                <a:gd name="T40" fmla="*/ 36 w 310"/>
                <a:gd name="T41" fmla="*/ 431 h 525"/>
                <a:gd name="T42" fmla="*/ 33 w 310"/>
                <a:gd name="T43" fmla="*/ 435 h 525"/>
                <a:gd name="T44" fmla="*/ 26 w 310"/>
                <a:gd name="T45" fmla="*/ 447 h 525"/>
                <a:gd name="T46" fmla="*/ 19 w 310"/>
                <a:gd name="T47" fmla="*/ 457 h 525"/>
                <a:gd name="T48" fmla="*/ 17 w 310"/>
                <a:gd name="T49" fmla="*/ 459 h 525"/>
                <a:gd name="T50" fmla="*/ 12 w 310"/>
                <a:gd name="T51" fmla="*/ 461 h 525"/>
                <a:gd name="T52" fmla="*/ 7 w 310"/>
                <a:gd name="T53" fmla="*/ 469 h 525"/>
                <a:gd name="T54" fmla="*/ 10 w 310"/>
                <a:gd name="T55" fmla="*/ 476 h 525"/>
                <a:gd name="T56" fmla="*/ 7 w 310"/>
                <a:gd name="T57" fmla="*/ 485 h 525"/>
                <a:gd name="T58" fmla="*/ 7 w 310"/>
                <a:gd name="T59" fmla="*/ 492 h 525"/>
                <a:gd name="T60" fmla="*/ 5 w 310"/>
                <a:gd name="T61" fmla="*/ 502 h 525"/>
                <a:gd name="T62" fmla="*/ 5 w 310"/>
                <a:gd name="T63" fmla="*/ 511 h 525"/>
                <a:gd name="T64" fmla="*/ 7 w 310"/>
                <a:gd name="T65" fmla="*/ 521 h 525"/>
                <a:gd name="T66" fmla="*/ 5 w 310"/>
                <a:gd name="T67" fmla="*/ 523 h 525"/>
                <a:gd name="T68" fmla="*/ 22 w 310"/>
                <a:gd name="T69" fmla="*/ 518 h 525"/>
                <a:gd name="T70" fmla="*/ 24 w 310"/>
                <a:gd name="T71" fmla="*/ 509 h 525"/>
                <a:gd name="T72" fmla="*/ 38 w 310"/>
                <a:gd name="T73" fmla="*/ 509 h 525"/>
                <a:gd name="T74" fmla="*/ 45 w 310"/>
                <a:gd name="T75" fmla="*/ 516 h 525"/>
                <a:gd name="T76" fmla="*/ 48 w 310"/>
                <a:gd name="T77" fmla="*/ 499 h 525"/>
                <a:gd name="T78" fmla="*/ 55 w 310"/>
                <a:gd name="T79" fmla="*/ 504 h 525"/>
                <a:gd name="T80" fmla="*/ 76 w 310"/>
                <a:gd name="T81" fmla="*/ 502 h 525"/>
                <a:gd name="T82" fmla="*/ 92 w 310"/>
                <a:gd name="T83" fmla="*/ 509 h 525"/>
                <a:gd name="T84" fmla="*/ 102 w 310"/>
                <a:gd name="T85" fmla="*/ 513 h 525"/>
                <a:gd name="T86" fmla="*/ 116 w 310"/>
                <a:gd name="T87" fmla="*/ 495 h 525"/>
                <a:gd name="T88" fmla="*/ 130 w 310"/>
                <a:gd name="T89" fmla="*/ 495 h 525"/>
                <a:gd name="T90" fmla="*/ 145 w 310"/>
                <a:gd name="T91" fmla="*/ 502 h 525"/>
                <a:gd name="T92" fmla="*/ 154 w 310"/>
                <a:gd name="T93" fmla="*/ 490 h 525"/>
                <a:gd name="T94" fmla="*/ 161 w 310"/>
                <a:gd name="T95" fmla="*/ 473 h 525"/>
                <a:gd name="T96" fmla="*/ 161 w 310"/>
                <a:gd name="T97" fmla="*/ 464 h 525"/>
                <a:gd name="T98" fmla="*/ 171 w 310"/>
                <a:gd name="T99" fmla="*/ 461 h 525"/>
                <a:gd name="T100" fmla="*/ 175 w 310"/>
                <a:gd name="T101" fmla="*/ 459 h 525"/>
                <a:gd name="T102" fmla="*/ 185 w 310"/>
                <a:gd name="T103" fmla="*/ 473 h 525"/>
                <a:gd name="T104" fmla="*/ 204 w 310"/>
                <a:gd name="T105" fmla="*/ 476 h 525"/>
                <a:gd name="T106" fmla="*/ 213 w 310"/>
                <a:gd name="T107" fmla="*/ 466 h 525"/>
                <a:gd name="T108" fmla="*/ 218 w 310"/>
                <a:gd name="T109" fmla="*/ 440 h 525"/>
                <a:gd name="T110" fmla="*/ 225 w 310"/>
                <a:gd name="T111" fmla="*/ 440 h 525"/>
                <a:gd name="T112" fmla="*/ 242 w 310"/>
                <a:gd name="T113" fmla="*/ 414 h 525"/>
                <a:gd name="T114" fmla="*/ 253 w 310"/>
                <a:gd name="T115" fmla="*/ 398 h 525"/>
                <a:gd name="T116" fmla="*/ 260 w 310"/>
                <a:gd name="T117" fmla="*/ 376 h 525"/>
                <a:gd name="T118" fmla="*/ 296 w 310"/>
                <a:gd name="T119" fmla="*/ 36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0" h="525">
                  <a:moveTo>
                    <a:pt x="308" y="355"/>
                  </a:moveTo>
                  <a:lnTo>
                    <a:pt x="310" y="353"/>
                  </a:lnTo>
                  <a:lnTo>
                    <a:pt x="310" y="350"/>
                  </a:lnTo>
                  <a:lnTo>
                    <a:pt x="308" y="350"/>
                  </a:lnTo>
                  <a:lnTo>
                    <a:pt x="303" y="350"/>
                  </a:lnTo>
                  <a:lnTo>
                    <a:pt x="301" y="350"/>
                  </a:lnTo>
                  <a:lnTo>
                    <a:pt x="301" y="348"/>
                  </a:lnTo>
                  <a:lnTo>
                    <a:pt x="301" y="348"/>
                  </a:lnTo>
                  <a:lnTo>
                    <a:pt x="303" y="343"/>
                  </a:lnTo>
                  <a:lnTo>
                    <a:pt x="305" y="341"/>
                  </a:lnTo>
                  <a:lnTo>
                    <a:pt x="303" y="338"/>
                  </a:lnTo>
                  <a:lnTo>
                    <a:pt x="303" y="336"/>
                  </a:lnTo>
                  <a:lnTo>
                    <a:pt x="298" y="334"/>
                  </a:lnTo>
                  <a:lnTo>
                    <a:pt x="298" y="331"/>
                  </a:lnTo>
                  <a:lnTo>
                    <a:pt x="301" y="327"/>
                  </a:lnTo>
                  <a:lnTo>
                    <a:pt x="303" y="327"/>
                  </a:lnTo>
                  <a:lnTo>
                    <a:pt x="301" y="315"/>
                  </a:lnTo>
                  <a:lnTo>
                    <a:pt x="301" y="305"/>
                  </a:lnTo>
                  <a:lnTo>
                    <a:pt x="298" y="296"/>
                  </a:lnTo>
                  <a:lnTo>
                    <a:pt x="298" y="286"/>
                  </a:lnTo>
                  <a:lnTo>
                    <a:pt x="296" y="277"/>
                  </a:lnTo>
                  <a:lnTo>
                    <a:pt x="294" y="265"/>
                  </a:lnTo>
                  <a:lnTo>
                    <a:pt x="294" y="256"/>
                  </a:lnTo>
                  <a:lnTo>
                    <a:pt x="291" y="246"/>
                  </a:lnTo>
                  <a:lnTo>
                    <a:pt x="291" y="237"/>
                  </a:lnTo>
                  <a:lnTo>
                    <a:pt x="289" y="227"/>
                  </a:lnTo>
                  <a:lnTo>
                    <a:pt x="289" y="215"/>
                  </a:lnTo>
                  <a:lnTo>
                    <a:pt x="286" y="206"/>
                  </a:lnTo>
                  <a:lnTo>
                    <a:pt x="286" y="196"/>
                  </a:lnTo>
                  <a:lnTo>
                    <a:pt x="284" y="187"/>
                  </a:lnTo>
                  <a:lnTo>
                    <a:pt x="284" y="177"/>
                  </a:lnTo>
                  <a:lnTo>
                    <a:pt x="282" y="166"/>
                  </a:lnTo>
                  <a:lnTo>
                    <a:pt x="282" y="156"/>
                  </a:lnTo>
                  <a:lnTo>
                    <a:pt x="279" y="147"/>
                  </a:lnTo>
                  <a:lnTo>
                    <a:pt x="277" y="137"/>
                  </a:lnTo>
                  <a:lnTo>
                    <a:pt x="277" y="128"/>
                  </a:lnTo>
                  <a:lnTo>
                    <a:pt x="275" y="116"/>
                  </a:lnTo>
                  <a:lnTo>
                    <a:pt x="275" y="106"/>
                  </a:lnTo>
                  <a:lnTo>
                    <a:pt x="272" y="97"/>
                  </a:lnTo>
                  <a:lnTo>
                    <a:pt x="272" y="87"/>
                  </a:lnTo>
                  <a:lnTo>
                    <a:pt x="270" y="78"/>
                  </a:lnTo>
                  <a:lnTo>
                    <a:pt x="270" y="66"/>
                  </a:lnTo>
                  <a:lnTo>
                    <a:pt x="268" y="57"/>
                  </a:lnTo>
                  <a:lnTo>
                    <a:pt x="268" y="47"/>
                  </a:lnTo>
                  <a:lnTo>
                    <a:pt x="263" y="28"/>
                  </a:lnTo>
                  <a:lnTo>
                    <a:pt x="263" y="16"/>
                  </a:lnTo>
                  <a:lnTo>
                    <a:pt x="260" y="7"/>
                  </a:lnTo>
                  <a:lnTo>
                    <a:pt x="260" y="0"/>
                  </a:lnTo>
                  <a:lnTo>
                    <a:pt x="253" y="2"/>
                  </a:lnTo>
                  <a:lnTo>
                    <a:pt x="246" y="2"/>
                  </a:lnTo>
                  <a:lnTo>
                    <a:pt x="239" y="5"/>
                  </a:lnTo>
                  <a:lnTo>
                    <a:pt x="232" y="5"/>
                  </a:lnTo>
                  <a:lnTo>
                    <a:pt x="225" y="5"/>
                  </a:lnTo>
                  <a:lnTo>
                    <a:pt x="215" y="7"/>
                  </a:lnTo>
                  <a:lnTo>
                    <a:pt x="208" y="7"/>
                  </a:lnTo>
                  <a:lnTo>
                    <a:pt x="201" y="9"/>
                  </a:lnTo>
                  <a:lnTo>
                    <a:pt x="194" y="9"/>
                  </a:lnTo>
                  <a:lnTo>
                    <a:pt x="187" y="9"/>
                  </a:lnTo>
                  <a:lnTo>
                    <a:pt x="180" y="12"/>
                  </a:lnTo>
                  <a:lnTo>
                    <a:pt x="173" y="12"/>
                  </a:lnTo>
                  <a:lnTo>
                    <a:pt x="166" y="14"/>
                  </a:lnTo>
                  <a:lnTo>
                    <a:pt x="152" y="14"/>
                  </a:lnTo>
                  <a:lnTo>
                    <a:pt x="145" y="16"/>
                  </a:lnTo>
                  <a:lnTo>
                    <a:pt x="137" y="16"/>
                  </a:lnTo>
                  <a:lnTo>
                    <a:pt x="128" y="19"/>
                  </a:lnTo>
                  <a:lnTo>
                    <a:pt x="121" y="19"/>
                  </a:lnTo>
                  <a:lnTo>
                    <a:pt x="107" y="21"/>
                  </a:lnTo>
                  <a:lnTo>
                    <a:pt x="100" y="21"/>
                  </a:lnTo>
                  <a:lnTo>
                    <a:pt x="92" y="21"/>
                  </a:lnTo>
                  <a:lnTo>
                    <a:pt x="85" y="24"/>
                  </a:lnTo>
                  <a:lnTo>
                    <a:pt x="78" y="24"/>
                  </a:lnTo>
                  <a:lnTo>
                    <a:pt x="71" y="26"/>
                  </a:lnTo>
                  <a:lnTo>
                    <a:pt x="69" y="26"/>
                  </a:lnTo>
                  <a:lnTo>
                    <a:pt x="52" y="38"/>
                  </a:lnTo>
                  <a:lnTo>
                    <a:pt x="36" y="45"/>
                  </a:lnTo>
                  <a:lnTo>
                    <a:pt x="26" y="47"/>
                  </a:lnTo>
                  <a:lnTo>
                    <a:pt x="19" y="45"/>
                  </a:lnTo>
                  <a:lnTo>
                    <a:pt x="17" y="45"/>
                  </a:lnTo>
                  <a:lnTo>
                    <a:pt x="14" y="45"/>
                  </a:lnTo>
                  <a:lnTo>
                    <a:pt x="14" y="42"/>
                  </a:lnTo>
                  <a:lnTo>
                    <a:pt x="14" y="40"/>
                  </a:lnTo>
                  <a:lnTo>
                    <a:pt x="10" y="42"/>
                  </a:lnTo>
                  <a:lnTo>
                    <a:pt x="7" y="40"/>
                  </a:lnTo>
                  <a:lnTo>
                    <a:pt x="5" y="38"/>
                  </a:lnTo>
                  <a:lnTo>
                    <a:pt x="5" y="38"/>
                  </a:lnTo>
                  <a:lnTo>
                    <a:pt x="7" y="57"/>
                  </a:lnTo>
                  <a:lnTo>
                    <a:pt x="7" y="73"/>
                  </a:lnTo>
                  <a:lnTo>
                    <a:pt x="10" y="90"/>
                  </a:lnTo>
                  <a:lnTo>
                    <a:pt x="12" y="109"/>
                  </a:lnTo>
                  <a:lnTo>
                    <a:pt x="14" y="125"/>
                  </a:lnTo>
                  <a:lnTo>
                    <a:pt x="17" y="144"/>
                  </a:lnTo>
                  <a:lnTo>
                    <a:pt x="17" y="161"/>
                  </a:lnTo>
                  <a:lnTo>
                    <a:pt x="19" y="180"/>
                  </a:lnTo>
                  <a:lnTo>
                    <a:pt x="22" y="196"/>
                  </a:lnTo>
                  <a:lnTo>
                    <a:pt x="24" y="215"/>
                  </a:lnTo>
                  <a:lnTo>
                    <a:pt x="26" y="232"/>
                  </a:lnTo>
                  <a:lnTo>
                    <a:pt x="29" y="267"/>
                  </a:lnTo>
                  <a:lnTo>
                    <a:pt x="31" y="286"/>
                  </a:lnTo>
                  <a:lnTo>
                    <a:pt x="33" y="303"/>
                  </a:lnTo>
                  <a:lnTo>
                    <a:pt x="36" y="322"/>
                  </a:lnTo>
                  <a:lnTo>
                    <a:pt x="36" y="327"/>
                  </a:lnTo>
                  <a:lnTo>
                    <a:pt x="36" y="327"/>
                  </a:lnTo>
                  <a:lnTo>
                    <a:pt x="31" y="331"/>
                  </a:lnTo>
                  <a:lnTo>
                    <a:pt x="29" y="331"/>
                  </a:lnTo>
                  <a:lnTo>
                    <a:pt x="29" y="336"/>
                  </a:lnTo>
                  <a:lnTo>
                    <a:pt x="29" y="336"/>
                  </a:lnTo>
                  <a:lnTo>
                    <a:pt x="31" y="341"/>
                  </a:lnTo>
                  <a:lnTo>
                    <a:pt x="31" y="345"/>
                  </a:lnTo>
                  <a:lnTo>
                    <a:pt x="26" y="353"/>
                  </a:lnTo>
                  <a:lnTo>
                    <a:pt x="26" y="357"/>
                  </a:lnTo>
                  <a:lnTo>
                    <a:pt x="26" y="360"/>
                  </a:lnTo>
                  <a:lnTo>
                    <a:pt x="29" y="360"/>
                  </a:lnTo>
                  <a:lnTo>
                    <a:pt x="29" y="360"/>
                  </a:lnTo>
                  <a:lnTo>
                    <a:pt x="33" y="362"/>
                  </a:lnTo>
                  <a:lnTo>
                    <a:pt x="33" y="364"/>
                  </a:lnTo>
                  <a:lnTo>
                    <a:pt x="36" y="369"/>
                  </a:lnTo>
                  <a:lnTo>
                    <a:pt x="36" y="371"/>
                  </a:lnTo>
                  <a:lnTo>
                    <a:pt x="38" y="371"/>
                  </a:lnTo>
                  <a:lnTo>
                    <a:pt x="40" y="374"/>
                  </a:lnTo>
                  <a:lnTo>
                    <a:pt x="40" y="376"/>
                  </a:lnTo>
                  <a:lnTo>
                    <a:pt x="43" y="381"/>
                  </a:lnTo>
                  <a:lnTo>
                    <a:pt x="40" y="383"/>
                  </a:lnTo>
                  <a:lnTo>
                    <a:pt x="40" y="383"/>
                  </a:lnTo>
                  <a:lnTo>
                    <a:pt x="40" y="386"/>
                  </a:lnTo>
                  <a:lnTo>
                    <a:pt x="43" y="390"/>
                  </a:lnTo>
                  <a:lnTo>
                    <a:pt x="45" y="395"/>
                  </a:lnTo>
                  <a:lnTo>
                    <a:pt x="45" y="400"/>
                  </a:lnTo>
                  <a:lnTo>
                    <a:pt x="45" y="409"/>
                  </a:lnTo>
                  <a:lnTo>
                    <a:pt x="43" y="409"/>
                  </a:lnTo>
                  <a:lnTo>
                    <a:pt x="43" y="409"/>
                  </a:lnTo>
                  <a:lnTo>
                    <a:pt x="40" y="409"/>
                  </a:lnTo>
                  <a:lnTo>
                    <a:pt x="40" y="412"/>
                  </a:lnTo>
                  <a:lnTo>
                    <a:pt x="38" y="412"/>
                  </a:lnTo>
                  <a:lnTo>
                    <a:pt x="38" y="414"/>
                  </a:lnTo>
                  <a:lnTo>
                    <a:pt x="38" y="416"/>
                  </a:lnTo>
                  <a:lnTo>
                    <a:pt x="38" y="419"/>
                  </a:lnTo>
                  <a:lnTo>
                    <a:pt x="38" y="419"/>
                  </a:lnTo>
                  <a:lnTo>
                    <a:pt x="38" y="421"/>
                  </a:lnTo>
                  <a:lnTo>
                    <a:pt x="38" y="421"/>
                  </a:lnTo>
                  <a:lnTo>
                    <a:pt x="36" y="421"/>
                  </a:lnTo>
                  <a:lnTo>
                    <a:pt x="38" y="421"/>
                  </a:lnTo>
                  <a:lnTo>
                    <a:pt x="36" y="421"/>
                  </a:lnTo>
                  <a:lnTo>
                    <a:pt x="36" y="424"/>
                  </a:lnTo>
                  <a:lnTo>
                    <a:pt x="33" y="424"/>
                  </a:lnTo>
                  <a:lnTo>
                    <a:pt x="33" y="426"/>
                  </a:lnTo>
                  <a:lnTo>
                    <a:pt x="33" y="428"/>
                  </a:lnTo>
                  <a:lnTo>
                    <a:pt x="36" y="431"/>
                  </a:lnTo>
                  <a:lnTo>
                    <a:pt x="36" y="433"/>
                  </a:lnTo>
                  <a:lnTo>
                    <a:pt x="36" y="433"/>
                  </a:lnTo>
                  <a:lnTo>
                    <a:pt x="36" y="433"/>
                  </a:lnTo>
                  <a:lnTo>
                    <a:pt x="36" y="433"/>
                  </a:lnTo>
                  <a:lnTo>
                    <a:pt x="33" y="433"/>
                  </a:lnTo>
                  <a:lnTo>
                    <a:pt x="33" y="433"/>
                  </a:lnTo>
                  <a:lnTo>
                    <a:pt x="33" y="435"/>
                  </a:lnTo>
                  <a:lnTo>
                    <a:pt x="31" y="435"/>
                  </a:lnTo>
                  <a:lnTo>
                    <a:pt x="29" y="438"/>
                  </a:lnTo>
                  <a:lnTo>
                    <a:pt x="26" y="440"/>
                  </a:lnTo>
                  <a:lnTo>
                    <a:pt x="26" y="440"/>
                  </a:lnTo>
                  <a:lnTo>
                    <a:pt x="29" y="442"/>
                  </a:lnTo>
                  <a:lnTo>
                    <a:pt x="29" y="445"/>
                  </a:lnTo>
                  <a:lnTo>
                    <a:pt x="26" y="447"/>
                  </a:lnTo>
                  <a:lnTo>
                    <a:pt x="24" y="450"/>
                  </a:lnTo>
                  <a:lnTo>
                    <a:pt x="24" y="450"/>
                  </a:lnTo>
                  <a:lnTo>
                    <a:pt x="22" y="450"/>
                  </a:lnTo>
                  <a:lnTo>
                    <a:pt x="22" y="452"/>
                  </a:lnTo>
                  <a:lnTo>
                    <a:pt x="22" y="452"/>
                  </a:lnTo>
                  <a:lnTo>
                    <a:pt x="22" y="454"/>
                  </a:lnTo>
                  <a:lnTo>
                    <a:pt x="19" y="457"/>
                  </a:lnTo>
                  <a:lnTo>
                    <a:pt x="19" y="459"/>
                  </a:lnTo>
                  <a:lnTo>
                    <a:pt x="19" y="459"/>
                  </a:lnTo>
                  <a:lnTo>
                    <a:pt x="19" y="461"/>
                  </a:lnTo>
                  <a:lnTo>
                    <a:pt x="19" y="461"/>
                  </a:lnTo>
                  <a:lnTo>
                    <a:pt x="19" y="461"/>
                  </a:lnTo>
                  <a:lnTo>
                    <a:pt x="17" y="459"/>
                  </a:lnTo>
                  <a:lnTo>
                    <a:pt x="17" y="459"/>
                  </a:lnTo>
                  <a:lnTo>
                    <a:pt x="17" y="459"/>
                  </a:lnTo>
                  <a:lnTo>
                    <a:pt x="17" y="459"/>
                  </a:lnTo>
                  <a:lnTo>
                    <a:pt x="14" y="459"/>
                  </a:lnTo>
                  <a:lnTo>
                    <a:pt x="14" y="461"/>
                  </a:lnTo>
                  <a:lnTo>
                    <a:pt x="14" y="464"/>
                  </a:lnTo>
                  <a:lnTo>
                    <a:pt x="14" y="464"/>
                  </a:lnTo>
                  <a:lnTo>
                    <a:pt x="12" y="461"/>
                  </a:lnTo>
                  <a:lnTo>
                    <a:pt x="12" y="461"/>
                  </a:lnTo>
                  <a:lnTo>
                    <a:pt x="10" y="461"/>
                  </a:lnTo>
                  <a:lnTo>
                    <a:pt x="10" y="464"/>
                  </a:lnTo>
                  <a:lnTo>
                    <a:pt x="10" y="466"/>
                  </a:lnTo>
                  <a:lnTo>
                    <a:pt x="10" y="466"/>
                  </a:lnTo>
                  <a:lnTo>
                    <a:pt x="7" y="469"/>
                  </a:lnTo>
                  <a:lnTo>
                    <a:pt x="7" y="469"/>
                  </a:lnTo>
                  <a:lnTo>
                    <a:pt x="7" y="471"/>
                  </a:lnTo>
                  <a:lnTo>
                    <a:pt x="7" y="471"/>
                  </a:lnTo>
                  <a:lnTo>
                    <a:pt x="7" y="473"/>
                  </a:lnTo>
                  <a:lnTo>
                    <a:pt x="7" y="473"/>
                  </a:lnTo>
                  <a:lnTo>
                    <a:pt x="7" y="473"/>
                  </a:lnTo>
                  <a:lnTo>
                    <a:pt x="10" y="476"/>
                  </a:lnTo>
                  <a:lnTo>
                    <a:pt x="10" y="476"/>
                  </a:lnTo>
                  <a:lnTo>
                    <a:pt x="12" y="478"/>
                  </a:lnTo>
                  <a:lnTo>
                    <a:pt x="12" y="478"/>
                  </a:lnTo>
                  <a:lnTo>
                    <a:pt x="12" y="480"/>
                  </a:lnTo>
                  <a:lnTo>
                    <a:pt x="12" y="480"/>
                  </a:lnTo>
                  <a:lnTo>
                    <a:pt x="10" y="483"/>
                  </a:lnTo>
                  <a:lnTo>
                    <a:pt x="10" y="483"/>
                  </a:lnTo>
                  <a:lnTo>
                    <a:pt x="7" y="485"/>
                  </a:lnTo>
                  <a:lnTo>
                    <a:pt x="5" y="487"/>
                  </a:lnTo>
                  <a:lnTo>
                    <a:pt x="7" y="487"/>
                  </a:lnTo>
                  <a:lnTo>
                    <a:pt x="10" y="487"/>
                  </a:lnTo>
                  <a:lnTo>
                    <a:pt x="12" y="487"/>
                  </a:lnTo>
                  <a:lnTo>
                    <a:pt x="10" y="490"/>
                  </a:lnTo>
                  <a:lnTo>
                    <a:pt x="7" y="490"/>
                  </a:lnTo>
                  <a:lnTo>
                    <a:pt x="7" y="492"/>
                  </a:lnTo>
                  <a:lnTo>
                    <a:pt x="5" y="492"/>
                  </a:lnTo>
                  <a:lnTo>
                    <a:pt x="3" y="492"/>
                  </a:lnTo>
                  <a:lnTo>
                    <a:pt x="5" y="495"/>
                  </a:lnTo>
                  <a:lnTo>
                    <a:pt x="5" y="497"/>
                  </a:lnTo>
                  <a:lnTo>
                    <a:pt x="5" y="499"/>
                  </a:lnTo>
                  <a:lnTo>
                    <a:pt x="5" y="499"/>
                  </a:lnTo>
                  <a:lnTo>
                    <a:pt x="5" y="502"/>
                  </a:lnTo>
                  <a:lnTo>
                    <a:pt x="5" y="504"/>
                  </a:lnTo>
                  <a:lnTo>
                    <a:pt x="5" y="504"/>
                  </a:lnTo>
                  <a:lnTo>
                    <a:pt x="5" y="506"/>
                  </a:lnTo>
                  <a:lnTo>
                    <a:pt x="5" y="509"/>
                  </a:lnTo>
                  <a:lnTo>
                    <a:pt x="5" y="509"/>
                  </a:lnTo>
                  <a:lnTo>
                    <a:pt x="7" y="511"/>
                  </a:lnTo>
                  <a:lnTo>
                    <a:pt x="5" y="511"/>
                  </a:lnTo>
                  <a:lnTo>
                    <a:pt x="5" y="513"/>
                  </a:lnTo>
                  <a:lnTo>
                    <a:pt x="3" y="513"/>
                  </a:lnTo>
                  <a:lnTo>
                    <a:pt x="0" y="513"/>
                  </a:lnTo>
                  <a:lnTo>
                    <a:pt x="0" y="513"/>
                  </a:lnTo>
                  <a:lnTo>
                    <a:pt x="7" y="518"/>
                  </a:lnTo>
                  <a:lnTo>
                    <a:pt x="7" y="521"/>
                  </a:lnTo>
                  <a:lnTo>
                    <a:pt x="7" y="521"/>
                  </a:lnTo>
                  <a:lnTo>
                    <a:pt x="5" y="521"/>
                  </a:lnTo>
                  <a:lnTo>
                    <a:pt x="3" y="521"/>
                  </a:lnTo>
                  <a:lnTo>
                    <a:pt x="3" y="521"/>
                  </a:lnTo>
                  <a:lnTo>
                    <a:pt x="3" y="521"/>
                  </a:lnTo>
                  <a:lnTo>
                    <a:pt x="3" y="523"/>
                  </a:lnTo>
                  <a:lnTo>
                    <a:pt x="3" y="523"/>
                  </a:lnTo>
                  <a:lnTo>
                    <a:pt x="5" y="523"/>
                  </a:lnTo>
                  <a:lnTo>
                    <a:pt x="7" y="523"/>
                  </a:lnTo>
                  <a:lnTo>
                    <a:pt x="10" y="523"/>
                  </a:lnTo>
                  <a:lnTo>
                    <a:pt x="12" y="523"/>
                  </a:lnTo>
                  <a:lnTo>
                    <a:pt x="14" y="525"/>
                  </a:lnTo>
                  <a:lnTo>
                    <a:pt x="17" y="525"/>
                  </a:lnTo>
                  <a:lnTo>
                    <a:pt x="17" y="525"/>
                  </a:lnTo>
                  <a:lnTo>
                    <a:pt x="22" y="518"/>
                  </a:lnTo>
                  <a:lnTo>
                    <a:pt x="17" y="511"/>
                  </a:lnTo>
                  <a:lnTo>
                    <a:pt x="17" y="511"/>
                  </a:lnTo>
                  <a:lnTo>
                    <a:pt x="17" y="506"/>
                  </a:lnTo>
                  <a:lnTo>
                    <a:pt x="19" y="506"/>
                  </a:lnTo>
                  <a:lnTo>
                    <a:pt x="22" y="506"/>
                  </a:lnTo>
                  <a:lnTo>
                    <a:pt x="24" y="509"/>
                  </a:lnTo>
                  <a:lnTo>
                    <a:pt x="24" y="509"/>
                  </a:lnTo>
                  <a:lnTo>
                    <a:pt x="26" y="511"/>
                  </a:lnTo>
                  <a:lnTo>
                    <a:pt x="29" y="511"/>
                  </a:lnTo>
                  <a:lnTo>
                    <a:pt x="31" y="511"/>
                  </a:lnTo>
                  <a:lnTo>
                    <a:pt x="33" y="511"/>
                  </a:lnTo>
                  <a:lnTo>
                    <a:pt x="36" y="509"/>
                  </a:lnTo>
                  <a:lnTo>
                    <a:pt x="38" y="509"/>
                  </a:lnTo>
                  <a:lnTo>
                    <a:pt x="38" y="509"/>
                  </a:lnTo>
                  <a:lnTo>
                    <a:pt x="40" y="506"/>
                  </a:lnTo>
                  <a:lnTo>
                    <a:pt x="40" y="506"/>
                  </a:lnTo>
                  <a:lnTo>
                    <a:pt x="43" y="509"/>
                  </a:lnTo>
                  <a:lnTo>
                    <a:pt x="43" y="509"/>
                  </a:lnTo>
                  <a:lnTo>
                    <a:pt x="43" y="513"/>
                  </a:lnTo>
                  <a:lnTo>
                    <a:pt x="43" y="516"/>
                  </a:lnTo>
                  <a:lnTo>
                    <a:pt x="45" y="516"/>
                  </a:lnTo>
                  <a:lnTo>
                    <a:pt x="48" y="516"/>
                  </a:lnTo>
                  <a:lnTo>
                    <a:pt x="50" y="511"/>
                  </a:lnTo>
                  <a:lnTo>
                    <a:pt x="50" y="509"/>
                  </a:lnTo>
                  <a:lnTo>
                    <a:pt x="50" y="506"/>
                  </a:lnTo>
                  <a:lnTo>
                    <a:pt x="48" y="502"/>
                  </a:lnTo>
                  <a:lnTo>
                    <a:pt x="48" y="499"/>
                  </a:lnTo>
                  <a:lnTo>
                    <a:pt x="48" y="499"/>
                  </a:lnTo>
                  <a:lnTo>
                    <a:pt x="48" y="497"/>
                  </a:lnTo>
                  <a:lnTo>
                    <a:pt x="48" y="497"/>
                  </a:lnTo>
                  <a:lnTo>
                    <a:pt x="50" y="497"/>
                  </a:lnTo>
                  <a:lnTo>
                    <a:pt x="50" y="499"/>
                  </a:lnTo>
                  <a:lnTo>
                    <a:pt x="50" y="499"/>
                  </a:lnTo>
                  <a:lnTo>
                    <a:pt x="50" y="502"/>
                  </a:lnTo>
                  <a:lnTo>
                    <a:pt x="55" y="504"/>
                  </a:lnTo>
                  <a:lnTo>
                    <a:pt x="59" y="504"/>
                  </a:lnTo>
                  <a:lnTo>
                    <a:pt x="62" y="502"/>
                  </a:lnTo>
                  <a:lnTo>
                    <a:pt x="66" y="499"/>
                  </a:lnTo>
                  <a:lnTo>
                    <a:pt x="69" y="499"/>
                  </a:lnTo>
                  <a:lnTo>
                    <a:pt x="71" y="499"/>
                  </a:lnTo>
                  <a:lnTo>
                    <a:pt x="74" y="502"/>
                  </a:lnTo>
                  <a:lnTo>
                    <a:pt x="76" y="502"/>
                  </a:lnTo>
                  <a:lnTo>
                    <a:pt x="76" y="504"/>
                  </a:lnTo>
                  <a:lnTo>
                    <a:pt x="83" y="506"/>
                  </a:lnTo>
                  <a:lnTo>
                    <a:pt x="88" y="506"/>
                  </a:lnTo>
                  <a:lnTo>
                    <a:pt x="88" y="509"/>
                  </a:lnTo>
                  <a:lnTo>
                    <a:pt x="90" y="509"/>
                  </a:lnTo>
                  <a:lnTo>
                    <a:pt x="92" y="509"/>
                  </a:lnTo>
                  <a:lnTo>
                    <a:pt x="92" y="509"/>
                  </a:lnTo>
                  <a:lnTo>
                    <a:pt x="95" y="509"/>
                  </a:lnTo>
                  <a:lnTo>
                    <a:pt x="95" y="511"/>
                  </a:lnTo>
                  <a:lnTo>
                    <a:pt x="95" y="511"/>
                  </a:lnTo>
                  <a:lnTo>
                    <a:pt x="97" y="513"/>
                  </a:lnTo>
                  <a:lnTo>
                    <a:pt x="97" y="513"/>
                  </a:lnTo>
                  <a:lnTo>
                    <a:pt x="100" y="516"/>
                  </a:lnTo>
                  <a:lnTo>
                    <a:pt x="102" y="513"/>
                  </a:lnTo>
                  <a:lnTo>
                    <a:pt x="102" y="509"/>
                  </a:lnTo>
                  <a:lnTo>
                    <a:pt x="104" y="502"/>
                  </a:lnTo>
                  <a:lnTo>
                    <a:pt x="107" y="499"/>
                  </a:lnTo>
                  <a:lnTo>
                    <a:pt x="107" y="497"/>
                  </a:lnTo>
                  <a:lnTo>
                    <a:pt x="107" y="497"/>
                  </a:lnTo>
                  <a:lnTo>
                    <a:pt x="109" y="495"/>
                  </a:lnTo>
                  <a:lnTo>
                    <a:pt x="116" y="495"/>
                  </a:lnTo>
                  <a:lnTo>
                    <a:pt x="116" y="495"/>
                  </a:lnTo>
                  <a:lnTo>
                    <a:pt x="119" y="492"/>
                  </a:lnTo>
                  <a:lnTo>
                    <a:pt x="121" y="487"/>
                  </a:lnTo>
                  <a:lnTo>
                    <a:pt x="126" y="485"/>
                  </a:lnTo>
                  <a:lnTo>
                    <a:pt x="128" y="487"/>
                  </a:lnTo>
                  <a:lnTo>
                    <a:pt x="128" y="492"/>
                  </a:lnTo>
                  <a:lnTo>
                    <a:pt x="130" y="495"/>
                  </a:lnTo>
                  <a:lnTo>
                    <a:pt x="135" y="497"/>
                  </a:lnTo>
                  <a:lnTo>
                    <a:pt x="137" y="497"/>
                  </a:lnTo>
                  <a:lnTo>
                    <a:pt x="142" y="495"/>
                  </a:lnTo>
                  <a:lnTo>
                    <a:pt x="145" y="495"/>
                  </a:lnTo>
                  <a:lnTo>
                    <a:pt x="142" y="499"/>
                  </a:lnTo>
                  <a:lnTo>
                    <a:pt x="142" y="499"/>
                  </a:lnTo>
                  <a:lnTo>
                    <a:pt x="145" y="502"/>
                  </a:lnTo>
                  <a:lnTo>
                    <a:pt x="147" y="502"/>
                  </a:lnTo>
                  <a:lnTo>
                    <a:pt x="149" y="499"/>
                  </a:lnTo>
                  <a:lnTo>
                    <a:pt x="149" y="497"/>
                  </a:lnTo>
                  <a:lnTo>
                    <a:pt x="149" y="495"/>
                  </a:lnTo>
                  <a:lnTo>
                    <a:pt x="149" y="492"/>
                  </a:lnTo>
                  <a:lnTo>
                    <a:pt x="154" y="490"/>
                  </a:lnTo>
                  <a:lnTo>
                    <a:pt x="154" y="490"/>
                  </a:lnTo>
                  <a:lnTo>
                    <a:pt x="154" y="487"/>
                  </a:lnTo>
                  <a:lnTo>
                    <a:pt x="154" y="480"/>
                  </a:lnTo>
                  <a:lnTo>
                    <a:pt x="154" y="478"/>
                  </a:lnTo>
                  <a:lnTo>
                    <a:pt x="154" y="476"/>
                  </a:lnTo>
                  <a:lnTo>
                    <a:pt x="156" y="476"/>
                  </a:lnTo>
                  <a:lnTo>
                    <a:pt x="159" y="473"/>
                  </a:lnTo>
                  <a:lnTo>
                    <a:pt x="161" y="473"/>
                  </a:lnTo>
                  <a:lnTo>
                    <a:pt x="161" y="471"/>
                  </a:lnTo>
                  <a:lnTo>
                    <a:pt x="161" y="469"/>
                  </a:lnTo>
                  <a:lnTo>
                    <a:pt x="159" y="466"/>
                  </a:lnTo>
                  <a:lnTo>
                    <a:pt x="159" y="466"/>
                  </a:lnTo>
                  <a:lnTo>
                    <a:pt x="159" y="464"/>
                  </a:lnTo>
                  <a:lnTo>
                    <a:pt x="159" y="464"/>
                  </a:lnTo>
                  <a:lnTo>
                    <a:pt x="161" y="464"/>
                  </a:lnTo>
                  <a:lnTo>
                    <a:pt x="161" y="466"/>
                  </a:lnTo>
                  <a:lnTo>
                    <a:pt x="161" y="466"/>
                  </a:lnTo>
                  <a:lnTo>
                    <a:pt x="163" y="466"/>
                  </a:lnTo>
                  <a:lnTo>
                    <a:pt x="166" y="466"/>
                  </a:lnTo>
                  <a:lnTo>
                    <a:pt x="168" y="464"/>
                  </a:lnTo>
                  <a:lnTo>
                    <a:pt x="171" y="461"/>
                  </a:lnTo>
                  <a:lnTo>
                    <a:pt x="171" y="461"/>
                  </a:lnTo>
                  <a:lnTo>
                    <a:pt x="168" y="461"/>
                  </a:lnTo>
                  <a:lnTo>
                    <a:pt x="166" y="459"/>
                  </a:lnTo>
                  <a:lnTo>
                    <a:pt x="163" y="457"/>
                  </a:lnTo>
                  <a:lnTo>
                    <a:pt x="166" y="457"/>
                  </a:lnTo>
                  <a:lnTo>
                    <a:pt x="168" y="457"/>
                  </a:lnTo>
                  <a:lnTo>
                    <a:pt x="168" y="457"/>
                  </a:lnTo>
                  <a:lnTo>
                    <a:pt x="175" y="459"/>
                  </a:lnTo>
                  <a:lnTo>
                    <a:pt x="175" y="461"/>
                  </a:lnTo>
                  <a:lnTo>
                    <a:pt x="175" y="466"/>
                  </a:lnTo>
                  <a:lnTo>
                    <a:pt x="175" y="469"/>
                  </a:lnTo>
                  <a:lnTo>
                    <a:pt x="178" y="471"/>
                  </a:lnTo>
                  <a:lnTo>
                    <a:pt x="180" y="471"/>
                  </a:lnTo>
                  <a:lnTo>
                    <a:pt x="182" y="473"/>
                  </a:lnTo>
                  <a:lnTo>
                    <a:pt x="185" y="473"/>
                  </a:lnTo>
                  <a:lnTo>
                    <a:pt x="187" y="476"/>
                  </a:lnTo>
                  <a:lnTo>
                    <a:pt x="192" y="476"/>
                  </a:lnTo>
                  <a:lnTo>
                    <a:pt x="194" y="476"/>
                  </a:lnTo>
                  <a:lnTo>
                    <a:pt x="199" y="478"/>
                  </a:lnTo>
                  <a:lnTo>
                    <a:pt x="201" y="480"/>
                  </a:lnTo>
                  <a:lnTo>
                    <a:pt x="201" y="478"/>
                  </a:lnTo>
                  <a:lnTo>
                    <a:pt x="204" y="476"/>
                  </a:lnTo>
                  <a:lnTo>
                    <a:pt x="204" y="476"/>
                  </a:lnTo>
                  <a:lnTo>
                    <a:pt x="208" y="473"/>
                  </a:lnTo>
                  <a:lnTo>
                    <a:pt x="211" y="473"/>
                  </a:lnTo>
                  <a:lnTo>
                    <a:pt x="211" y="473"/>
                  </a:lnTo>
                  <a:lnTo>
                    <a:pt x="211" y="471"/>
                  </a:lnTo>
                  <a:lnTo>
                    <a:pt x="213" y="471"/>
                  </a:lnTo>
                  <a:lnTo>
                    <a:pt x="213" y="466"/>
                  </a:lnTo>
                  <a:lnTo>
                    <a:pt x="213" y="454"/>
                  </a:lnTo>
                  <a:lnTo>
                    <a:pt x="213" y="452"/>
                  </a:lnTo>
                  <a:lnTo>
                    <a:pt x="213" y="450"/>
                  </a:lnTo>
                  <a:lnTo>
                    <a:pt x="213" y="447"/>
                  </a:lnTo>
                  <a:lnTo>
                    <a:pt x="215" y="445"/>
                  </a:lnTo>
                  <a:lnTo>
                    <a:pt x="215" y="445"/>
                  </a:lnTo>
                  <a:lnTo>
                    <a:pt x="218" y="440"/>
                  </a:lnTo>
                  <a:lnTo>
                    <a:pt x="218" y="438"/>
                  </a:lnTo>
                  <a:lnTo>
                    <a:pt x="220" y="438"/>
                  </a:lnTo>
                  <a:lnTo>
                    <a:pt x="223" y="438"/>
                  </a:lnTo>
                  <a:lnTo>
                    <a:pt x="223" y="438"/>
                  </a:lnTo>
                  <a:lnTo>
                    <a:pt x="223" y="438"/>
                  </a:lnTo>
                  <a:lnTo>
                    <a:pt x="225" y="440"/>
                  </a:lnTo>
                  <a:lnTo>
                    <a:pt x="225" y="440"/>
                  </a:lnTo>
                  <a:lnTo>
                    <a:pt x="230" y="438"/>
                  </a:lnTo>
                  <a:lnTo>
                    <a:pt x="230" y="435"/>
                  </a:lnTo>
                  <a:lnTo>
                    <a:pt x="234" y="433"/>
                  </a:lnTo>
                  <a:lnTo>
                    <a:pt x="234" y="428"/>
                  </a:lnTo>
                  <a:lnTo>
                    <a:pt x="237" y="416"/>
                  </a:lnTo>
                  <a:lnTo>
                    <a:pt x="239" y="414"/>
                  </a:lnTo>
                  <a:lnTo>
                    <a:pt x="242" y="414"/>
                  </a:lnTo>
                  <a:lnTo>
                    <a:pt x="244" y="412"/>
                  </a:lnTo>
                  <a:lnTo>
                    <a:pt x="246" y="412"/>
                  </a:lnTo>
                  <a:lnTo>
                    <a:pt x="246" y="409"/>
                  </a:lnTo>
                  <a:lnTo>
                    <a:pt x="249" y="407"/>
                  </a:lnTo>
                  <a:lnTo>
                    <a:pt x="253" y="402"/>
                  </a:lnTo>
                  <a:lnTo>
                    <a:pt x="253" y="400"/>
                  </a:lnTo>
                  <a:lnTo>
                    <a:pt x="253" y="398"/>
                  </a:lnTo>
                  <a:lnTo>
                    <a:pt x="251" y="393"/>
                  </a:lnTo>
                  <a:lnTo>
                    <a:pt x="249" y="386"/>
                  </a:lnTo>
                  <a:lnTo>
                    <a:pt x="249" y="383"/>
                  </a:lnTo>
                  <a:lnTo>
                    <a:pt x="249" y="381"/>
                  </a:lnTo>
                  <a:lnTo>
                    <a:pt x="246" y="379"/>
                  </a:lnTo>
                  <a:lnTo>
                    <a:pt x="249" y="379"/>
                  </a:lnTo>
                  <a:lnTo>
                    <a:pt x="260" y="376"/>
                  </a:lnTo>
                  <a:lnTo>
                    <a:pt x="265" y="374"/>
                  </a:lnTo>
                  <a:lnTo>
                    <a:pt x="268" y="376"/>
                  </a:lnTo>
                  <a:lnTo>
                    <a:pt x="272" y="379"/>
                  </a:lnTo>
                  <a:lnTo>
                    <a:pt x="275" y="381"/>
                  </a:lnTo>
                  <a:lnTo>
                    <a:pt x="277" y="379"/>
                  </a:lnTo>
                  <a:lnTo>
                    <a:pt x="291" y="367"/>
                  </a:lnTo>
                  <a:lnTo>
                    <a:pt x="296" y="364"/>
                  </a:lnTo>
                  <a:lnTo>
                    <a:pt x="301" y="364"/>
                  </a:lnTo>
                  <a:lnTo>
                    <a:pt x="308" y="364"/>
                  </a:lnTo>
                  <a:lnTo>
                    <a:pt x="310" y="362"/>
                  </a:lnTo>
                  <a:lnTo>
                    <a:pt x="308" y="360"/>
                  </a:lnTo>
                  <a:lnTo>
                    <a:pt x="308" y="355"/>
                  </a:lnTo>
                  <a:lnTo>
                    <a:pt x="308" y="355"/>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41">
              <a:extLst>
                <a:ext uri="{FF2B5EF4-FFF2-40B4-BE49-F238E27FC236}">
                  <a16:creationId xmlns:a16="http://schemas.microsoft.com/office/drawing/2014/main" xmlns="" id="{E9899E7C-C96B-48B0-89BF-58F98CC705A2}"/>
                </a:ext>
              </a:extLst>
            </p:cNvPr>
            <p:cNvSpPr>
              <a:spLocks/>
            </p:cNvSpPr>
            <p:nvPr/>
          </p:nvSpPr>
          <p:spPr bwMode="auto">
            <a:xfrm>
              <a:off x="9220843" y="3188950"/>
              <a:ext cx="399127" cy="680689"/>
            </a:xfrm>
            <a:custGeom>
              <a:avLst/>
              <a:gdLst>
                <a:gd name="T0" fmla="*/ 395 w 404"/>
                <a:gd name="T1" fmla="*/ 423 h 689"/>
                <a:gd name="T2" fmla="*/ 390 w 404"/>
                <a:gd name="T3" fmla="*/ 397 h 689"/>
                <a:gd name="T4" fmla="*/ 392 w 404"/>
                <a:gd name="T5" fmla="*/ 355 h 689"/>
                <a:gd name="T6" fmla="*/ 373 w 404"/>
                <a:gd name="T7" fmla="*/ 177 h 689"/>
                <a:gd name="T8" fmla="*/ 352 w 404"/>
                <a:gd name="T9" fmla="*/ 68 h 689"/>
                <a:gd name="T10" fmla="*/ 338 w 404"/>
                <a:gd name="T11" fmla="*/ 45 h 689"/>
                <a:gd name="T12" fmla="*/ 326 w 404"/>
                <a:gd name="T13" fmla="*/ 16 h 689"/>
                <a:gd name="T14" fmla="*/ 276 w 404"/>
                <a:gd name="T15" fmla="*/ 5 h 689"/>
                <a:gd name="T16" fmla="*/ 127 w 404"/>
                <a:gd name="T17" fmla="*/ 16 h 689"/>
                <a:gd name="T18" fmla="*/ 61 w 404"/>
                <a:gd name="T19" fmla="*/ 21 h 689"/>
                <a:gd name="T20" fmla="*/ 61 w 404"/>
                <a:gd name="T21" fmla="*/ 21 h 689"/>
                <a:gd name="T22" fmla="*/ 85 w 404"/>
                <a:gd name="T23" fmla="*/ 45 h 689"/>
                <a:gd name="T24" fmla="*/ 104 w 404"/>
                <a:gd name="T25" fmla="*/ 61 h 689"/>
                <a:gd name="T26" fmla="*/ 113 w 404"/>
                <a:gd name="T27" fmla="*/ 78 h 689"/>
                <a:gd name="T28" fmla="*/ 101 w 404"/>
                <a:gd name="T29" fmla="*/ 111 h 689"/>
                <a:gd name="T30" fmla="*/ 99 w 404"/>
                <a:gd name="T31" fmla="*/ 128 h 689"/>
                <a:gd name="T32" fmla="*/ 75 w 404"/>
                <a:gd name="T33" fmla="*/ 144 h 689"/>
                <a:gd name="T34" fmla="*/ 30 w 404"/>
                <a:gd name="T35" fmla="*/ 173 h 689"/>
                <a:gd name="T36" fmla="*/ 47 w 404"/>
                <a:gd name="T37" fmla="*/ 201 h 689"/>
                <a:gd name="T38" fmla="*/ 35 w 404"/>
                <a:gd name="T39" fmla="*/ 241 h 689"/>
                <a:gd name="T40" fmla="*/ 7 w 404"/>
                <a:gd name="T41" fmla="*/ 265 h 689"/>
                <a:gd name="T42" fmla="*/ 12 w 404"/>
                <a:gd name="T43" fmla="*/ 281 h 689"/>
                <a:gd name="T44" fmla="*/ 0 w 404"/>
                <a:gd name="T45" fmla="*/ 315 h 689"/>
                <a:gd name="T46" fmla="*/ 9 w 404"/>
                <a:gd name="T47" fmla="*/ 348 h 689"/>
                <a:gd name="T48" fmla="*/ 16 w 404"/>
                <a:gd name="T49" fmla="*/ 364 h 689"/>
                <a:gd name="T50" fmla="*/ 75 w 404"/>
                <a:gd name="T51" fmla="*/ 414 h 689"/>
                <a:gd name="T52" fmla="*/ 87 w 404"/>
                <a:gd name="T53" fmla="*/ 438 h 689"/>
                <a:gd name="T54" fmla="*/ 92 w 404"/>
                <a:gd name="T55" fmla="*/ 452 h 689"/>
                <a:gd name="T56" fmla="*/ 123 w 404"/>
                <a:gd name="T57" fmla="*/ 457 h 689"/>
                <a:gd name="T58" fmla="*/ 146 w 404"/>
                <a:gd name="T59" fmla="*/ 478 h 689"/>
                <a:gd name="T60" fmla="*/ 132 w 404"/>
                <a:gd name="T61" fmla="*/ 528 h 689"/>
                <a:gd name="T62" fmla="*/ 142 w 404"/>
                <a:gd name="T63" fmla="*/ 554 h 689"/>
                <a:gd name="T64" fmla="*/ 163 w 404"/>
                <a:gd name="T65" fmla="*/ 570 h 689"/>
                <a:gd name="T66" fmla="*/ 198 w 404"/>
                <a:gd name="T67" fmla="*/ 587 h 689"/>
                <a:gd name="T68" fmla="*/ 222 w 404"/>
                <a:gd name="T69" fmla="*/ 610 h 689"/>
                <a:gd name="T70" fmla="*/ 234 w 404"/>
                <a:gd name="T71" fmla="*/ 639 h 689"/>
                <a:gd name="T72" fmla="*/ 232 w 404"/>
                <a:gd name="T73" fmla="*/ 660 h 689"/>
                <a:gd name="T74" fmla="*/ 253 w 404"/>
                <a:gd name="T75" fmla="*/ 686 h 689"/>
                <a:gd name="T76" fmla="*/ 253 w 404"/>
                <a:gd name="T77" fmla="*/ 677 h 689"/>
                <a:gd name="T78" fmla="*/ 262 w 404"/>
                <a:gd name="T79" fmla="*/ 686 h 689"/>
                <a:gd name="T80" fmla="*/ 265 w 404"/>
                <a:gd name="T81" fmla="*/ 681 h 689"/>
                <a:gd name="T82" fmla="*/ 288 w 404"/>
                <a:gd name="T83" fmla="*/ 655 h 689"/>
                <a:gd name="T84" fmla="*/ 331 w 404"/>
                <a:gd name="T85" fmla="*/ 651 h 689"/>
                <a:gd name="T86" fmla="*/ 338 w 404"/>
                <a:gd name="T87" fmla="*/ 627 h 689"/>
                <a:gd name="T88" fmla="*/ 357 w 404"/>
                <a:gd name="T89" fmla="*/ 599 h 689"/>
                <a:gd name="T90" fmla="*/ 366 w 404"/>
                <a:gd name="T91" fmla="*/ 575 h 689"/>
                <a:gd name="T92" fmla="*/ 366 w 404"/>
                <a:gd name="T93" fmla="*/ 573 h 689"/>
                <a:gd name="T94" fmla="*/ 364 w 404"/>
                <a:gd name="T95" fmla="*/ 561 h 689"/>
                <a:gd name="T96" fmla="*/ 362 w 404"/>
                <a:gd name="T97" fmla="*/ 544 h 689"/>
                <a:gd name="T98" fmla="*/ 366 w 404"/>
                <a:gd name="T99" fmla="*/ 537 h 689"/>
                <a:gd name="T100" fmla="*/ 366 w 404"/>
                <a:gd name="T101" fmla="*/ 525 h 689"/>
                <a:gd name="T102" fmla="*/ 369 w 404"/>
                <a:gd name="T103" fmla="*/ 516 h 689"/>
                <a:gd name="T104" fmla="*/ 376 w 404"/>
                <a:gd name="T105" fmla="*/ 511 h 689"/>
                <a:gd name="T106" fmla="*/ 381 w 404"/>
                <a:gd name="T107" fmla="*/ 506 h 689"/>
                <a:gd name="T108" fmla="*/ 385 w 404"/>
                <a:gd name="T109" fmla="*/ 492 h 689"/>
                <a:gd name="T110" fmla="*/ 395 w 404"/>
                <a:gd name="T111" fmla="*/ 485 h 689"/>
                <a:gd name="T112" fmla="*/ 395 w 404"/>
                <a:gd name="T113" fmla="*/ 473 h 689"/>
                <a:gd name="T114" fmla="*/ 399 w 404"/>
                <a:gd name="T115" fmla="*/ 461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689">
                  <a:moveTo>
                    <a:pt x="402" y="442"/>
                  </a:moveTo>
                  <a:lnTo>
                    <a:pt x="399" y="438"/>
                  </a:lnTo>
                  <a:lnTo>
                    <a:pt x="399" y="435"/>
                  </a:lnTo>
                  <a:lnTo>
                    <a:pt x="399" y="435"/>
                  </a:lnTo>
                  <a:lnTo>
                    <a:pt x="402" y="433"/>
                  </a:lnTo>
                  <a:lnTo>
                    <a:pt x="399" y="428"/>
                  </a:lnTo>
                  <a:lnTo>
                    <a:pt x="399" y="426"/>
                  </a:lnTo>
                  <a:lnTo>
                    <a:pt x="397" y="423"/>
                  </a:lnTo>
                  <a:lnTo>
                    <a:pt x="395" y="423"/>
                  </a:lnTo>
                  <a:lnTo>
                    <a:pt x="395" y="421"/>
                  </a:lnTo>
                  <a:lnTo>
                    <a:pt x="392" y="416"/>
                  </a:lnTo>
                  <a:lnTo>
                    <a:pt x="392" y="414"/>
                  </a:lnTo>
                  <a:lnTo>
                    <a:pt x="388" y="412"/>
                  </a:lnTo>
                  <a:lnTo>
                    <a:pt x="388" y="412"/>
                  </a:lnTo>
                  <a:lnTo>
                    <a:pt x="385" y="412"/>
                  </a:lnTo>
                  <a:lnTo>
                    <a:pt x="385" y="409"/>
                  </a:lnTo>
                  <a:lnTo>
                    <a:pt x="385" y="405"/>
                  </a:lnTo>
                  <a:lnTo>
                    <a:pt x="390" y="397"/>
                  </a:lnTo>
                  <a:lnTo>
                    <a:pt x="390" y="393"/>
                  </a:lnTo>
                  <a:lnTo>
                    <a:pt x="388" y="388"/>
                  </a:lnTo>
                  <a:lnTo>
                    <a:pt x="388" y="388"/>
                  </a:lnTo>
                  <a:lnTo>
                    <a:pt x="388" y="383"/>
                  </a:lnTo>
                  <a:lnTo>
                    <a:pt x="390" y="383"/>
                  </a:lnTo>
                  <a:lnTo>
                    <a:pt x="395" y="379"/>
                  </a:lnTo>
                  <a:lnTo>
                    <a:pt x="395" y="379"/>
                  </a:lnTo>
                  <a:lnTo>
                    <a:pt x="395" y="374"/>
                  </a:lnTo>
                  <a:lnTo>
                    <a:pt x="392" y="355"/>
                  </a:lnTo>
                  <a:lnTo>
                    <a:pt x="390" y="338"/>
                  </a:lnTo>
                  <a:lnTo>
                    <a:pt x="388" y="319"/>
                  </a:lnTo>
                  <a:lnTo>
                    <a:pt x="385" y="284"/>
                  </a:lnTo>
                  <a:lnTo>
                    <a:pt x="383" y="267"/>
                  </a:lnTo>
                  <a:lnTo>
                    <a:pt x="381" y="248"/>
                  </a:lnTo>
                  <a:lnTo>
                    <a:pt x="378" y="232"/>
                  </a:lnTo>
                  <a:lnTo>
                    <a:pt x="376" y="213"/>
                  </a:lnTo>
                  <a:lnTo>
                    <a:pt x="376" y="196"/>
                  </a:lnTo>
                  <a:lnTo>
                    <a:pt x="373" y="177"/>
                  </a:lnTo>
                  <a:lnTo>
                    <a:pt x="371" y="161"/>
                  </a:lnTo>
                  <a:lnTo>
                    <a:pt x="369" y="142"/>
                  </a:lnTo>
                  <a:lnTo>
                    <a:pt x="366" y="125"/>
                  </a:lnTo>
                  <a:lnTo>
                    <a:pt x="366" y="109"/>
                  </a:lnTo>
                  <a:lnTo>
                    <a:pt x="364" y="90"/>
                  </a:lnTo>
                  <a:lnTo>
                    <a:pt x="364" y="90"/>
                  </a:lnTo>
                  <a:lnTo>
                    <a:pt x="357" y="83"/>
                  </a:lnTo>
                  <a:lnTo>
                    <a:pt x="355" y="78"/>
                  </a:lnTo>
                  <a:lnTo>
                    <a:pt x="352" y="68"/>
                  </a:lnTo>
                  <a:lnTo>
                    <a:pt x="347" y="64"/>
                  </a:lnTo>
                  <a:lnTo>
                    <a:pt x="345" y="52"/>
                  </a:lnTo>
                  <a:lnTo>
                    <a:pt x="345" y="52"/>
                  </a:lnTo>
                  <a:lnTo>
                    <a:pt x="345" y="50"/>
                  </a:lnTo>
                  <a:lnTo>
                    <a:pt x="343" y="47"/>
                  </a:lnTo>
                  <a:lnTo>
                    <a:pt x="343" y="47"/>
                  </a:lnTo>
                  <a:lnTo>
                    <a:pt x="340" y="45"/>
                  </a:lnTo>
                  <a:lnTo>
                    <a:pt x="338" y="45"/>
                  </a:lnTo>
                  <a:lnTo>
                    <a:pt x="338" y="45"/>
                  </a:lnTo>
                  <a:lnTo>
                    <a:pt x="338" y="45"/>
                  </a:lnTo>
                  <a:lnTo>
                    <a:pt x="336" y="42"/>
                  </a:lnTo>
                  <a:lnTo>
                    <a:pt x="336" y="42"/>
                  </a:lnTo>
                  <a:lnTo>
                    <a:pt x="336" y="40"/>
                  </a:lnTo>
                  <a:lnTo>
                    <a:pt x="336" y="40"/>
                  </a:lnTo>
                  <a:lnTo>
                    <a:pt x="331" y="33"/>
                  </a:lnTo>
                  <a:lnTo>
                    <a:pt x="329" y="28"/>
                  </a:lnTo>
                  <a:lnTo>
                    <a:pt x="329" y="26"/>
                  </a:lnTo>
                  <a:lnTo>
                    <a:pt x="326" y="16"/>
                  </a:lnTo>
                  <a:lnTo>
                    <a:pt x="326" y="14"/>
                  </a:lnTo>
                  <a:lnTo>
                    <a:pt x="326" y="14"/>
                  </a:lnTo>
                  <a:lnTo>
                    <a:pt x="326" y="12"/>
                  </a:lnTo>
                  <a:lnTo>
                    <a:pt x="326" y="12"/>
                  </a:lnTo>
                  <a:lnTo>
                    <a:pt x="326" y="0"/>
                  </a:lnTo>
                  <a:lnTo>
                    <a:pt x="326" y="0"/>
                  </a:lnTo>
                  <a:lnTo>
                    <a:pt x="310" y="0"/>
                  </a:lnTo>
                  <a:lnTo>
                    <a:pt x="293" y="2"/>
                  </a:lnTo>
                  <a:lnTo>
                    <a:pt x="276" y="5"/>
                  </a:lnTo>
                  <a:lnTo>
                    <a:pt x="260" y="5"/>
                  </a:lnTo>
                  <a:lnTo>
                    <a:pt x="243" y="7"/>
                  </a:lnTo>
                  <a:lnTo>
                    <a:pt x="227" y="9"/>
                  </a:lnTo>
                  <a:lnTo>
                    <a:pt x="210" y="9"/>
                  </a:lnTo>
                  <a:lnTo>
                    <a:pt x="194" y="12"/>
                  </a:lnTo>
                  <a:lnTo>
                    <a:pt x="177" y="12"/>
                  </a:lnTo>
                  <a:lnTo>
                    <a:pt x="161" y="14"/>
                  </a:lnTo>
                  <a:lnTo>
                    <a:pt x="144" y="16"/>
                  </a:lnTo>
                  <a:lnTo>
                    <a:pt x="127" y="16"/>
                  </a:lnTo>
                  <a:lnTo>
                    <a:pt x="111" y="19"/>
                  </a:lnTo>
                  <a:lnTo>
                    <a:pt x="94" y="19"/>
                  </a:lnTo>
                  <a:lnTo>
                    <a:pt x="78" y="21"/>
                  </a:lnTo>
                  <a:lnTo>
                    <a:pt x="61" y="21"/>
                  </a:lnTo>
                  <a:lnTo>
                    <a:pt x="61" y="21"/>
                  </a:lnTo>
                  <a:lnTo>
                    <a:pt x="61" y="21"/>
                  </a:lnTo>
                  <a:lnTo>
                    <a:pt x="61" y="21"/>
                  </a:lnTo>
                  <a:lnTo>
                    <a:pt x="61" y="21"/>
                  </a:lnTo>
                  <a:lnTo>
                    <a:pt x="61" y="21"/>
                  </a:lnTo>
                  <a:lnTo>
                    <a:pt x="61" y="21"/>
                  </a:lnTo>
                  <a:lnTo>
                    <a:pt x="61" y="21"/>
                  </a:lnTo>
                  <a:lnTo>
                    <a:pt x="61" y="21"/>
                  </a:lnTo>
                  <a:lnTo>
                    <a:pt x="61" y="21"/>
                  </a:lnTo>
                  <a:lnTo>
                    <a:pt x="61" y="21"/>
                  </a:lnTo>
                  <a:lnTo>
                    <a:pt x="61" y="21"/>
                  </a:lnTo>
                  <a:lnTo>
                    <a:pt x="61" y="21"/>
                  </a:lnTo>
                  <a:lnTo>
                    <a:pt x="61" y="21"/>
                  </a:lnTo>
                  <a:lnTo>
                    <a:pt x="61" y="21"/>
                  </a:lnTo>
                  <a:lnTo>
                    <a:pt x="59" y="26"/>
                  </a:lnTo>
                  <a:lnTo>
                    <a:pt x="61" y="26"/>
                  </a:lnTo>
                  <a:lnTo>
                    <a:pt x="64" y="28"/>
                  </a:lnTo>
                  <a:lnTo>
                    <a:pt x="66" y="28"/>
                  </a:lnTo>
                  <a:lnTo>
                    <a:pt x="66" y="31"/>
                  </a:lnTo>
                  <a:lnTo>
                    <a:pt x="71" y="33"/>
                  </a:lnTo>
                  <a:lnTo>
                    <a:pt x="78" y="38"/>
                  </a:lnTo>
                  <a:lnTo>
                    <a:pt x="83" y="40"/>
                  </a:lnTo>
                  <a:lnTo>
                    <a:pt x="85" y="45"/>
                  </a:lnTo>
                  <a:lnTo>
                    <a:pt x="85" y="42"/>
                  </a:lnTo>
                  <a:lnTo>
                    <a:pt x="85" y="50"/>
                  </a:lnTo>
                  <a:lnTo>
                    <a:pt x="85" y="52"/>
                  </a:lnTo>
                  <a:lnTo>
                    <a:pt x="90" y="54"/>
                  </a:lnTo>
                  <a:lnTo>
                    <a:pt x="92" y="57"/>
                  </a:lnTo>
                  <a:lnTo>
                    <a:pt x="92" y="57"/>
                  </a:lnTo>
                  <a:lnTo>
                    <a:pt x="94" y="57"/>
                  </a:lnTo>
                  <a:lnTo>
                    <a:pt x="101" y="61"/>
                  </a:lnTo>
                  <a:lnTo>
                    <a:pt x="104" y="61"/>
                  </a:lnTo>
                  <a:lnTo>
                    <a:pt x="106" y="66"/>
                  </a:lnTo>
                  <a:lnTo>
                    <a:pt x="106" y="66"/>
                  </a:lnTo>
                  <a:lnTo>
                    <a:pt x="109" y="66"/>
                  </a:lnTo>
                  <a:lnTo>
                    <a:pt x="109" y="66"/>
                  </a:lnTo>
                  <a:lnTo>
                    <a:pt x="109" y="68"/>
                  </a:lnTo>
                  <a:lnTo>
                    <a:pt x="109" y="71"/>
                  </a:lnTo>
                  <a:lnTo>
                    <a:pt x="111" y="71"/>
                  </a:lnTo>
                  <a:lnTo>
                    <a:pt x="113" y="76"/>
                  </a:lnTo>
                  <a:lnTo>
                    <a:pt x="113" y="78"/>
                  </a:lnTo>
                  <a:lnTo>
                    <a:pt x="113" y="83"/>
                  </a:lnTo>
                  <a:lnTo>
                    <a:pt x="111" y="87"/>
                  </a:lnTo>
                  <a:lnTo>
                    <a:pt x="111" y="94"/>
                  </a:lnTo>
                  <a:lnTo>
                    <a:pt x="111" y="102"/>
                  </a:lnTo>
                  <a:lnTo>
                    <a:pt x="109" y="104"/>
                  </a:lnTo>
                  <a:lnTo>
                    <a:pt x="109" y="104"/>
                  </a:lnTo>
                  <a:lnTo>
                    <a:pt x="106" y="106"/>
                  </a:lnTo>
                  <a:lnTo>
                    <a:pt x="104" y="109"/>
                  </a:lnTo>
                  <a:lnTo>
                    <a:pt x="101" y="111"/>
                  </a:lnTo>
                  <a:lnTo>
                    <a:pt x="101" y="113"/>
                  </a:lnTo>
                  <a:lnTo>
                    <a:pt x="99" y="116"/>
                  </a:lnTo>
                  <a:lnTo>
                    <a:pt x="99" y="118"/>
                  </a:lnTo>
                  <a:lnTo>
                    <a:pt x="99" y="121"/>
                  </a:lnTo>
                  <a:lnTo>
                    <a:pt x="97" y="123"/>
                  </a:lnTo>
                  <a:lnTo>
                    <a:pt x="97" y="123"/>
                  </a:lnTo>
                  <a:lnTo>
                    <a:pt x="99" y="125"/>
                  </a:lnTo>
                  <a:lnTo>
                    <a:pt x="99" y="125"/>
                  </a:lnTo>
                  <a:lnTo>
                    <a:pt x="99" y="128"/>
                  </a:lnTo>
                  <a:lnTo>
                    <a:pt x="99" y="130"/>
                  </a:lnTo>
                  <a:lnTo>
                    <a:pt x="99" y="130"/>
                  </a:lnTo>
                  <a:lnTo>
                    <a:pt x="97" y="132"/>
                  </a:lnTo>
                  <a:lnTo>
                    <a:pt x="92" y="135"/>
                  </a:lnTo>
                  <a:lnTo>
                    <a:pt x="92" y="135"/>
                  </a:lnTo>
                  <a:lnTo>
                    <a:pt x="92" y="137"/>
                  </a:lnTo>
                  <a:lnTo>
                    <a:pt x="90" y="139"/>
                  </a:lnTo>
                  <a:lnTo>
                    <a:pt x="85" y="139"/>
                  </a:lnTo>
                  <a:lnTo>
                    <a:pt x="75" y="144"/>
                  </a:lnTo>
                  <a:lnTo>
                    <a:pt x="75" y="144"/>
                  </a:lnTo>
                  <a:lnTo>
                    <a:pt x="71" y="149"/>
                  </a:lnTo>
                  <a:lnTo>
                    <a:pt x="71" y="151"/>
                  </a:lnTo>
                  <a:lnTo>
                    <a:pt x="66" y="151"/>
                  </a:lnTo>
                  <a:lnTo>
                    <a:pt x="38" y="156"/>
                  </a:lnTo>
                  <a:lnTo>
                    <a:pt x="35" y="158"/>
                  </a:lnTo>
                  <a:lnTo>
                    <a:pt x="33" y="163"/>
                  </a:lnTo>
                  <a:lnTo>
                    <a:pt x="30" y="168"/>
                  </a:lnTo>
                  <a:lnTo>
                    <a:pt x="30" y="173"/>
                  </a:lnTo>
                  <a:lnTo>
                    <a:pt x="30" y="180"/>
                  </a:lnTo>
                  <a:lnTo>
                    <a:pt x="30" y="182"/>
                  </a:lnTo>
                  <a:lnTo>
                    <a:pt x="30" y="184"/>
                  </a:lnTo>
                  <a:lnTo>
                    <a:pt x="33" y="187"/>
                  </a:lnTo>
                  <a:lnTo>
                    <a:pt x="35" y="187"/>
                  </a:lnTo>
                  <a:lnTo>
                    <a:pt x="35" y="189"/>
                  </a:lnTo>
                  <a:lnTo>
                    <a:pt x="40" y="192"/>
                  </a:lnTo>
                  <a:lnTo>
                    <a:pt x="45" y="196"/>
                  </a:lnTo>
                  <a:lnTo>
                    <a:pt x="47" y="201"/>
                  </a:lnTo>
                  <a:lnTo>
                    <a:pt x="47" y="206"/>
                  </a:lnTo>
                  <a:lnTo>
                    <a:pt x="47" y="210"/>
                  </a:lnTo>
                  <a:lnTo>
                    <a:pt x="45" y="215"/>
                  </a:lnTo>
                  <a:lnTo>
                    <a:pt x="38" y="227"/>
                  </a:lnTo>
                  <a:lnTo>
                    <a:pt x="35" y="229"/>
                  </a:lnTo>
                  <a:lnTo>
                    <a:pt x="35" y="232"/>
                  </a:lnTo>
                  <a:lnTo>
                    <a:pt x="35" y="234"/>
                  </a:lnTo>
                  <a:lnTo>
                    <a:pt x="35" y="239"/>
                  </a:lnTo>
                  <a:lnTo>
                    <a:pt x="35" y="241"/>
                  </a:lnTo>
                  <a:lnTo>
                    <a:pt x="33" y="248"/>
                  </a:lnTo>
                  <a:lnTo>
                    <a:pt x="30" y="251"/>
                  </a:lnTo>
                  <a:lnTo>
                    <a:pt x="28" y="253"/>
                  </a:lnTo>
                  <a:lnTo>
                    <a:pt x="23" y="255"/>
                  </a:lnTo>
                  <a:lnTo>
                    <a:pt x="21" y="255"/>
                  </a:lnTo>
                  <a:lnTo>
                    <a:pt x="16" y="258"/>
                  </a:lnTo>
                  <a:lnTo>
                    <a:pt x="14" y="260"/>
                  </a:lnTo>
                  <a:lnTo>
                    <a:pt x="9" y="263"/>
                  </a:lnTo>
                  <a:lnTo>
                    <a:pt x="7" y="265"/>
                  </a:lnTo>
                  <a:lnTo>
                    <a:pt x="7" y="265"/>
                  </a:lnTo>
                  <a:lnTo>
                    <a:pt x="7" y="267"/>
                  </a:lnTo>
                  <a:lnTo>
                    <a:pt x="7" y="267"/>
                  </a:lnTo>
                  <a:lnTo>
                    <a:pt x="7" y="270"/>
                  </a:lnTo>
                  <a:lnTo>
                    <a:pt x="9" y="270"/>
                  </a:lnTo>
                  <a:lnTo>
                    <a:pt x="12" y="272"/>
                  </a:lnTo>
                  <a:lnTo>
                    <a:pt x="12" y="274"/>
                  </a:lnTo>
                  <a:lnTo>
                    <a:pt x="12" y="279"/>
                  </a:lnTo>
                  <a:lnTo>
                    <a:pt x="12" y="281"/>
                  </a:lnTo>
                  <a:lnTo>
                    <a:pt x="12" y="284"/>
                  </a:lnTo>
                  <a:lnTo>
                    <a:pt x="12" y="286"/>
                  </a:lnTo>
                  <a:lnTo>
                    <a:pt x="12" y="286"/>
                  </a:lnTo>
                  <a:lnTo>
                    <a:pt x="7" y="289"/>
                  </a:lnTo>
                  <a:lnTo>
                    <a:pt x="2" y="291"/>
                  </a:lnTo>
                  <a:lnTo>
                    <a:pt x="2" y="298"/>
                  </a:lnTo>
                  <a:lnTo>
                    <a:pt x="0" y="305"/>
                  </a:lnTo>
                  <a:lnTo>
                    <a:pt x="0" y="310"/>
                  </a:lnTo>
                  <a:lnTo>
                    <a:pt x="0" y="315"/>
                  </a:lnTo>
                  <a:lnTo>
                    <a:pt x="4" y="336"/>
                  </a:lnTo>
                  <a:lnTo>
                    <a:pt x="4" y="336"/>
                  </a:lnTo>
                  <a:lnTo>
                    <a:pt x="7" y="338"/>
                  </a:lnTo>
                  <a:lnTo>
                    <a:pt x="9" y="341"/>
                  </a:lnTo>
                  <a:lnTo>
                    <a:pt x="9" y="341"/>
                  </a:lnTo>
                  <a:lnTo>
                    <a:pt x="9" y="343"/>
                  </a:lnTo>
                  <a:lnTo>
                    <a:pt x="9" y="343"/>
                  </a:lnTo>
                  <a:lnTo>
                    <a:pt x="9" y="345"/>
                  </a:lnTo>
                  <a:lnTo>
                    <a:pt x="9" y="348"/>
                  </a:lnTo>
                  <a:lnTo>
                    <a:pt x="9" y="350"/>
                  </a:lnTo>
                  <a:lnTo>
                    <a:pt x="9" y="352"/>
                  </a:lnTo>
                  <a:lnTo>
                    <a:pt x="12" y="352"/>
                  </a:lnTo>
                  <a:lnTo>
                    <a:pt x="12" y="355"/>
                  </a:lnTo>
                  <a:lnTo>
                    <a:pt x="12" y="357"/>
                  </a:lnTo>
                  <a:lnTo>
                    <a:pt x="16" y="357"/>
                  </a:lnTo>
                  <a:lnTo>
                    <a:pt x="16" y="360"/>
                  </a:lnTo>
                  <a:lnTo>
                    <a:pt x="16" y="362"/>
                  </a:lnTo>
                  <a:lnTo>
                    <a:pt x="16" y="364"/>
                  </a:lnTo>
                  <a:lnTo>
                    <a:pt x="19" y="367"/>
                  </a:lnTo>
                  <a:lnTo>
                    <a:pt x="21" y="371"/>
                  </a:lnTo>
                  <a:lnTo>
                    <a:pt x="47" y="390"/>
                  </a:lnTo>
                  <a:lnTo>
                    <a:pt x="49" y="393"/>
                  </a:lnTo>
                  <a:lnTo>
                    <a:pt x="49" y="395"/>
                  </a:lnTo>
                  <a:lnTo>
                    <a:pt x="49" y="397"/>
                  </a:lnTo>
                  <a:lnTo>
                    <a:pt x="52" y="400"/>
                  </a:lnTo>
                  <a:lnTo>
                    <a:pt x="52" y="400"/>
                  </a:lnTo>
                  <a:lnTo>
                    <a:pt x="75" y="414"/>
                  </a:lnTo>
                  <a:lnTo>
                    <a:pt x="78" y="416"/>
                  </a:lnTo>
                  <a:lnTo>
                    <a:pt x="80" y="419"/>
                  </a:lnTo>
                  <a:lnTo>
                    <a:pt x="85" y="423"/>
                  </a:lnTo>
                  <a:lnTo>
                    <a:pt x="85" y="426"/>
                  </a:lnTo>
                  <a:lnTo>
                    <a:pt x="87" y="428"/>
                  </a:lnTo>
                  <a:lnTo>
                    <a:pt x="87" y="431"/>
                  </a:lnTo>
                  <a:lnTo>
                    <a:pt x="87" y="433"/>
                  </a:lnTo>
                  <a:lnTo>
                    <a:pt x="87" y="435"/>
                  </a:lnTo>
                  <a:lnTo>
                    <a:pt x="87" y="438"/>
                  </a:lnTo>
                  <a:lnTo>
                    <a:pt x="90" y="440"/>
                  </a:lnTo>
                  <a:lnTo>
                    <a:pt x="90" y="440"/>
                  </a:lnTo>
                  <a:lnTo>
                    <a:pt x="90" y="442"/>
                  </a:lnTo>
                  <a:lnTo>
                    <a:pt x="90" y="442"/>
                  </a:lnTo>
                  <a:lnTo>
                    <a:pt x="90" y="445"/>
                  </a:lnTo>
                  <a:lnTo>
                    <a:pt x="90" y="447"/>
                  </a:lnTo>
                  <a:lnTo>
                    <a:pt x="90" y="447"/>
                  </a:lnTo>
                  <a:lnTo>
                    <a:pt x="92" y="450"/>
                  </a:lnTo>
                  <a:lnTo>
                    <a:pt x="92" y="452"/>
                  </a:lnTo>
                  <a:lnTo>
                    <a:pt x="92" y="454"/>
                  </a:lnTo>
                  <a:lnTo>
                    <a:pt x="97" y="461"/>
                  </a:lnTo>
                  <a:lnTo>
                    <a:pt x="99" y="466"/>
                  </a:lnTo>
                  <a:lnTo>
                    <a:pt x="104" y="466"/>
                  </a:lnTo>
                  <a:lnTo>
                    <a:pt x="109" y="464"/>
                  </a:lnTo>
                  <a:lnTo>
                    <a:pt x="113" y="457"/>
                  </a:lnTo>
                  <a:lnTo>
                    <a:pt x="118" y="454"/>
                  </a:lnTo>
                  <a:lnTo>
                    <a:pt x="120" y="454"/>
                  </a:lnTo>
                  <a:lnTo>
                    <a:pt x="123" y="457"/>
                  </a:lnTo>
                  <a:lnTo>
                    <a:pt x="125" y="457"/>
                  </a:lnTo>
                  <a:lnTo>
                    <a:pt x="127" y="457"/>
                  </a:lnTo>
                  <a:lnTo>
                    <a:pt x="132" y="459"/>
                  </a:lnTo>
                  <a:lnTo>
                    <a:pt x="144" y="464"/>
                  </a:lnTo>
                  <a:lnTo>
                    <a:pt x="146" y="466"/>
                  </a:lnTo>
                  <a:lnTo>
                    <a:pt x="149" y="468"/>
                  </a:lnTo>
                  <a:lnTo>
                    <a:pt x="149" y="471"/>
                  </a:lnTo>
                  <a:lnTo>
                    <a:pt x="146" y="476"/>
                  </a:lnTo>
                  <a:lnTo>
                    <a:pt x="146" y="478"/>
                  </a:lnTo>
                  <a:lnTo>
                    <a:pt x="144" y="478"/>
                  </a:lnTo>
                  <a:lnTo>
                    <a:pt x="144" y="480"/>
                  </a:lnTo>
                  <a:lnTo>
                    <a:pt x="144" y="483"/>
                  </a:lnTo>
                  <a:lnTo>
                    <a:pt x="144" y="487"/>
                  </a:lnTo>
                  <a:lnTo>
                    <a:pt x="144" y="494"/>
                  </a:lnTo>
                  <a:lnTo>
                    <a:pt x="144" y="497"/>
                  </a:lnTo>
                  <a:lnTo>
                    <a:pt x="139" y="506"/>
                  </a:lnTo>
                  <a:lnTo>
                    <a:pt x="135" y="521"/>
                  </a:lnTo>
                  <a:lnTo>
                    <a:pt x="132" y="528"/>
                  </a:lnTo>
                  <a:lnTo>
                    <a:pt x="130" y="532"/>
                  </a:lnTo>
                  <a:lnTo>
                    <a:pt x="130" y="537"/>
                  </a:lnTo>
                  <a:lnTo>
                    <a:pt x="132" y="542"/>
                  </a:lnTo>
                  <a:lnTo>
                    <a:pt x="132" y="544"/>
                  </a:lnTo>
                  <a:lnTo>
                    <a:pt x="132" y="547"/>
                  </a:lnTo>
                  <a:lnTo>
                    <a:pt x="135" y="547"/>
                  </a:lnTo>
                  <a:lnTo>
                    <a:pt x="135" y="549"/>
                  </a:lnTo>
                  <a:lnTo>
                    <a:pt x="139" y="551"/>
                  </a:lnTo>
                  <a:lnTo>
                    <a:pt x="142" y="554"/>
                  </a:lnTo>
                  <a:lnTo>
                    <a:pt x="144" y="556"/>
                  </a:lnTo>
                  <a:lnTo>
                    <a:pt x="144" y="556"/>
                  </a:lnTo>
                  <a:lnTo>
                    <a:pt x="146" y="558"/>
                  </a:lnTo>
                  <a:lnTo>
                    <a:pt x="146" y="561"/>
                  </a:lnTo>
                  <a:lnTo>
                    <a:pt x="151" y="561"/>
                  </a:lnTo>
                  <a:lnTo>
                    <a:pt x="153" y="563"/>
                  </a:lnTo>
                  <a:lnTo>
                    <a:pt x="156" y="568"/>
                  </a:lnTo>
                  <a:lnTo>
                    <a:pt x="161" y="570"/>
                  </a:lnTo>
                  <a:lnTo>
                    <a:pt x="163" y="570"/>
                  </a:lnTo>
                  <a:lnTo>
                    <a:pt x="170" y="575"/>
                  </a:lnTo>
                  <a:lnTo>
                    <a:pt x="170" y="575"/>
                  </a:lnTo>
                  <a:lnTo>
                    <a:pt x="175" y="575"/>
                  </a:lnTo>
                  <a:lnTo>
                    <a:pt x="175" y="575"/>
                  </a:lnTo>
                  <a:lnTo>
                    <a:pt x="179" y="575"/>
                  </a:lnTo>
                  <a:lnTo>
                    <a:pt x="182" y="577"/>
                  </a:lnTo>
                  <a:lnTo>
                    <a:pt x="189" y="582"/>
                  </a:lnTo>
                  <a:lnTo>
                    <a:pt x="191" y="584"/>
                  </a:lnTo>
                  <a:lnTo>
                    <a:pt x="198" y="587"/>
                  </a:lnTo>
                  <a:lnTo>
                    <a:pt x="201" y="589"/>
                  </a:lnTo>
                  <a:lnTo>
                    <a:pt x="203" y="592"/>
                  </a:lnTo>
                  <a:lnTo>
                    <a:pt x="206" y="599"/>
                  </a:lnTo>
                  <a:lnTo>
                    <a:pt x="208" y="601"/>
                  </a:lnTo>
                  <a:lnTo>
                    <a:pt x="220" y="603"/>
                  </a:lnTo>
                  <a:lnTo>
                    <a:pt x="222" y="606"/>
                  </a:lnTo>
                  <a:lnTo>
                    <a:pt x="222" y="608"/>
                  </a:lnTo>
                  <a:lnTo>
                    <a:pt x="222" y="608"/>
                  </a:lnTo>
                  <a:lnTo>
                    <a:pt x="222" y="610"/>
                  </a:lnTo>
                  <a:lnTo>
                    <a:pt x="222" y="613"/>
                  </a:lnTo>
                  <a:lnTo>
                    <a:pt x="222" y="615"/>
                  </a:lnTo>
                  <a:lnTo>
                    <a:pt x="222" y="618"/>
                  </a:lnTo>
                  <a:lnTo>
                    <a:pt x="222" y="620"/>
                  </a:lnTo>
                  <a:lnTo>
                    <a:pt x="222" y="622"/>
                  </a:lnTo>
                  <a:lnTo>
                    <a:pt x="227" y="627"/>
                  </a:lnTo>
                  <a:lnTo>
                    <a:pt x="229" y="629"/>
                  </a:lnTo>
                  <a:lnTo>
                    <a:pt x="232" y="634"/>
                  </a:lnTo>
                  <a:lnTo>
                    <a:pt x="234" y="639"/>
                  </a:lnTo>
                  <a:lnTo>
                    <a:pt x="232" y="644"/>
                  </a:lnTo>
                  <a:lnTo>
                    <a:pt x="229" y="648"/>
                  </a:lnTo>
                  <a:lnTo>
                    <a:pt x="227" y="651"/>
                  </a:lnTo>
                  <a:lnTo>
                    <a:pt x="227" y="655"/>
                  </a:lnTo>
                  <a:lnTo>
                    <a:pt x="227" y="658"/>
                  </a:lnTo>
                  <a:lnTo>
                    <a:pt x="229" y="658"/>
                  </a:lnTo>
                  <a:lnTo>
                    <a:pt x="229" y="658"/>
                  </a:lnTo>
                  <a:lnTo>
                    <a:pt x="232" y="658"/>
                  </a:lnTo>
                  <a:lnTo>
                    <a:pt x="232" y="660"/>
                  </a:lnTo>
                  <a:lnTo>
                    <a:pt x="232" y="663"/>
                  </a:lnTo>
                  <a:lnTo>
                    <a:pt x="234" y="665"/>
                  </a:lnTo>
                  <a:lnTo>
                    <a:pt x="236" y="667"/>
                  </a:lnTo>
                  <a:lnTo>
                    <a:pt x="241" y="674"/>
                  </a:lnTo>
                  <a:lnTo>
                    <a:pt x="241" y="677"/>
                  </a:lnTo>
                  <a:lnTo>
                    <a:pt x="241" y="681"/>
                  </a:lnTo>
                  <a:lnTo>
                    <a:pt x="243" y="681"/>
                  </a:lnTo>
                  <a:lnTo>
                    <a:pt x="248" y="686"/>
                  </a:lnTo>
                  <a:lnTo>
                    <a:pt x="253" y="686"/>
                  </a:lnTo>
                  <a:lnTo>
                    <a:pt x="255" y="686"/>
                  </a:lnTo>
                  <a:lnTo>
                    <a:pt x="255" y="686"/>
                  </a:lnTo>
                  <a:lnTo>
                    <a:pt x="255" y="684"/>
                  </a:lnTo>
                  <a:lnTo>
                    <a:pt x="253" y="684"/>
                  </a:lnTo>
                  <a:lnTo>
                    <a:pt x="253" y="681"/>
                  </a:lnTo>
                  <a:lnTo>
                    <a:pt x="250" y="681"/>
                  </a:lnTo>
                  <a:lnTo>
                    <a:pt x="250" y="679"/>
                  </a:lnTo>
                  <a:lnTo>
                    <a:pt x="250" y="677"/>
                  </a:lnTo>
                  <a:lnTo>
                    <a:pt x="253" y="677"/>
                  </a:lnTo>
                  <a:lnTo>
                    <a:pt x="255" y="677"/>
                  </a:lnTo>
                  <a:lnTo>
                    <a:pt x="255" y="677"/>
                  </a:lnTo>
                  <a:lnTo>
                    <a:pt x="255" y="679"/>
                  </a:lnTo>
                  <a:lnTo>
                    <a:pt x="258" y="681"/>
                  </a:lnTo>
                  <a:lnTo>
                    <a:pt x="258" y="681"/>
                  </a:lnTo>
                  <a:lnTo>
                    <a:pt x="260" y="684"/>
                  </a:lnTo>
                  <a:lnTo>
                    <a:pt x="260" y="684"/>
                  </a:lnTo>
                  <a:lnTo>
                    <a:pt x="262" y="686"/>
                  </a:lnTo>
                  <a:lnTo>
                    <a:pt x="262" y="686"/>
                  </a:lnTo>
                  <a:lnTo>
                    <a:pt x="262" y="689"/>
                  </a:lnTo>
                  <a:lnTo>
                    <a:pt x="262" y="689"/>
                  </a:lnTo>
                  <a:lnTo>
                    <a:pt x="265" y="689"/>
                  </a:lnTo>
                  <a:lnTo>
                    <a:pt x="265" y="689"/>
                  </a:lnTo>
                  <a:lnTo>
                    <a:pt x="267" y="689"/>
                  </a:lnTo>
                  <a:lnTo>
                    <a:pt x="267" y="689"/>
                  </a:lnTo>
                  <a:lnTo>
                    <a:pt x="269" y="689"/>
                  </a:lnTo>
                  <a:lnTo>
                    <a:pt x="265" y="684"/>
                  </a:lnTo>
                  <a:lnTo>
                    <a:pt x="265" y="681"/>
                  </a:lnTo>
                  <a:lnTo>
                    <a:pt x="262" y="679"/>
                  </a:lnTo>
                  <a:lnTo>
                    <a:pt x="265" y="674"/>
                  </a:lnTo>
                  <a:lnTo>
                    <a:pt x="267" y="670"/>
                  </a:lnTo>
                  <a:lnTo>
                    <a:pt x="272" y="665"/>
                  </a:lnTo>
                  <a:lnTo>
                    <a:pt x="272" y="663"/>
                  </a:lnTo>
                  <a:lnTo>
                    <a:pt x="274" y="660"/>
                  </a:lnTo>
                  <a:lnTo>
                    <a:pt x="279" y="658"/>
                  </a:lnTo>
                  <a:lnTo>
                    <a:pt x="284" y="655"/>
                  </a:lnTo>
                  <a:lnTo>
                    <a:pt x="288" y="655"/>
                  </a:lnTo>
                  <a:lnTo>
                    <a:pt x="317" y="667"/>
                  </a:lnTo>
                  <a:lnTo>
                    <a:pt x="324" y="670"/>
                  </a:lnTo>
                  <a:lnTo>
                    <a:pt x="329" y="672"/>
                  </a:lnTo>
                  <a:lnTo>
                    <a:pt x="333" y="670"/>
                  </a:lnTo>
                  <a:lnTo>
                    <a:pt x="336" y="667"/>
                  </a:lnTo>
                  <a:lnTo>
                    <a:pt x="336" y="663"/>
                  </a:lnTo>
                  <a:lnTo>
                    <a:pt x="336" y="658"/>
                  </a:lnTo>
                  <a:lnTo>
                    <a:pt x="333" y="655"/>
                  </a:lnTo>
                  <a:lnTo>
                    <a:pt x="331" y="651"/>
                  </a:lnTo>
                  <a:lnTo>
                    <a:pt x="329" y="646"/>
                  </a:lnTo>
                  <a:lnTo>
                    <a:pt x="326" y="641"/>
                  </a:lnTo>
                  <a:lnTo>
                    <a:pt x="326" y="636"/>
                  </a:lnTo>
                  <a:lnTo>
                    <a:pt x="329" y="632"/>
                  </a:lnTo>
                  <a:lnTo>
                    <a:pt x="329" y="629"/>
                  </a:lnTo>
                  <a:lnTo>
                    <a:pt x="329" y="629"/>
                  </a:lnTo>
                  <a:lnTo>
                    <a:pt x="331" y="627"/>
                  </a:lnTo>
                  <a:lnTo>
                    <a:pt x="333" y="627"/>
                  </a:lnTo>
                  <a:lnTo>
                    <a:pt x="338" y="627"/>
                  </a:lnTo>
                  <a:lnTo>
                    <a:pt x="340" y="627"/>
                  </a:lnTo>
                  <a:lnTo>
                    <a:pt x="345" y="622"/>
                  </a:lnTo>
                  <a:lnTo>
                    <a:pt x="362" y="618"/>
                  </a:lnTo>
                  <a:lnTo>
                    <a:pt x="366" y="615"/>
                  </a:lnTo>
                  <a:lnTo>
                    <a:pt x="366" y="610"/>
                  </a:lnTo>
                  <a:lnTo>
                    <a:pt x="364" y="606"/>
                  </a:lnTo>
                  <a:lnTo>
                    <a:pt x="359" y="603"/>
                  </a:lnTo>
                  <a:lnTo>
                    <a:pt x="359" y="603"/>
                  </a:lnTo>
                  <a:lnTo>
                    <a:pt x="357" y="599"/>
                  </a:lnTo>
                  <a:lnTo>
                    <a:pt x="357" y="596"/>
                  </a:lnTo>
                  <a:lnTo>
                    <a:pt x="357" y="594"/>
                  </a:lnTo>
                  <a:lnTo>
                    <a:pt x="357" y="592"/>
                  </a:lnTo>
                  <a:lnTo>
                    <a:pt x="359" y="589"/>
                  </a:lnTo>
                  <a:lnTo>
                    <a:pt x="364" y="584"/>
                  </a:lnTo>
                  <a:lnTo>
                    <a:pt x="366" y="582"/>
                  </a:lnTo>
                  <a:lnTo>
                    <a:pt x="366" y="580"/>
                  </a:lnTo>
                  <a:lnTo>
                    <a:pt x="366" y="577"/>
                  </a:lnTo>
                  <a:lnTo>
                    <a:pt x="366" y="575"/>
                  </a:lnTo>
                  <a:lnTo>
                    <a:pt x="364" y="575"/>
                  </a:lnTo>
                  <a:lnTo>
                    <a:pt x="362" y="575"/>
                  </a:lnTo>
                  <a:lnTo>
                    <a:pt x="362" y="575"/>
                  </a:lnTo>
                  <a:lnTo>
                    <a:pt x="362" y="573"/>
                  </a:lnTo>
                  <a:lnTo>
                    <a:pt x="362" y="573"/>
                  </a:lnTo>
                  <a:lnTo>
                    <a:pt x="362" y="573"/>
                  </a:lnTo>
                  <a:lnTo>
                    <a:pt x="364" y="573"/>
                  </a:lnTo>
                  <a:lnTo>
                    <a:pt x="366" y="573"/>
                  </a:lnTo>
                  <a:lnTo>
                    <a:pt x="366" y="573"/>
                  </a:lnTo>
                  <a:lnTo>
                    <a:pt x="366" y="570"/>
                  </a:lnTo>
                  <a:lnTo>
                    <a:pt x="359" y="565"/>
                  </a:lnTo>
                  <a:lnTo>
                    <a:pt x="359" y="565"/>
                  </a:lnTo>
                  <a:lnTo>
                    <a:pt x="362" y="565"/>
                  </a:lnTo>
                  <a:lnTo>
                    <a:pt x="364" y="565"/>
                  </a:lnTo>
                  <a:lnTo>
                    <a:pt x="364" y="563"/>
                  </a:lnTo>
                  <a:lnTo>
                    <a:pt x="366" y="563"/>
                  </a:lnTo>
                  <a:lnTo>
                    <a:pt x="364" y="561"/>
                  </a:lnTo>
                  <a:lnTo>
                    <a:pt x="364" y="561"/>
                  </a:lnTo>
                  <a:lnTo>
                    <a:pt x="364" y="558"/>
                  </a:lnTo>
                  <a:lnTo>
                    <a:pt x="364" y="556"/>
                  </a:lnTo>
                  <a:lnTo>
                    <a:pt x="364" y="556"/>
                  </a:lnTo>
                  <a:lnTo>
                    <a:pt x="364" y="554"/>
                  </a:lnTo>
                  <a:lnTo>
                    <a:pt x="364" y="551"/>
                  </a:lnTo>
                  <a:lnTo>
                    <a:pt x="364" y="551"/>
                  </a:lnTo>
                  <a:lnTo>
                    <a:pt x="364" y="549"/>
                  </a:lnTo>
                  <a:lnTo>
                    <a:pt x="364" y="547"/>
                  </a:lnTo>
                  <a:lnTo>
                    <a:pt x="362" y="544"/>
                  </a:lnTo>
                  <a:lnTo>
                    <a:pt x="364" y="544"/>
                  </a:lnTo>
                  <a:lnTo>
                    <a:pt x="366" y="544"/>
                  </a:lnTo>
                  <a:lnTo>
                    <a:pt x="366" y="542"/>
                  </a:lnTo>
                  <a:lnTo>
                    <a:pt x="369" y="542"/>
                  </a:lnTo>
                  <a:lnTo>
                    <a:pt x="371" y="539"/>
                  </a:lnTo>
                  <a:lnTo>
                    <a:pt x="369" y="539"/>
                  </a:lnTo>
                  <a:lnTo>
                    <a:pt x="366" y="539"/>
                  </a:lnTo>
                  <a:lnTo>
                    <a:pt x="364" y="539"/>
                  </a:lnTo>
                  <a:lnTo>
                    <a:pt x="366" y="537"/>
                  </a:lnTo>
                  <a:lnTo>
                    <a:pt x="369" y="535"/>
                  </a:lnTo>
                  <a:lnTo>
                    <a:pt x="369" y="535"/>
                  </a:lnTo>
                  <a:lnTo>
                    <a:pt x="371" y="532"/>
                  </a:lnTo>
                  <a:lnTo>
                    <a:pt x="371" y="532"/>
                  </a:lnTo>
                  <a:lnTo>
                    <a:pt x="371" y="530"/>
                  </a:lnTo>
                  <a:lnTo>
                    <a:pt x="371" y="530"/>
                  </a:lnTo>
                  <a:lnTo>
                    <a:pt x="369" y="528"/>
                  </a:lnTo>
                  <a:lnTo>
                    <a:pt x="369" y="528"/>
                  </a:lnTo>
                  <a:lnTo>
                    <a:pt x="366" y="525"/>
                  </a:lnTo>
                  <a:lnTo>
                    <a:pt x="366" y="525"/>
                  </a:lnTo>
                  <a:lnTo>
                    <a:pt x="366" y="525"/>
                  </a:lnTo>
                  <a:lnTo>
                    <a:pt x="366" y="523"/>
                  </a:lnTo>
                  <a:lnTo>
                    <a:pt x="366" y="523"/>
                  </a:lnTo>
                  <a:lnTo>
                    <a:pt x="366" y="521"/>
                  </a:lnTo>
                  <a:lnTo>
                    <a:pt x="366" y="521"/>
                  </a:lnTo>
                  <a:lnTo>
                    <a:pt x="369" y="518"/>
                  </a:lnTo>
                  <a:lnTo>
                    <a:pt x="369" y="518"/>
                  </a:lnTo>
                  <a:lnTo>
                    <a:pt x="369" y="516"/>
                  </a:lnTo>
                  <a:lnTo>
                    <a:pt x="369" y="513"/>
                  </a:lnTo>
                  <a:lnTo>
                    <a:pt x="371" y="513"/>
                  </a:lnTo>
                  <a:lnTo>
                    <a:pt x="371" y="513"/>
                  </a:lnTo>
                  <a:lnTo>
                    <a:pt x="373" y="516"/>
                  </a:lnTo>
                  <a:lnTo>
                    <a:pt x="373" y="516"/>
                  </a:lnTo>
                  <a:lnTo>
                    <a:pt x="373" y="513"/>
                  </a:lnTo>
                  <a:lnTo>
                    <a:pt x="373" y="511"/>
                  </a:lnTo>
                  <a:lnTo>
                    <a:pt x="376" y="511"/>
                  </a:lnTo>
                  <a:lnTo>
                    <a:pt x="376" y="511"/>
                  </a:lnTo>
                  <a:lnTo>
                    <a:pt x="376" y="511"/>
                  </a:lnTo>
                  <a:lnTo>
                    <a:pt x="376" y="511"/>
                  </a:lnTo>
                  <a:lnTo>
                    <a:pt x="378" y="513"/>
                  </a:lnTo>
                  <a:lnTo>
                    <a:pt x="378" y="513"/>
                  </a:lnTo>
                  <a:lnTo>
                    <a:pt x="378" y="513"/>
                  </a:lnTo>
                  <a:lnTo>
                    <a:pt x="378" y="511"/>
                  </a:lnTo>
                  <a:lnTo>
                    <a:pt x="378" y="511"/>
                  </a:lnTo>
                  <a:lnTo>
                    <a:pt x="378" y="509"/>
                  </a:lnTo>
                  <a:lnTo>
                    <a:pt x="381" y="506"/>
                  </a:lnTo>
                  <a:lnTo>
                    <a:pt x="381" y="504"/>
                  </a:lnTo>
                  <a:lnTo>
                    <a:pt x="381" y="504"/>
                  </a:lnTo>
                  <a:lnTo>
                    <a:pt x="381" y="502"/>
                  </a:lnTo>
                  <a:lnTo>
                    <a:pt x="383" y="502"/>
                  </a:lnTo>
                  <a:lnTo>
                    <a:pt x="383" y="502"/>
                  </a:lnTo>
                  <a:lnTo>
                    <a:pt x="385" y="499"/>
                  </a:lnTo>
                  <a:lnTo>
                    <a:pt x="388" y="497"/>
                  </a:lnTo>
                  <a:lnTo>
                    <a:pt x="388" y="494"/>
                  </a:lnTo>
                  <a:lnTo>
                    <a:pt x="385" y="492"/>
                  </a:lnTo>
                  <a:lnTo>
                    <a:pt x="385" y="492"/>
                  </a:lnTo>
                  <a:lnTo>
                    <a:pt x="388" y="490"/>
                  </a:lnTo>
                  <a:lnTo>
                    <a:pt x="390" y="487"/>
                  </a:lnTo>
                  <a:lnTo>
                    <a:pt x="392" y="487"/>
                  </a:lnTo>
                  <a:lnTo>
                    <a:pt x="392" y="485"/>
                  </a:lnTo>
                  <a:lnTo>
                    <a:pt x="392" y="485"/>
                  </a:lnTo>
                  <a:lnTo>
                    <a:pt x="395" y="485"/>
                  </a:lnTo>
                  <a:lnTo>
                    <a:pt x="395" y="485"/>
                  </a:lnTo>
                  <a:lnTo>
                    <a:pt x="395" y="485"/>
                  </a:lnTo>
                  <a:lnTo>
                    <a:pt x="395" y="485"/>
                  </a:lnTo>
                  <a:lnTo>
                    <a:pt x="395" y="483"/>
                  </a:lnTo>
                  <a:lnTo>
                    <a:pt x="392" y="480"/>
                  </a:lnTo>
                  <a:lnTo>
                    <a:pt x="392" y="478"/>
                  </a:lnTo>
                  <a:lnTo>
                    <a:pt x="392" y="476"/>
                  </a:lnTo>
                  <a:lnTo>
                    <a:pt x="395" y="476"/>
                  </a:lnTo>
                  <a:lnTo>
                    <a:pt x="395" y="473"/>
                  </a:lnTo>
                  <a:lnTo>
                    <a:pt x="397" y="473"/>
                  </a:lnTo>
                  <a:lnTo>
                    <a:pt x="395" y="473"/>
                  </a:lnTo>
                  <a:lnTo>
                    <a:pt x="397" y="473"/>
                  </a:lnTo>
                  <a:lnTo>
                    <a:pt x="397" y="473"/>
                  </a:lnTo>
                  <a:lnTo>
                    <a:pt x="397" y="471"/>
                  </a:lnTo>
                  <a:lnTo>
                    <a:pt x="397" y="471"/>
                  </a:lnTo>
                  <a:lnTo>
                    <a:pt x="397" y="468"/>
                  </a:lnTo>
                  <a:lnTo>
                    <a:pt x="397" y="466"/>
                  </a:lnTo>
                  <a:lnTo>
                    <a:pt x="397" y="464"/>
                  </a:lnTo>
                  <a:lnTo>
                    <a:pt x="399" y="464"/>
                  </a:lnTo>
                  <a:lnTo>
                    <a:pt x="399" y="461"/>
                  </a:lnTo>
                  <a:lnTo>
                    <a:pt x="402" y="461"/>
                  </a:lnTo>
                  <a:lnTo>
                    <a:pt x="402" y="461"/>
                  </a:lnTo>
                  <a:lnTo>
                    <a:pt x="404" y="461"/>
                  </a:lnTo>
                  <a:lnTo>
                    <a:pt x="404" y="452"/>
                  </a:lnTo>
                  <a:lnTo>
                    <a:pt x="404" y="447"/>
                  </a:lnTo>
                  <a:lnTo>
                    <a:pt x="402" y="442"/>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 name="Freeform 42">
              <a:extLst>
                <a:ext uri="{FF2B5EF4-FFF2-40B4-BE49-F238E27FC236}">
                  <a16:creationId xmlns:a16="http://schemas.microsoft.com/office/drawing/2014/main" xmlns="" id="{C40D7141-3FF1-48F6-98A8-2E1192CB48C7}"/>
                </a:ext>
              </a:extLst>
            </p:cNvPr>
            <p:cNvSpPr>
              <a:spLocks/>
            </p:cNvSpPr>
            <p:nvPr/>
          </p:nvSpPr>
          <p:spPr bwMode="auto">
            <a:xfrm>
              <a:off x="6828058" y="2365998"/>
              <a:ext cx="583871" cy="893096"/>
            </a:xfrm>
            <a:custGeom>
              <a:avLst/>
              <a:gdLst>
                <a:gd name="T0" fmla="*/ 563 w 591"/>
                <a:gd name="T1" fmla="*/ 885 h 904"/>
                <a:gd name="T2" fmla="*/ 298 w 591"/>
                <a:gd name="T3" fmla="*/ 873 h 904"/>
                <a:gd name="T4" fmla="*/ 19 w 591"/>
                <a:gd name="T5" fmla="*/ 835 h 904"/>
                <a:gd name="T6" fmla="*/ 30 w 591"/>
                <a:gd name="T7" fmla="*/ 643 h 904"/>
                <a:gd name="T8" fmla="*/ 45 w 591"/>
                <a:gd name="T9" fmla="*/ 591 h 904"/>
                <a:gd name="T10" fmla="*/ 52 w 591"/>
                <a:gd name="T11" fmla="*/ 570 h 904"/>
                <a:gd name="T12" fmla="*/ 37 w 591"/>
                <a:gd name="T13" fmla="*/ 556 h 904"/>
                <a:gd name="T14" fmla="*/ 28 w 591"/>
                <a:gd name="T15" fmla="*/ 537 h 904"/>
                <a:gd name="T16" fmla="*/ 47 w 591"/>
                <a:gd name="T17" fmla="*/ 509 h 904"/>
                <a:gd name="T18" fmla="*/ 73 w 591"/>
                <a:gd name="T19" fmla="*/ 471 h 904"/>
                <a:gd name="T20" fmla="*/ 113 w 591"/>
                <a:gd name="T21" fmla="*/ 414 h 904"/>
                <a:gd name="T22" fmla="*/ 94 w 591"/>
                <a:gd name="T23" fmla="*/ 374 h 904"/>
                <a:gd name="T24" fmla="*/ 82 w 591"/>
                <a:gd name="T25" fmla="*/ 314 h 904"/>
                <a:gd name="T26" fmla="*/ 113 w 591"/>
                <a:gd name="T27" fmla="*/ 92 h 904"/>
                <a:gd name="T28" fmla="*/ 203 w 591"/>
                <a:gd name="T29" fmla="*/ 80 h 904"/>
                <a:gd name="T30" fmla="*/ 208 w 591"/>
                <a:gd name="T31" fmla="*/ 146 h 904"/>
                <a:gd name="T32" fmla="*/ 220 w 591"/>
                <a:gd name="T33" fmla="*/ 165 h 904"/>
                <a:gd name="T34" fmla="*/ 215 w 591"/>
                <a:gd name="T35" fmla="*/ 184 h 904"/>
                <a:gd name="T36" fmla="*/ 220 w 591"/>
                <a:gd name="T37" fmla="*/ 196 h 904"/>
                <a:gd name="T38" fmla="*/ 231 w 591"/>
                <a:gd name="T39" fmla="*/ 215 h 904"/>
                <a:gd name="T40" fmla="*/ 250 w 591"/>
                <a:gd name="T41" fmla="*/ 234 h 904"/>
                <a:gd name="T42" fmla="*/ 267 w 591"/>
                <a:gd name="T43" fmla="*/ 260 h 904"/>
                <a:gd name="T44" fmla="*/ 276 w 591"/>
                <a:gd name="T45" fmla="*/ 277 h 904"/>
                <a:gd name="T46" fmla="*/ 288 w 591"/>
                <a:gd name="T47" fmla="*/ 293 h 904"/>
                <a:gd name="T48" fmla="*/ 300 w 591"/>
                <a:gd name="T49" fmla="*/ 296 h 904"/>
                <a:gd name="T50" fmla="*/ 309 w 591"/>
                <a:gd name="T51" fmla="*/ 305 h 904"/>
                <a:gd name="T52" fmla="*/ 326 w 591"/>
                <a:gd name="T53" fmla="*/ 307 h 904"/>
                <a:gd name="T54" fmla="*/ 321 w 591"/>
                <a:gd name="T55" fmla="*/ 322 h 904"/>
                <a:gd name="T56" fmla="*/ 319 w 591"/>
                <a:gd name="T57" fmla="*/ 329 h 904"/>
                <a:gd name="T58" fmla="*/ 309 w 591"/>
                <a:gd name="T59" fmla="*/ 348 h 904"/>
                <a:gd name="T60" fmla="*/ 309 w 591"/>
                <a:gd name="T61" fmla="*/ 362 h 904"/>
                <a:gd name="T62" fmla="*/ 305 w 591"/>
                <a:gd name="T63" fmla="*/ 371 h 904"/>
                <a:gd name="T64" fmla="*/ 307 w 591"/>
                <a:gd name="T65" fmla="*/ 385 h 904"/>
                <a:gd name="T66" fmla="*/ 305 w 591"/>
                <a:gd name="T67" fmla="*/ 402 h 904"/>
                <a:gd name="T68" fmla="*/ 293 w 591"/>
                <a:gd name="T69" fmla="*/ 409 h 904"/>
                <a:gd name="T70" fmla="*/ 295 w 591"/>
                <a:gd name="T71" fmla="*/ 423 h 904"/>
                <a:gd name="T72" fmla="*/ 291 w 591"/>
                <a:gd name="T73" fmla="*/ 435 h 904"/>
                <a:gd name="T74" fmla="*/ 309 w 591"/>
                <a:gd name="T75" fmla="*/ 447 h 904"/>
                <a:gd name="T76" fmla="*/ 321 w 591"/>
                <a:gd name="T77" fmla="*/ 442 h 904"/>
                <a:gd name="T78" fmla="*/ 335 w 591"/>
                <a:gd name="T79" fmla="*/ 433 h 904"/>
                <a:gd name="T80" fmla="*/ 340 w 591"/>
                <a:gd name="T81" fmla="*/ 426 h 904"/>
                <a:gd name="T82" fmla="*/ 357 w 591"/>
                <a:gd name="T83" fmla="*/ 442 h 904"/>
                <a:gd name="T84" fmla="*/ 359 w 591"/>
                <a:gd name="T85" fmla="*/ 456 h 904"/>
                <a:gd name="T86" fmla="*/ 359 w 591"/>
                <a:gd name="T87" fmla="*/ 475 h 904"/>
                <a:gd name="T88" fmla="*/ 369 w 591"/>
                <a:gd name="T89" fmla="*/ 492 h 904"/>
                <a:gd name="T90" fmla="*/ 376 w 591"/>
                <a:gd name="T91" fmla="*/ 504 h 904"/>
                <a:gd name="T92" fmla="*/ 376 w 591"/>
                <a:gd name="T93" fmla="*/ 523 h 904"/>
                <a:gd name="T94" fmla="*/ 388 w 591"/>
                <a:gd name="T95" fmla="*/ 542 h 904"/>
                <a:gd name="T96" fmla="*/ 406 w 591"/>
                <a:gd name="T97" fmla="*/ 551 h 904"/>
                <a:gd name="T98" fmla="*/ 411 w 591"/>
                <a:gd name="T99" fmla="*/ 563 h 904"/>
                <a:gd name="T100" fmla="*/ 414 w 591"/>
                <a:gd name="T101" fmla="*/ 575 h 904"/>
                <a:gd name="T102" fmla="*/ 418 w 591"/>
                <a:gd name="T103" fmla="*/ 589 h 904"/>
                <a:gd name="T104" fmla="*/ 428 w 591"/>
                <a:gd name="T105" fmla="*/ 589 h 904"/>
                <a:gd name="T106" fmla="*/ 461 w 591"/>
                <a:gd name="T107" fmla="*/ 589 h 904"/>
                <a:gd name="T108" fmla="*/ 475 w 591"/>
                <a:gd name="T109" fmla="*/ 582 h 904"/>
                <a:gd name="T110" fmla="*/ 496 w 591"/>
                <a:gd name="T111" fmla="*/ 584 h 904"/>
                <a:gd name="T112" fmla="*/ 520 w 591"/>
                <a:gd name="T113" fmla="*/ 589 h 904"/>
                <a:gd name="T114" fmla="*/ 551 w 591"/>
                <a:gd name="T115" fmla="*/ 589 h 904"/>
                <a:gd name="T116" fmla="*/ 551 w 591"/>
                <a:gd name="T117" fmla="*/ 582 h 904"/>
                <a:gd name="T118" fmla="*/ 555 w 591"/>
                <a:gd name="T119" fmla="*/ 572 h 904"/>
                <a:gd name="T120" fmla="*/ 570 w 591"/>
                <a:gd name="T121" fmla="*/ 572 h 904"/>
                <a:gd name="T122" fmla="*/ 579 w 591"/>
                <a:gd name="T123" fmla="*/ 58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1" h="904">
                  <a:moveTo>
                    <a:pt x="591" y="601"/>
                  </a:moveTo>
                  <a:lnTo>
                    <a:pt x="589" y="620"/>
                  </a:lnTo>
                  <a:lnTo>
                    <a:pt x="586" y="639"/>
                  </a:lnTo>
                  <a:lnTo>
                    <a:pt x="584" y="655"/>
                  </a:lnTo>
                  <a:lnTo>
                    <a:pt x="584" y="674"/>
                  </a:lnTo>
                  <a:lnTo>
                    <a:pt x="581" y="693"/>
                  </a:lnTo>
                  <a:lnTo>
                    <a:pt x="579" y="712"/>
                  </a:lnTo>
                  <a:lnTo>
                    <a:pt x="577" y="731"/>
                  </a:lnTo>
                  <a:lnTo>
                    <a:pt x="574" y="750"/>
                  </a:lnTo>
                  <a:lnTo>
                    <a:pt x="574" y="769"/>
                  </a:lnTo>
                  <a:lnTo>
                    <a:pt x="572" y="788"/>
                  </a:lnTo>
                  <a:lnTo>
                    <a:pt x="570" y="807"/>
                  </a:lnTo>
                  <a:lnTo>
                    <a:pt x="567" y="826"/>
                  </a:lnTo>
                  <a:lnTo>
                    <a:pt x="567" y="845"/>
                  </a:lnTo>
                  <a:lnTo>
                    <a:pt x="565" y="866"/>
                  </a:lnTo>
                  <a:lnTo>
                    <a:pt x="563" y="885"/>
                  </a:lnTo>
                  <a:lnTo>
                    <a:pt x="560" y="904"/>
                  </a:lnTo>
                  <a:lnTo>
                    <a:pt x="544" y="901"/>
                  </a:lnTo>
                  <a:lnTo>
                    <a:pt x="525" y="899"/>
                  </a:lnTo>
                  <a:lnTo>
                    <a:pt x="508" y="897"/>
                  </a:lnTo>
                  <a:lnTo>
                    <a:pt x="489" y="897"/>
                  </a:lnTo>
                  <a:lnTo>
                    <a:pt x="473" y="894"/>
                  </a:lnTo>
                  <a:lnTo>
                    <a:pt x="454" y="892"/>
                  </a:lnTo>
                  <a:lnTo>
                    <a:pt x="437" y="890"/>
                  </a:lnTo>
                  <a:lnTo>
                    <a:pt x="421" y="887"/>
                  </a:lnTo>
                  <a:lnTo>
                    <a:pt x="402" y="885"/>
                  </a:lnTo>
                  <a:lnTo>
                    <a:pt x="385" y="885"/>
                  </a:lnTo>
                  <a:lnTo>
                    <a:pt x="366" y="883"/>
                  </a:lnTo>
                  <a:lnTo>
                    <a:pt x="350" y="880"/>
                  </a:lnTo>
                  <a:lnTo>
                    <a:pt x="331" y="878"/>
                  </a:lnTo>
                  <a:lnTo>
                    <a:pt x="314" y="875"/>
                  </a:lnTo>
                  <a:lnTo>
                    <a:pt x="298" y="873"/>
                  </a:lnTo>
                  <a:lnTo>
                    <a:pt x="279" y="871"/>
                  </a:lnTo>
                  <a:lnTo>
                    <a:pt x="262" y="868"/>
                  </a:lnTo>
                  <a:lnTo>
                    <a:pt x="243" y="866"/>
                  </a:lnTo>
                  <a:lnTo>
                    <a:pt x="227" y="864"/>
                  </a:lnTo>
                  <a:lnTo>
                    <a:pt x="210" y="861"/>
                  </a:lnTo>
                  <a:lnTo>
                    <a:pt x="191" y="859"/>
                  </a:lnTo>
                  <a:lnTo>
                    <a:pt x="175" y="856"/>
                  </a:lnTo>
                  <a:lnTo>
                    <a:pt x="158" y="854"/>
                  </a:lnTo>
                  <a:lnTo>
                    <a:pt x="139" y="852"/>
                  </a:lnTo>
                  <a:lnTo>
                    <a:pt x="123" y="849"/>
                  </a:lnTo>
                  <a:lnTo>
                    <a:pt x="106" y="847"/>
                  </a:lnTo>
                  <a:lnTo>
                    <a:pt x="87" y="845"/>
                  </a:lnTo>
                  <a:lnTo>
                    <a:pt x="71" y="842"/>
                  </a:lnTo>
                  <a:lnTo>
                    <a:pt x="54" y="840"/>
                  </a:lnTo>
                  <a:lnTo>
                    <a:pt x="35" y="838"/>
                  </a:lnTo>
                  <a:lnTo>
                    <a:pt x="19" y="835"/>
                  </a:lnTo>
                  <a:lnTo>
                    <a:pt x="0" y="830"/>
                  </a:lnTo>
                  <a:lnTo>
                    <a:pt x="2" y="819"/>
                  </a:lnTo>
                  <a:lnTo>
                    <a:pt x="4" y="807"/>
                  </a:lnTo>
                  <a:lnTo>
                    <a:pt x="7" y="795"/>
                  </a:lnTo>
                  <a:lnTo>
                    <a:pt x="9" y="781"/>
                  </a:lnTo>
                  <a:lnTo>
                    <a:pt x="11" y="769"/>
                  </a:lnTo>
                  <a:lnTo>
                    <a:pt x="11" y="757"/>
                  </a:lnTo>
                  <a:lnTo>
                    <a:pt x="14" y="745"/>
                  </a:lnTo>
                  <a:lnTo>
                    <a:pt x="16" y="731"/>
                  </a:lnTo>
                  <a:lnTo>
                    <a:pt x="19" y="719"/>
                  </a:lnTo>
                  <a:lnTo>
                    <a:pt x="21" y="707"/>
                  </a:lnTo>
                  <a:lnTo>
                    <a:pt x="21" y="696"/>
                  </a:lnTo>
                  <a:lnTo>
                    <a:pt x="23" y="681"/>
                  </a:lnTo>
                  <a:lnTo>
                    <a:pt x="26" y="670"/>
                  </a:lnTo>
                  <a:lnTo>
                    <a:pt x="28" y="658"/>
                  </a:lnTo>
                  <a:lnTo>
                    <a:pt x="30" y="643"/>
                  </a:lnTo>
                  <a:lnTo>
                    <a:pt x="30" y="632"/>
                  </a:lnTo>
                  <a:lnTo>
                    <a:pt x="33" y="627"/>
                  </a:lnTo>
                  <a:lnTo>
                    <a:pt x="33" y="615"/>
                  </a:lnTo>
                  <a:lnTo>
                    <a:pt x="33" y="615"/>
                  </a:lnTo>
                  <a:lnTo>
                    <a:pt x="33" y="615"/>
                  </a:lnTo>
                  <a:lnTo>
                    <a:pt x="33" y="613"/>
                  </a:lnTo>
                  <a:lnTo>
                    <a:pt x="33" y="610"/>
                  </a:lnTo>
                  <a:lnTo>
                    <a:pt x="35" y="608"/>
                  </a:lnTo>
                  <a:lnTo>
                    <a:pt x="37" y="608"/>
                  </a:lnTo>
                  <a:lnTo>
                    <a:pt x="40" y="606"/>
                  </a:lnTo>
                  <a:lnTo>
                    <a:pt x="40" y="603"/>
                  </a:lnTo>
                  <a:lnTo>
                    <a:pt x="42" y="601"/>
                  </a:lnTo>
                  <a:lnTo>
                    <a:pt x="42" y="596"/>
                  </a:lnTo>
                  <a:lnTo>
                    <a:pt x="45" y="591"/>
                  </a:lnTo>
                  <a:lnTo>
                    <a:pt x="45" y="591"/>
                  </a:lnTo>
                  <a:lnTo>
                    <a:pt x="45" y="591"/>
                  </a:lnTo>
                  <a:lnTo>
                    <a:pt x="47" y="589"/>
                  </a:lnTo>
                  <a:lnTo>
                    <a:pt x="47" y="589"/>
                  </a:lnTo>
                  <a:lnTo>
                    <a:pt x="47" y="584"/>
                  </a:lnTo>
                  <a:lnTo>
                    <a:pt x="45" y="582"/>
                  </a:lnTo>
                  <a:lnTo>
                    <a:pt x="45" y="580"/>
                  </a:lnTo>
                  <a:lnTo>
                    <a:pt x="45" y="577"/>
                  </a:lnTo>
                  <a:lnTo>
                    <a:pt x="47" y="577"/>
                  </a:lnTo>
                  <a:lnTo>
                    <a:pt x="47" y="577"/>
                  </a:lnTo>
                  <a:lnTo>
                    <a:pt x="49" y="577"/>
                  </a:lnTo>
                  <a:lnTo>
                    <a:pt x="49" y="577"/>
                  </a:lnTo>
                  <a:lnTo>
                    <a:pt x="49" y="575"/>
                  </a:lnTo>
                  <a:lnTo>
                    <a:pt x="52" y="575"/>
                  </a:lnTo>
                  <a:lnTo>
                    <a:pt x="52" y="572"/>
                  </a:lnTo>
                  <a:lnTo>
                    <a:pt x="52" y="572"/>
                  </a:lnTo>
                  <a:lnTo>
                    <a:pt x="52" y="572"/>
                  </a:lnTo>
                  <a:lnTo>
                    <a:pt x="52" y="570"/>
                  </a:lnTo>
                  <a:lnTo>
                    <a:pt x="52" y="570"/>
                  </a:lnTo>
                  <a:lnTo>
                    <a:pt x="52" y="568"/>
                  </a:lnTo>
                  <a:lnTo>
                    <a:pt x="49" y="565"/>
                  </a:lnTo>
                  <a:lnTo>
                    <a:pt x="47" y="565"/>
                  </a:lnTo>
                  <a:lnTo>
                    <a:pt x="47" y="565"/>
                  </a:lnTo>
                  <a:lnTo>
                    <a:pt x="47" y="563"/>
                  </a:lnTo>
                  <a:lnTo>
                    <a:pt x="47" y="561"/>
                  </a:lnTo>
                  <a:lnTo>
                    <a:pt x="47" y="561"/>
                  </a:lnTo>
                  <a:lnTo>
                    <a:pt x="47" y="558"/>
                  </a:lnTo>
                  <a:lnTo>
                    <a:pt x="47" y="558"/>
                  </a:lnTo>
                  <a:lnTo>
                    <a:pt x="45" y="558"/>
                  </a:lnTo>
                  <a:lnTo>
                    <a:pt x="42" y="558"/>
                  </a:lnTo>
                  <a:lnTo>
                    <a:pt x="40" y="558"/>
                  </a:lnTo>
                  <a:lnTo>
                    <a:pt x="37" y="558"/>
                  </a:lnTo>
                  <a:lnTo>
                    <a:pt x="37" y="556"/>
                  </a:lnTo>
                  <a:lnTo>
                    <a:pt x="37" y="556"/>
                  </a:lnTo>
                  <a:lnTo>
                    <a:pt x="37" y="554"/>
                  </a:lnTo>
                  <a:lnTo>
                    <a:pt x="35" y="554"/>
                  </a:lnTo>
                  <a:lnTo>
                    <a:pt x="35" y="554"/>
                  </a:lnTo>
                  <a:lnTo>
                    <a:pt x="33" y="556"/>
                  </a:lnTo>
                  <a:lnTo>
                    <a:pt x="33" y="556"/>
                  </a:lnTo>
                  <a:lnTo>
                    <a:pt x="33" y="556"/>
                  </a:lnTo>
                  <a:lnTo>
                    <a:pt x="28" y="554"/>
                  </a:lnTo>
                  <a:lnTo>
                    <a:pt x="28" y="551"/>
                  </a:lnTo>
                  <a:lnTo>
                    <a:pt x="28" y="549"/>
                  </a:lnTo>
                  <a:lnTo>
                    <a:pt x="28" y="549"/>
                  </a:lnTo>
                  <a:lnTo>
                    <a:pt x="28" y="546"/>
                  </a:lnTo>
                  <a:lnTo>
                    <a:pt x="28" y="546"/>
                  </a:lnTo>
                  <a:lnTo>
                    <a:pt x="28" y="544"/>
                  </a:lnTo>
                  <a:lnTo>
                    <a:pt x="28" y="542"/>
                  </a:lnTo>
                  <a:lnTo>
                    <a:pt x="28" y="539"/>
                  </a:lnTo>
                  <a:lnTo>
                    <a:pt x="28" y="537"/>
                  </a:lnTo>
                  <a:lnTo>
                    <a:pt x="30" y="535"/>
                  </a:lnTo>
                  <a:lnTo>
                    <a:pt x="30" y="532"/>
                  </a:lnTo>
                  <a:lnTo>
                    <a:pt x="30" y="530"/>
                  </a:lnTo>
                  <a:lnTo>
                    <a:pt x="30" y="530"/>
                  </a:lnTo>
                  <a:lnTo>
                    <a:pt x="33" y="528"/>
                  </a:lnTo>
                  <a:lnTo>
                    <a:pt x="33" y="528"/>
                  </a:lnTo>
                  <a:lnTo>
                    <a:pt x="33" y="528"/>
                  </a:lnTo>
                  <a:lnTo>
                    <a:pt x="33" y="525"/>
                  </a:lnTo>
                  <a:lnTo>
                    <a:pt x="35" y="525"/>
                  </a:lnTo>
                  <a:lnTo>
                    <a:pt x="35" y="525"/>
                  </a:lnTo>
                  <a:lnTo>
                    <a:pt x="37" y="525"/>
                  </a:lnTo>
                  <a:lnTo>
                    <a:pt x="40" y="523"/>
                  </a:lnTo>
                  <a:lnTo>
                    <a:pt x="40" y="520"/>
                  </a:lnTo>
                  <a:lnTo>
                    <a:pt x="42" y="516"/>
                  </a:lnTo>
                  <a:lnTo>
                    <a:pt x="42" y="513"/>
                  </a:lnTo>
                  <a:lnTo>
                    <a:pt x="47" y="509"/>
                  </a:lnTo>
                  <a:lnTo>
                    <a:pt x="49" y="504"/>
                  </a:lnTo>
                  <a:lnTo>
                    <a:pt x="52" y="501"/>
                  </a:lnTo>
                  <a:lnTo>
                    <a:pt x="52" y="501"/>
                  </a:lnTo>
                  <a:lnTo>
                    <a:pt x="59" y="499"/>
                  </a:lnTo>
                  <a:lnTo>
                    <a:pt x="61" y="497"/>
                  </a:lnTo>
                  <a:lnTo>
                    <a:pt x="61" y="494"/>
                  </a:lnTo>
                  <a:lnTo>
                    <a:pt x="68" y="490"/>
                  </a:lnTo>
                  <a:lnTo>
                    <a:pt x="71" y="485"/>
                  </a:lnTo>
                  <a:lnTo>
                    <a:pt x="71" y="483"/>
                  </a:lnTo>
                  <a:lnTo>
                    <a:pt x="73" y="478"/>
                  </a:lnTo>
                  <a:lnTo>
                    <a:pt x="73" y="475"/>
                  </a:lnTo>
                  <a:lnTo>
                    <a:pt x="73" y="475"/>
                  </a:lnTo>
                  <a:lnTo>
                    <a:pt x="73" y="473"/>
                  </a:lnTo>
                  <a:lnTo>
                    <a:pt x="73" y="473"/>
                  </a:lnTo>
                  <a:lnTo>
                    <a:pt x="73" y="471"/>
                  </a:lnTo>
                  <a:lnTo>
                    <a:pt x="73" y="471"/>
                  </a:lnTo>
                  <a:lnTo>
                    <a:pt x="75" y="468"/>
                  </a:lnTo>
                  <a:lnTo>
                    <a:pt x="87" y="456"/>
                  </a:lnTo>
                  <a:lnTo>
                    <a:pt x="89" y="452"/>
                  </a:lnTo>
                  <a:lnTo>
                    <a:pt x="92" y="445"/>
                  </a:lnTo>
                  <a:lnTo>
                    <a:pt x="94" y="442"/>
                  </a:lnTo>
                  <a:lnTo>
                    <a:pt x="94" y="442"/>
                  </a:lnTo>
                  <a:lnTo>
                    <a:pt x="94" y="438"/>
                  </a:lnTo>
                  <a:lnTo>
                    <a:pt x="97" y="435"/>
                  </a:lnTo>
                  <a:lnTo>
                    <a:pt x="97" y="433"/>
                  </a:lnTo>
                  <a:lnTo>
                    <a:pt x="101" y="428"/>
                  </a:lnTo>
                  <a:lnTo>
                    <a:pt x="104" y="426"/>
                  </a:lnTo>
                  <a:lnTo>
                    <a:pt x="108" y="421"/>
                  </a:lnTo>
                  <a:lnTo>
                    <a:pt x="108" y="419"/>
                  </a:lnTo>
                  <a:lnTo>
                    <a:pt x="108" y="416"/>
                  </a:lnTo>
                  <a:lnTo>
                    <a:pt x="111" y="414"/>
                  </a:lnTo>
                  <a:lnTo>
                    <a:pt x="113" y="414"/>
                  </a:lnTo>
                  <a:lnTo>
                    <a:pt x="115" y="412"/>
                  </a:lnTo>
                  <a:lnTo>
                    <a:pt x="118" y="409"/>
                  </a:lnTo>
                  <a:lnTo>
                    <a:pt x="118" y="407"/>
                  </a:lnTo>
                  <a:lnTo>
                    <a:pt x="118" y="404"/>
                  </a:lnTo>
                  <a:lnTo>
                    <a:pt x="118" y="402"/>
                  </a:lnTo>
                  <a:lnTo>
                    <a:pt x="115" y="395"/>
                  </a:lnTo>
                  <a:lnTo>
                    <a:pt x="115" y="390"/>
                  </a:lnTo>
                  <a:lnTo>
                    <a:pt x="113" y="388"/>
                  </a:lnTo>
                  <a:lnTo>
                    <a:pt x="113" y="385"/>
                  </a:lnTo>
                  <a:lnTo>
                    <a:pt x="111" y="385"/>
                  </a:lnTo>
                  <a:lnTo>
                    <a:pt x="108" y="383"/>
                  </a:lnTo>
                  <a:lnTo>
                    <a:pt x="104" y="381"/>
                  </a:lnTo>
                  <a:lnTo>
                    <a:pt x="101" y="378"/>
                  </a:lnTo>
                  <a:lnTo>
                    <a:pt x="101" y="376"/>
                  </a:lnTo>
                  <a:lnTo>
                    <a:pt x="94" y="374"/>
                  </a:lnTo>
                  <a:lnTo>
                    <a:pt x="94" y="374"/>
                  </a:lnTo>
                  <a:lnTo>
                    <a:pt x="94" y="371"/>
                  </a:lnTo>
                  <a:lnTo>
                    <a:pt x="89" y="364"/>
                  </a:lnTo>
                  <a:lnTo>
                    <a:pt x="87" y="357"/>
                  </a:lnTo>
                  <a:lnTo>
                    <a:pt x="87" y="355"/>
                  </a:lnTo>
                  <a:lnTo>
                    <a:pt x="87" y="352"/>
                  </a:lnTo>
                  <a:lnTo>
                    <a:pt x="87" y="348"/>
                  </a:lnTo>
                  <a:lnTo>
                    <a:pt x="82" y="341"/>
                  </a:lnTo>
                  <a:lnTo>
                    <a:pt x="82" y="341"/>
                  </a:lnTo>
                  <a:lnTo>
                    <a:pt x="85" y="338"/>
                  </a:lnTo>
                  <a:lnTo>
                    <a:pt x="87" y="336"/>
                  </a:lnTo>
                  <a:lnTo>
                    <a:pt x="87" y="333"/>
                  </a:lnTo>
                  <a:lnTo>
                    <a:pt x="87" y="331"/>
                  </a:lnTo>
                  <a:lnTo>
                    <a:pt x="87" y="329"/>
                  </a:lnTo>
                  <a:lnTo>
                    <a:pt x="87" y="322"/>
                  </a:lnTo>
                  <a:lnTo>
                    <a:pt x="85" y="319"/>
                  </a:lnTo>
                  <a:lnTo>
                    <a:pt x="82" y="314"/>
                  </a:lnTo>
                  <a:lnTo>
                    <a:pt x="80" y="307"/>
                  </a:lnTo>
                  <a:lnTo>
                    <a:pt x="80" y="307"/>
                  </a:lnTo>
                  <a:lnTo>
                    <a:pt x="80" y="305"/>
                  </a:lnTo>
                  <a:lnTo>
                    <a:pt x="82" y="300"/>
                  </a:lnTo>
                  <a:lnTo>
                    <a:pt x="82" y="298"/>
                  </a:lnTo>
                  <a:lnTo>
                    <a:pt x="85" y="279"/>
                  </a:lnTo>
                  <a:lnTo>
                    <a:pt x="89" y="260"/>
                  </a:lnTo>
                  <a:lnTo>
                    <a:pt x="92" y="241"/>
                  </a:lnTo>
                  <a:lnTo>
                    <a:pt x="94" y="222"/>
                  </a:lnTo>
                  <a:lnTo>
                    <a:pt x="97" y="203"/>
                  </a:lnTo>
                  <a:lnTo>
                    <a:pt x="99" y="184"/>
                  </a:lnTo>
                  <a:lnTo>
                    <a:pt x="101" y="165"/>
                  </a:lnTo>
                  <a:lnTo>
                    <a:pt x="106" y="146"/>
                  </a:lnTo>
                  <a:lnTo>
                    <a:pt x="108" y="130"/>
                  </a:lnTo>
                  <a:lnTo>
                    <a:pt x="111" y="111"/>
                  </a:lnTo>
                  <a:lnTo>
                    <a:pt x="113" y="92"/>
                  </a:lnTo>
                  <a:lnTo>
                    <a:pt x="115" y="73"/>
                  </a:lnTo>
                  <a:lnTo>
                    <a:pt x="120" y="54"/>
                  </a:lnTo>
                  <a:lnTo>
                    <a:pt x="123" y="35"/>
                  </a:lnTo>
                  <a:lnTo>
                    <a:pt x="125" y="19"/>
                  </a:lnTo>
                  <a:lnTo>
                    <a:pt x="127" y="0"/>
                  </a:lnTo>
                  <a:lnTo>
                    <a:pt x="137" y="0"/>
                  </a:lnTo>
                  <a:lnTo>
                    <a:pt x="156" y="4"/>
                  </a:lnTo>
                  <a:lnTo>
                    <a:pt x="175" y="7"/>
                  </a:lnTo>
                  <a:lnTo>
                    <a:pt x="194" y="9"/>
                  </a:lnTo>
                  <a:lnTo>
                    <a:pt x="212" y="12"/>
                  </a:lnTo>
                  <a:lnTo>
                    <a:pt x="212" y="12"/>
                  </a:lnTo>
                  <a:lnTo>
                    <a:pt x="210" y="26"/>
                  </a:lnTo>
                  <a:lnTo>
                    <a:pt x="208" y="40"/>
                  </a:lnTo>
                  <a:lnTo>
                    <a:pt x="208" y="54"/>
                  </a:lnTo>
                  <a:lnTo>
                    <a:pt x="205" y="66"/>
                  </a:lnTo>
                  <a:lnTo>
                    <a:pt x="203" y="80"/>
                  </a:lnTo>
                  <a:lnTo>
                    <a:pt x="201" y="94"/>
                  </a:lnTo>
                  <a:lnTo>
                    <a:pt x="198" y="109"/>
                  </a:lnTo>
                  <a:lnTo>
                    <a:pt x="196" y="123"/>
                  </a:lnTo>
                  <a:lnTo>
                    <a:pt x="196" y="128"/>
                  </a:lnTo>
                  <a:lnTo>
                    <a:pt x="196" y="128"/>
                  </a:lnTo>
                  <a:lnTo>
                    <a:pt x="196" y="130"/>
                  </a:lnTo>
                  <a:lnTo>
                    <a:pt x="198" y="132"/>
                  </a:lnTo>
                  <a:lnTo>
                    <a:pt x="201" y="135"/>
                  </a:lnTo>
                  <a:lnTo>
                    <a:pt x="201" y="137"/>
                  </a:lnTo>
                  <a:lnTo>
                    <a:pt x="203" y="139"/>
                  </a:lnTo>
                  <a:lnTo>
                    <a:pt x="203" y="142"/>
                  </a:lnTo>
                  <a:lnTo>
                    <a:pt x="203" y="142"/>
                  </a:lnTo>
                  <a:lnTo>
                    <a:pt x="205" y="142"/>
                  </a:lnTo>
                  <a:lnTo>
                    <a:pt x="205" y="144"/>
                  </a:lnTo>
                  <a:lnTo>
                    <a:pt x="205" y="144"/>
                  </a:lnTo>
                  <a:lnTo>
                    <a:pt x="208" y="146"/>
                  </a:lnTo>
                  <a:lnTo>
                    <a:pt x="208" y="146"/>
                  </a:lnTo>
                  <a:lnTo>
                    <a:pt x="210" y="149"/>
                  </a:lnTo>
                  <a:lnTo>
                    <a:pt x="210" y="149"/>
                  </a:lnTo>
                  <a:lnTo>
                    <a:pt x="210" y="149"/>
                  </a:lnTo>
                  <a:lnTo>
                    <a:pt x="210" y="151"/>
                  </a:lnTo>
                  <a:lnTo>
                    <a:pt x="212" y="156"/>
                  </a:lnTo>
                  <a:lnTo>
                    <a:pt x="212" y="158"/>
                  </a:lnTo>
                  <a:lnTo>
                    <a:pt x="212" y="158"/>
                  </a:lnTo>
                  <a:lnTo>
                    <a:pt x="215" y="161"/>
                  </a:lnTo>
                  <a:lnTo>
                    <a:pt x="215" y="161"/>
                  </a:lnTo>
                  <a:lnTo>
                    <a:pt x="215" y="161"/>
                  </a:lnTo>
                  <a:lnTo>
                    <a:pt x="215" y="163"/>
                  </a:lnTo>
                  <a:lnTo>
                    <a:pt x="215" y="163"/>
                  </a:lnTo>
                  <a:lnTo>
                    <a:pt x="217" y="163"/>
                  </a:lnTo>
                  <a:lnTo>
                    <a:pt x="220" y="165"/>
                  </a:lnTo>
                  <a:lnTo>
                    <a:pt x="220" y="165"/>
                  </a:lnTo>
                  <a:lnTo>
                    <a:pt x="220" y="168"/>
                  </a:lnTo>
                  <a:lnTo>
                    <a:pt x="220" y="168"/>
                  </a:lnTo>
                  <a:lnTo>
                    <a:pt x="220" y="170"/>
                  </a:lnTo>
                  <a:lnTo>
                    <a:pt x="220" y="172"/>
                  </a:lnTo>
                  <a:lnTo>
                    <a:pt x="220" y="172"/>
                  </a:lnTo>
                  <a:lnTo>
                    <a:pt x="222" y="177"/>
                  </a:lnTo>
                  <a:lnTo>
                    <a:pt x="222" y="177"/>
                  </a:lnTo>
                  <a:lnTo>
                    <a:pt x="222" y="180"/>
                  </a:lnTo>
                  <a:lnTo>
                    <a:pt x="222" y="180"/>
                  </a:lnTo>
                  <a:lnTo>
                    <a:pt x="220" y="182"/>
                  </a:lnTo>
                  <a:lnTo>
                    <a:pt x="220" y="182"/>
                  </a:lnTo>
                  <a:lnTo>
                    <a:pt x="220" y="182"/>
                  </a:lnTo>
                  <a:lnTo>
                    <a:pt x="220" y="182"/>
                  </a:lnTo>
                  <a:lnTo>
                    <a:pt x="217" y="182"/>
                  </a:lnTo>
                  <a:lnTo>
                    <a:pt x="217" y="184"/>
                  </a:lnTo>
                  <a:lnTo>
                    <a:pt x="215" y="184"/>
                  </a:lnTo>
                  <a:lnTo>
                    <a:pt x="215" y="184"/>
                  </a:lnTo>
                  <a:lnTo>
                    <a:pt x="217" y="184"/>
                  </a:lnTo>
                  <a:lnTo>
                    <a:pt x="220" y="187"/>
                  </a:lnTo>
                  <a:lnTo>
                    <a:pt x="220" y="187"/>
                  </a:lnTo>
                  <a:lnTo>
                    <a:pt x="220" y="189"/>
                  </a:lnTo>
                  <a:lnTo>
                    <a:pt x="220" y="191"/>
                  </a:lnTo>
                  <a:lnTo>
                    <a:pt x="220" y="191"/>
                  </a:lnTo>
                  <a:lnTo>
                    <a:pt x="220" y="191"/>
                  </a:lnTo>
                  <a:lnTo>
                    <a:pt x="222" y="194"/>
                  </a:lnTo>
                  <a:lnTo>
                    <a:pt x="222" y="194"/>
                  </a:lnTo>
                  <a:lnTo>
                    <a:pt x="222" y="194"/>
                  </a:lnTo>
                  <a:lnTo>
                    <a:pt x="222" y="196"/>
                  </a:lnTo>
                  <a:lnTo>
                    <a:pt x="222" y="196"/>
                  </a:lnTo>
                  <a:lnTo>
                    <a:pt x="222" y="196"/>
                  </a:lnTo>
                  <a:lnTo>
                    <a:pt x="222" y="196"/>
                  </a:lnTo>
                  <a:lnTo>
                    <a:pt x="220" y="196"/>
                  </a:lnTo>
                  <a:lnTo>
                    <a:pt x="217" y="196"/>
                  </a:lnTo>
                  <a:lnTo>
                    <a:pt x="215" y="196"/>
                  </a:lnTo>
                  <a:lnTo>
                    <a:pt x="215" y="196"/>
                  </a:lnTo>
                  <a:lnTo>
                    <a:pt x="215" y="196"/>
                  </a:lnTo>
                  <a:lnTo>
                    <a:pt x="215" y="196"/>
                  </a:lnTo>
                  <a:lnTo>
                    <a:pt x="215" y="196"/>
                  </a:lnTo>
                  <a:lnTo>
                    <a:pt x="215" y="199"/>
                  </a:lnTo>
                  <a:lnTo>
                    <a:pt x="215" y="199"/>
                  </a:lnTo>
                  <a:lnTo>
                    <a:pt x="217" y="199"/>
                  </a:lnTo>
                  <a:lnTo>
                    <a:pt x="220" y="201"/>
                  </a:lnTo>
                  <a:lnTo>
                    <a:pt x="227" y="206"/>
                  </a:lnTo>
                  <a:lnTo>
                    <a:pt x="227" y="206"/>
                  </a:lnTo>
                  <a:lnTo>
                    <a:pt x="229" y="210"/>
                  </a:lnTo>
                  <a:lnTo>
                    <a:pt x="229" y="213"/>
                  </a:lnTo>
                  <a:lnTo>
                    <a:pt x="231" y="215"/>
                  </a:lnTo>
                  <a:lnTo>
                    <a:pt x="231" y="215"/>
                  </a:lnTo>
                  <a:lnTo>
                    <a:pt x="231" y="217"/>
                  </a:lnTo>
                  <a:lnTo>
                    <a:pt x="231" y="217"/>
                  </a:lnTo>
                  <a:lnTo>
                    <a:pt x="234" y="217"/>
                  </a:lnTo>
                  <a:lnTo>
                    <a:pt x="238" y="220"/>
                  </a:lnTo>
                  <a:lnTo>
                    <a:pt x="246" y="222"/>
                  </a:lnTo>
                  <a:lnTo>
                    <a:pt x="246" y="225"/>
                  </a:lnTo>
                  <a:lnTo>
                    <a:pt x="246" y="225"/>
                  </a:lnTo>
                  <a:lnTo>
                    <a:pt x="248" y="227"/>
                  </a:lnTo>
                  <a:lnTo>
                    <a:pt x="248" y="227"/>
                  </a:lnTo>
                  <a:lnTo>
                    <a:pt x="248" y="229"/>
                  </a:lnTo>
                  <a:lnTo>
                    <a:pt x="248" y="229"/>
                  </a:lnTo>
                  <a:lnTo>
                    <a:pt x="250" y="229"/>
                  </a:lnTo>
                  <a:lnTo>
                    <a:pt x="250" y="229"/>
                  </a:lnTo>
                  <a:lnTo>
                    <a:pt x="250" y="232"/>
                  </a:lnTo>
                  <a:lnTo>
                    <a:pt x="250" y="232"/>
                  </a:lnTo>
                  <a:lnTo>
                    <a:pt x="250" y="234"/>
                  </a:lnTo>
                  <a:lnTo>
                    <a:pt x="250" y="234"/>
                  </a:lnTo>
                  <a:lnTo>
                    <a:pt x="253" y="234"/>
                  </a:lnTo>
                  <a:lnTo>
                    <a:pt x="253" y="234"/>
                  </a:lnTo>
                  <a:lnTo>
                    <a:pt x="253" y="236"/>
                  </a:lnTo>
                  <a:lnTo>
                    <a:pt x="253" y="236"/>
                  </a:lnTo>
                  <a:lnTo>
                    <a:pt x="255" y="239"/>
                  </a:lnTo>
                  <a:lnTo>
                    <a:pt x="257" y="239"/>
                  </a:lnTo>
                  <a:lnTo>
                    <a:pt x="257" y="243"/>
                  </a:lnTo>
                  <a:lnTo>
                    <a:pt x="260" y="246"/>
                  </a:lnTo>
                  <a:lnTo>
                    <a:pt x="267" y="255"/>
                  </a:lnTo>
                  <a:lnTo>
                    <a:pt x="267" y="255"/>
                  </a:lnTo>
                  <a:lnTo>
                    <a:pt x="267" y="258"/>
                  </a:lnTo>
                  <a:lnTo>
                    <a:pt x="267" y="258"/>
                  </a:lnTo>
                  <a:lnTo>
                    <a:pt x="267" y="258"/>
                  </a:lnTo>
                  <a:lnTo>
                    <a:pt x="267" y="260"/>
                  </a:lnTo>
                  <a:lnTo>
                    <a:pt x="267" y="260"/>
                  </a:lnTo>
                  <a:lnTo>
                    <a:pt x="269" y="260"/>
                  </a:lnTo>
                  <a:lnTo>
                    <a:pt x="272" y="260"/>
                  </a:lnTo>
                  <a:lnTo>
                    <a:pt x="272" y="262"/>
                  </a:lnTo>
                  <a:lnTo>
                    <a:pt x="272" y="262"/>
                  </a:lnTo>
                  <a:lnTo>
                    <a:pt x="274" y="265"/>
                  </a:lnTo>
                  <a:lnTo>
                    <a:pt x="274" y="267"/>
                  </a:lnTo>
                  <a:lnTo>
                    <a:pt x="274" y="267"/>
                  </a:lnTo>
                  <a:lnTo>
                    <a:pt x="276" y="270"/>
                  </a:lnTo>
                  <a:lnTo>
                    <a:pt x="276" y="270"/>
                  </a:lnTo>
                  <a:lnTo>
                    <a:pt x="276" y="270"/>
                  </a:lnTo>
                  <a:lnTo>
                    <a:pt x="276" y="270"/>
                  </a:lnTo>
                  <a:lnTo>
                    <a:pt x="276" y="272"/>
                  </a:lnTo>
                  <a:lnTo>
                    <a:pt x="276" y="272"/>
                  </a:lnTo>
                  <a:lnTo>
                    <a:pt x="276" y="272"/>
                  </a:lnTo>
                  <a:lnTo>
                    <a:pt x="276" y="274"/>
                  </a:lnTo>
                  <a:lnTo>
                    <a:pt x="276" y="277"/>
                  </a:lnTo>
                  <a:lnTo>
                    <a:pt x="276" y="277"/>
                  </a:lnTo>
                  <a:lnTo>
                    <a:pt x="276" y="279"/>
                  </a:lnTo>
                  <a:lnTo>
                    <a:pt x="276" y="279"/>
                  </a:lnTo>
                  <a:lnTo>
                    <a:pt x="279" y="281"/>
                  </a:lnTo>
                  <a:lnTo>
                    <a:pt x="281" y="281"/>
                  </a:lnTo>
                  <a:lnTo>
                    <a:pt x="281" y="284"/>
                  </a:lnTo>
                  <a:lnTo>
                    <a:pt x="283" y="284"/>
                  </a:lnTo>
                  <a:lnTo>
                    <a:pt x="283" y="286"/>
                  </a:lnTo>
                  <a:lnTo>
                    <a:pt x="286" y="286"/>
                  </a:lnTo>
                  <a:lnTo>
                    <a:pt x="288" y="288"/>
                  </a:lnTo>
                  <a:lnTo>
                    <a:pt x="288" y="288"/>
                  </a:lnTo>
                  <a:lnTo>
                    <a:pt x="288" y="288"/>
                  </a:lnTo>
                  <a:lnTo>
                    <a:pt x="288" y="288"/>
                  </a:lnTo>
                  <a:lnTo>
                    <a:pt x="288" y="291"/>
                  </a:lnTo>
                  <a:lnTo>
                    <a:pt x="288" y="291"/>
                  </a:lnTo>
                  <a:lnTo>
                    <a:pt x="288" y="293"/>
                  </a:lnTo>
                  <a:lnTo>
                    <a:pt x="288" y="293"/>
                  </a:lnTo>
                  <a:lnTo>
                    <a:pt x="288" y="296"/>
                  </a:lnTo>
                  <a:lnTo>
                    <a:pt x="288" y="296"/>
                  </a:lnTo>
                  <a:lnTo>
                    <a:pt x="288" y="296"/>
                  </a:lnTo>
                  <a:lnTo>
                    <a:pt x="288" y="296"/>
                  </a:lnTo>
                  <a:lnTo>
                    <a:pt x="291" y="296"/>
                  </a:lnTo>
                  <a:lnTo>
                    <a:pt x="293" y="293"/>
                  </a:lnTo>
                  <a:lnTo>
                    <a:pt x="293" y="293"/>
                  </a:lnTo>
                  <a:lnTo>
                    <a:pt x="295" y="293"/>
                  </a:lnTo>
                  <a:lnTo>
                    <a:pt x="295" y="293"/>
                  </a:lnTo>
                  <a:lnTo>
                    <a:pt x="295" y="293"/>
                  </a:lnTo>
                  <a:lnTo>
                    <a:pt x="295" y="293"/>
                  </a:lnTo>
                  <a:lnTo>
                    <a:pt x="298" y="293"/>
                  </a:lnTo>
                  <a:lnTo>
                    <a:pt x="300" y="296"/>
                  </a:lnTo>
                  <a:lnTo>
                    <a:pt x="300" y="296"/>
                  </a:lnTo>
                  <a:lnTo>
                    <a:pt x="300" y="296"/>
                  </a:lnTo>
                  <a:lnTo>
                    <a:pt x="300" y="298"/>
                  </a:lnTo>
                  <a:lnTo>
                    <a:pt x="300" y="298"/>
                  </a:lnTo>
                  <a:lnTo>
                    <a:pt x="298" y="300"/>
                  </a:lnTo>
                  <a:lnTo>
                    <a:pt x="298" y="300"/>
                  </a:lnTo>
                  <a:lnTo>
                    <a:pt x="298" y="300"/>
                  </a:lnTo>
                  <a:lnTo>
                    <a:pt x="298" y="300"/>
                  </a:lnTo>
                  <a:lnTo>
                    <a:pt x="298" y="303"/>
                  </a:lnTo>
                  <a:lnTo>
                    <a:pt x="298" y="303"/>
                  </a:lnTo>
                  <a:lnTo>
                    <a:pt x="300" y="303"/>
                  </a:lnTo>
                  <a:lnTo>
                    <a:pt x="302" y="305"/>
                  </a:lnTo>
                  <a:lnTo>
                    <a:pt x="302" y="305"/>
                  </a:lnTo>
                  <a:lnTo>
                    <a:pt x="305" y="307"/>
                  </a:lnTo>
                  <a:lnTo>
                    <a:pt x="305" y="307"/>
                  </a:lnTo>
                  <a:lnTo>
                    <a:pt x="307" y="307"/>
                  </a:lnTo>
                  <a:lnTo>
                    <a:pt x="309" y="305"/>
                  </a:lnTo>
                  <a:lnTo>
                    <a:pt x="309" y="305"/>
                  </a:lnTo>
                  <a:lnTo>
                    <a:pt x="309" y="305"/>
                  </a:lnTo>
                  <a:lnTo>
                    <a:pt x="312" y="307"/>
                  </a:lnTo>
                  <a:lnTo>
                    <a:pt x="312" y="307"/>
                  </a:lnTo>
                  <a:lnTo>
                    <a:pt x="312" y="307"/>
                  </a:lnTo>
                  <a:lnTo>
                    <a:pt x="314" y="307"/>
                  </a:lnTo>
                  <a:lnTo>
                    <a:pt x="314" y="307"/>
                  </a:lnTo>
                  <a:lnTo>
                    <a:pt x="317" y="305"/>
                  </a:lnTo>
                  <a:lnTo>
                    <a:pt x="317" y="305"/>
                  </a:lnTo>
                  <a:lnTo>
                    <a:pt x="324" y="305"/>
                  </a:lnTo>
                  <a:lnTo>
                    <a:pt x="324" y="305"/>
                  </a:lnTo>
                  <a:lnTo>
                    <a:pt x="324" y="305"/>
                  </a:lnTo>
                  <a:lnTo>
                    <a:pt x="326" y="305"/>
                  </a:lnTo>
                  <a:lnTo>
                    <a:pt x="326" y="305"/>
                  </a:lnTo>
                  <a:lnTo>
                    <a:pt x="326" y="307"/>
                  </a:lnTo>
                  <a:lnTo>
                    <a:pt x="326" y="307"/>
                  </a:lnTo>
                  <a:lnTo>
                    <a:pt x="326" y="307"/>
                  </a:lnTo>
                  <a:lnTo>
                    <a:pt x="326" y="310"/>
                  </a:lnTo>
                  <a:lnTo>
                    <a:pt x="326" y="312"/>
                  </a:lnTo>
                  <a:lnTo>
                    <a:pt x="324" y="312"/>
                  </a:lnTo>
                  <a:lnTo>
                    <a:pt x="324" y="314"/>
                  </a:lnTo>
                  <a:lnTo>
                    <a:pt x="324" y="314"/>
                  </a:lnTo>
                  <a:lnTo>
                    <a:pt x="324" y="314"/>
                  </a:lnTo>
                  <a:lnTo>
                    <a:pt x="324" y="314"/>
                  </a:lnTo>
                  <a:lnTo>
                    <a:pt x="324" y="317"/>
                  </a:lnTo>
                  <a:lnTo>
                    <a:pt x="324" y="317"/>
                  </a:lnTo>
                  <a:lnTo>
                    <a:pt x="324" y="317"/>
                  </a:lnTo>
                  <a:lnTo>
                    <a:pt x="321" y="319"/>
                  </a:lnTo>
                  <a:lnTo>
                    <a:pt x="321" y="319"/>
                  </a:lnTo>
                  <a:lnTo>
                    <a:pt x="321" y="319"/>
                  </a:lnTo>
                  <a:lnTo>
                    <a:pt x="321" y="319"/>
                  </a:lnTo>
                  <a:lnTo>
                    <a:pt x="321" y="322"/>
                  </a:lnTo>
                  <a:lnTo>
                    <a:pt x="321" y="322"/>
                  </a:lnTo>
                  <a:lnTo>
                    <a:pt x="324" y="322"/>
                  </a:lnTo>
                  <a:lnTo>
                    <a:pt x="321" y="322"/>
                  </a:lnTo>
                  <a:lnTo>
                    <a:pt x="321" y="324"/>
                  </a:lnTo>
                  <a:lnTo>
                    <a:pt x="321" y="324"/>
                  </a:lnTo>
                  <a:lnTo>
                    <a:pt x="321" y="324"/>
                  </a:lnTo>
                  <a:lnTo>
                    <a:pt x="321" y="324"/>
                  </a:lnTo>
                  <a:lnTo>
                    <a:pt x="317" y="324"/>
                  </a:lnTo>
                  <a:lnTo>
                    <a:pt x="317" y="324"/>
                  </a:lnTo>
                  <a:lnTo>
                    <a:pt x="317" y="324"/>
                  </a:lnTo>
                  <a:lnTo>
                    <a:pt x="317" y="326"/>
                  </a:lnTo>
                  <a:lnTo>
                    <a:pt x="317" y="326"/>
                  </a:lnTo>
                  <a:lnTo>
                    <a:pt x="317" y="326"/>
                  </a:lnTo>
                  <a:lnTo>
                    <a:pt x="317" y="326"/>
                  </a:lnTo>
                  <a:lnTo>
                    <a:pt x="319" y="329"/>
                  </a:lnTo>
                  <a:lnTo>
                    <a:pt x="319" y="329"/>
                  </a:lnTo>
                  <a:lnTo>
                    <a:pt x="319" y="329"/>
                  </a:lnTo>
                  <a:lnTo>
                    <a:pt x="319" y="329"/>
                  </a:lnTo>
                  <a:lnTo>
                    <a:pt x="319" y="331"/>
                  </a:lnTo>
                  <a:lnTo>
                    <a:pt x="319" y="331"/>
                  </a:lnTo>
                  <a:lnTo>
                    <a:pt x="319" y="331"/>
                  </a:lnTo>
                  <a:lnTo>
                    <a:pt x="319" y="333"/>
                  </a:lnTo>
                  <a:lnTo>
                    <a:pt x="314" y="336"/>
                  </a:lnTo>
                  <a:lnTo>
                    <a:pt x="314" y="338"/>
                  </a:lnTo>
                  <a:lnTo>
                    <a:pt x="314" y="338"/>
                  </a:lnTo>
                  <a:lnTo>
                    <a:pt x="314" y="341"/>
                  </a:lnTo>
                  <a:lnTo>
                    <a:pt x="314" y="343"/>
                  </a:lnTo>
                  <a:lnTo>
                    <a:pt x="314" y="343"/>
                  </a:lnTo>
                  <a:lnTo>
                    <a:pt x="314" y="343"/>
                  </a:lnTo>
                  <a:lnTo>
                    <a:pt x="314" y="343"/>
                  </a:lnTo>
                  <a:lnTo>
                    <a:pt x="312" y="345"/>
                  </a:lnTo>
                  <a:lnTo>
                    <a:pt x="309" y="348"/>
                  </a:lnTo>
                  <a:lnTo>
                    <a:pt x="309" y="348"/>
                  </a:lnTo>
                  <a:lnTo>
                    <a:pt x="309" y="350"/>
                  </a:lnTo>
                  <a:lnTo>
                    <a:pt x="309" y="350"/>
                  </a:lnTo>
                  <a:lnTo>
                    <a:pt x="309" y="350"/>
                  </a:lnTo>
                  <a:lnTo>
                    <a:pt x="309" y="350"/>
                  </a:lnTo>
                  <a:lnTo>
                    <a:pt x="309" y="352"/>
                  </a:lnTo>
                  <a:lnTo>
                    <a:pt x="307" y="352"/>
                  </a:lnTo>
                  <a:lnTo>
                    <a:pt x="307" y="352"/>
                  </a:lnTo>
                  <a:lnTo>
                    <a:pt x="307" y="352"/>
                  </a:lnTo>
                  <a:lnTo>
                    <a:pt x="309" y="355"/>
                  </a:lnTo>
                  <a:lnTo>
                    <a:pt x="309" y="355"/>
                  </a:lnTo>
                  <a:lnTo>
                    <a:pt x="309" y="357"/>
                  </a:lnTo>
                  <a:lnTo>
                    <a:pt x="309" y="357"/>
                  </a:lnTo>
                  <a:lnTo>
                    <a:pt x="309" y="359"/>
                  </a:lnTo>
                  <a:lnTo>
                    <a:pt x="309" y="359"/>
                  </a:lnTo>
                  <a:lnTo>
                    <a:pt x="309" y="362"/>
                  </a:lnTo>
                  <a:lnTo>
                    <a:pt x="309" y="362"/>
                  </a:lnTo>
                  <a:lnTo>
                    <a:pt x="309" y="362"/>
                  </a:lnTo>
                  <a:lnTo>
                    <a:pt x="307" y="362"/>
                  </a:lnTo>
                  <a:lnTo>
                    <a:pt x="307" y="362"/>
                  </a:lnTo>
                  <a:lnTo>
                    <a:pt x="307" y="362"/>
                  </a:lnTo>
                  <a:lnTo>
                    <a:pt x="305" y="362"/>
                  </a:lnTo>
                  <a:lnTo>
                    <a:pt x="302" y="362"/>
                  </a:lnTo>
                  <a:lnTo>
                    <a:pt x="302" y="364"/>
                  </a:lnTo>
                  <a:lnTo>
                    <a:pt x="302" y="364"/>
                  </a:lnTo>
                  <a:lnTo>
                    <a:pt x="302" y="364"/>
                  </a:lnTo>
                  <a:lnTo>
                    <a:pt x="302" y="364"/>
                  </a:lnTo>
                  <a:lnTo>
                    <a:pt x="302" y="364"/>
                  </a:lnTo>
                  <a:lnTo>
                    <a:pt x="302" y="367"/>
                  </a:lnTo>
                  <a:lnTo>
                    <a:pt x="305" y="369"/>
                  </a:lnTo>
                  <a:lnTo>
                    <a:pt x="305" y="371"/>
                  </a:lnTo>
                  <a:lnTo>
                    <a:pt x="305" y="371"/>
                  </a:lnTo>
                  <a:lnTo>
                    <a:pt x="305" y="371"/>
                  </a:lnTo>
                  <a:lnTo>
                    <a:pt x="305" y="374"/>
                  </a:lnTo>
                  <a:lnTo>
                    <a:pt x="305" y="374"/>
                  </a:lnTo>
                  <a:lnTo>
                    <a:pt x="305" y="374"/>
                  </a:lnTo>
                  <a:lnTo>
                    <a:pt x="302" y="376"/>
                  </a:lnTo>
                  <a:lnTo>
                    <a:pt x="302" y="376"/>
                  </a:lnTo>
                  <a:lnTo>
                    <a:pt x="302" y="378"/>
                  </a:lnTo>
                  <a:lnTo>
                    <a:pt x="302" y="378"/>
                  </a:lnTo>
                  <a:lnTo>
                    <a:pt x="302" y="378"/>
                  </a:lnTo>
                  <a:lnTo>
                    <a:pt x="302" y="381"/>
                  </a:lnTo>
                  <a:lnTo>
                    <a:pt x="302" y="381"/>
                  </a:lnTo>
                  <a:lnTo>
                    <a:pt x="302" y="381"/>
                  </a:lnTo>
                  <a:lnTo>
                    <a:pt x="302" y="383"/>
                  </a:lnTo>
                  <a:lnTo>
                    <a:pt x="302" y="383"/>
                  </a:lnTo>
                  <a:lnTo>
                    <a:pt x="302" y="383"/>
                  </a:lnTo>
                  <a:lnTo>
                    <a:pt x="305" y="385"/>
                  </a:lnTo>
                  <a:lnTo>
                    <a:pt x="307" y="385"/>
                  </a:lnTo>
                  <a:lnTo>
                    <a:pt x="307" y="385"/>
                  </a:lnTo>
                  <a:lnTo>
                    <a:pt x="309" y="388"/>
                  </a:lnTo>
                  <a:lnTo>
                    <a:pt x="309" y="388"/>
                  </a:lnTo>
                  <a:lnTo>
                    <a:pt x="307" y="388"/>
                  </a:lnTo>
                  <a:lnTo>
                    <a:pt x="307" y="390"/>
                  </a:lnTo>
                  <a:lnTo>
                    <a:pt x="307" y="390"/>
                  </a:lnTo>
                  <a:lnTo>
                    <a:pt x="307" y="393"/>
                  </a:lnTo>
                  <a:lnTo>
                    <a:pt x="307" y="393"/>
                  </a:lnTo>
                  <a:lnTo>
                    <a:pt x="307" y="393"/>
                  </a:lnTo>
                  <a:lnTo>
                    <a:pt x="307" y="393"/>
                  </a:lnTo>
                  <a:lnTo>
                    <a:pt x="307" y="395"/>
                  </a:lnTo>
                  <a:lnTo>
                    <a:pt x="307" y="397"/>
                  </a:lnTo>
                  <a:lnTo>
                    <a:pt x="307" y="397"/>
                  </a:lnTo>
                  <a:lnTo>
                    <a:pt x="307" y="400"/>
                  </a:lnTo>
                  <a:lnTo>
                    <a:pt x="307" y="400"/>
                  </a:lnTo>
                  <a:lnTo>
                    <a:pt x="305" y="402"/>
                  </a:lnTo>
                  <a:lnTo>
                    <a:pt x="305" y="402"/>
                  </a:lnTo>
                  <a:lnTo>
                    <a:pt x="305" y="402"/>
                  </a:lnTo>
                  <a:lnTo>
                    <a:pt x="302" y="402"/>
                  </a:lnTo>
                  <a:lnTo>
                    <a:pt x="300" y="402"/>
                  </a:lnTo>
                  <a:lnTo>
                    <a:pt x="300" y="402"/>
                  </a:lnTo>
                  <a:lnTo>
                    <a:pt x="298" y="402"/>
                  </a:lnTo>
                  <a:lnTo>
                    <a:pt x="298" y="402"/>
                  </a:lnTo>
                  <a:lnTo>
                    <a:pt x="298" y="402"/>
                  </a:lnTo>
                  <a:lnTo>
                    <a:pt x="298" y="402"/>
                  </a:lnTo>
                  <a:lnTo>
                    <a:pt x="298" y="404"/>
                  </a:lnTo>
                  <a:lnTo>
                    <a:pt x="295" y="404"/>
                  </a:lnTo>
                  <a:lnTo>
                    <a:pt x="295" y="407"/>
                  </a:lnTo>
                  <a:lnTo>
                    <a:pt x="295" y="407"/>
                  </a:lnTo>
                  <a:lnTo>
                    <a:pt x="293" y="407"/>
                  </a:lnTo>
                  <a:lnTo>
                    <a:pt x="293" y="407"/>
                  </a:lnTo>
                  <a:lnTo>
                    <a:pt x="293" y="409"/>
                  </a:lnTo>
                  <a:lnTo>
                    <a:pt x="293" y="409"/>
                  </a:lnTo>
                  <a:lnTo>
                    <a:pt x="291" y="409"/>
                  </a:lnTo>
                  <a:lnTo>
                    <a:pt x="293" y="412"/>
                  </a:lnTo>
                  <a:lnTo>
                    <a:pt x="293" y="412"/>
                  </a:lnTo>
                  <a:lnTo>
                    <a:pt x="293" y="414"/>
                  </a:lnTo>
                  <a:lnTo>
                    <a:pt x="293" y="414"/>
                  </a:lnTo>
                  <a:lnTo>
                    <a:pt x="293" y="414"/>
                  </a:lnTo>
                  <a:lnTo>
                    <a:pt x="295" y="416"/>
                  </a:lnTo>
                  <a:lnTo>
                    <a:pt x="295" y="419"/>
                  </a:lnTo>
                  <a:lnTo>
                    <a:pt x="295" y="419"/>
                  </a:lnTo>
                  <a:lnTo>
                    <a:pt x="295" y="421"/>
                  </a:lnTo>
                  <a:lnTo>
                    <a:pt x="295" y="421"/>
                  </a:lnTo>
                  <a:lnTo>
                    <a:pt x="295" y="421"/>
                  </a:lnTo>
                  <a:lnTo>
                    <a:pt x="295" y="423"/>
                  </a:lnTo>
                  <a:lnTo>
                    <a:pt x="295" y="423"/>
                  </a:lnTo>
                  <a:lnTo>
                    <a:pt x="295" y="423"/>
                  </a:lnTo>
                  <a:lnTo>
                    <a:pt x="295" y="423"/>
                  </a:lnTo>
                  <a:lnTo>
                    <a:pt x="295" y="423"/>
                  </a:lnTo>
                  <a:lnTo>
                    <a:pt x="293" y="426"/>
                  </a:lnTo>
                  <a:lnTo>
                    <a:pt x="291" y="426"/>
                  </a:lnTo>
                  <a:lnTo>
                    <a:pt x="291" y="428"/>
                  </a:lnTo>
                  <a:lnTo>
                    <a:pt x="291" y="428"/>
                  </a:lnTo>
                  <a:lnTo>
                    <a:pt x="291" y="428"/>
                  </a:lnTo>
                  <a:lnTo>
                    <a:pt x="291" y="430"/>
                  </a:lnTo>
                  <a:lnTo>
                    <a:pt x="291" y="430"/>
                  </a:lnTo>
                  <a:lnTo>
                    <a:pt x="291" y="430"/>
                  </a:lnTo>
                  <a:lnTo>
                    <a:pt x="291" y="433"/>
                  </a:lnTo>
                  <a:lnTo>
                    <a:pt x="291" y="433"/>
                  </a:lnTo>
                  <a:lnTo>
                    <a:pt x="288" y="433"/>
                  </a:lnTo>
                  <a:lnTo>
                    <a:pt x="288" y="435"/>
                  </a:lnTo>
                  <a:lnTo>
                    <a:pt x="288" y="435"/>
                  </a:lnTo>
                  <a:lnTo>
                    <a:pt x="291" y="435"/>
                  </a:lnTo>
                  <a:lnTo>
                    <a:pt x="293" y="435"/>
                  </a:lnTo>
                  <a:lnTo>
                    <a:pt x="295" y="438"/>
                  </a:lnTo>
                  <a:lnTo>
                    <a:pt x="298" y="438"/>
                  </a:lnTo>
                  <a:lnTo>
                    <a:pt x="300" y="440"/>
                  </a:lnTo>
                  <a:lnTo>
                    <a:pt x="300" y="440"/>
                  </a:lnTo>
                  <a:lnTo>
                    <a:pt x="300" y="440"/>
                  </a:lnTo>
                  <a:lnTo>
                    <a:pt x="300" y="442"/>
                  </a:lnTo>
                  <a:lnTo>
                    <a:pt x="300" y="442"/>
                  </a:lnTo>
                  <a:lnTo>
                    <a:pt x="302" y="442"/>
                  </a:lnTo>
                  <a:lnTo>
                    <a:pt x="305" y="445"/>
                  </a:lnTo>
                  <a:lnTo>
                    <a:pt x="305" y="447"/>
                  </a:lnTo>
                  <a:lnTo>
                    <a:pt x="305" y="447"/>
                  </a:lnTo>
                  <a:lnTo>
                    <a:pt x="307" y="447"/>
                  </a:lnTo>
                  <a:lnTo>
                    <a:pt x="307" y="447"/>
                  </a:lnTo>
                  <a:lnTo>
                    <a:pt x="309" y="447"/>
                  </a:lnTo>
                  <a:lnTo>
                    <a:pt x="309" y="447"/>
                  </a:lnTo>
                  <a:lnTo>
                    <a:pt x="309" y="447"/>
                  </a:lnTo>
                  <a:lnTo>
                    <a:pt x="312" y="447"/>
                  </a:lnTo>
                  <a:lnTo>
                    <a:pt x="314" y="447"/>
                  </a:lnTo>
                  <a:lnTo>
                    <a:pt x="314" y="447"/>
                  </a:lnTo>
                  <a:lnTo>
                    <a:pt x="314" y="447"/>
                  </a:lnTo>
                  <a:lnTo>
                    <a:pt x="314" y="445"/>
                  </a:lnTo>
                  <a:lnTo>
                    <a:pt x="317" y="442"/>
                  </a:lnTo>
                  <a:lnTo>
                    <a:pt x="317" y="442"/>
                  </a:lnTo>
                  <a:lnTo>
                    <a:pt x="317" y="442"/>
                  </a:lnTo>
                  <a:lnTo>
                    <a:pt x="317" y="442"/>
                  </a:lnTo>
                  <a:lnTo>
                    <a:pt x="317" y="442"/>
                  </a:lnTo>
                  <a:lnTo>
                    <a:pt x="319" y="442"/>
                  </a:lnTo>
                  <a:lnTo>
                    <a:pt x="319" y="442"/>
                  </a:lnTo>
                  <a:lnTo>
                    <a:pt x="321" y="442"/>
                  </a:lnTo>
                  <a:lnTo>
                    <a:pt x="321" y="442"/>
                  </a:lnTo>
                  <a:lnTo>
                    <a:pt x="321" y="442"/>
                  </a:lnTo>
                  <a:lnTo>
                    <a:pt x="324" y="440"/>
                  </a:lnTo>
                  <a:lnTo>
                    <a:pt x="328" y="440"/>
                  </a:lnTo>
                  <a:lnTo>
                    <a:pt x="328" y="440"/>
                  </a:lnTo>
                  <a:lnTo>
                    <a:pt x="328" y="440"/>
                  </a:lnTo>
                  <a:lnTo>
                    <a:pt x="328" y="438"/>
                  </a:lnTo>
                  <a:lnTo>
                    <a:pt x="328" y="438"/>
                  </a:lnTo>
                  <a:lnTo>
                    <a:pt x="331" y="438"/>
                  </a:lnTo>
                  <a:lnTo>
                    <a:pt x="331" y="438"/>
                  </a:lnTo>
                  <a:lnTo>
                    <a:pt x="331" y="435"/>
                  </a:lnTo>
                  <a:lnTo>
                    <a:pt x="333" y="435"/>
                  </a:lnTo>
                  <a:lnTo>
                    <a:pt x="333" y="435"/>
                  </a:lnTo>
                  <a:lnTo>
                    <a:pt x="333" y="435"/>
                  </a:lnTo>
                  <a:lnTo>
                    <a:pt x="333" y="433"/>
                  </a:lnTo>
                  <a:lnTo>
                    <a:pt x="333" y="433"/>
                  </a:lnTo>
                  <a:lnTo>
                    <a:pt x="335" y="433"/>
                  </a:lnTo>
                  <a:lnTo>
                    <a:pt x="335" y="433"/>
                  </a:lnTo>
                  <a:lnTo>
                    <a:pt x="335" y="433"/>
                  </a:lnTo>
                  <a:lnTo>
                    <a:pt x="335" y="430"/>
                  </a:lnTo>
                  <a:lnTo>
                    <a:pt x="338" y="430"/>
                  </a:lnTo>
                  <a:lnTo>
                    <a:pt x="340" y="430"/>
                  </a:lnTo>
                  <a:lnTo>
                    <a:pt x="340" y="430"/>
                  </a:lnTo>
                  <a:lnTo>
                    <a:pt x="340" y="430"/>
                  </a:lnTo>
                  <a:lnTo>
                    <a:pt x="340" y="430"/>
                  </a:lnTo>
                  <a:lnTo>
                    <a:pt x="340" y="428"/>
                  </a:lnTo>
                  <a:lnTo>
                    <a:pt x="340" y="428"/>
                  </a:lnTo>
                  <a:lnTo>
                    <a:pt x="340" y="428"/>
                  </a:lnTo>
                  <a:lnTo>
                    <a:pt x="340" y="428"/>
                  </a:lnTo>
                  <a:lnTo>
                    <a:pt x="340" y="426"/>
                  </a:lnTo>
                  <a:lnTo>
                    <a:pt x="340" y="426"/>
                  </a:lnTo>
                  <a:lnTo>
                    <a:pt x="340" y="426"/>
                  </a:lnTo>
                  <a:lnTo>
                    <a:pt x="340" y="426"/>
                  </a:lnTo>
                  <a:lnTo>
                    <a:pt x="340" y="426"/>
                  </a:lnTo>
                  <a:lnTo>
                    <a:pt x="343" y="426"/>
                  </a:lnTo>
                  <a:lnTo>
                    <a:pt x="343" y="426"/>
                  </a:lnTo>
                  <a:lnTo>
                    <a:pt x="347" y="428"/>
                  </a:lnTo>
                  <a:lnTo>
                    <a:pt x="350" y="430"/>
                  </a:lnTo>
                  <a:lnTo>
                    <a:pt x="350" y="433"/>
                  </a:lnTo>
                  <a:lnTo>
                    <a:pt x="350" y="433"/>
                  </a:lnTo>
                  <a:lnTo>
                    <a:pt x="350" y="433"/>
                  </a:lnTo>
                  <a:lnTo>
                    <a:pt x="350" y="435"/>
                  </a:lnTo>
                  <a:lnTo>
                    <a:pt x="350" y="435"/>
                  </a:lnTo>
                  <a:lnTo>
                    <a:pt x="354" y="438"/>
                  </a:lnTo>
                  <a:lnTo>
                    <a:pt x="357" y="438"/>
                  </a:lnTo>
                  <a:lnTo>
                    <a:pt x="357" y="438"/>
                  </a:lnTo>
                  <a:lnTo>
                    <a:pt x="357" y="440"/>
                  </a:lnTo>
                  <a:lnTo>
                    <a:pt x="357" y="440"/>
                  </a:lnTo>
                  <a:lnTo>
                    <a:pt x="357" y="440"/>
                  </a:lnTo>
                  <a:lnTo>
                    <a:pt x="357" y="442"/>
                  </a:lnTo>
                  <a:lnTo>
                    <a:pt x="357" y="442"/>
                  </a:lnTo>
                  <a:lnTo>
                    <a:pt x="357" y="442"/>
                  </a:lnTo>
                  <a:lnTo>
                    <a:pt x="357" y="445"/>
                  </a:lnTo>
                  <a:lnTo>
                    <a:pt x="354" y="445"/>
                  </a:lnTo>
                  <a:lnTo>
                    <a:pt x="354" y="447"/>
                  </a:lnTo>
                  <a:lnTo>
                    <a:pt x="354" y="447"/>
                  </a:lnTo>
                  <a:lnTo>
                    <a:pt x="354" y="447"/>
                  </a:lnTo>
                  <a:lnTo>
                    <a:pt x="354" y="449"/>
                  </a:lnTo>
                  <a:lnTo>
                    <a:pt x="359" y="449"/>
                  </a:lnTo>
                  <a:lnTo>
                    <a:pt x="359" y="452"/>
                  </a:lnTo>
                  <a:lnTo>
                    <a:pt x="359" y="452"/>
                  </a:lnTo>
                  <a:lnTo>
                    <a:pt x="359" y="452"/>
                  </a:lnTo>
                  <a:lnTo>
                    <a:pt x="359" y="452"/>
                  </a:lnTo>
                  <a:lnTo>
                    <a:pt x="359" y="454"/>
                  </a:lnTo>
                  <a:lnTo>
                    <a:pt x="359" y="456"/>
                  </a:lnTo>
                  <a:lnTo>
                    <a:pt x="359" y="456"/>
                  </a:lnTo>
                  <a:lnTo>
                    <a:pt x="357" y="456"/>
                  </a:lnTo>
                  <a:lnTo>
                    <a:pt x="357" y="459"/>
                  </a:lnTo>
                  <a:lnTo>
                    <a:pt x="357" y="459"/>
                  </a:lnTo>
                  <a:lnTo>
                    <a:pt x="357" y="459"/>
                  </a:lnTo>
                  <a:lnTo>
                    <a:pt x="357" y="459"/>
                  </a:lnTo>
                  <a:lnTo>
                    <a:pt x="357" y="461"/>
                  </a:lnTo>
                  <a:lnTo>
                    <a:pt x="357" y="461"/>
                  </a:lnTo>
                  <a:lnTo>
                    <a:pt x="357" y="464"/>
                  </a:lnTo>
                  <a:lnTo>
                    <a:pt x="359" y="466"/>
                  </a:lnTo>
                  <a:lnTo>
                    <a:pt x="361" y="466"/>
                  </a:lnTo>
                  <a:lnTo>
                    <a:pt x="361" y="466"/>
                  </a:lnTo>
                  <a:lnTo>
                    <a:pt x="361" y="468"/>
                  </a:lnTo>
                  <a:lnTo>
                    <a:pt x="359" y="471"/>
                  </a:lnTo>
                  <a:lnTo>
                    <a:pt x="359" y="473"/>
                  </a:lnTo>
                  <a:lnTo>
                    <a:pt x="359" y="473"/>
                  </a:lnTo>
                  <a:lnTo>
                    <a:pt x="359" y="475"/>
                  </a:lnTo>
                  <a:lnTo>
                    <a:pt x="359" y="475"/>
                  </a:lnTo>
                  <a:lnTo>
                    <a:pt x="359" y="475"/>
                  </a:lnTo>
                  <a:lnTo>
                    <a:pt x="361" y="475"/>
                  </a:lnTo>
                  <a:lnTo>
                    <a:pt x="361" y="478"/>
                  </a:lnTo>
                  <a:lnTo>
                    <a:pt x="364" y="478"/>
                  </a:lnTo>
                  <a:lnTo>
                    <a:pt x="364" y="480"/>
                  </a:lnTo>
                  <a:lnTo>
                    <a:pt x="364" y="480"/>
                  </a:lnTo>
                  <a:lnTo>
                    <a:pt x="364" y="483"/>
                  </a:lnTo>
                  <a:lnTo>
                    <a:pt x="364" y="483"/>
                  </a:lnTo>
                  <a:lnTo>
                    <a:pt x="364" y="483"/>
                  </a:lnTo>
                  <a:lnTo>
                    <a:pt x="366" y="485"/>
                  </a:lnTo>
                  <a:lnTo>
                    <a:pt x="366" y="487"/>
                  </a:lnTo>
                  <a:lnTo>
                    <a:pt x="369" y="487"/>
                  </a:lnTo>
                  <a:lnTo>
                    <a:pt x="369" y="490"/>
                  </a:lnTo>
                  <a:lnTo>
                    <a:pt x="369" y="490"/>
                  </a:lnTo>
                  <a:lnTo>
                    <a:pt x="369" y="492"/>
                  </a:lnTo>
                  <a:lnTo>
                    <a:pt x="371" y="492"/>
                  </a:lnTo>
                  <a:lnTo>
                    <a:pt x="371" y="492"/>
                  </a:lnTo>
                  <a:lnTo>
                    <a:pt x="371" y="494"/>
                  </a:lnTo>
                  <a:lnTo>
                    <a:pt x="371" y="494"/>
                  </a:lnTo>
                  <a:lnTo>
                    <a:pt x="371" y="494"/>
                  </a:lnTo>
                  <a:lnTo>
                    <a:pt x="371" y="497"/>
                  </a:lnTo>
                  <a:lnTo>
                    <a:pt x="371" y="497"/>
                  </a:lnTo>
                  <a:lnTo>
                    <a:pt x="371" y="497"/>
                  </a:lnTo>
                  <a:lnTo>
                    <a:pt x="371" y="499"/>
                  </a:lnTo>
                  <a:lnTo>
                    <a:pt x="371" y="499"/>
                  </a:lnTo>
                  <a:lnTo>
                    <a:pt x="373" y="499"/>
                  </a:lnTo>
                  <a:lnTo>
                    <a:pt x="376" y="499"/>
                  </a:lnTo>
                  <a:lnTo>
                    <a:pt x="376" y="499"/>
                  </a:lnTo>
                  <a:lnTo>
                    <a:pt x="376" y="501"/>
                  </a:lnTo>
                  <a:lnTo>
                    <a:pt x="376" y="504"/>
                  </a:lnTo>
                  <a:lnTo>
                    <a:pt x="376" y="504"/>
                  </a:lnTo>
                  <a:lnTo>
                    <a:pt x="378" y="509"/>
                  </a:lnTo>
                  <a:lnTo>
                    <a:pt x="380" y="509"/>
                  </a:lnTo>
                  <a:lnTo>
                    <a:pt x="380" y="513"/>
                  </a:lnTo>
                  <a:lnTo>
                    <a:pt x="380" y="513"/>
                  </a:lnTo>
                  <a:lnTo>
                    <a:pt x="380" y="516"/>
                  </a:lnTo>
                  <a:lnTo>
                    <a:pt x="380" y="516"/>
                  </a:lnTo>
                  <a:lnTo>
                    <a:pt x="380" y="516"/>
                  </a:lnTo>
                  <a:lnTo>
                    <a:pt x="380" y="518"/>
                  </a:lnTo>
                  <a:lnTo>
                    <a:pt x="380" y="520"/>
                  </a:lnTo>
                  <a:lnTo>
                    <a:pt x="378" y="520"/>
                  </a:lnTo>
                  <a:lnTo>
                    <a:pt x="378" y="520"/>
                  </a:lnTo>
                  <a:lnTo>
                    <a:pt x="378" y="520"/>
                  </a:lnTo>
                  <a:lnTo>
                    <a:pt x="376" y="523"/>
                  </a:lnTo>
                  <a:lnTo>
                    <a:pt x="376" y="523"/>
                  </a:lnTo>
                  <a:lnTo>
                    <a:pt x="376" y="523"/>
                  </a:lnTo>
                  <a:lnTo>
                    <a:pt x="376" y="523"/>
                  </a:lnTo>
                  <a:lnTo>
                    <a:pt x="376" y="523"/>
                  </a:lnTo>
                  <a:lnTo>
                    <a:pt x="376" y="525"/>
                  </a:lnTo>
                  <a:lnTo>
                    <a:pt x="376" y="525"/>
                  </a:lnTo>
                  <a:lnTo>
                    <a:pt x="378" y="525"/>
                  </a:lnTo>
                  <a:lnTo>
                    <a:pt x="378" y="528"/>
                  </a:lnTo>
                  <a:lnTo>
                    <a:pt x="378" y="530"/>
                  </a:lnTo>
                  <a:lnTo>
                    <a:pt x="378" y="532"/>
                  </a:lnTo>
                  <a:lnTo>
                    <a:pt x="378" y="532"/>
                  </a:lnTo>
                  <a:lnTo>
                    <a:pt x="380" y="535"/>
                  </a:lnTo>
                  <a:lnTo>
                    <a:pt x="385" y="537"/>
                  </a:lnTo>
                  <a:lnTo>
                    <a:pt x="385" y="537"/>
                  </a:lnTo>
                  <a:lnTo>
                    <a:pt x="385" y="537"/>
                  </a:lnTo>
                  <a:lnTo>
                    <a:pt x="385" y="539"/>
                  </a:lnTo>
                  <a:lnTo>
                    <a:pt x="385" y="542"/>
                  </a:lnTo>
                  <a:lnTo>
                    <a:pt x="388" y="542"/>
                  </a:lnTo>
                  <a:lnTo>
                    <a:pt x="388" y="542"/>
                  </a:lnTo>
                  <a:lnTo>
                    <a:pt x="390" y="542"/>
                  </a:lnTo>
                  <a:lnTo>
                    <a:pt x="390" y="542"/>
                  </a:lnTo>
                  <a:lnTo>
                    <a:pt x="390" y="542"/>
                  </a:lnTo>
                  <a:lnTo>
                    <a:pt x="392" y="539"/>
                  </a:lnTo>
                  <a:lnTo>
                    <a:pt x="392" y="539"/>
                  </a:lnTo>
                  <a:lnTo>
                    <a:pt x="395" y="539"/>
                  </a:lnTo>
                  <a:lnTo>
                    <a:pt x="395" y="539"/>
                  </a:lnTo>
                  <a:lnTo>
                    <a:pt x="397" y="539"/>
                  </a:lnTo>
                  <a:lnTo>
                    <a:pt x="399" y="539"/>
                  </a:lnTo>
                  <a:lnTo>
                    <a:pt x="399" y="542"/>
                  </a:lnTo>
                  <a:lnTo>
                    <a:pt x="402" y="544"/>
                  </a:lnTo>
                  <a:lnTo>
                    <a:pt x="404" y="546"/>
                  </a:lnTo>
                  <a:lnTo>
                    <a:pt x="404" y="546"/>
                  </a:lnTo>
                  <a:lnTo>
                    <a:pt x="404" y="549"/>
                  </a:lnTo>
                  <a:lnTo>
                    <a:pt x="406" y="549"/>
                  </a:lnTo>
                  <a:lnTo>
                    <a:pt x="406" y="551"/>
                  </a:lnTo>
                  <a:lnTo>
                    <a:pt x="406" y="551"/>
                  </a:lnTo>
                  <a:lnTo>
                    <a:pt x="406" y="551"/>
                  </a:lnTo>
                  <a:lnTo>
                    <a:pt x="406" y="551"/>
                  </a:lnTo>
                  <a:lnTo>
                    <a:pt x="406" y="554"/>
                  </a:lnTo>
                  <a:lnTo>
                    <a:pt x="406" y="554"/>
                  </a:lnTo>
                  <a:lnTo>
                    <a:pt x="406" y="554"/>
                  </a:lnTo>
                  <a:lnTo>
                    <a:pt x="409" y="554"/>
                  </a:lnTo>
                  <a:lnTo>
                    <a:pt x="409" y="556"/>
                  </a:lnTo>
                  <a:lnTo>
                    <a:pt x="409" y="556"/>
                  </a:lnTo>
                  <a:lnTo>
                    <a:pt x="409" y="556"/>
                  </a:lnTo>
                  <a:lnTo>
                    <a:pt x="409" y="558"/>
                  </a:lnTo>
                  <a:lnTo>
                    <a:pt x="409" y="558"/>
                  </a:lnTo>
                  <a:lnTo>
                    <a:pt x="411" y="561"/>
                  </a:lnTo>
                  <a:lnTo>
                    <a:pt x="411" y="561"/>
                  </a:lnTo>
                  <a:lnTo>
                    <a:pt x="411" y="563"/>
                  </a:lnTo>
                  <a:lnTo>
                    <a:pt x="411" y="563"/>
                  </a:lnTo>
                  <a:lnTo>
                    <a:pt x="411" y="563"/>
                  </a:lnTo>
                  <a:lnTo>
                    <a:pt x="411" y="563"/>
                  </a:lnTo>
                  <a:lnTo>
                    <a:pt x="411" y="565"/>
                  </a:lnTo>
                  <a:lnTo>
                    <a:pt x="409" y="565"/>
                  </a:lnTo>
                  <a:lnTo>
                    <a:pt x="409" y="565"/>
                  </a:lnTo>
                  <a:lnTo>
                    <a:pt x="409" y="565"/>
                  </a:lnTo>
                  <a:lnTo>
                    <a:pt x="409" y="565"/>
                  </a:lnTo>
                  <a:lnTo>
                    <a:pt x="409" y="568"/>
                  </a:lnTo>
                  <a:lnTo>
                    <a:pt x="409" y="568"/>
                  </a:lnTo>
                  <a:lnTo>
                    <a:pt x="411" y="570"/>
                  </a:lnTo>
                  <a:lnTo>
                    <a:pt x="411" y="570"/>
                  </a:lnTo>
                  <a:lnTo>
                    <a:pt x="411" y="572"/>
                  </a:lnTo>
                  <a:lnTo>
                    <a:pt x="411" y="572"/>
                  </a:lnTo>
                  <a:lnTo>
                    <a:pt x="411" y="572"/>
                  </a:lnTo>
                  <a:lnTo>
                    <a:pt x="411" y="575"/>
                  </a:lnTo>
                  <a:lnTo>
                    <a:pt x="414" y="575"/>
                  </a:lnTo>
                  <a:lnTo>
                    <a:pt x="414" y="575"/>
                  </a:lnTo>
                  <a:lnTo>
                    <a:pt x="414" y="577"/>
                  </a:lnTo>
                  <a:lnTo>
                    <a:pt x="414" y="577"/>
                  </a:lnTo>
                  <a:lnTo>
                    <a:pt x="414" y="580"/>
                  </a:lnTo>
                  <a:lnTo>
                    <a:pt x="411" y="580"/>
                  </a:lnTo>
                  <a:lnTo>
                    <a:pt x="411" y="580"/>
                  </a:lnTo>
                  <a:lnTo>
                    <a:pt x="411" y="582"/>
                  </a:lnTo>
                  <a:lnTo>
                    <a:pt x="414" y="582"/>
                  </a:lnTo>
                  <a:lnTo>
                    <a:pt x="414" y="582"/>
                  </a:lnTo>
                  <a:lnTo>
                    <a:pt x="414" y="584"/>
                  </a:lnTo>
                  <a:lnTo>
                    <a:pt x="414" y="584"/>
                  </a:lnTo>
                  <a:lnTo>
                    <a:pt x="414" y="587"/>
                  </a:lnTo>
                  <a:lnTo>
                    <a:pt x="416" y="587"/>
                  </a:lnTo>
                  <a:lnTo>
                    <a:pt x="416" y="587"/>
                  </a:lnTo>
                  <a:lnTo>
                    <a:pt x="416" y="587"/>
                  </a:lnTo>
                  <a:lnTo>
                    <a:pt x="418" y="589"/>
                  </a:lnTo>
                  <a:lnTo>
                    <a:pt x="418" y="589"/>
                  </a:lnTo>
                  <a:lnTo>
                    <a:pt x="418" y="591"/>
                  </a:lnTo>
                  <a:lnTo>
                    <a:pt x="423" y="591"/>
                  </a:lnTo>
                  <a:lnTo>
                    <a:pt x="423" y="594"/>
                  </a:lnTo>
                  <a:lnTo>
                    <a:pt x="423" y="594"/>
                  </a:lnTo>
                  <a:lnTo>
                    <a:pt x="425" y="596"/>
                  </a:lnTo>
                  <a:lnTo>
                    <a:pt x="425" y="596"/>
                  </a:lnTo>
                  <a:lnTo>
                    <a:pt x="428" y="596"/>
                  </a:lnTo>
                  <a:lnTo>
                    <a:pt x="428" y="596"/>
                  </a:lnTo>
                  <a:lnTo>
                    <a:pt x="428" y="596"/>
                  </a:lnTo>
                  <a:lnTo>
                    <a:pt x="428" y="596"/>
                  </a:lnTo>
                  <a:lnTo>
                    <a:pt x="428" y="591"/>
                  </a:lnTo>
                  <a:lnTo>
                    <a:pt x="428" y="591"/>
                  </a:lnTo>
                  <a:lnTo>
                    <a:pt x="428" y="591"/>
                  </a:lnTo>
                  <a:lnTo>
                    <a:pt x="428" y="591"/>
                  </a:lnTo>
                  <a:lnTo>
                    <a:pt x="428" y="589"/>
                  </a:lnTo>
                  <a:lnTo>
                    <a:pt x="428" y="589"/>
                  </a:lnTo>
                  <a:lnTo>
                    <a:pt x="430" y="589"/>
                  </a:lnTo>
                  <a:lnTo>
                    <a:pt x="435" y="584"/>
                  </a:lnTo>
                  <a:lnTo>
                    <a:pt x="435" y="584"/>
                  </a:lnTo>
                  <a:lnTo>
                    <a:pt x="437" y="584"/>
                  </a:lnTo>
                  <a:lnTo>
                    <a:pt x="440" y="584"/>
                  </a:lnTo>
                  <a:lnTo>
                    <a:pt x="440" y="582"/>
                  </a:lnTo>
                  <a:lnTo>
                    <a:pt x="442" y="582"/>
                  </a:lnTo>
                  <a:lnTo>
                    <a:pt x="442" y="582"/>
                  </a:lnTo>
                  <a:lnTo>
                    <a:pt x="444" y="584"/>
                  </a:lnTo>
                  <a:lnTo>
                    <a:pt x="456" y="587"/>
                  </a:lnTo>
                  <a:lnTo>
                    <a:pt x="456" y="587"/>
                  </a:lnTo>
                  <a:lnTo>
                    <a:pt x="456" y="587"/>
                  </a:lnTo>
                  <a:lnTo>
                    <a:pt x="458" y="589"/>
                  </a:lnTo>
                  <a:lnTo>
                    <a:pt x="458" y="589"/>
                  </a:lnTo>
                  <a:lnTo>
                    <a:pt x="461" y="589"/>
                  </a:lnTo>
                  <a:lnTo>
                    <a:pt x="463" y="589"/>
                  </a:lnTo>
                  <a:lnTo>
                    <a:pt x="463" y="589"/>
                  </a:lnTo>
                  <a:lnTo>
                    <a:pt x="466" y="589"/>
                  </a:lnTo>
                  <a:lnTo>
                    <a:pt x="466" y="591"/>
                  </a:lnTo>
                  <a:lnTo>
                    <a:pt x="466" y="591"/>
                  </a:lnTo>
                  <a:lnTo>
                    <a:pt x="466" y="591"/>
                  </a:lnTo>
                  <a:lnTo>
                    <a:pt x="468" y="591"/>
                  </a:lnTo>
                  <a:lnTo>
                    <a:pt x="468" y="591"/>
                  </a:lnTo>
                  <a:lnTo>
                    <a:pt x="470" y="591"/>
                  </a:lnTo>
                  <a:lnTo>
                    <a:pt x="470" y="591"/>
                  </a:lnTo>
                  <a:lnTo>
                    <a:pt x="470" y="591"/>
                  </a:lnTo>
                  <a:lnTo>
                    <a:pt x="473" y="587"/>
                  </a:lnTo>
                  <a:lnTo>
                    <a:pt x="473" y="584"/>
                  </a:lnTo>
                  <a:lnTo>
                    <a:pt x="475" y="584"/>
                  </a:lnTo>
                  <a:lnTo>
                    <a:pt x="475" y="582"/>
                  </a:lnTo>
                  <a:lnTo>
                    <a:pt x="475" y="582"/>
                  </a:lnTo>
                  <a:lnTo>
                    <a:pt x="477" y="582"/>
                  </a:lnTo>
                  <a:lnTo>
                    <a:pt x="477" y="582"/>
                  </a:lnTo>
                  <a:lnTo>
                    <a:pt x="480" y="582"/>
                  </a:lnTo>
                  <a:lnTo>
                    <a:pt x="480" y="582"/>
                  </a:lnTo>
                  <a:lnTo>
                    <a:pt x="482" y="582"/>
                  </a:lnTo>
                  <a:lnTo>
                    <a:pt x="482" y="580"/>
                  </a:lnTo>
                  <a:lnTo>
                    <a:pt x="482" y="580"/>
                  </a:lnTo>
                  <a:lnTo>
                    <a:pt x="484" y="580"/>
                  </a:lnTo>
                  <a:lnTo>
                    <a:pt x="484" y="580"/>
                  </a:lnTo>
                  <a:lnTo>
                    <a:pt x="487" y="582"/>
                  </a:lnTo>
                  <a:lnTo>
                    <a:pt x="487" y="582"/>
                  </a:lnTo>
                  <a:lnTo>
                    <a:pt x="487" y="582"/>
                  </a:lnTo>
                  <a:lnTo>
                    <a:pt x="489" y="582"/>
                  </a:lnTo>
                  <a:lnTo>
                    <a:pt x="492" y="582"/>
                  </a:lnTo>
                  <a:lnTo>
                    <a:pt x="494" y="584"/>
                  </a:lnTo>
                  <a:lnTo>
                    <a:pt x="496" y="584"/>
                  </a:lnTo>
                  <a:lnTo>
                    <a:pt x="496" y="584"/>
                  </a:lnTo>
                  <a:lnTo>
                    <a:pt x="506" y="584"/>
                  </a:lnTo>
                  <a:lnTo>
                    <a:pt x="508" y="584"/>
                  </a:lnTo>
                  <a:lnTo>
                    <a:pt x="508" y="584"/>
                  </a:lnTo>
                  <a:lnTo>
                    <a:pt x="511" y="584"/>
                  </a:lnTo>
                  <a:lnTo>
                    <a:pt x="511" y="584"/>
                  </a:lnTo>
                  <a:lnTo>
                    <a:pt x="511" y="584"/>
                  </a:lnTo>
                  <a:lnTo>
                    <a:pt x="513" y="584"/>
                  </a:lnTo>
                  <a:lnTo>
                    <a:pt x="513" y="584"/>
                  </a:lnTo>
                  <a:lnTo>
                    <a:pt x="518" y="584"/>
                  </a:lnTo>
                  <a:lnTo>
                    <a:pt x="518" y="584"/>
                  </a:lnTo>
                  <a:lnTo>
                    <a:pt x="520" y="587"/>
                  </a:lnTo>
                  <a:lnTo>
                    <a:pt x="520" y="587"/>
                  </a:lnTo>
                  <a:lnTo>
                    <a:pt x="520" y="587"/>
                  </a:lnTo>
                  <a:lnTo>
                    <a:pt x="520" y="589"/>
                  </a:lnTo>
                  <a:lnTo>
                    <a:pt x="520" y="589"/>
                  </a:lnTo>
                  <a:lnTo>
                    <a:pt x="522" y="589"/>
                  </a:lnTo>
                  <a:lnTo>
                    <a:pt x="522" y="589"/>
                  </a:lnTo>
                  <a:lnTo>
                    <a:pt x="522" y="589"/>
                  </a:lnTo>
                  <a:lnTo>
                    <a:pt x="525" y="589"/>
                  </a:lnTo>
                  <a:lnTo>
                    <a:pt x="525" y="589"/>
                  </a:lnTo>
                  <a:lnTo>
                    <a:pt x="527" y="589"/>
                  </a:lnTo>
                  <a:lnTo>
                    <a:pt x="529" y="589"/>
                  </a:lnTo>
                  <a:lnTo>
                    <a:pt x="529" y="589"/>
                  </a:lnTo>
                  <a:lnTo>
                    <a:pt x="534" y="587"/>
                  </a:lnTo>
                  <a:lnTo>
                    <a:pt x="534" y="587"/>
                  </a:lnTo>
                  <a:lnTo>
                    <a:pt x="546" y="587"/>
                  </a:lnTo>
                  <a:lnTo>
                    <a:pt x="546" y="587"/>
                  </a:lnTo>
                  <a:lnTo>
                    <a:pt x="548" y="589"/>
                  </a:lnTo>
                  <a:lnTo>
                    <a:pt x="551" y="589"/>
                  </a:lnTo>
                  <a:lnTo>
                    <a:pt x="551" y="589"/>
                  </a:lnTo>
                  <a:lnTo>
                    <a:pt x="551" y="589"/>
                  </a:lnTo>
                  <a:lnTo>
                    <a:pt x="553" y="589"/>
                  </a:lnTo>
                  <a:lnTo>
                    <a:pt x="553" y="589"/>
                  </a:lnTo>
                  <a:lnTo>
                    <a:pt x="555" y="589"/>
                  </a:lnTo>
                  <a:lnTo>
                    <a:pt x="555" y="589"/>
                  </a:lnTo>
                  <a:lnTo>
                    <a:pt x="555" y="589"/>
                  </a:lnTo>
                  <a:lnTo>
                    <a:pt x="553" y="589"/>
                  </a:lnTo>
                  <a:lnTo>
                    <a:pt x="551" y="587"/>
                  </a:lnTo>
                  <a:lnTo>
                    <a:pt x="551" y="587"/>
                  </a:lnTo>
                  <a:lnTo>
                    <a:pt x="551" y="587"/>
                  </a:lnTo>
                  <a:lnTo>
                    <a:pt x="551" y="587"/>
                  </a:lnTo>
                  <a:lnTo>
                    <a:pt x="551" y="587"/>
                  </a:lnTo>
                  <a:lnTo>
                    <a:pt x="551" y="584"/>
                  </a:lnTo>
                  <a:lnTo>
                    <a:pt x="551" y="584"/>
                  </a:lnTo>
                  <a:lnTo>
                    <a:pt x="551" y="584"/>
                  </a:lnTo>
                  <a:lnTo>
                    <a:pt x="551" y="582"/>
                  </a:lnTo>
                  <a:lnTo>
                    <a:pt x="551" y="582"/>
                  </a:lnTo>
                  <a:lnTo>
                    <a:pt x="551" y="582"/>
                  </a:lnTo>
                  <a:lnTo>
                    <a:pt x="551" y="580"/>
                  </a:lnTo>
                  <a:lnTo>
                    <a:pt x="551" y="580"/>
                  </a:lnTo>
                  <a:lnTo>
                    <a:pt x="553" y="577"/>
                  </a:lnTo>
                  <a:lnTo>
                    <a:pt x="553" y="577"/>
                  </a:lnTo>
                  <a:lnTo>
                    <a:pt x="553" y="577"/>
                  </a:lnTo>
                  <a:lnTo>
                    <a:pt x="555" y="577"/>
                  </a:lnTo>
                  <a:lnTo>
                    <a:pt x="555" y="577"/>
                  </a:lnTo>
                  <a:lnTo>
                    <a:pt x="555" y="575"/>
                  </a:lnTo>
                  <a:lnTo>
                    <a:pt x="555" y="575"/>
                  </a:lnTo>
                  <a:lnTo>
                    <a:pt x="555" y="575"/>
                  </a:lnTo>
                  <a:lnTo>
                    <a:pt x="555" y="575"/>
                  </a:lnTo>
                  <a:lnTo>
                    <a:pt x="555" y="572"/>
                  </a:lnTo>
                  <a:lnTo>
                    <a:pt x="555" y="572"/>
                  </a:lnTo>
                  <a:lnTo>
                    <a:pt x="555" y="572"/>
                  </a:lnTo>
                  <a:lnTo>
                    <a:pt x="555" y="572"/>
                  </a:lnTo>
                  <a:lnTo>
                    <a:pt x="555" y="570"/>
                  </a:lnTo>
                  <a:lnTo>
                    <a:pt x="555" y="570"/>
                  </a:lnTo>
                  <a:lnTo>
                    <a:pt x="555" y="570"/>
                  </a:lnTo>
                  <a:lnTo>
                    <a:pt x="558" y="570"/>
                  </a:lnTo>
                  <a:lnTo>
                    <a:pt x="558" y="568"/>
                  </a:lnTo>
                  <a:lnTo>
                    <a:pt x="558" y="568"/>
                  </a:lnTo>
                  <a:lnTo>
                    <a:pt x="560" y="568"/>
                  </a:lnTo>
                  <a:lnTo>
                    <a:pt x="563" y="568"/>
                  </a:lnTo>
                  <a:lnTo>
                    <a:pt x="563" y="568"/>
                  </a:lnTo>
                  <a:lnTo>
                    <a:pt x="565" y="565"/>
                  </a:lnTo>
                  <a:lnTo>
                    <a:pt x="565" y="565"/>
                  </a:lnTo>
                  <a:lnTo>
                    <a:pt x="565" y="565"/>
                  </a:lnTo>
                  <a:lnTo>
                    <a:pt x="567" y="565"/>
                  </a:lnTo>
                  <a:lnTo>
                    <a:pt x="570" y="568"/>
                  </a:lnTo>
                  <a:lnTo>
                    <a:pt x="570" y="570"/>
                  </a:lnTo>
                  <a:lnTo>
                    <a:pt x="570" y="572"/>
                  </a:lnTo>
                  <a:lnTo>
                    <a:pt x="574" y="577"/>
                  </a:lnTo>
                  <a:lnTo>
                    <a:pt x="574" y="580"/>
                  </a:lnTo>
                  <a:lnTo>
                    <a:pt x="574" y="580"/>
                  </a:lnTo>
                  <a:lnTo>
                    <a:pt x="577" y="580"/>
                  </a:lnTo>
                  <a:lnTo>
                    <a:pt x="577" y="580"/>
                  </a:lnTo>
                  <a:lnTo>
                    <a:pt x="577" y="582"/>
                  </a:lnTo>
                  <a:lnTo>
                    <a:pt x="577" y="582"/>
                  </a:lnTo>
                  <a:lnTo>
                    <a:pt x="577" y="582"/>
                  </a:lnTo>
                  <a:lnTo>
                    <a:pt x="577" y="584"/>
                  </a:lnTo>
                  <a:lnTo>
                    <a:pt x="577" y="584"/>
                  </a:lnTo>
                  <a:lnTo>
                    <a:pt x="577" y="587"/>
                  </a:lnTo>
                  <a:lnTo>
                    <a:pt x="577" y="587"/>
                  </a:lnTo>
                  <a:lnTo>
                    <a:pt x="577" y="587"/>
                  </a:lnTo>
                  <a:lnTo>
                    <a:pt x="577" y="587"/>
                  </a:lnTo>
                  <a:lnTo>
                    <a:pt x="579" y="589"/>
                  </a:lnTo>
                  <a:lnTo>
                    <a:pt x="579" y="589"/>
                  </a:lnTo>
                  <a:lnTo>
                    <a:pt x="581" y="589"/>
                  </a:lnTo>
                  <a:lnTo>
                    <a:pt x="581" y="591"/>
                  </a:lnTo>
                  <a:lnTo>
                    <a:pt x="584" y="594"/>
                  </a:lnTo>
                  <a:lnTo>
                    <a:pt x="586" y="596"/>
                  </a:lnTo>
                  <a:lnTo>
                    <a:pt x="586" y="599"/>
                  </a:lnTo>
                  <a:lnTo>
                    <a:pt x="591" y="601"/>
                  </a:lnTo>
                  <a:lnTo>
                    <a:pt x="591" y="601"/>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4" name="Freeform 43">
              <a:extLst>
                <a:ext uri="{FF2B5EF4-FFF2-40B4-BE49-F238E27FC236}">
                  <a16:creationId xmlns:a16="http://schemas.microsoft.com/office/drawing/2014/main" xmlns="" id="{578495BB-4534-4FE6-8D4D-BE56F7B543D0}"/>
                </a:ext>
              </a:extLst>
            </p:cNvPr>
            <p:cNvSpPr>
              <a:spLocks/>
            </p:cNvSpPr>
            <p:nvPr/>
          </p:nvSpPr>
          <p:spPr bwMode="auto">
            <a:xfrm>
              <a:off x="8722923" y="3098060"/>
              <a:ext cx="609558" cy="376405"/>
            </a:xfrm>
            <a:custGeom>
              <a:avLst/>
              <a:gdLst>
                <a:gd name="T0" fmla="*/ 582 w 617"/>
                <a:gd name="T1" fmla="*/ 130 h 381"/>
                <a:gd name="T2" fmla="*/ 596 w 617"/>
                <a:gd name="T3" fmla="*/ 149 h 381"/>
                <a:gd name="T4" fmla="*/ 613 w 617"/>
                <a:gd name="T5" fmla="*/ 160 h 381"/>
                <a:gd name="T6" fmla="*/ 615 w 617"/>
                <a:gd name="T7" fmla="*/ 194 h 381"/>
                <a:gd name="T8" fmla="*/ 603 w 617"/>
                <a:gd name="T9" fmla="*/ 210 h 381"/>
                <a:gd name="T10" fmla="*/ 603 w 617"/>
                <a:gd name="T11" fmla="*/ 222 h 381"/>
                <a:gd name="T12" fmla="*/ 579 w 617"/>
                <a:gd name="T13" fmla="*/ 236 h 381"/>
                <a:gd name="T14" fmla="*/ 534 w 617"/>
                <a:gd name="T15" fmla="*/ 265 h 381"/>
                <a:gd name="T16" fmla="*/ 549 w 617"/>
                <a:gd name="T17" fmla="*/ 288 h 381"/>
                <a:gd name="T18" fmla="*/ 539 w 617"/>
                <a:gd name="T19" fmla="*/ 326 h 381"/>
                <a:gd name="T20" fmla="*/ 520 w 617"/>
                <a:gd name="T21" fmla="*/ 350 h 381"/>
                <a:gd name="T22" fmla="*/ 513 w 617"/>
                <a:gd name="T23" fmla="*/ 362 h 381"/>
                <a:gd name="T24" fmla="*/ 511 w 617"/>
                <a:gd name="T25" fmla="*/ 381 h 381"/>
                <a:gd name="T26" fmla="*/ 499 w 617"/>
                <a:gd name="T27" fmla="*/ 371 h 381"/>
                <a:gd name="T28" fmla="*/ 494 w 617"/>
                <a:gd name="T29" fmla="*/ 366 h 381"/>
                <a:gd name="T30" fmla="*/ 487 w 617"/>
                <a:gd name="T31" fmla="*/ 362 h 381"/>
                <a:gd name="T32" fmla="*/ 480 w 617"/>
                <a:gd name="T33" fmla="*/ 355 h 381"/>
                <a:gd name="T34" fmla="*/ 350 w 617"/>
                <a:gd name="T35" fmla="*/ 364 h 381"/>
                <a:gd name="T36" fmla="*/ 163 w 617"/>
                <a:gd name="T37" fmla="*/ 373 h 381"/>
                <a:gd name="T38" fmla="*/ 92 w 617"/>
                <a:gd name="T39" fmla="*/ 378 h 381"/>
                <a:gd name="T40" fmla="*/ 92 w 617"/>
                <a:gd name="T41" fmla="*/ 378 h 381"/>
                <a:gd name="T42" fmla="*/ 85 w 617"/>
                <a:gd name="T43" fmla="*/ 369 h 381"/>
                <a:gd name="T44" fmla="*/ 85 w 617"/>
                <a:gd name="T45" fmla="*/ 357 h 381"/>
                <a:gd name="T46" fmla="*/ 85 w 617"/>
                <a:gd name="T47" fmla="*/ 340 h 381"/>
                <a:gd name="T48" fmla="*/ 80 w 617"/>
                <a:gd name="T49" fmla="*/ 326 h 381"/>
                <a:gd name="T50" fmla="*/ 80 w 617"/>
                <a:gd name="T51" fmla="*/ 321 h 381"/>
                <a:gd name="T52" fmla="*/ 80 w 617"/>
                <a:gd name="T53" fmla="*/ 307 h 381"/>
                <a:gd name="T54" fmla="*/ 78 w 617"/>
                <a:gd name="T55" fmla="*/ 291 h 381"/>
                <a:gd name="T56" fmla="*/ 73 w 617"/>
                <a:gd name="T57" fmla="*/ 272 h 381"/>
                <a:gd name="T58" fmla="*/ 66 w 617"/>
                <a:gd name="T59" fmla="*/ 265 h 381"/>
                <a:gd name="T60" fmla="*/ 59 w 617"/>
                <a:gd name="T61" fmla="*/ 262 h 381"/>
                <a:gd name="T62" fmla="*/ 57 w 617"/>
                <a:gd name="T63" fmla="*/ 246 h 381"/>
                <a:gd name="T64" fmla="*/ 59 w 617"/>
                <a:gd name="T65" fmla="*/ 231 h 381"/>
                <a:gd name="T66" fmla="*/ 52 w 617"/>
                <a:gd name="T67" fmla="*/ 215 h 381"/>
                <a:gd name="T68" fmla="*/ 38 w 617"/>
                <a:gd name="T69" fmla="*/ 191 h 381"/>
                <a:gd name="T70" fmla="*/ 31 w 617"/>
                <a:gd name="T71" fmla="*/ 175 h 381"/>
                <a:gd name="T72" fmla="*/ 24 w 617"/>
                <a:gd name="T73" fmla="*/ 149 h 381"/>
                <a:gd name="T74" fmla="*/ 14 w 617"/>
                <a:gd name="T75" fmla="*/ 137 h 381"/>
                <a:gd name="T76" fmla="*/ 12 w 617"/>
                <a:gd name="T77" fmla="*/ 132 h 381"/>
                <a:gd name="T78" fmla="*/ 12 w 617"/>
                <a:gd name="T79" fmla="*/ 127 h 381"/>
                <a:gd name="T80" fmla="*/ 0 w 617"/>
                <a:gd name="T81" fmla="*/ 118 h 381"/>
                <a:gd name="T82" fmla="*/ 5 w 617"/>
                <a:gd name="T83" fmla="*/ 108 h 381"/>
                <a:gd name="T84" fmla="*/ 7 w 617"/>
                <a:gd name="T85" fmla="*/ 104 h 381"/>
                <a:gd name="T86" fmla="*/ 9 w 617"/>
                <a:gd name="T87" fmla="*/ 97 h 381"/>
                <a:gd name="T88" fmla="*/ 12 w 617"/>
                <a:gd name="T89" fmla="*/ 87 h 381"/>
                <a:gd name="T90" fmla="*/ 12 w 617"/>
                <a:gd name="T91" fmla="*/ 82 h 381"/>
                <a:gd name="T92" fmla="*/ 16 w 617"/>
                <a:gd name="T93" fmla="*/ 71 h 381"/>
                <a:gd name="T94" fmla="*/ 12 w 617"/>
                <a:gd name="T95" fmla="*/ 59 h 381"/>
                <a:gd name="T96" fmla="*/ 5 w 617"/>
                <a:gd name="T97" fmla="*/ 59 h 381"/>
                <a:gd name="T98" fmla="*/ 5 w 617"/>
                <a:gd name="T99" fmla="*/ 54 h 381"/>
                <a:gd name="T100" fmla="*/ 9 w 617"/>
                <a:gd name="T101" fmla="*/ 49 h 381"/>
                <a:gd name="T102" fmla="*/ 2 w 617"/>
                <a:gd name="T103" fmla="*/ 35 h 381"/>
                <a:gd name="T104" fmla="*/ 2 w 617"/>
                <a:gd name="T105" fmla="*/ 26 h 381"/>
                <a:gd name="T106" fmla="*/ 196 w 617"/>
                <a:gd name="T107" fmla="*/ 18 h 381"/>
                <a:gd name="T108" fmla="*/ 437 w 617"/>
                <a:gd name="T109" fmla="*/ 4 h 381"/>
                <a:gd name="T110" fmla="*/ 501 w 617"/>
                <a:gd name="T111" fmla="*/ 7 h 381"/>
                <a:gd name="T112" fmla="*/ 516 w 617"/>
                <a:gd name="T113" fmla="*/ 23 h 381"/>
                <a:gd name="T114" fmla="*/ 513 w 617"/>
                <a:gd name="T115" fmla="*/ 59 h 381"/>
                <a:gd name="T116" fmla="*/ 520 w 617"/>
                <a:gd name="T117" fmla="*/ 82 h 381"/>
                <a:gd name="T118" fmla="*/ 558 w 617"/>
                <a:gd name="T119" fmla="*/ 97 h 381"/>
                <a:gd name="T120" fmla="*/ 565 w 617"/>
                <a:gd name="T121" fmla="*/ 1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7" h="381">
                  <a:moveTo>
                    <a:pt x="565" y="113"/>
                  </a:moveTo>
                  <a:lnTo>
                    <a:pt x="563" y="118"/>
                  </a:lnTo>
                  <a:lnTo>
                    <a:pt x="565" y="118"/>
                  </a:lnTo>
                  <a:lnTo>
                    <a:pt x="568" y="120"/>
                  </a:lnTo>
                  <a:lnTo>
                    <a:pt x="570" y="120"/>
                  </a:lnTo>
                  <a:lnTo>
                    <a:pt x="570" y="123"/>
                  </a:lnTo>
                  <a:lnTo>
                    <a:pt x="575" y="125"/>
                  </a:lnTo>
                  <a:lnTo>
                    <a:pt x="582" y="130"/>
                  </a:lnTo>
                  <a:lnTo>
                    <a:pt x="587" y="132"/>
                  </a:lnTo>
                  <a:lnTo>
                    <a:pt x="589" y="137"/>
                  </a:lnTo>
                  <a:lnTo>
                    <a:pt x="589" y="134"/>
                  </a:lnTo>
                  <a:lnTo>
                    <a:pt x="589" y="142"/>
                  </a:lnTo>
                  <a:lnTo>
                    <a:pt x="589" y="144"/>
                  </a:lnTo>
                  <a:lnTo>
                    <a:pt x="594" y="146"/>
                  </a:lnTo>
                  <a:lnTo>
                    <a:pt x="596" y="149"/>
                  </a:lnTo>
                  <a:lnTo>
                    <a:pt x="596" y="149"/>
                  </a:lnTo>
                  <a:lnTo>
                    <a:pt x="598" y="149"/>
                  </a:lnTo>
                  <a:lnTo>
                    <a:pt x="605" y="153"/>
                  </a:lnTo>
                  <a:lnTo>
                    <a:pt x="608" y="153"/>
                  </a:lnTo>
                  <a:lnTo>
                    <a:pt x="610" y="158"/>
                  </a:lnTo>
                  <a:lnTo>
                    <a:pt x="610" y="158"/>
                  </a:lnTo>
                  <a:lnTo>
                    <a:pt x="613" y="158"/>
                  </a:lnTo>
                  <a:lnTo>
                    <a:pt x="613" y="158"/>
                  </a:lnTo>
                  <a:lnTo>
                    <a:pt x="613" y="160"/>
                  </a:lnTo>
                  <a:lnTo>
                    <a:pt x="613" y="163"/>
                  </a:lnTo>
                  <a:lnTo>
                    <a:pt x="615" y="163"/>
                  </a:lnTo>
                  <a:lnTo>
                    <a:pt x="617" y="168"/>
                  </a:lnTo>
                  <a:lnTo>
                    <a:pt x="617" y="170"/>
                  </a:lnTo>
                  <a:lnTo>
                    <a:pt x="617" y="175"/>
                  </a:lnTo>
                  <a:lnTo>
                    <a:pt x="615" y="179"/>
                  </a:lnTo>
                  <a:lnTo>
                    <a:pt x="615" y="186"/>
                  </a:lnTo>
                  <a:lnTo>
                    <a:pt x="615" y="194"/>
                  </a:lnTo>
                  <a:lnTo>
                    <a:pt x="613" y="196"/>
                  </a:lnTo>
                  <a:lnTo>
                    <a:pt x="613" y="196"/>
                  </a:lnTo>
                  <a:lnTo>
                    <a:pt x="610" y="198"/>
                  </a:lnTo>
                  <a:lnTo>
                    <a:pt x="608" y="201"/>
                  </a:lnTo>
                  <a:lnTo>
                    <a:pt x="605" y="203"/>
                  </a:lnTo>
                  <a:lnTo>
                    <a:pt x="605" y="205"/>
                  </a:lnTo>
                  <a:lnTo>
                    <a:pt x="603" y="208"/>
                  </a:lnTo>
                  <a:lnTo>
                    <a:pt x="603" y="210"/>
                  </a:lnTo>
                  <a:lnTo>
                    <a:pt x="603" y="213"/>
                  </a:lnTo>
                  <a:lnTo>
                    <a:pt x="601" y="215"/>
                  </a:lnTo>
                  <a:lnTo>
                    <a:pt x="601" y="215"/>
                  </a:lnTo>
                  <a:lnTo>
                    <a:pt x="603" y="217"/>
                  </a:lnTo>
                  <a:lnTo>
                    <a:pt x="603" y="217"/>
                  </a:lnTo>
                  <a:lnTo>
                    <a:pt x="603" y="220"/>
                  </a:lnTo>
                  <a:lnTo>
                    <a:pt x="603" y="222"/>
                  </a:lnTo>
                  <a:lnTo>
                    <a:pt x="603" y="222"/>
                  </a:lnTo>
                  <a:lnTo>
                    <a:pt x="601" y="224"/>
                  </a:lnTo>
                  <a:lnTo>
                    <a:pt x="596" y="227"/>
                  </a:lnTo>
                  <a:lnTo>
                    <a:pt x="596" y="227"/>
                  </a:lnTo>
                  <a:lnTo>
                    <a:pt x="596" y="229"/>
                  </a:lnTo>
                  <a:lnTo>
                    <a:pt x="594" y="231"/>
                  </a:lnTo>
                  <a:lnTo>
                    <a:pt x="589" y="231"/>
                  </a:lnTo>
                  <a:lnTo>
                    <a:pt x="579" y="236"/>
                  </a:lnTo>
                  <a:lnTo>
                    <a:pt x="579" y="236"/>
                  </a:lnTo>
                  <a:lnTo>
                    <a:pt x="575" y="241"/>
                  </a:lnTo>
                  <a:lnTo>
                    <a:pt x="575" y="243"/>
                  </a:lnTo>
                  <a:lnTo>
                    <a:pt x="570" y="243"/>
                  </a:lnTo>
                  <a:lnTo>
                    <a:pt x="542" y="248"/>
                  </a:lnTo>
                  <a:lnTo>
                    <a:pt x="539" y="250"/>
                  </a:lnTo>
                  <a:lnTo>
                    <a:pt x="537" y="255"/>
                  </a:lnTo>
                  <a:lnTo>
                    <a:pt x="534" y="260"/>
                  </a:lnTo>
                  <a:lnTo>
                    <a:pt x="534" y="265"/>
                  </a:lnTo>
                  <a:lnTo>
                    <a:pt x="534" y="272"/>
                  </a:lnTo>
                  <a:lnTo>
                    <a:pt x="534" y="274"/>
                  </a:lnTo>
                  <a:lnTo>
                    <a:pt x="534" y="276"/>
                  </a:lnTo>
                  <a:lnTo>
                    <a:pt x="537" y="279"/>
                  </a:lnTo>
                  <a:lnTo>
                    <a:pt x="539" y="279"/>
                  </a:lnTo>
                  <a:lnTo>
                    <a:pt x="539" y="281"/>
                  </a:lnTo>
                  <a:lnTo>
                    <a:pt x="544" y="284"/>
                  </a:lnTo>
                  <a:lnTo>
                    <a:pt x="549" y="288"/>
                  </a:lnTo>
                  <a:lnTo>
                    <a:pt x="551" y="293"/>
                  </a:lnTo>
                  <a:lnTo>
                    <a:pt x="551" y="298"/>
                  </a:lnTo>
                  <a:lnTo>
                    <a:pt x="551" y="302"/>
                  </a:lnTo>
                  <a:lnTo>
                    <a:pt x="549" y="307"/>
                  </a:lnTo>
                  <a:lnTo>
                    <a:pt x="542" y="319"/>
                  </a:lnTo>
                  <a:lnTo>
                    <a:pt x="539" y="321"/>
                  </a:lnTo>
                  <a:lnTo>
                    <a:pt x="539" y="324"/>
                  </a:lnTo>
                  <a:lnTo>
                    <a:pt x="539" y="326"/>
                  </a:lnTo>
                  <a:lnTo>
                    <a:pt x="539" y="331"/>
                  </a:lnTo>
                  <a:lnTo>
                    <a:pt x="539" y="333"/>
                  </a:lnTo>
                  <a:lnTo>
                    <a:pt x="537" y="340"/>
                  </a:lnTo>
                  <a:lnTo>
                    <a:pt x="534" y="343"/>
                  </a:lnTo>
                  <a:lnTo>
                    <a:pt x="532" y="345"/>
                  </a:lnTo>
                  <a:lnTo>
                    <a:pt x="527" y="347"/>
                  </a:lnTo>
                  <a:lnTo>
                    <a:pt x="525" y="347"/>
                  </a:lnTo>
                  <a:lnTo>
                    <a:pt x="520" y="350"/>
                  </a:lnTo>
                  <a:lnTo>
                    <a:pt x="518" y="352"/>
                  </a:lnTo>
                  <a:lnTo>
                    <a:pt x="513" y="355"/>
                  </a:lnTo>
                  <a:lnTo>
                    <a:pt x="511" y="357"/>
                  </a:lnTo>
                  <a:lnTo>
                    <a:pt x="511" y="357"/>
                  </a:lnTo>
                  <a:lnTo>
                    <a:pt x="511" y="359"/>
                  </a:lnTo>
                  <a:lnTo>
                    <a:pt x="511" y="359"/>
                  </a:lnTo>
                  <a:lnTo>
                    <a:pt x="511" y="362"/>
                  </a:lnTo>
                  <a:lnTo>
                    <a:pt x="513" y="362"/>
                  </a:lnTo>
                  <a:lnTo>
                    <a:pt x="516" y="364"/>
                  </a:lnTo>
                  <a:lnTo>
                    <a:pt x="516" y="366"/>
                  </a:lnTo>
                  <a:lnTo>
                    <a:pt x="516" y="371"/>
                  </a:lnTo>
                  <a:lnTo>
                    <a:pt x="516" y="373"/>
                  </a:lnTo>
                  <a:lnTo>
                    <a:pt x="516" y="376"/>
                  </a:lnTo>
                  <a:lnTo>
                    <a:pt x="516" y="378"/>
                  </a:lnTo>
                  <a:lnTo>
                    <a:pt x="516" y="378"/>
                  </a:lnTo>
                  <a:lnTo>
                    <a:pt x="511" y="381"/>
                  </a:lnTo>
                  <a:lnTo>
                    <a:pt x="508" y="381"/>
                  </a:lnTo>
                  <a:lnTo>
                    <a:pt x="506" y="381"/>
                  </a:lnTo>
                  <a:lnTo>
                    <a:pt x="504" y="378"/>
                  </a:lnTo>
                  <a:lnTo>
                    <a:pt x="501" y="376"/>
                  </a:lnTo>
                  <a:lnTo>
                    <a:pt x="499" y="373"/>
                  </a:lnTo>
                  <a:lnTo>
                    <a:pt x="499" y="373"/>
                  </a:lnTo>
                  <a:lnTo>
                    <a:pt x="499" y="373"/>
                  </a:lnTo>
                  <a:lnTo>
                    <a:pt x="499" y="371"/>
                  </a:lnTo>
                  <a:lnTo>
                    <a:pt x="499" y="371"/>
                  </a:lnTo>
                  <a:lnTo>
                    <a:pt x="499" y="371"/>
                  </a:lnTo>
                  <a:lnTo>
                    <a:pt x="497" y="369"/>
                  </a:lnTo>
                  <a:lnTo>
                    <a:pt x="494" y="369"/>
                  </a:lnTo>
                  <a:lnTo>
                    <a:pt x="494" y="369"/>
                  </a:lnTo>
                  <a:lnTo>
                    <a:pt x="494" y="369"/>
                  </a:lnTo>
                  <a:lnTo>
                    <a:pt x="494" y="366"/>
                  </a:lnTo>
                  <a:lnTo>
                    <a:pt x="494" y="366"/>
                  </a:lnTo>
                  <a:lnTo>
                    <a:pt x="492" y="366"/>
                  </a:lnTo>
                  <a:lnTo>
                    <a:pt x="492" y="366"/>
                  </a:lnTo>
                  <a:lnTo>
                    <a:pt x="492" y="366"/>
                  </a:lnTo>
                  <a:lnTo>
                    <a:pt x="492" y="366"/>
                  </a:lnTo>
                  <a:lnTo>
                    <a:pt x="492" y="364"/>
                  </a:lnTo>
                  <a:lnTo>
                    <a:pt x="490" y="364"/>
                  </a:lnTo>
                  <a:lnTo>
                    <a:pt x="487" y="362"/>
                  </a:lnTo>
                  <a:lnTo>
                    <a:pt x="487" y="362"/>
                  </a:lnTo>
                  <a:lnTo>
                    <a:pt x="485" y="362"/>
                  </a:lnTo>
                  <a:lnTo>
                    <a:pt x="485" y="362"/>
                  </a:lnTo>
                  <a:lnTo>
                    <a:pt x="485" y="359"/>
                  </a:lnTo>
                  <a:lnTo>
                    <a:pt x="482" y="359"/>
                  </a:lnTo>
                  <a:lnTo>
                    <a:pt x="482" y="357"/>
                  </a:lnTo>
                  <a:lnTo>
                    <a:pt x="482" y="357"/>
                  </a:lnTo>
                  <a:lnTo>
                    <a:pt x="480" y="355"/>
                  </a:lnTo>
                  <a:lnTo>
                    <a:pt x="480" y="355"/>
                  </a:lnTo>
                  <a:lnTo>
                    <a:pt x="480" y="352"/>
                  </a:lnTo>
                  <a:lnTo>
                    <a:pt x="475" y="355"/>
                  </a:lnTo>
                  <a:lnTo>
                    <a:pt x="466" y="355"/>
                  </a:lnTo>
                  <a:lnTo>
                    <a:pt x="442" y="357"/>
                  </a:lnTo>
                  <a:lnTo>
                    <a:pt x="421" y="357"/>
                  </a:lnTo>
                  <a:lnTo>
                    <a:pt x="397" y="359"/>
                  </a:lnTo>
                  <a:lnTo>
                    <a:pt x="374" y="362"/>
                  </a:lnTo>
                  <a:lnTo>
                    <a:pt x="350" y="364"/>
                  </a:lnTo>
                  <a:lnTo>
                    <a:pt x="326" y="364"/>
                  </a:lnTo>
                  <a:lnTo>
                    <a:pt x="303" y="366"/>
                  </a:lnTo>
                  <a:lnTo>
                    <a:pt x="279" y="369"/>
                  </a:lnTo>
                  <a:lnTo>
                    <a:pt x="258" y="369"/>
                  </a:lnTo>
                  <a:lnTo>
                    <a:pt x="234" y="371"/>
                  </a:lnTo>
                  <a:lnTo>
                    <a:pt x="210" y="371"/>
                  </a:lnTo>
                  <a:lnTo>
                    <a:pt x="187" y="373"/>
                  </a:lnTo>
                  <a:lnTo>
                    <a:pt x="163" y="373"/>
                  </a:lnTo>
                  <a:lnTo>
                    <a:pt x="139" y="376"/>
                  </a:lnTo>
                  <a:lnTo>
                    <a:pt x="116" y="376"/>
                  </a:lnTo>
                  <a:lnTo>
                    <a:pt x="92" y="378"/>
                  </a:lnTo>
                  <a:lnTo>
                    <a:pt x="92" y="378"/>
                  </a:lnTo>
                  <a:lnTo>
                    <a:pt x="92" y="378"/>
                  </a:lnTo>
                  <a:lnTo>
                    <a:pt x="92" y="378"/>
                  </a:lnTo>
                  <a:lnTo>
                    <a:pt x="92" y="378"/>
                  </a:lnTo>
                  <a:lnTo>
                    <a:pt x="92" y="378"/>
                  </a:lnTo>
                  <a:lnTo>
                    <a:pt x="92" y="378"/>
                  </a:lnTo>
                  <a:lnTo>
                    <a:pt x="92" y="378"/>
                  </a:lnTo>
                  <a:lnTo>
                    <a:pt x="92" y="378"/>
                  </a:lnTo>
                  <a:lnTo>
                    <a:pt x="92" y="378"/>
                  </a:lnTo>
                  <a:lnTo>
                    <a:pt x="92" y="378"/>
                  </a:lnTo>
                  <a:lnTo>
                    <a:pt x="92" y="378"/>
                  </a:lnTo>
                  <a:lnTo>
                    <a:pt x="92" y="378"/>
                  </a:lnTo>
                  <a:lnTo>
                    <a:pt x="92" y="378"/>
                  </a:lnTo>
                  <a:lnTo>
                    <a:pt x="92" y="378"/>
                  </a:lnTo>
                  <a:lnTo>
                    <a:pt x="92" y="378"/>
                  </a:lnTo>
                  <a:lnTo>
                    <a:pt x="92" y="378"/>
                  </a:lnTo>
                  <a:lnTo>
                    <a:pt x="92" y="376"/>
                  </a:lnTo>
                  <a:lnTo>
                    <a:pt x="92" y="373"/>
                  </a:lnTo>
                  <a:lnTo>
                    <a:pt x="92" y="371"/>
                  </a:lnTo>
                  <a:lnTo>
                    <a:pt x="90" y="369"/>
                  </a:lnTo>
                  <a:lnTo>
                    <a:pt x="85" y="369"/>
                  </a:lnTo>
                  <a:lnTo>
                    <a:pt x="83" y="366"/>
                  </a:lnTo>
                  <a:lnTo>
                    <a:pt x="83" y="364"/>
                  </a:lnTo>
                  <a:lnTo>
                    <a:pt x="83" y="364"/>
                  </a:lnTo>
                  <a:lnTo>
                    <a:pt x="83" y="362"/>
                  </a:lnTo>
                  <a:lnTo>
                    <a:pt x="83" y="362"/>
                  </a:lnTo>
                  <a:lnTo>
                    <a:pt x="83" y="359"/>
                  </a:lnTo>
                  <a:lnTo>
                    <a:pt x="83" y="359"/>
                  </a:lnTo>
                  <a:lnTo>
                    <a:pt x="85" y="357"/>
                  </a:lnTo>
                  <a:lnTo>
                    <a:pt x="85" y="355"/>
                  </a:lnTo>
                  <a:lnTo>
                    <a:pt x="85" y="355"/>
                  </a:lnTo>
                  <a:lnTo>
                    <a:pt x="85" y="352"/>
                  </a:lnTo>
                  <a:lnTo>
                    <a:pt x="85" y="350"/>
                  </a:lnTo>
                  <a:lnTo>
                    <a:pt x="85" y="347"/>
                  </a:lnTo>
                  <a:lnTo>
                    <a:pt x="85" y="345"/>
                  </a:lnTo>
                  <a:lnTo>
                    <a:pt x="85" y="343"/>
                  </a:lnTo>
                  <a:lnTo>
                    <a:pt x="85" y="340"/>
                  </a:lnTo>
                  <a:lnTo>
                    <a:pt x="85" y="336"/>
                  </a:lnTo>
                  <a:lnTo>
                    <a:pt x="83" y="336"/>
                  </a:lnTo>
                  <a:lnTo>
                    <a:pt x="85" y="333"/>
                  </a:lnTo>
                  <a:lnTo>
                    <a:pt x="85" y="331"/>
                  </a:lnTo>
                  <a:lnTo>
                    <a:pt x="83" y="331"/>
                  </a:lnTo>
                  <a:lnTo>
                    <a:pt x="83" y="329"/>
                  </a:lnTo>
                  <a:lnTo>
                    <a:pt x="80" y="329"/>
                  </a:lnTo>
                  <a:lnTo>
                    <a:pt x="80" y="326"/>
                  </a:lnTo>
                  <a:lnTo>
                    <a:pt x="80" y="326"/>
                  </a:lnTo>
                  <a:lnTo>
                    <a:pt x="80" y="324"/>
                  </a:lnTo>
                  <a:lnTo>
                    <a:pt x="80" y="324"/>
                  </a:lnTo>
                  <a:lnTo>
                    <a:pt x="80" y="324"/>
                  </a:lnTo>
                  <a:lnTo>
                    <a:pt x="80" y="321"/>
                  </a:lnTo>
                  <a:lnTo>
                    <a:pt x="80" y="321"/>
                  </a:lnTo>
                  <a:lnTo>
                    <a:pt x="80" y="321"/>
                  </a:lnTo>
                  <a:lnTo>
                    <a:pt x="80" y="321"/>
                  </a:lnTo>
                  <a:lnTo>
                    <a:pt x="80" y="321"/>
                  </a:lnTo>
                  <a:lnTo>
                    <a:pt x="80" y="319"/>
                  </a:lnTo>
                  <a:lnTo>
                    <a:pt x="80" y="317"/>
                  </a:lnTo>
                  <a:lnTo>
                    <a:pt x="80" y="314"/>
                  </a:lnTo>
                  <a:lnTo>
                    <a:pt x="80" y="310"/>
                  </a:lnTo>
                  <a:lnTo>
                    <a:pt x="80" y="310"/>
                  </a:lnTo>
                  <a:lnTo>
                    <a:pt x="83" y="307"/>
                  </a:lnTo>
                  <a:lnTo>
                    <a:pt x="80" y="307"/>
                  </a:lnTo>
                  <a:lnTo>
                    <a:pt x="76" y="305"/>
                  </a:lnTo>
                  <a:lnTo>
                    <a:pt x="76" y="305"/>
                  </a:lnTo>
                  <a:lnTo>
                    <a:pt x="76" y="302"/>
                  </a:lnTo>
                  <a:lnTo>
                    <a:pt x="76" y="298"/>
                  </a:lnTo>
                  <a:lnTo>
                    <a:pt x="76" y="295"/>
                  </a:lnTo>
                  <a:lnTo>
                    <a:pt x="78" y="293"/>
                  </a:lnTo>
                  <a:lnTo>
                    <a:pt x="80" y="291"/>
                  </a:lnTo>
                  <a:lnTo>
                    <a:pt x="78" y="291"/>
                  </a:lnTo>
                  <a:lnTo>
                    <a:pt x="78" y="291"/>
                  </a:lnTo>
                  <a:lnTo>
                    <a:pt x="73" y="288"/>
                  </a:lnTo>
                  <a:lnTo>
                    <a:pt x="71" y="288"/>
                  </a:lnTo>
                  <a:lnTo>
                    <a:pt x="73" y="281"/>
                  </a:lnTo>
                  <a:lnTo>
                    <a:pt x="73" y="279"/>
                  </a:lnTo>
                  <a:lnTo>
                    <a:pt x="73" y="274"/>
                  </a:lnTo>
                  <a:lnTo>
                    <a:pt x="73" y="272"/>
                  </a:lnTo>
                  <a:lnTo>
                    <a:pt x="73" y="272"/>
                  </a:lnTo>
                  <a:lnTo>
                    <a:pt x="71" y="272"/>
                  </a:lnTo>
                  <a:lnTo>
                    <a:pt x="68" y="272"/>
                  </a:lnTo>
                  <a:lnTo>
                    <a:pt x="66" y="272"/>
                  </a:lnTo>
                  <a:lnTo>
                    <a:pt x="66" y="269"/>
                  </a:lnTo>
                  <a:lnTo>
                    <a:pt x="66" y="269"/>
                  </a:lnTo>
                  <a:lnTo>
                    <a:pt x="66" y="267"/>
                  </a:lnTo>
                  <a:lnTo>
                    <a:pt x="66" y="265"/>
                  </a:lnTo>
                  <a:lnTo>
                    <a:pt x="66" y="265"/>
                  </a:lnTo>
                  <a:lnTo>
                    <a:pt x="66" y="265"/>
                  </a:lnTo>
                  <a:lnTo>
                    <a:pt x="66" y="262"/>
                  </a:lnTo>
                  <a:lnTo>
                    <a:pt x="66" y="262"/>
                  </a:lnTo>
                  <a:lnTo>
                    <a:pt x="64" y="262"/>
                  </a:lnTo>
                  <a:lnTo>
                    <a:pt x="64" y="262"/>
                  </a:lnTo>
                  <a:lnTo>
                    <a:pt x="61" y="265"/>
                  </a:lnTo>
                  <a:lnTo>
                    <a:pt x="61" y="265"/>
                  </a:lnTo>
                  <a:lnTo>
                    <a:pt x="59" y="262"/>
                  </a:lnTo>
                  <a:lnTo>
                    <a:pt x="59" y="260"/>
                  </a:lnTo>
                  <a:lnTo>
                    <a:pt x="59" y="258"/>
                  </a:lnTo>
                  <a:lnTo>
                    <a:pt x="59" y="258"/>
                  </a:lnTo>
                  <a:lnTo>
                    <a:pt x="57" y="255"/>
                  </a:lnTo>
                  <a:lnTo>
                    <a:pt x="57" y="253"/>
                  </a:lnTo>
                  <a:lnTo>
                    <a:pt x="57" y="250"/>
                  </a:lnTo>
                  <a:lnTo>
                    <a:pt x="57" y="246"/>
                  </a:lnTo>
                  <a:lnTo>
                    <a:pt x="57" y="246"/>
                  </a:lnTo>
                  <a:lnTo>
                    <a:pt x="57" y="243"/>
                  </a:lnTo>
                  <a:lnTo>
                    <a:pt x="57" y="243"/>
                  </a:lnTo>
                  <a:lnTo>
                    <a:pt x="57" y="241"/>
                  </a:lnTo>
                  <a:lnTo>
                    <a:pt x="57" y="241"/>
                  </a:lnTo>
                  <a:lnTo>
                    <a:pt x="57" y="239"/>
                  </a:lnTo>
                  <a:lnTo>
                    <a:pt x="57" y="236"/>
                  </a:lnTo>
                  <a:lnTo>
                    <a:pt x="59" y="234"/>
                  </a:lnTo>
                  <a:lnTo>
                    <a:pt x="59" y="231"/>
                  </a:lnTo>
                  <a:lnTo>
                    <a:pt x="57" y="229"/>
                  </a:lnTo>
                  <a:lnTo>
                    <a:pt x="52" y="224"/>
                  </a:lnTo>
                  <a:lnTo>
                    <a:pt x="52" y="224"/>
                  </a:lnTo>
                  <a:lnTo>
                    <a:pt x="50" y="220"/>
                  </a:lnTo>
                  <a:lnTo>
                    <a:pt x="50" y="220"/>
                  </a:lnTo>
                  <a:lnTo>
                    <a:pt x="50" y="217"/>
                  </a:lnTo>
                  <a:lnTo>
                    <a:pt x="50" y="215"/>
                  </a:lnTo>
                  <a:lnTo>
                    <a:pt x="52" y="215"/>
                  </a:lnTo>
                  <a:lnTo>
                    <a:pt x="50" y="210"/>
                  </a:lnTo>
                  <a:lnTo>
                    <a:pt x="45" y="205"/>
                  </a:lnTo>
                  <a:lnTo>
                    <a:pt x="42" y="205"/>
                  </a:lnTo>
                  <a:lnTo>
                    <a:pt x="40" y="201"/>
                  </a:lnTo>
                  <a:lnTo>
                    <a:pt x="38" y="198"/>
                  </a:lnTo>
                  <a:lnTo>
                    <a:pt x="38" y="196"/>
                  </a:lnTo>
                  <a:lnTo>
                    <a:pt x="38" y="194"/>
                  </a:lnTo>
                  <a:lnTo>
                    <a:pt x="38" y="191"/>
                  </a:lnTo>
                  <a:lnTo>
                    <a:pt x="35" y="189"/>
                  </a:lnTo>
                  <a:lnTo>
                    <a:pt x="33" y="189"/>
                  </a:lnTo>
                  <a:lnTo>
                    <a:pt x="31" y="186"/>
                  </a:lnTo>
                  <a:lnTo>
                    <a:pt x="31" y="184"/>
                  </a:lnTo>
                  <a:lnTo>
                    <a:pt x="31" y="182"/>
                  </a:lnTo>
                  <a:lnTo>
                    <a:pt x="31" y="179"/>
                  </a:lnTo>
                  <a:lnTo>
                    <a:pt x="31" y="177"/>
                  </a:lnTo>
                  <a:lnTo>
                    <a:pt x="31" y="175"/>
                  </a:lnTo>
                  <a:lnTo>
                    <a:pt x="31" y="172"/>
                  </a:lnTo>
                  <a:lnTo>
                    <a:pt x="28" y="170"/>
                  </a:lnTo>
                  <a:lnTo>
                    <a:pt x="28" y="170"/>
                  </a:lnTo>
                  <a:lnTo>
                    <a:pt x="28" y="168"/>
                  </a:lnTo>
                  <a:lnTo>
                    <a:pt x="24" y="163"/>
                  </a:lnTo>
                  <a:lnTo>
                    <a:pt x="26" y="158"/>
                  </a:lnTo>
                  <a:lnTo>
                    <a:pt x="26" y="153"/>
                  </a:lnTo>
                  <a:lnTo>
                    <a:pt x="24" y="149"/>
                  </a:lnTo>
                  <a:lnTo>
                    <a:pt x="24" y="146"/>
                  </a:lnTo>
                  <a:lnTo>
                    <a:pt x="21" y="146"/>
                  </a:lnTo>
                  <a:lnTo>
                    <a:pt x="16" y="146"/>
                  </a:lnTo>
                  <a:lnTo>
                    <a:pt x="16" y="142"/>
                  </a:lnTo>
                  <a:lnTo>
                    <a:pt x="16" y="139"/>
                  </a:lnTo>
                  <a:lnTo>
                    <a:pt x="14" y="139"/>
                  </a:lnTo>
                  <a:lnTo>
                    <a:pt x="14" y="139"/>
                  </a:lnTo>
                  <a:lnTo>
                    <a:pt x="14" y="137"/>
                  </a:lnTo>
                  <a:lnTo>
                    <a:pt x="14" y="137"/>
                  </a:lnTo>
                  <a:lnTo>
                    <a:pt x="14" y="137"/>
                  </a:lnTo>
                  <a:lnTo>
                    <a:pt x="14" y="134"/>
                  </a:lnTo>
                  <a:lnTo>
                    <a:pt x="14" y="134"/>
                  </a:lnTo>
                  <a:lnTo>
                    <a:pt x="14" y="134"/>
                  </a:lnTo>
                  <a:lnTo>
                    <a:pt x="12" y="134"/>
                  </a:lnTo>
                  <a:lnTo>
                    <a:pt x="12" y="132"/>
                  </a:lnTo>
                  <a:lnTo>
                    <a:pt x="12" y="132"/>
                  </a:lnTo>
                  <a:lnTo>
                    <a:pt x="9" y="132"/>
                  </a:lnTo>
                  <a:lnTo>
                    <a:pt x="9" y="132"/>
                  </a:lnTo>
                  <a:lnTo>
                    <a:pt x="12" y="132"/>
                  </a:lnTo>
                  <a:lnTo>
                    <a:pt x="12" y="130"/>
                  </a:lnTo>
                  <a:lnTo>
                    <a:pt x="12" y="130"/>
                  </a:lnTo>
                  <a:lnTo>
                    <a:pt x="12" y="130"/>
                  </a:lnTo>
                  <a:lnTo>
                    <a:pt x="12" y="130"/>
                  </a:lnTo>
                  <a:lnTo>
                    <a:pt x="12" y="127"/>
                  </a:lnTo>
                  <a:lnTo>
                    <a:pt x="12" y="127"/>
                  </a:lnTo>
                  <a:lnTo>
                    <a:pt x="9" y="127"/>
                  </a:lnTo>
                  <a:lnTo>
                    <a:pt x="5" y="123"/>
                  </a:lnTo>
                  <a:lnTo>
                    <a:pt x="5" y="123"/>
                  </a:lnTo>
                  <a:lnTo>
                    <a:pt x="2" y="123"/>
                  </a:lnTo>
                  <a:lnTo>
                    <a:pt x="2" y="120"/>
                  </a:lnTo>
                  <a:lnTo>
                    <a:pt x="2" y="118"/>
                  </a:lnTo>
                  <a:lnTo>
                    <a:pt x="0" y="118"/>
                  </a:lnTo>
                  <a:lnTo>
                    <a:pt x="2" y="115"/>
                  </a:lnTo>
                  <a:lnTo>
                    <a:pt x="2" y="115"/>
                  </a:lnTo>
                  <a:lnTo>
                    <a:pt x="2" y="113"/>
                  </a:lnTo>
                  <a:lnTo>
                    <a:pt x="5" y="111"/>
                  </a:lnTo>
                  <a:lnTo>
                    <a:pt x="5" y="111"/>
                  </a:lnTo>
                  <a:lnTo>
                    <a:pt x="5" y="108"/>
                  </a:lnTo>
                  <a:lnTo>
                    <a:pt x="5" y="108"/>
                  </a:lnTo>
                  <a:lnTo>
                    <a:pt x="5" y="108"/>
                  </a:lnTo>
                  <a:lnTo>
                    <a:pt x="5" y="108"/>
                  </a:lnTo>
                  <a:lnTo>
                    <a:pt x="5" y="106"/>
                  </a:lnTo>
                  <a:lnTo>
                    <a:pt x="5" y="106"/>
                  </a:lnTo>
                  <a:lnTo>
                    <a:pt x="5" y="106"/>
                  </a:lnTo>
                  <a:lnTo>
                    <a:pt x="7" y="106"/>
                  </a:lnTo>
                  <a:lnTo>
                    <a:pt x="7" y="106"/>
                  </a:lnTo>
                  <a:lnTo>
                    <a:pt x="7" y="106"/>
                  </a:lnTo>
                  <a:lnTo>
                    <a:pt x="7" y="104"/>
                  </a:lnTo>
                  <a:lnTo>
                    <a:pt x="7" y="104"/>
                  </a:lnTo>
                  <a:lnTo>
                    <a:pt x="7" y="101"/>
                  </a:lnTo>
                  <a:lnTo>
                    <a:pt x="9" y="101"/>
                  </a:lnTo>
                  <a:lnTo>
                    <a:pt x="9" y="101"/>
                  </a:lnTo>
                  <a:lnTo>
                    <a:pt x="9" y="101"/>
                  </a:lnTo>
                  <a:lnTo>
                    <a:pt x="9" y="101"/>
                  </a:lnTo>
                  <a:lnTo>
                    <a:pt x="9" y="99"/>
                  </a:lnTo>
                  <a:lnTo>
                    <a:pt x="9" y="97"/>
                  </a:lnTo>
                  <a:lnTo>
                    <a:pt x="9" y="94"/>
                  </a:lnTo>
                  <a:lnTo>
                    <a:pt x="9" y="94"/>
                  </a:lnTo>
                  <a:lnTo>
                    <a:pt x="12" y="92"/>
                  </a:lnTo>
                  <a:lnTo>
                    <a:pt x="12" y="92"/>
                  </a:lnTo>
                  <a:lnTo>
                    <a:pt x="12" y="92"/>
                  </a:lnTo>
                  <a:lnTo>
                    <a:pt x="12" y="89"/>
                  </a:lnTo>
                  <a:lnTo>
                    <a:pt x="12" y="87"/>
                  </a:lnTo>
                  <a:lnTo>
                    <a:pt x="12" y="87"/>
                  </a:lnTo>
                  <a:lnTo>
                    <a:pt x="12" y="87"/>
                  </a:lnTo>
                  <a:lnTo>
                    <a:pt x="12" y="87"/>
                  </a:lnTo>
                  <a:lnTo>
                    <a:pt x="12" y="85"/>
                  </a:lnTo>
                  <a:lnTo>
                    <a:pt x="14" y="85"/>
                  </a:lnTo>
                  <a:lnTo>
                    <a:pt x="12" y="85"/>
                  </a:lnTo>
                  <a:lnTo>
                    <a:pt x="12" y="82"/>
                  </a:lnTo>
                  <a:lnTo>
                    <a:pt x="12" y="82"/>
                  </a:lnTo>
                  <a:lnTo>
                    <a:pt x="12" y="82"/>
                  </a:lnTo>
                  <a:lnTo>
                    <a:pt x="12" y="82"/>
                  </a:lnTo>
                  <a:lnTo>
                    <a:pt x="12" y="80"/>
                  </a:lnTo>
                  <a:lnTo>
                    <a:pt x="14" y="78"/>
                  </a:lnTo>
                  <a:lnTo>
                    <a:pt x="16" y="78"/>
                  </a:lnTo>
                  <a:lnTo>
                    <a:pt x="16" y="78"/>
                  </a:lnTo>
                  <a:lnTo>
                    <a:pt x="16" y="71"/>
                  </a:lnTo>
                  <a:lnTo>
                    <a:pt x="16" y="71"/>
                  </a:lnTo>
                  <a:lnTo>
                    <a:pt x="16" y="71"/>
                  </a:lnTo>
                  <a:lnTo>
                    <a:pt x="16" y="68"/>
                  </a:lnTo>
                  <a:lnTo>
                    <a:pt x="16" y="68"/>
                  </a:lnTo>
                  <a:lnTo>
                    <a:pt x="14" y="63"/>
                  </a:lnTo>
                  <a:lnTo>
                    <a:pt x="14" y="61"/>
                  </a:lnTo>
                  <a:lnTo>
                    <a:pt x="14" y="61"/>
                  </a:lnTo>
                  <a:lnTo>
                    <a:pt x="14" y="61"/>
                  </a:lnTo>
                  <a:lnTo>
                    <a:pt x="14" y="59"/>
                  </a:lnTo>
                  <a:lnTo>
                    <a:pt x="12" y="59"/>
                  </a:lnTo>
                  <a:lnTo>
                    <a:pt x="12" y="61"/>
                  </a:lnTo>
                  <a:lnTo>
                    <a:pt x="12" y="61"/>
                  </a:lnTo>
                  <a:lnTo>
                    <a:pt x="9" y="59"/>
                  </a:lnTo>
                  <a:lnTo>
                    <a:pt x="7" y="59"/>
                  </a:lnTo>
                  <a:lnTo>
                    <a:pt x="7" y="59"/>
                  </a:lnTo>
                  <a:lnTo>
                    <a:pt x="7" y="59"/>
                  </a:lnTo>
                  <a:lnTo>
                    <a:pt x="5" y="59"/>
                  </a:lnTo>
                  <a:lnTo>
                    <a:pt x="5" y="59"/>
                  </a:lnTo>
                  <a:lnTo>
                    <a:pt x="5" y="59"/>
                  </a:lnTo>
                  <a:lnTo>
                    <a:pt x="5" y="56"/>
                  </a:lnTo>
                  <a:lnTo>
                    <a:pt x="7" y="56"/>
                  </a:lnTo>
                  <a:lnTo>
                    <a:pt x="7" y="56"/>
                  </a:lnTo>
                  <a:lnTo>
                    <a:pt x="7" y="56"/>
                  </a:lnTo>
                  <a:lnTo>
                    <a:pt x="7" y="54"/>
                  </a:lnTo>
                  <a:lnTo>
                    <a:pt x="5" y="54"/>
                  </a:lnTo>
                  <a:lnTo>
                    <a:pt x="5" y="54"/>
                  </a:lnTo>
                  <a:lnTo>
                    <a:pt x="5" y="52"/>
                  </a:lnTo>
                  <a:lnTo>
                    <a:pt x="5" y="52"/>
                  </a:lnTo>
                  <a:lnTo>
                    <a:pt x="5" y="52"/>
                  </a:lnTo>
                  <a:lnTo>
                    <a:pt x="7" y="52"/>
                  </a:lnTo>
                  <a:lnTo>
                    <a:pt x="7" y="52"/>
                  </a:lnTo>
                  <a:lnTo>
                    <a:pt x="7" y="52"/>
                  </a:lnTo>
                  <a:lnTo>
                    <a:pt x="7" y="52"/>
                  </a:lnTo>
                  <a:lnTo>
                    <a:pt x="9" y="49"/>
                  </a:lnTo>
                  <a:lnTo>
                    <a:pt x="9" y="47"/>
                  </a:lnTo>
                  <a:lnTo>
                    <a:pt x="9" y="40"/>
                  </a:lnTo>
                  <a:lnTo>
                    <a:pt x="7" y="40"/>
                  </a:lnTo>
                  <a:lnTo>
                    <a:pt x="7" y="40"/>
                  </a:lnTo>
                  <a:lnTo>
                    <a:pt x="7" y="37"/>
                  </a:lnTo>
                  <a:lnTo>
                    <a:pt x="5" y="37"/>
                  </a:lnTo>
                  <a:lnTo>
                    <a:pt x="5" y="35"/>
                  </a:lnTo>
                  <a:lnTo>
                    <a:pt x="2" y="35"/>
                  </a:lnTo>
                  <a:lnTo>
                    <a:pt x="2" y="33"/>
                  </a:lnTo>
                  <a:lnTo>
                    <a:pt x="2" y="33"/>
                  </a:lnTo>
                  <a:lnTo>
                    <a:pt x="2" y="30"/>
                  </a:lnTo>
                  <a:lnTo>
                    <a:pt x="2" y="30"/>
                  </a:lnTo>
                  <a:lnTo>
                    <a:pt x="2" y="28"/>
                  </a:lnTo>
                  <a:lnTo>
                    <a:pt x="2" y="28"/>
                  </a:lnTo>
                  <a:lnTo>
                    <a:pt x="2" y="28"/>
                  </a:lnTo>
                  <a:lnTo>
                    <a:pt x="2" y="26"/>
                  </a:lnTo>
                  <a:lnTo>
                    <a:pt x="2" y="26"/>
                  </a:lnTo>
                  <a:lnTo>
                    <a:pt x="16" y="26"/>
                  </a:lnTo>
                  <a:lnTo>
                    <a:pt x="45" y="26"/>
                  </a:lnTo>
                  <a:lnTo>
                    <a:pt x="76" y="23"/>
                  </a:lnTo>
                  <a:lnTo>
                    <a:pt x="106" y="23"/>
                  </a:lnTo>
                  <a:lnTo>
                    <a:pt x="137" y="21"/>
                  </a:lnTo>
                  <a:lnTo>
                    <a:pt x="165" y="18"/>
                  </a:lnTo>
                  <a:lnTo>
                    <a:pt x="196" y="18"/>
                  </a:lnTo>
                  <a:lnTo>
                    <a:pt x="227" y="16"/>
                  </a:lnTo>
                  <a:lnTo>
                    <a:pt x="258" y="14"/>
                  </a:lnTo>
                  <a:lnTo>
                    <a:pt x="286" y="14"/>
                  </a:lnTo>
                  <a:lnTo>
                    <a:pt x="317" y="11"/>
                  </a:lnTo>
                  <a:lnTo>
                    <a:pt x="348" y="9"/>
                  </a:lnTo>
                  <a:lnTo>
                    <a:pt x="378" y="7"/>
                  </a:lnTo>
                  <a:lnTo>
                    <a:pt x="407" y="4"/>
                  </a:lnTo>
                  <a:lnTo>
                    <a:pt x="437" y="4"/>
                  </a:lnTo>
                  <a:lnTo>
                    <a:pt x="468" y="2"/>
                  </a:lnTo>
                  <a:lnTo>
                    <a:pt x="499" y="0"/>
                  </a:lnTo>
                  <a:lnTo>
                    <a:pt x="499" y="0"/>
                  </a:lnTo>
                  <a:lnTo>
                    <a:pt x="499" y="0"/>
                  </a:lnTo>
                  <a:lnTo>
                    <a:pt x="499" y="2"/>
                  </a:lnTo>
                  <a:lnTo>
                    <a:pt x="499" y="4"/>
                  </a:lnTo>
                  <a:lnTo>
                    <a:pt x="499" y="4"/>
                  </a:lnTo>
                  <a:lnTo>
                    <a:pt x="501" y="7"/>
                  </a:lnTo>
                  <a:lnTo>
                    <a:pt x="501" y="9"/>
                  </a:lnTo>
                  <a:lnTo>
                    <a:pt x="501" y="9"/>
                  </a:lnTo>
                  <a:lnTo>
                    <a:pt x="501" y="14"/>
                  </a:lnTo>
                  <a:lnTo>
                    <a:pt x="504" y="14"/>
                  </a:lnTo>
                  <a:lnTo>
                    <a:pt x="504" y="14"/>
                  </a:lnTo>
                  <a:lnTo>
                    <a:pt x="513" y="16"/>
                  </a:lnTo>
                  <a:lnTo>
                    <a:pt x="516" y="18"/>
                  </a:lnTo>
                  <a:lnTo>
                    <a:pt x="516" y="23"/>
                  </a:lnTo>
                  <a:lnTo>
                    <a:pt x="513" y="28"/>
                  </a:lnTo>
                  <a:lnTo>
                    <a:pt x="511" y="35"/>
                  </a:lnTo>
                  <a:lnTo>
                    <a:pt x="508" y="40"/>
                  </a:lnTo>
                  <a:lnTo>
                    <a:pt x="511" y="47"/>
                  </a:lnTo>
                  <a:lnTo>
                    <a:pt x="511" y="52"/>
                  </a:lnTo>
                  <a:lnTo>
                    <a:pt x="511" y="56"/>
                  </a:lnTo>
                  <a:lnTo>
                    <a:pt x="511" y="59"/>
                  </a:lnTo>
                  <a:lnTo>
                    <a:pt x="513" y="59"/>
                  </a:lnTo>
                  <a:lnTo>
                    <a:pt x="513" y="66"/>
                  </a:lnTo>
                  <a:lnTo>
                    <a:pt x="513" y="68"/>
                  </a:lnTo>
                  <a:lnTo>
                    <a:pt x="516" y="68"/>
                  </a:lnTo>
                  <a:lnTo>
                    <a:pt x="518" y="73"/>
                  </a:lnTo>
                  <a:lnTo>
                    <a:pt x="518" y="73"/>
                  </a:lnTo>
                  <a:lnTo>
                    <a:pt x="520" y="75"/>
                  </a:lnTo>
                  <a:lnTo>
                    <a:pt x="520" y="82"/>
                  </a:lnTo>
                  <a:lnTo>
                    <a:pt x="520" y="82"/>
                  </a:lnTo>
                  <a:lnTo>
                    <a:pt x="525" y="89"/>
                  </a:lnTo>
                  <a:lnTo>
                    <a:pt x="525" y="92"/>
                  </a:lnTo>
                  <a:lnTo>
                    <a:pt x="527" y="92"/>
                  </a:lnTo>
                  <a:lnTo>
                    <a:pt x="532" y="94"/>
                  </a:lnTo>
                  <a:lnTo>
                    <a:pt x="549" y="94"/>
                  </a:lnTo>
                  <a:lnTo>
                    <a:pt x="553" y="97"/>
                  </a:lnTo>
                  <a:lnTo>
                    <a:pt x="556" y="97"/>
                  </a:lnTo>
                  <a:lnTo>
                    <a:pt x="558" y="97"/>
                  </a:lnTo>
                  <a:lnTo>
                    <a:pt x="558" y="99"/>
                  </a:lnTo>
                  <a:lnTo>
                    <a:pt x="560" y="104"/>
                  </a:lnTo>
                  <a:lnTo>
                    <a:pt x="563" y="106"/>
                  </a:lnTo>
                  <a:lnTo>
                    <a:pt x="565" y="108"/>
                  </a:lnTo>
                  <a:lnTo>
                    <a:pt x="565" y="111"/>
                  </a:lnTo>
                  <a:lnTo>
                    <a:pt x="565" y="111"/>
                  </a:lnTo>
                  <a:lnTo>
                    <a:pt x="565" y="113"/>
                  </a:lnTo>
                  <a:lnTo>
                    <a:pt x="565" y="11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5" name="Freeform 45">
              <a:extLst>
                <a:ext uri="{FF2B5EF4-FFF2-40B4-BE49-F238E27FC236}">
                  <a16:creationId xmlns:a16="http://schemas.microsoft.com/office/drawing/2014/main" xmlns="" id="{5669DB1D-13AD-4E14-9421-D960EB4DE9E4}"/>
                </a:ext>
              </a:extLst>
            </p:cNvPr>
            <p:cNvSpPr>
              <a:spLocks noEditPoints="1"/>
            </p:cNvSpPr>
            <p:nvPr/>
          </p:nvSpPr>
          <p:spPr bwMode="auto">
            <a:xfrm>
              <a:off x="9863003" y="4035613"/>
              <a:ext cx="542378" cy="546330"/>
            </a:xfrm>
            <a:custGeom>
              <a:avLst/>
              <a:gdLst>
                <a:gd name="T0" fmla="*/ 504 w 549"/>
                <a:gd name="T1" fmla="*/ 480 h 553"/>
                <a:gd name="T2" fmla="*/ 544 w 549"/>
                <a:gd name="T3" fmla="*/ 326 h 553"/>
                <a:gd name="T4" fmla="*/ 521 w 549"/>
                <a:gd name="T5" fmla="*/ 324 h 553"/>
                <a:gd name="T6" fmla="*/ 511 w 549"/>
                <a:gd name="T7" fmla="*/ 310 h 553"/>
                <a:gd name="T8" fmla="*/ 502 w 549"/>
                <a:gd name="T9" fmla="*/ 284 h 553"/>
                <a:gd name="T10" fmla="*/ 490 w 549"/>
                <a:gd name="T11" fmla="*/ 269 h 553"/>
                <a:gd name="T12" fmla="*/ 476 w 549"/>
                <a:gd name="T13" fmla="*/ 255 h 553"/>
                <a:gd name="T14" fmla="*/ 471 w 549"/>
                <a:gd name="T15" fmla="*/ 241 h 553"/>
                <a:gd name="T16" fmla="*/ 450 w 549"/>
                <a:gd name="T17" fmla="*/ 213 h 553"/>
                <a:gd name="T18" fmla="*/ 419 w 549"/>
                <a:gd name="T19" fmla="*/ 191 h 553"/>
                <a:gd name="T20" fmla="*/ 407 w 549"/>
                <a:gd name="T21" fmla="*/ 182 h 553"/>
                <a:gd name="T22" fmla="*/ 393 w 549"/>
                <a:gd name="T23" fmla="*/ 158 h 553"/>
                <a:gd name="T24" fmla="*/ 357 w 549"/>
                <a:gd name="T25" fmla="*/ 132 h 553"/>
                <a:gd name="T26" fmla="*/ 327 w 549"/>
                <a:gd name="T27" fmla="*/ 111 h 553"/>
                <a:gd name="T28" fmla="*/ 308 w 549"/>
                <a:gd name="T29" fmla="*/ 94 h 553"/>
                <a:gd name="T30" fmla="*/ 267 w 549"/>
                <a:gd name="T31" fmla="*/ 59 h 553"/>
                <a:gd name="T32" fmla="*/ 234 w 549"/>
                <a:gd name="T33" fmla="*/ 33 h 553"/>
                <a:gd name="T34" fmla="*/ 244 w 549"/>
                <a:gd name="T35" fmla="*/ 14 h 553"/>
                <a:gd name="T36" fmla="*/ 239 w 549"/>
                <a:gd name="T37" fmla="*/ 2 h 553"/>
                <a:gd name="T38" fmla="*/ 140 w 549"/>
                <a:gd name="T39" fmla="*/ 19 h 553"/>
                <a:gd name="T40" fmla="*/ 26 w 549"/>
                <a:gd name="T41" fmla="*/ 33 h 553"/>
                <a:gd name="T42" fmla="*/ 17 w 549"/>
                <a:gd name="T43" fmla="*/ 92 h 553"/>
                <a:gd name="T44" fmla="*/ 57 w 549"/>
                <a:gd name="T45" fmla="*/ 222 h 553"/>
                <a:gd name="T46" fmla="*/ 76 w 549"/>
                <a:gd name="T47" fmla="*/ 284 h 553"/>
                <a:gd name="T48" fmla="*/ 88 w 549"/>
                <a:gd name="T49" fmla="*/ 307 h 553"/>
                <a:gd name="T50" fmla="*/ 107 w 549"/>
                <a:gd name="T51" fmla="*/ 338 h 553"/>
                <a:gd name="T52" fmla="*/ 109 w 549"/>
                <a:gd name="T53" fmla="*/ 355 h 553"/>
                <a:gd name="T54" fmla="*/ 116 w 549"/>
                <a:gd name="T55" fmla="*/ 364 h 553"/>
                <a:gd name="T56" fmla="*/ 109 w 549"/>
                <a:gd name="T57" fmla="*/ 376 h 553"/>
                <a:gd name="T58" fmla="*/ 107 w 549"/>
                <a:gd name="T59" fmla="*/ 400 h 553"/>
                <a:gd name="T60" fmla="*/ 114 w 549"/>
                <a:gd name="T61" fmla="*/ 445 h 553"/>
                <a:gd name="T62" fmla="*/ 116 w 549"/>
                <a:gd name="T63" fmla="*/ 475 h 553"/>
                <a:gd name="T64" fmla="*/ 123 w 549"/>
                <a:gd name="T65" fmla="*/ 506 h 553"/>
                <a:gd name="T66" fmla="*/ 133 w 549"/>
                <a:gd name="T67" fmla="*/ 525 h 553"/>
                <a:gd name="T68" fmla="*/ 156 w 549"/>
                <a:gd name="T69" fmla="*/ 553 h 553"/>
                <a:gd name="T70" fmla="*/ 253 w 549"/>
                <a:gd name="T71" fmla="*/ 546 h 553"/>
                <a:gd name="T72" fmla="*/ 388 w 549"/>
                <a:gd name="T73" fmla="*/ 535 h 553"/>
                <a:gd name="T74" fmla="*/ 431 w 549"/>
                <a:gd name="T75" fmla="*/ 535 h 553"/>
                <a:gd name="T76" fmla="*/ 435 w 549"/>
                <a:gd name="T77" fmla="*/ 546 h 553"/>
                <a:gd name="T78" fmla="*/ 450 w 549"/>
                <a:gd name="T79" fmla="*/ 553 h 553"/>
                <a:gd name="T80" fmla="*/ 454 w 549"/>
                <a:gd name="T81" fmla="*/ 527 h 553"/>
                <a:gd name="T82" fmla="*/ 450 w 549"/>
                <a:gd name="T83" fmla="*/ 511 h 553"/>
                <a:gd name="T84" fmla="*/ 452 w 549"/>
                <a:gd name="T85" fmla="*/ 499 h 553"/>
                <a:gd name="T86" fmla="*/ 457 w 549"/>
                <a:gd name="T87" fmla="*/ 494 h 553"/>
                <a:gd name="T88" fmla="*/ 478 w 549"/>
                <a:gd name="T89" fmla="*/ 499 h 553"/>
                <a:gd name="T90" fmla="*/ 499 w 549"/>
                <a:gd name="T91" fmla="*/ 501 h 553"/>
                <a:gd name="T92" fmla="*/ 502 w 549"/>
                <a:gd name="T93" fmla="*/ 485 h 553"/>
                <a:gd name="T94" fmla="*/ 502 w 549"/>
                <a:gd name="T95" fmla="*/ 478 h 553"/>
                <a:gd name="T96" fmla="*/ 504 w 549"/>
                <a:gd name="T97" fmla="*/ 459 h 553"/>
                <a:gd name="T98" fmla="*/ 506 w 549"/>
                <a:gd name="T99" fmla="*/ 454 h 553"/>
                <a:gd name="T100" fmla="*/ 504 w 549"/>
                <a:gd name="T101" fmla="*/ 435 h 553"/>
                <a:gd name="T102" fmla="*/ 518 w 549"/>
                <a:gd name="T103" fmla="*/ 426 h 553"/>
                <a:gd name="T104" fmla="*/ 511 w 549"/>
                <a:gd name="T105" fmla="*/ 421 h 553"/>
                <a:gd name="T106" fmla="*/ 511 w 549"/>
                <a:gd name="T107" fmla="*/ 409 h 553"/>
                <a:gd name="T108" fmla="*/ 521 w 549"/>
                <a:gd name="T109" fmla="*/ 393 h 553"/>
                <a:gd name="T110" fmla="*/ 506 w 549"/>
                <a:gd name="T111" fmla="*/ 393 h 553"/>
                <a:gd name="T112" fmla="*/ 518 w 549"/>
                <a:gd name="T113" fmla="*/ 381 h 553"/>
                <a:gd name="T114" fmla="*/ 521 w 549"/>
                <a:gd name="T115" fmla="*/ 374 h 553"/>
                <a:gd name="T116" fmla="*/ 511 w 549"/>
                <a:gd name="T117" fmla="*/ 366 h 553"/>
                <a:gd name="T118" fmla="*/ 530 w 549"/>
                <a:gd name="T119" fmla="*/ 355 h 553"/>
                <a:gd name="T120" fmla="*/ 525 w 549"/>
                <a:gd name="T121" fmla="*/ 348 h 553"/>
                <a:gd name="T122" fmla="*/ 537 w 549"/>
                <a:gd name="T123" fmla="*/ 33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9" h="553">
                  <a:moveTo>
                    <a:pt x="509" y="490"/>
                  </a:moveTo>
                  <a:lnTo>
                    <a:pt x="509" y="490"/>
                  </a:lnTo>
                  <a:lnTo>
                    <a:pt x="511" y="485"/>
                  </a:lnTo>
                  <a:lnTo>
                    <a:pt x="511" y="480"/>
                  </a:lnTo>
                  <a:lnTo>
                    <a:pt x="511" y="475"/>
                  </a:lnTo>
                  <a:lnTo>
                    <a:pt x="511" y="473"/>
                  </a:lnTo>
                  <a:lnTo>
                    <a:pt x="511" y="468"/>
                  </a:lnTo>
                  <a:lnTo>
                    <a:pt x="509" y="466"/>
                  </a:lnTo>
                  <a:lnTo>
                    <a:pt x="509" y="466"/>
                  </a:lnTo>
                  <a:lnTo>
                    <a:pt x="509" y="471"/>
                  </a:lnTo>
                  <a:lnTo>
                    <a:pt x="504" y="475"/>
                  </a:lnTo>
                  <a:lnTo>
                    <a:pt x="504" y="480"/>
                  </a:lnTo>
                  <a:lnTo>
                    <a:pt x="504" y="480"/>
                  </a:lnTo>
                  <a:lnTo>
                    <a:pt x="506" y="482"/>
                  </a:lnTo>
                  <a:lnTo>
                    <a:pt x="506" y="485"/>
                  </a:lnTo>
                  <a:lnTo>
                    <a:pt x="506" y="485"/>
                  </a:lnTo>
                  <a:lnTo>
                    <a:pt x="506" y="487"/>
                  </a:lnTo>
                  <a:lnTo>
                    <a:pt x="509" y="497"/>
                  </a:lnTo>
                  <a:lnTo>
                    <a:pt x="511" y="497"/>
                  </a:lnTo>
                  <a:lnTo>
                    <a:pt x="511" y="497"/>
                  </a:lnTo>
                  <a:lnTo>
                    <a:pt x="511" y="494"/>
                  </a:lnTo>
                  <a:lnTo>
                    <a:pt x="509" y="490"/>
                  </a:lnTo>
                  <a:close/>
                  <a:moveTo>
                    <a:pt x="547" y="326"/>
                  </a:moveTo>
                  <a:lnTo>
                    <a:pt x="544" y="326"/>
                  </a:lnTo>
                  <a:lnTo>
                    <a:pt x="544" y="326"/>
                  </a:lnTo>
                  <a:lnTo>
                    <a:pt x="542" y="326"/>
                  </a:lnTo>
                  <a:lnTo>
                    <a:pt x="542" y="326"/>
                  </a:lnTo>
                  <a:lnTo>
                    <a:pt x="542" y="326"/>
                  </a:lnTo>
                  <a:lnTo>
                    <a:pt x="539" y="326"/>
                  </a:lnTo>
                  <a:lnTo>
                    <a:pt x="537" y="326"/>
                  </a:lnTo>
                  <a:lnTo>
                    <a:pt x="537" y="326"/>
                  </a:lnTo>
                  <a:lnTo>
                    <a:pt x="535" y="324"/>
                  </a:lnTo>
                  <a:lnTo>
                    <a:pt x="535" y="324"/>
                  </a:lnTo>
                  <a:lnTo>
                    <a:pt x="530" y="322"/>
                  </a:lnTo>
                  <a:lnTo>
                    <a:pt x="528" y="322"/>
                  </a:lnTo>
                  <a:lnTo>
                    <a:pt x="521" y="324"/>
                  </a:lnTo>
                  <a:lnTo>
                    <a:pt x="521" y="324"/>
                  </a:lnTo>
                  <a:lnTo>
                    <a:pt x="518" y="319"/>
                  </a:lnTo>
                  <a:lnTo>
                    <a:pt x="516" y="319"/>
                  </a:lnTo>
                  <a:lnTo>
                    <a:pt x="516" y="319"/>
                  </a:lnTo>
                  <a:lnTo>
                    <a:pt x="516" y="319"/>
                  </a:lnTo>
                  <a:lnTo>
                    <a:pt x="513" y="317"/>
                  </a:lnTo>
                  <a:lnTo>
                    <a:pt x="513" y="317"/>
                  </a:lnTo>
                  <a:lnTo>
                    <a:pt x="513" y="317"/>
                  </a:lnTo>
                  <a:lnTo>
                    <a:pt x="513" y="317"/>
                  </a:lnTo>
                  <a:lnTo>
                    <a:pt x="511" y="312"/>
                  </a:lnTo>
                  <a:lnTo>
                    <a:pt x="511" y="312"/>
                  </a:lnTo>
                  <a:lnTo>
                    <a:pt x="511" y="310"/>
                  </a:lnTo>
                  <a:lnTo>
                    <a:pt x="511" y="307"/>
                  </a:lnTo>
                  <a:lnTo>
                    <a:pt x="511" y="307"/>
                  </a:lnTo>
                  <a:lnTo>
                    <a:pt x="511" y="305"/>
                  </a:lnTo>
                  <a:lnTo>
                    <a:pt x="511" y="303"/>
                  </a:lnTo>
                  <a:lnTo>
                    <a:pt x="511" y="303"/>
                  </a:lnTo>
                  <a:lnTo>
                    <a:pt x="511" y="300"/>
                  </a:lnTo>
                  <a:lnTo>
                    <a:pt x="511" y="298"/>
                  </a:lnTo>
                  <a:lnTo>
                    <a:pt x="511" y="295"/>
                  </a:lnTo>
                  <a:lnTo>
                    <a:pt x="511" y="293"/>
                  </a:lnTo>
                  <a:lnTo>
                    <a:pt x="509" y="293"/>
                  </a:lnTo>
                  <a:lnTo>
                    <a:pt x="506" y="293"/>
                  </a:lnTo>
                  <a:lnTo>
                    <a:pt x="502" y="284"/>
                  </a:lnTo>
                  <a:lnTo>
                    <a:pt x="502" y="279"/>
                  </a:lnTo>
                  <a:lnTo>
                    <a:pt x="502" y="277"/>
                  </a:lnTo>
                  <a:lnTo>
                    <a:pt x="499" y="277"/>
                  </a:lnTo>
                  <a:lnTo>
                    <a:pt x="497" y="277"/>
                  </a:lnTo>
                  <a:lnTo>
                    <a:pt x="497" y="274"/>
                  </a:lnTo>
                  <a:lnTo>
                    <a:pt x="497" y="274"/>
                  </a:lnTo>
                  <a:lnTo>
                    <a:pt x="495" y="272"/>
                  </a:lnTo>
                  <a:lnTo>
                    <a:pt x="495" y="272"/>
                  </a:lnTo>
                  <a:lnTo>
                    <a:pt x="492" y="272"/>
                  </a:lnTo>
                  <a:lnTo>
                    <a:pt x="492" y="272"/>
                  </a:lnTo>
                  <a:lnTo>
                    <a:pt x="492" y="272"/>
                  </a:lnTo>
                  <a:lnTo>
                    <a:pt x="490" y="269"/>
                  </a:lnTo>
                  <a:lnTo>
                    <a:pt x="490" y="269"/>
                  </a:lnTo>
                  <a:lnTo>
                    <a:pt x="487" y="267"/>
                  </a:lnTo>
                  <a:lnTo>
                    <a:pt x="487" y="267"/>
                  </a:lnTo>
                  <a:lnTo>
                    <a:pt x="483" y="267"/>
                  </a:lnTo>
                  <a:lnTo>
                    <a:pt x="480" y="267"/>
                  </a:lnTo>
                  <a:lnTo>
                    <a:pt x="480" y="267"/>
                  </a:lnTo>
                  <a:lnTo>
                    <a:pt x="478" y="265"/>
                  </a:lnTo>
                  <a:lnTo>
                    <a:pt x="476" y="262"/>
                  </a:lnTo>
                  <a:lnTo>
                    <a:pt x="476" y="262"/>
                  </a:lnTo>
                  <a:lnTo>
                    <a:pt x="476" y="260"/>
                  </a:lnTo>
                  <a:lnTo>
                    <a:pt x="476" y="258"/>
                  </a:lnTo>
                  <a:lnTo>
                    <a:pt x="476" y="255"/>
                  </a:lnTo>
                  <a:lnTo>
                    <a:pt x="476" y="255"/>
                  </a:lnTo>
                  <a:lnTo>
                    <a:pt x="476" y="255"/>
                  </a:lnTo>
                  <a:lnTo>
                    <a:pt x="473" y="255"/>
                  </a:lnTo>
                  <a:lnTo>
                    <a:pt x="473" y="253"/>
                  </a:lnTo>
                  <a:lnTo>
                    <a:pt x="473" y="253"/>
                  </a:lnTo>
                  <a:lnTo>
                    <a:pt x="473" y="250"/>
                  </a:lnTo>
                  <a:lnTo>
                    <a:pt x="473" y="250"/>
                  </a:lnTo>
                  <a:lnTo>
                    <a:pt x="473" y="248"/>
                  </a:lnTo>
                  <a:lnTo>
                    <a:pt x="473" y="246"/>
                  </a:lnTo>
                  <a:lnTo>
                    <a:pt x="471" y="246"/>
                  </a:lnTo>
                  <a:lnTo>
                    <a:pt x="471" y="243"/>
                  </a:lnTo>
                  <a:lnTo>
                    <a:pt x="471" y="241"/>
                  </a:lnTo>
                  <a:lnTo>
                    <a:pt x="471" y="239"/>
                  </a:lnTo>
                  <a:lnTo>
                    <a:pt x="469" y="236"/>
                  </a:lnTo>
                  <a:lnTo>
                    <a:pt x="461" y="227"/>
                  </a:lnTo>
                  <a:lnTo>
                    <a:pt x="459" y="227"/>
                  </a:lnTo>
                  <a:lnTo>
                    <a:pt x="459" y="224"/>
                  </a:lnTo>
                  <a:lnTo>
                    <a:pt x="459" y="220"/>
                  </a:lnTo>
                  <a:lnTo>
                    <a:pt x="459" y="217"/>
                  </a:lnTo>
                  <a:lnTo>
                    <a:pt x="457" y="215"/>
                  </a:lnTo>
                  <a:lnTo>
                    <a:pt x="457" y="215"/>
                  </a:lnTo>
                  <a:lnTo>
                    <a:pt x="454" y="213"/>
                  </a:lnTo>
                  <a:lnTo>
                    <a:pt x="452" y="213"/>
                  </a:lnTo>
                  <a:lnTo>
                    <a:pt x="450" y="213"/>
                  </a:lnTo>
                  <a:lnTo>
                    <a:pt x="447" y="210"/>
                  </a:lnTo>
                  <a:lnTo>
                    <a:pt x="443" y="208"/>
                  </a:lnTo>
                  <a:lnTo>
                    <a:pt x="433" y="206"/>
                  </a:lnTo>
                  <a:lnTo>
                    <a:pt x="428" y="203"/>
                  </a:lnTo>
                  <a:lnTo>
                    <a:pt x="428" y="203"/>
                  </a:lnTo>
                  <a:lnTo>
                    <a:pt x="426" y="198"/>
                  </a:lnTo>
                  <a:lnTo>
                    <a:pt x="426" y="196"/>
                  </a:lnTo>
                  <a:lnTo>
                    <a:pt x="424" y="196"/>
                  </a:lnTo>
                  <a:lnTo>
                    <a:pt x="421" y="196"/>
                  </a:lnTo>
                  <a:lnTo>
                    <a:pt x="419" y="196"/>
                  </a:lnTo>
                  <a:lnTo>
                    <a:pt x="416" y="194"/>
                  </a:lnTo>
                  <a:lnTo>
                    <a:pt x="419" y="191"/>
                  </a:lnTo>
                  <a:lnTo>
                    <a:pt x="419" y="191"/>
                  </a:lnTo>
                  <a:lnTo>
                    <a:pt x="419" y="189"/>
                  </a:lnTo>
                  <a:lnTo>
                    <a:pt x="416" y="189"/>
                  </a:lnTo>
                  <a:lnTo>
                    <a:pt x="416" y="187"/>
                  </a:lnTo>
                  <a:lnTo>
                    <a:pt x="416" y="187"/>
                  </a:lnTo>
                  <a:lnTo>
                    <a:pt x="416" y="187"/>
                  </a:lnTo>
                  <a:lnTo>
                    <a:pt x="414" y="184"/>
                  </a:lnTo>
                  <a:lnTo>
                    <a:pt x="414" y="187"/>
                  </a:lnTo>
                  <a:lnTo>
                    <a:pt x="414" y="187"/>
                  </a:lnTo>
                  <a:lnTo>
                    <a:pt x="414" y="187"/>
                  </a:lnTo>
                  <a:lnTo>
                    <a:pt x="412" y="187"/>
                  </a:lnTo>
                  <a:lnTo>
                    <a:pt x="407" y="182"/>
                  </a:lnTo>
                  <a:lnTo>
                    <a:pt x="407" y="179"/>
                  </a:lnTo>
                  <a:lnTo>
                    <a:pt x="407" y="179"/>
                  </a:lnTo>
                  <a:lnTo>
                    <a:pt x="405" y="177"/>
                  </a:lnTo>
                  <a:lnTo>
                    <a:pt x="405" y="175"/>
                  </a:lnTo>
                  <a:lnTo>
                    <a:pt x="407" y="175"/>
                  </a:lnTo>
                  <a:lnTo>
                    <a:pt x="407" y="172"/>
                  </a:lnTo>
                  <a:lnTo>
                    <a:pt x="405" y="172"/>
                  </a:lnTo>
                  <a:lnTo>
                    <a:pt x="405" y="170"/>
                  </a:lnTo>
                  <a:lnTo>
                    <a:pt x="405" y="168"/>
                  </a:lnTo>
                  <a:lnTo>
                    <a:pt x="400" y="165"/>
                  </a:lnTo>
                  <a:lnTo>
                    <a:pt x="398" y="163"/>
                  </a:lnTo>
                  <a:lnTo>
                    <a:pt x="393" y="158"/>
                  </a:lnTo>
                  <a:lnTo>
                    <a:pt x="388" y="158"/>
                  </a:lnTo>
                  <a:lnTo>
                    <a:pt x="388" y="156"/>
                  </a:lnTo>
                  <a:lnTo>
                    <a:pt x="381" y="156"/>
                  </a:lnTo>
                  <a:lnTo>
                    <a:pt x="379" y="156"/>
                  </a:lnTo>
                  <a:lnTo>
                    <a:pt x="376" y="153"/>
                  </a:lnTo>
                  <a:lnTo>
                    <a:pt x="374" y="153"/>
                  </a:lnTo>
                  <a:lnTo>
                    <a:pt x="372" y="149"/>
                  </a:lnTo>
                  <a:lnTo>
                    <a:pt x="372" y="146"/>
                  </a:lnTo>
                  <a:lnTo>
                    <a:pt x="369" y="144"/>
                  </a:lnTo>
                  <a:lnTo>
                    <a:pt x="367" y="139"/>
                  </a:lnTo>
                  <a:lnTo>
                    <a:pt x="364" y="137"/>
                  </a:lnTo>
                  <a:lnTo>
                    <a:pt x="357" y="132"/>
                  </a:lnTo>
                  <a:lnTo>
                    <a:pt x="353" y="130"/>
                  </a:lnTo>
                  <a:lnTo>
                    <a:pt x="348" y="127"/>
                  </a:lnTo>
                  <a:lnTo>
                    <a:pt x="346" y="127"/>
                  </a:lnTo>
                  <a:lnTo>
                    <a:pt x="341" y="125"/>
                  </a:lnTo>
                  <a:lnTo>
                    <a:pt x="338" y="123"/>
                  </a:lnTo>
                  <a:lnTo>
                    <a:pt x="336" y="120"/>
                  </a:lnTo>
                  <a:lnTo>
                    <a:pt x="334" y="118"/>
                  </a:lnTo>
                  <a:lnTo>
                    <a:pt x="334" y="118"/>
                  </a:lnTo>
                  <a:lnTo>
                    <a:pt x="331" y="118"/>
                  </a:lnTo>
                  <a:lnTo>
                    <a:pt x="329" y="118"/>
                  </a:lnTo>
                  <a:lnTo>
                    <a:pt x="329" y="116"/>
                  </a:lnTo>
                  <a:lnTo>
                    <a:pt x="327" y="111"/>
                  </a:lnTo>
                  <a:lnTo>
                    <a:pt x="324" y="108"/>
                  </a:lnTo>
                  <a:lnTo>
                    <a:pt x="324" y="108"/>
                  </a:lnTo>
                  <a:lnTo>
                    <a:pt x="322" y="106"/>
                  </a:lnTo>
                  <a:lnTo>
                    <a:pt x="320" y="104"/>
                  </a:lnTo>
                  <a:lnTo>
                    <a:pt x="320" y="101"/>
                  </a:lnTo>
                  <a:lnTo>
                    <a:pt x="317" y="101"/>
                  </a:lnTo>
                  <a:lnTo>
                    <a:pt x="317" y="99"/>
                  </a:lnTo>
                  <a:lnTo>
                    <a:pt x="315" y="99"/>
                  </a:lnTo>
                  <a:lnTo>
                    <a:pt x="312" y="97"/>
                  </a:lnTo>
                  <a:lnTo>
                    <a:pt x="310" y="97"/>
                  </a:lnTo>
                  <a:lnTo>
                    <a:pt x="310" y="94"/>
                  </a:lnTo>
                  <a:lnTo>
                    <a:pt x="308" y="94"/>
                  </a:lnTo>
                  <a:lnTo>
                    <a:pt x="305" y="82"/>
                  </a:lnTo>
                  <a:lnTo>
                    <a:pt x="303" y="80"/>
                  </a:lnTo>
                  <a:lnTo>
                    <a:pt x="296" y="73"/>
                  </a:lnTo>
                  <a:lnTo>
                    <a:pt x="296" y="71"/>
                  </a:lnTo>
                  <a:lnTo>
                    <a:pt x="293" y="68"/>
                  </a:lnTo>
                  <a:lnTo>
                    <a:pt x="291" y="64"/>
                  </a:lnTo>
                  <a:lnTo>
                    <a:pt x="291" y="61"/>
                  </a:lnTo>
                  <a:lnTo>
                    <a:pt x="286" y="59"/>
                  </a:lnTo>
                  <a:lnTo>
                    <a:pt x="279" y="61"/>
                  </a:lnTo>
                  <a:lnTo>
                    <a:pt x="275" y="61"/>
                  </a:lnTo>
                  <a:lnTo>
                    <a:pt x="270" y="61"/>
                  </a:lnTo>
                  <a:lnTo>
                    <a:pt x="267" y="59"/>
                  </a:lnTo>
                  <a:lnTo>
                    <a:pt x="267" y="56"/>
                  </a:lnTo>
                  <a:lnTo>
                    <a:pt x="265" y="54"/>
                  </a:lnTo>
                  <a:lnTo>
                    <a:pt x="260" y="52"/>
                  </a:lnTo>
                  <a:lnTo>
                    <a:pt x="258" y="52"/>
                  </a:lnTo>
                  <a:lnTo>
                    <a:pt x="256" y="49"/>
                  </a:lnTo>
                  <a:lnTo>
                    <a:pt x="256" y="47"/>
                  </a:lnTo>
                  <a:lnTo>
                    <a:pt x="256" y="47"/>
                  </a:lnTo>
                  <a:lnTo>
                    <a:pt x="253" y="49"/>
                  </a:lnTo>
                  <a:lnTo>
                    <a:pt x="249" y="47"/>
                  </a:lnTo>
                  <a:lnTo>
                    <a:pt x="239" y="42"/>
                  </a:lnTo>
                  <a:lnTo>
                    <a:pt x="234" y="40"/>
                  </a:lnTo>
                  <a:lnTo>
                    <a:pt x="234" y="33"/>
                  </a:lnTo>
                  <a:lnTo>
                    <a:pt x="237" y="30"/>
                  </a:lnTo>
                  <a:lnTo>
                    <a:pt x="237" y="30"/>
                  </a:lnTo>
                  <a:lnTo>
                    <a:pt x="237" y="28"/>
                  </a:lnTo>
                  <a:lnTo>
                    <a:pt x="237" y="28"/>
                  </a:lnTo>
                  <a:lnTo>
                    <a:pt x="237" y="28"/>
                  </a:lnTo>
                  <a:lnTo>
                    <a:pt x="237" y="26"/>
                  </a:lnTo>
                  <a:lnTo>
                    <a:pt x="239" y="23"/>
                  </a:lnTo>
                  <a:lnTo>
                    <a:pt x="239" y="23"/>
                  </a:lnTo>
                  <a:lnTo>
                    <a:pt x="241" y="21"/>
                  </a:lnTo>
                  <a:lnTo>
                    <a:pt x="241" y="21"/>
                  </a:lnTo>
                  <a:lnTo>
                    <a:pt x="241" y="19"/>
                  </a:lnTo>
                  <a:lnTo>
                    <a:pt x="244" y="14"/>
                  </a:lnTo>
                  <a:lnTo>
                    <a:pt x="244" y="11"/>
                  </a:lnTo>
                  <a:lnTo>
                    <a:pt x="244" y="11"/>
                  </a:lnTo>
                  <a:lnTo>
                    <a:pt x="249" y="7"/>
                  </a:lnTo>
                  <a:lnTo>
                    <a:pt x="249" y="7"/>
                  </a:lnTo>
                  <a:lnTo>
                    <a:pt x="253" y="4"/>
                  </a:lnTo>
                  <a:lnTo>
                    <a:pt x="253" y="4"/>
                  </a:lnTo>
                  <a:lnTo>
                    <a:pt x="253" y="2"/>
                  </a:lnTo>
                  <a:lnTo>
                    <a:pt x="253" y="2"/>
                  </a:lnTo>
                  <a:lnTo>
                    <a:pt x="253" y="0"/>
                  </a:lnTo>
                  <a:lnTo>
                    <a:pt x="253" y="0"/>
                  </a:lnTo>
                  <a:lnTo>
                    <a:pt x="246" y="0"/>
                  </a:lnTo>
                  <a:lnTo>
                    <a:pt x="239" y="2"/>
                  </a:lnTo>
                  <a:lnTo>
                    <a:pt x="232" y="2"/>
                  </a:lnTo>
                  <a:lnTo>
                    <a:pt x="223" y="4"/>
                  </a:lnTo>
                  <a:lnTo>
                    <a:pt x="215" y="4"/>
                  </a:lnTo>
                  <a:lnTo>
                    <a:pt x="208" y="7"/>
                  </a:lnTo>
                  <a:lnTo>
                    <a:pt x="201" y="9"/>
                  </a:lnTo>
                  <a:lnTo>
                    <a:pt x="194" y="9"/>
                  </a:lnTo>
                  <a:lnTo>
                    <a:pt x="185" y="11"/>
                  </a:lnTo>
                  <a:lnTo>
                    <a:pt x="170" y="14"/>
                  </a:lnTo>
                  <a:lnTo>
                    <a:pt x="163" y="14"/>
                  </a:lnTo>
                  <a:lnTo>
                    <a:pt x="154" y="16"/>
                  </a:lnTo>
                  <a:lnTo>
                    <a:pt x="147" y="16"/>
                  </a:lnTo>
                  <a:lnTo>
                    <a:pt x="140" y="19"/>
                  </a:lnTo>
                  <a:lnTo>
                    <a:pt x="133" y="19"/>
                  </a:lnTo>
                  <a:lnTo>
                    <a:pt x="123" y="21"/>
                  </a:lnTo>
                  <a:lnTo>
                    <a:pt x="114" y="21"/>
                  </a:lnTo>
                  <a:lnTo>
                    <a:pt x="107" y="21"/>
                  </a:lnTo>
                  <a:lnTo>
                    <a:pt x="104" y="21"/>
                  </a:lnTo>
                  <a:lnTo>
                    <a:pt x="102" y="21"/>
                  </a:lnTo>
                  <a:lnTo>
                    <a:pt x="90" y="23"/>
                  </a:lnTo>
                  <a:lnTo>
                    <a:pt x="76" y="26"/>
                  </a:lnTo>
                  <a:lnTo>
                    <a:pt x="64" y="28"/>
                  </a:lnTo>
                  <a:lnTo>
                    <a:pt x="50" y="28"/>
                  </a:lnTo>
                  <a:lnTo>
                    <a:pt x="38" y="30"/>
                  </a:lnTo>
                  <a:lnTo>
                    <a:pt x="26" y="33"/>
                  </a:lnTo>
                  <a:lnTo>
                    <a:pt x="12" y="33"/>
                  </a:lnTo>
                  <a:lnTo>
                    <a:pt x="0" y="35"/>
                  </a:lnTo>
                  <a:lnTo>
                    <a:pt x="0" y="35"/>
                  </a:lnTo>
                  <a:lnTo>
                    <a:pt x="0" y="37"/>
                  </a:lnTo>
                  <a:lnTo>
                    <a:pt x="3" y="42"/>
                  </a:lnTo>
                  <a:lnTo>
                    <a:pt x="3" y="47"/>
                  </a:lnTo>
                  <a:lnTo>
                    <a:pt x="5" y="52"/>
                  </a:lnTo>
                  <a:lnTo>
                    <a:pt x="7" y="59"/>
                  </a:lnTo>
                  <a:lnTo>
                    <a:pt x="10" y="66"/>
                  </a:lnTo>
                  <a:lnTo>
                    <a:pt x="12" y="73"/>
                  </a:lnTo>
                  <a:lnTo>
                    <a:pt x="14" y="82"/>
                  </a:lnTo>
                  <a:lnTo>
                    <a:pt x="17" y="92"/>
                  </a:lnTo>
                  <a:lnTo>
                    <a:pt x="21" y="101"/>
                  </a:lnTo>
                  <a:lnTo>
                    <a:pt x="24" y="113"/>
                  </a:lnTo>
                  <a:lnTo>
                    <a:pt x="26" y="123"/>
                  </a:lnTo>
                  <a:lnTo>
                    <a:pt x="31" y="135"/>
                  </a:lnTo>
                  <a:lnTo>
                    <a:pt x="33" y="146"/>
                  </a:lnTo>
                  <a:lnTo>
                    <a:pt x="38" y="158"/>
                  </a:lnTo>
                  <a:lnTo>
                    <a:pt x="40" y="168"/>
                  </a:lnTo>
                  <a:lnTo>
                    <a:pt x="45" y="179"/>
                  </a:lnTo>
                  <a:lnTo>
                    <a:pt x="47" y="191"/>
                  </a:lnTo>
                  <a:lnTo>
                    <a:pt x="52" y="201"/>
                  </a:lnTo>
                  <a:lnTo>
                    <a:pt x="55" y="213"/>
                  </a:lnTo>
                  <a:lnTo>
                    <a:pt x="57" y="222"/>
                  </a:lnTo>
                  <a:lnTo>
                    <a:pt x="62" y="232"/>
                  </a:lnTo>
                  <a:lnTo>
                    <a:pt x="64" y="241"/>
                  </a:lnTo>
                  <a:lnTo>
                    <a:pt x="66" y="248"/>
                  </a:lnTo>
                  <a:lnTo>
                    <a:pt x="69" y="255"/>
                  </a:lnTo>
                  <a:lnTo>
                    <a:pt x="71" y="262"/>
                  </a:lnTo>
                  <a:lnTo>
                    <a:pt x="71" y="269"/>
                  </a:lnTo>
                  <a:lnTo>
                    <a:pt x="74" y="272"/>
                  </a:lnTo>
                  <a:lnTo>
                    <a:pt x="76" y="277"/>
                  </a:lnTo>
                  <a:lnTo>
                    <a:pt x="76" y="279"/>
                  </a:lnTo>
                  <a:lnTo>
                    <a:pt x="76" y="279"/>
                  </a:lnTo>
                  <a:lnTo>
                    <a:pt x="76" y="284"/>
                  </a:lnTo>
                  <a:lnTo>
                    <a:pt x="76" y="284"/>
                  </a:lnTo>
                  <a:lnTo>
                    <a:pt x="81" y="293"/>
                  </a:lnTo>
                  <a:lnTo>
                    <a:pt x="81" y="298"/>
                  </a:lnTo>
                  <a:lnTo>
                    <a:pt x="83" y="298"/>
                  </a:lnTo>
                  <a:lnTo>
                    <a:pt x="83" y="298"/>
                  </a:lnTo>
                  <a:lnTo>
                    <a:pt x="83" y="300"/>
                  </a:lnTo>
                  <a:lnTo>
                    <a:pt x="83" y="300"/>
                  </a:lnTo>
                  <a:lnTo>
                    <a:pt x="85" y="303"/>
                  </a:lnTo>
                  <a:lnTo>
                    <a:pt x="88" y="303"/>
                  </a:lnTo>
                  <a:lnTo>
                    <a:pt x="85" y="305"/>
                  </a:lnTo>
                  <a:lnTo>
                    <a:pt x="88" y="305"/>
                  </a:lnTo>
                  <a:lnTo>
                    <a:pt x="88" y="307"/>
                  </a:lnTo>
                  <a:lnTo>
                    <a:pt x="88" y="307"/>
                  </a:lnTo>
                  <a:lnTo>
                    <a:pt x="90" y="312"/>
                  </a:lnTo>
                  <a:lnTo>
                    <a:pt x="92" y="314"/>
                  </a:lnTo>
                  <a:lnTo>
                    <a:pt x="92" y="317"/>
                  </a:lnTo>
                  <a:lnTo>
                    <a:pt x="92" y="319"/>
                  </a:lnTo>
                  <a:lnTo>
                    <a:pt x="92" y="319"/>
                  </a:lnTo>
                  <a:lnTo>
                    <a:pt x="95" y="319"/>
                  </a:lnTo>
                  <a:lnTo>
                    <a:pt x="95" y="322"/>
                  </a:lnTo>
                  <a:lnTo>
                    <a:pt x="95" y="322"/>
                  </a:lnTo>
                  <a:lnTo>
                    <a:pt x="102" y="331"/>
                  </a:lnTo>
                  <a:lnTo>
                    <a:pt x="104" y="333"/>
                  </a:lnTo>
                  <a:lnTo>
                    <a:pt x="104" y="333"/>
                  </a:lnTo>
                  <a:lnTo>
                    <a:pt x="107" y="338"/>
                  </a:lnTo>
                  <a:lnTo>
                    <a:pt x="107" y="340"/>
                  </a:lnTo>
                  <a:lnTo>
                    <a:pt x="109" y="343"/>
                  </a:lnTo>
                  <a:lnTo>
                    <a:pt x="109" y="343"/>
                  </a:lnTo>
                  <a:lnTo>
                    <a:pt x="109" y="345"/>
                  </a:lnTo>
                  <a:lnTo>
                    <a:pt x="109" y="345"/>
                  </a:lnTo>
                  <a:lnTo>
                    <a:pt x="109" y="345"/>
                  </a:lnTo>
                  <a:lnTo>
                    <a:pt x="109" y="345"/>
                  </a:lnTo>
                  <a:lnTo>
                    <a:pt x="109" y="348"/>
                  </a:lnTo>
                  <a:lnTo>
                    <a:pt x="109" y="348"/>
                  </a:lnTo>
                  <a:lnTo>
                    <a:pt x="109" y="350"/>
                  </a:lnTo>
                  <a:lnTo>
                    <a:pt x="109" y="350"/>
                  </a:lnTo>
                  <a:lnTo>
                    <a:pt x="109" y="355"/>
                  </a:lnTo>
                  <a:lnTo>
                    <a:pt x="109" y="355"/>
                  </a:lnTo>
                  <a:lnTo>
                    <a:pt x="111" y="357"/>
                  </a:lnTo>
                  <a:lnTo>
                    <a:pt x="116" y="359"/>
                  </a:lnTo>
                  <a:lnTo>
                    <a:pt x="118" y="359"/>
                  </a:lnTo>
                  <a:lnTo>
                    <a:pt x="118" y="362"/>
                  </a:lnTo>
                  <a:lnTo>
                    <a:pt x="118" y="362"/>
                  </a:lnTo>
                  <a:lnTo>
                    <a:pt x="118" y="362"/>
                  </a:lnTo>
                  <a:lnTo>
                    <a:pt x="121" y="362"/>
                  </a:lnTo>
                  <a:lnTo>
                    <a:pt x="118" y="364"/>
                  </a:lnTo>
                  <a:lnTo>
                    <a:pt x="118" y="364"/>
                  </a:lnTo>
                  <a:lnTo>
                    <a:pt x="118" y="364"/>
                  </a:lnTo>
                  <a:lnTo>
                    <a:pt x="116" y="364"/>
                  </a:lnTo>
                  <a:lnTo>
                    <a:pt x="118" y="366"/>
                  </a:lnTo>
                  <a:lnTo>
                    <a:pt x="118" y="369"/>
                  </a:lnTo>
                  <a:lnTo>
                    <a:pt x="116" y="369"/>
                  </a:lnTo>
                  <a:lnTo>
                    <a:pt x="116" y="369"/>
                  </a:lnTo>
                  <a:lnTo>
                    <a:pt x="114" y="369"/>
                  </a:lnTo>
                  <a:lnTo>
                    <a:pt x="114" y="369"/>
                  </a:lnTo>
                  <a:lnTo>
                    <a:pt x="114" y="371"/>
                  </a:lnTo>
                  <a:lnTo>
                    <a:pt x="114" y="371"/>
                  </a:lnTo>
                  <a:lnTo>
                    <a:pt x="114" y="374"/>
                  </a:lnTo>
                  <a:lnTo>
                    <a:pt x="111" y="374"/>
                  </a:lnTo>
                  <a:lnTo>
                    <a:pt x="109" y="374"/>
                  </a:lnTo>
                  <a:lnTo>
                    <a:pt x="109" y="376"/>
                  </a:lnTo>
                  <a:lnTo>
                    <a:pt x="109" y="376"/>
                  </a:lnTo>
                  <a:lnTo>
                    <a:pt x="107" y="376"/>
                  </a:lnTo>
                  <a:lnTo>
                    <a:pt x="107" y="381"/>
                  </a:lnTo>
                  <a:lnTo>
                    <a:pt x="107" y="383"/>
                  </a:lnTo>
                  <a:lnTo>
                    <a:pt x="107" y="385"/>
                  </a:lnTo>
                  <a:lnTo>
                    <a:pt x="107" y="388"/>
                  </a:lnTo>
                  <a:lnTo>
                    <a:pt x="107" y="390"/>
                  </a:lnTo>
                  <a:lnTo>
                    <a:pt x="107" y="393"/>
                  </a:lnTo>
                  <a:lnTo>
                    <a:pt x="107" y="395"/>
                  </a:lnTo>
                  <a:lnTo>
                    <a:pt x="107" y="397"/>
                  </a:lnTo>
                  <a:lnTo>
                    <a:pt x="107" y="397"/>
                  </a:lnTo>
                  <a:lnTo>
                    <a:pt x="107" y="400"/>
                  </a:lnTo>
                  <a:lnTo>
                    <a:pt x="107" y="402"/>
                  </a:lnTo>
                  <a:lnTo>
                    <a:pt x="104" y="407"/>
                  </a:lnTo>
                  <a:lnTo>
                    <a:pt x="102" y="411"/>
                  </a:lnTo>
                  <a:lnTo>
                    <a:pt x="102" y="416"/>
                  </a:lnTo>
                  <a:lnTo>
                    <a:pt x="102" y="416"/>
                  </a:lnTo>
                  <a:lnTo>
                    <a:pt x="102" y="419"/>
                  </a:lnTo>
                  <a:lnTo>
                    <a:pt x="102" y="419"/>
                  </a:lnTo>
                  <a:lnTo>
                    <a:pt x="102" y="421"/>
                  </a:lnTo>
                  <a:lnTo>
                    <a:pt x="102" y="423"/>
                  </a:lnTo>
                  <a:lnTo>
                    <a:pt x="107" y="437"/>
                  </a:lnTo>
                  <a:lnTo>
                    <a:pt x="109" y="440"/>
                  </a:lnTo>
                  <a:lnTo>
                    <a:pt x="114" y="445"/>
                  </a:lnTo>
                  <a:lnTo>
                    <a:pt x="114" y="445"/>
                  </a:lnTo>
                  <a:lnTo>
                    <a:pt x="114" y="447"/>
                  </a:lnTo>
                  <a:lnTo>
                    <a:pt x="114" y="452"/>
                  </a:lnTo>
                  <a:lnTo>
                    <a:pt x="116" y="452"/>
                  </a:lnTo>
                  <a:lnTo>
                    <a:pt x="116" y="454"/>
                  </a:lnTo>
                  <a:lnTo>
                    <a:pt x="116" y="456"/>
                  </a:lnTo>
                  <a:lnTo>
                    <a:pt x="116" y="459"/>
                  </a:lnTo>
                  <a:lnTo>
                    <a:pt x="116" y="461"/>
                  </a:lnTo>
                  <a:lnTo>
                    <a:pt x="116" y="464"/>
                  </a:lnTo>
                  <a:lnTo>
                    <a:pt x="116" y="466"/>
                  </a:lnTo>
                  <a:lnTo>
                    <a:pt x="116" y="471"/>
                  </a:lnTo>
                  <a:lnTo>
                    <a:pt x="116" y="475"/>
                  </a:lnTo>
                  <a:lnTo>
                    <a:pt x="116" y="485"/>
                  </a:lnTo>
                  <a:lnTo>
                    <a:pt x="116" y="485"/>
                  </a:lnTo>
                  <a:lnTo>
                    <a:pt x="114" y="487"/>
                  </a:lnTo>
                  <a:lnTo>
                    <a:pt x="114" y="490"/>
                  </a:lnTo>
                  <a:lnTo>
                    <a:pt x="114" y="490"/>
                  </a:lnTo>
                  <a:lnTo>
                    <a:pt x="116" y="492"/>
                  </a:lnTo>
                  <a:lnTo>
                    <a:pt x="116" y="494"/>
                  </a:lnTo>
                  <a:lnTo>
                    <a:pt x="116" y="499"/>
                  </a:lnTo>
                  <a:lnTo>
                    <a:pt x="116" y="499"/>
                  </a:lnTo>
                  <a:lnTo>
                    <a:pt x="118" y="501"/>
                  </a:lnTo>
                  <a:lnTo>
                    <a:pt x="121" y="501"/>
                  </a:lnTo>
                  <a:lnTo>
                    <a:pt x="123" y="506"/>
                  </a:lnTo>
                  <a:lnTo>
                    <a:pt x="128" y="511"/>
                  </a:lnTo>
                  <a:lnTo>
                    <a:pt x="130" y="516"/>
                  </a:lnTo>
                  <a:lnTo>
                    <a:pt x="130" y="518"/>
                  </a:lnTo>
                  <a:lnTo>
                    <a:pt x="130" y="518"/>
                  </a:lnTo>
                  <a:lnTo>
                    <a:pt x="130" y="520"/>
                  </a:lnTo>
                  <a:lnTo>
                    <a:pt x="130" y="520"/>
                  </a:lnTo>
                  <a:lnTo>
                    <a:pt x="130" y="520"/>
                  </a:lnTo>
                  <a:lnTo>
                    <a:pt x="130" y="523"/>
                  </a:lnTo>
                  <a:lnTo>
                    <a:pt x="130" y="523"/>
                  </a:lnTo>
                  <a:lnTo>
                    <a:pt x="130" y="523"/>
                  </a:lnTo>
                  <a:lnTo>
                    <a:pt x="133" y="525"/>
                  </a:lnTo>
                  <a:lnTo>
                    <a:pt x="133" y="525"/>
                  </a:lnTo>
                  <a:lnTo>
                    <a:pt x="135" y="527"/>
                  </a:lnTo>
                  <a:lnTo>
                    <a:pt x="135" y="530"/>
                  </a:lnTo>
                  <a:lnTo>
                    <a:pt x="137" y="530"/>
                  </a:lnTo>
                  <a:lnTo>
                    <a:pt x="137" y="535"/>
                  </a:lnTo>
                  <a:lnTo>
                    <a:pt x="140" y="537"/>
                  </a:lnTo>
                  <a:lnTo>
                    <a:pt x="140" y="542"/>
                  </a:lnTo>
                  <a:lnTo>
                    <a:pt x="142" y="549"/>
                  </a:lnTo>
                  <a:lnTo>
                    <a:pt x="149" y="553"/>
                  </a:lnTo>
                  <a:lnTo>
                    <a:pt x="149" y="553"/>
                  </a:lnTo>
                  <a:lnTo>
                    <a:pt x="152" y="553"/>
                  </a:lnTo>
                  <a:lnTo>
                    <a:pt x="154" y="553"/>
                  </a:lnTo>
                  <a:lnTo>
                    <a:pt x="156" y="553"/>
                  </a:lnTo>
                  <a:lnTo>
                    <a:pt x="159" y="553"/>
                  </a:lnTo>
                  <a:lnTo>
                    <a:pt x="163" y="553"/>
                  </a:lnTo>
                  <a:lnTo>
                    <a:pt x="168" y="553"/>
                  </a:lnTo>
                  <a:lnTo>
                    <a:pt x="175" y="551"/>
                  </a:lnTo>
                  <a:lnTo>
                    <a:pt x="182" y="551"/>
                  </a:lnTo>
                  <a:lnTo>
                    <a:pt x="189" y="551"/>
                  </a:lnTo>
                  <a:lnTo>
                    <a:pt x="199" y="551"/>
                  </a:lnTo>
                  <a:lnTo>
                    <a:pt x="208" y="549"/>
                  </a:lnTo>
                  <a:lnTo>
                    <a:pt x="220" y="549"/>
                  </a:lnTo>
                  <a:lnTo>
                    <a:pt x="230" y="549"/>
                  </a:lnTo>
                  <a:lnTo>
                    <a:pt x="241" y="546"/>
                  </a:lnTo>
                  <a:lnTo>
                    <a:pt x="253" y="546"/>
                  </a:lnTo>
                  <a:lnTo>
                    <a:pt x="265" y="546"/>
                  </a:lnTo>
                  <a:lnTo>
                    <a:pt x="277" y="544"/>
                  </a:lnTo>
                  <a:lnTo>
                    <a:pt x="289" y="544"/>
                  </a:lnTo>
                  <a:lnTo>
                    <a:pt x="301" y="542"/>
                  </a:lnTo>
                  <a:lnTo>
                    <a:pt x="312" y="542"/>
                  </a:lnTo>
                  <a:lnTo>
                    <a:pt x="324" y="539"/>
                  </a:lnTo>
                  <a:lnTo>
                    <a:pt x="336" y="539"/>
                  </a:lnTo>
                  <a:lnTo>
                    <a:pt x="348" y="539"/>
                  </a:lnTo>
                  <a:lnTo>
                    <a:pt x="357" y="537"/>
                  </a:lnTo>
                  <a:lnTo>
                    <a:pt x="369" y="537"/>
                  </a:lnTo>
                  <a:lnTo>
                    <a:pt x="379" y="537"/>
                  </a:lnTo>
                  <a:lnTo>
                    <a:pt x="388" y="535"/>
                  </a:lnTo>
                  <a:lnTo>
                    <a:pt x="398" y="535"/>
                  </a:lnTo>
                  <a:lnTo>
                    <a:pt x="405" y="535"/>
                  </a:lnTo>
                  <a:lnTo>
                    <a:pt x="412" y="532"/>
                  </a:lnTo>
                  <a:lnTo>
                    <a:pt x="416" y="532"/>
                  </a:lnTo>
                  <a:lnTo>
                    <a:pt x="424" y="532"/>
                  </a:lnTo>
                  <a:lnTo>
                    <a:pt x="426" y="532"/>
                  </a:lnTo>
                  <a:lnTo>
                    <a:pt x="431" y="532"/>
                  </a:lnTo>
                  <a:lnTo>
                    <a:pt x="431" y="532"/>
                  </a:lnTo>
                  <a:lnTo>
                    <a:pt x="431" y="532"/>
                  </a:lnTo>
                  <a:lnTo>
                    <a:pt x="431" y="532"/>
                  </a:lnTo>
                  <a:lnTo>
                    <a:pt x="431" y="535"/>
                  </a:lnTo>
                  <a:lnTo>
                    <a:pt x="431" y="535"/>
                  </a:lnTo>
                  <a:lnTo>
                    <a:pt x="431" y="535"/>
                  </a:lnTo>
                  <a:lnTo>
                    <a:pt x="431" y="535"/>
                  </a:lnTo>
                  <a:lnTo>
                    <a:pt x="431" y="535"/>
                  </a:lnTo>
                  <a:lnTo>
                    <a:pt x="435" y="539"/>
                  </a:lnTo>
                  <a:lnTo>
                    <a:pt x="435" y="539"/>
                  </a:lnTo>
                  <a:lnTo>
                    <a:pt x="435" y="539"/>
                  </a:lnTo>
                  <a:lnTo>
                    <a:pt x="435" y="542"/>
                  </a:lnTo>
                  <a:lnTo>
                    <a:pt x="435" y="542"/>
                  </a:lnTo>
                  <a:lnTo>
                    <a:pt x="435" y="542"/>
                  </a:lnTo>
                  <a:lnTo>
                    <a:pt x="435" y="542"/>
                  </a:lnTo>
                  <a:lnTo>
                    <a:pt x="435" y="544"/>
                  </a:lnTo>
                  <a:lnTo>
                    <a:pt x="435" y="546"/>
                  </a:lnTo>
                  <a:lnTo>
                    <a:pt x="435" y="546"/>
                  </a:lnTo>
                  <a:lnTo>
                    <a:pt x="435" y="546"/>
                  </a:lnTo>
                  <a:lnTo>
                    <a:pt x="438" y="549"/>
                  </a:lnTo>
                  <a:lnTo>
                    <a:pt x="440" y="553"/>
                  </a:lnTo>
                  <a:lnTo>
                    <a:pt x="440" y="553"/>
                  </a:lnTo>
                  <a:lnTo>
                    <a:pt x="440" y="553"/>
                  </a:lnTo>
                  <a:lnTo>
                    <a:pt x="440" y="553"/>
                  </a:lnTo>
                  <a:lnTo>
                    <a:pt x="443" y="553"/>
                  </a:lnTo>
                  <a:lnTo>
                    <a:pt x="443" y="553"/>
                  </a:lnTo>
                  <a:lnTo>
                    <a:pt x="447" y="553"/>
                  </a:lnTo>
                  <a:lnTo>
                    <a:pt x="447" y="553"/>
                  </a:lnTo>
                  <a:lnTo>
                    <a:pt x="450" y="553"/>
                  </a:lnTo>
                  <a:lnTo>
                    <a:pt x="452" y="553"/>
                  </a:lnTo>
                  <a:lnTo>
                    <a:pt x="452" y="553"/>
                  </a:lnTo>
                  <a:lnTo>
                    <a:pt x="454" y="551"/>
                  </a:lnTo>
                  <a:lnTo>
                    <a:pt x="454" y="551"/>
                  </a:lnTo>
                  <a:lnTo>
                    <a:pt x="454" y="551"/>
                  </a:lnTo>
                  <a:lnTo>
                    <a:pt x="454" y="551"/>
                  </a:lnTo>
                  <a:lnTo>
                    <a:pt x="454" y="549"/>
                  </a:lnTo>
                  <a:lnTo>
                    <a:pt x="454" y="546"/>
                  </a:lnTo>
                  <a:lnTo>
                    <a:pt x="454" y="544"/>
                  </a:lnTo>
                  <a:lnTo>
                    <a:pt x="454" y="544"/>
                  </a:lnTo>
                  <a:lnTo>
                    <a:pt x="454" y="535"/>
                  </a:lnTo>
                  <a:lnTo>
                    <a:pt x="454" y="527"/>
                  </a:lnTo>
                  <a:lnTo>
                    <a:pt x="454" y="525"/>
                  </a:lnTo>
                  <a:lnTo>
                    <a:pt x="454" y="525"/>
                  </a:lnTo>
                  <a:lnTo>
                    <a:pt x="454" y="523"/>
                  </a:lnTo>
                  <a:lnTo>
                    <a:pt x="454" y="523"/>
                  </a:lnTo>
                  <a:lnTo>
                    <a:pt x="452" y="520"/>
                  </a:lnTo>
                  <a:lnTo>
                    <a:pt x="450" y="520"/>
                  </a:lnTo>
                  <a:lnTo>
                    <a:pt x="450" y="518"/>
                  </a:lnTo>
                  <a:lnTo>
                    <a:pt x="450" y="518"/>
                  </a:lnTo>
                  <a:lnTo>
                    <a:pt x="450" y="516"/>
                  </a:lnTo>
                  <a:lnTo>
                    <a:pt x="450" y="516"/>
                  </a:lnTo>
                  <a:lnTo>
                    <a:pt x="450" y="513"/>
                  </a:lnTo>
                  <a:lnTo>
                    <a:pt x="450" y="511"/>
                  </a:lnTo>
                  <a:lnTo>
                    <a:pt x="450" y="511"/>
                  </a:lnTo>
                  <a:lnTo>
                    <a:pt x="450" y="508"/>
                  </a:lnTo>
                  <a:lnTo>
                    <a:pt x="450" y="506"/>
                  </a:lnTo>
                  <a:lnTo>
                    <a:pt x="450" y="506"/>
                  </a:lnTo>
                  <a:lnTo>
                    <a:pt x="450" y="506"/>
                  </a:lnTo>
                  <a:lnTo>
                    <a:pt x="450" y="504"/>
                  </a:lnTo>
                  <a:lnTo>
                    <a:pt x="450" y="504"/>
                  </a:lnTo>
                  <a:lnTo>
                    <a:pt x="450" y="504"/>
                  </a:lnTo>
                  <a:lnTo>
                    <a:pt x="450" y="501"/>
                  </a:lnTo>
                  <a:lnTo>
                    <a:pt x="450" y="501"/>
                  </a:lnTo>
                  <a:lnTo>
                    <a:pt x="450" y="501"/>
                  </a:lnTo>
                  <a:lnTo>
                    <a:pt x="452" y="499"/>
                  </a:lnTo>
                  <a:lnTo>
                    <a:pt x="452" y="499"/>
                  </a:lnTo>
                  <a:lnTo>
                    <a:pt x="452" y="499"/>
                  </a:lnTo>
                  <a:lnTo>
                    <a:pt x="454" y="499"/>
                  </a:lnTo>
                  <a:lnTo>
                    <a:pt x="454" y="499"/>
                  </a:lnTo>
                  <a:lnTo>
                    <a:pt x="454" y="499"/>
                  </a:lnTo>
                  <a:lnTo>
                    <a:pt x="454" y="499"/>
                  </a:lnTo>
                  <a:lnTo>
                    <a:pt x="454" y="497"/>
                  </a:lnTo>
                  <a:lnTo>
                    <a:pt x="454" y="497"/>
                  </a:lnTo>
                  <a:lnTo>
                    <a:pt x="454" y="497"/>
                  </a:lnTo>
                  <a:lnTo>
                    <a:pt x="454" y="497"/>
                  </a:lnTo>
                  <a:lnTo>
                    <a:pt x="454" y="494"/>
                  </a:lnTo>
                  <a:lnTo>
                    <a:pt x="457" y="494"/>
                  </a:lnTo>
                  <a:lnTo>
                    <a:pt x="457" y="494"/>
                  </a:lnTo>
                  <a:lnTo>
                    <a:pt x="459" y="494"/>
                  </a:lnTo>
                  <a:lnTo>
                    <a:pt x="459" y="494"/>
                  </a:lnTo>
                  <a:lnTo>
                    <a:pt x="459" y="494"/>
                  </a:lnTo>
                  <a:lnTo>
                    <a:pt x="461" y="494"/>
                  </a:lnTo>
                  <a:lnTo>
                    <a:pt x="461" y="494"/>
                  </a:lnTo>
                  <a:lnTo>
                    <a:pt x="464" y="494"/>
                  </a:lnTo>
                  <a:lnTo>
                    <a:pt x="466" y="497"/>
                  </a:lnTo>
                  <a:lnTo>
                    <a:pt x="476" y="499"/>
                  </a:lnTo>
                  <a:lnTo>
                    <a:pt x="476" y="499"/>
                  </a:lnTo>
                  <a:lnTo>
                    <a:pt x="478" y="499"/>
                  </a:lnTo>
                  <a:lnTo>
                    <a:pt x="478" y="499"/>
                  </a:lnTo>
                  <a:lnTo>
                    <a:pt x="480" y="499"/>
                  </a:lnTo>
                  <a:lnTo>
                    <a:pt x="480" y="499"/>
                  </a:lnTo>
                  <a:lnTo>
                    <a:pt x="483" y="499"/>
                  </a:lnTo>
                  <a:lnTo>
                    <a:pt x="483" y="499"/>
                  </a:lnTo>
                  <a:lnTo>
                    <a:pt x="490" y="501"/>
                  </a:lnTo>
                  <a:lnTo>
                    <a:pt x="490" y="501"/>
                  </a:lnTo>
                  <a:lnTo>
                    <a:pt x="492" y="501"/>
                  </a:lnTo>
                  <a:lnTo>
                    <a:pt x="492" y="501"/>
                  </a:lnTo>
                  <a:lnTo>
                    <a:pt x="495" y="501"/>
                  </a:lnTo>
                  <a:lnTo>
                    <a:pt x="495" y="501"/>
                  </a:lnTo>
                  <a:lnTo>
                    <a:pt x="499" y="501"/>
                  </a:lnTo>
                  <a:lnTo>
                    <a:pt x="499" y="501"/>
                  </a:lnTo>
                  <a:lnTo>
                    <a:pt x="504" y="499"/>
                  </a:lnTo>
                  <a:lnTo>
                    <a:pt x="506" y="499"/>
                  </a:lnTo>
                  <a:lnTo>
                    <a:pt x="506" y="499"/>
                  </a:lnTo>
                  <a:lnTo>
                    <a:pt x="506" y="499"/>
                  </a:lnTo>
                  <a:lnTo>
                    <a:pt x="506" y="494"/>
                  </a:lnTo>
                  <a:lnTo>
                    <a:pt x="506" y="492"/>
                  </a:lnTo>
                  <a:lnTo>
                    <a:pt x="504" y="492"/>
                  </a:lnTo>
                  <a:lnTo>
                    <a:pt x="504" y="490"/>
                  </a:lnTo>
                  <a:lnTo>
                    <a:pt x="504" y="490"/>
                  </a:lnTo>
                  <a:lnTo>
                    <a:pt x="502" y="487"/>
                  </a:lnTo>
                  <a:lnTo>
                    <a:pt x="502" y="485"/>
                  </a:lnTo>
                  <a:lnTo>
                    <a:pt x="502" y="485"/>
                  </a:lnTo>
                  <a:lnTo>
                    <a:pt x="499" y="485"/>
                  </a:lnTo>
                  <a:lnTo>
                    <a:pt x="499" y="482"/>
                  </a:lnTo>
                  <a:lnTo>
                    <a:pt x="502" y="482"/>
                  </a:lnTo>
                  <a:lnTo>
                    <a:pt x="502" y="482"/>
                  </a:lnTo>
                  <a:lnTo>
                    <a:pt x="504" y="482"/>
                  </a:lnTo>
                  <a:lnTo>
                    <a:pt x="504" y="482"/>
                  </a:lnTo>
                  <a:lnTo>
                    <a:pt x="504" y="482"/>
                  </a:lnTo>
                  <a:lnTo>
                    <a:pt x="504" y="480"/>
                  </a:lnTo>
                  <a:lnTo>
                    <a:pt x="502" y="480"/>
                  </a:lnTo>
                  <a:lnTo>
                    <a:pt x="502" y="480"/>
                  </a:lnTo>
                  <a:lnTo>
                    <a:pt x="502" y="478"/>
                  </a:lnTo>
                  <a:lnTo>
                    <a:pt x="502" y="478"/>
                  </a:lnTo>
                  <a:lnTo>
                    <a:pt x="502" y="475"/>
                  </a:lnTo>
                  <a:lnTo>
                    <a:pt x="502" y="475"/>
                  </a:lnTo>
                  <a:lnTo>
                    <a:pt x="506" y="471"/>
                  </a:lnTo>
                  <a:lnTo>
                    <a:pt x="506" y="468"/>
                  </a:lnTo>
                  <a:lnTo>
                    <a:pt x="504" y="468"/>
                  </a:lnTo>
                  <a:lnTo>
                    <a:pt x="502" y="468"/>
                  </a:lnTo>
                  <a:lnTo>
                    <a:pt x="499" y="468"/>
                  </a:lnTo>
                  <a:lnTo>
                    <a:pt x="499" y="466"/>
                  </a:lnTo>
                  <a:lnTo>
                    <a:pt x="504" y="466"/>
                  </a:lnTo>
                  <a:lnTo>
                    <a:pt x="504" y="464"/>
                  </a:lnTo>
                  <a:lnTo>
                    <a:pt x="504" y="461"/>
                  </a:lnTo>
                  <a:lnTo>
                    <a:pt x="504" y="459"/>
                  </a:lnTo>
                  <a:lnTo>
                    <a:pt x="499" y="456"/>
                  </a:lnTo>
                  <a:lnTo>
                    <a:pt x="497" y="454"/>
                  </a:lnTo>
                  <a:lnTo>
                    <a:pt x="499" y="454"/>
                  </a:lnTo>
                  <a:lnTo>
                    <a:pt x="502" y="456"/>
                  </a:lnTo>
                  <a:lnTo>
                    <a:pt x="506" y="459"/>
                  </a:lnTo>
                  <a:lnTo>
                    <a:pt x="506" y="461"/>
                  </a:lnTo>
                  <a:lnTo>
                    <a:pt x="509" y="461"/>
                  </a:lnTo>
                  <a:lnTo>
                    <a:pt x="509" y="452"/>
                  </a:lnTo>
                  <a:lnTo>
                    <a:pt x="509" y="447"/>
                  </a:lnTo>
                  <a:lnTo>
                    <a:pt x="506" y="449"/>
                  </a:lnTo>
                  <a:lnTo>
                    <a:pt x="506" y="452"/>
                  </a:lnTo>
                  <a:lnTo>
                    <a:pt x="506" y="454"/>
                  </a:lnTo>
                  <a:lnTo>
                    <a:pt x="504" y="454"/>
                  </a:lnTo>
                  <a:lnTo>
                    <a:pt x="502" y="452"/>
                  </a:lnTo>
                  <a:lnTo>
                    <a:pt x="499" y="449"/>
                  </a:lnTo>
                  <a:lnTo>
                    <a:pt x="499" y="449"/>
                  </a:lnTo>
                  <a:lnTo>
                    <a:pt x="499" y="447"/>
                  </a:lnTo>
                  <a:lnTo>
                    <a:pt x="504" y="449"/>
                  </a:lnTo>
                  <a:lnTo>
                    <a:pt x="504" y="447"/>
                  </a:lnTo>
                  <a:lnTo>
                    <a:pt x="502" y="445"/>
                  </a:lnTo>
                  <a:lnTo>
                    <a:pt x="502" y="440"/>
                  </a:lnTo>
                  <a:lnTo>
                    <a:pt x="502" y="437"/>
                  </a:lnTo>
                  <a:lnTo>
                    <a:pt x="502" y="437"/>
                  </a:lnTo>
                  <a:lnTo>
                    <a:pt x="504" y="435"/>
                  </a:lnTo>
                  <a:lnTo>
                    <a:pt x="504" y="437"/>
                  </a:lnTo>
                  <a:lnTo>
                    <a:pt x="506" y="445"/>
                  </a:lnTo>
                  <a:lnTo>
                    <a:pt x="506" y="445"/>
                  </a:lnTo>
                  <a:lnTo>
                    <a:pt x="506" y="445"/>
                  </a:lnTo>
                  <a:lnTo>
                    <a:pt x="509" y="445"/>
                  </a:lnTo>
                  <a:lnTo>
                    <a:pt x="511" y="442"/>
                  </a:lnTo>
                  <a:lnTo>
                    <a:pt x="513" y="440"/>
                  </a:lnTo>
                  <a:lnTo>
                    <a:pt x="516" y="433"/>
                  </a:lnTo>
                  <a:lnTo>
                    <a:pt x="518" y="433"/>
                  </a:lnTo>
                  <a:lnTo>
                    <a:pt x="518" y="433"/>
                  </a:lnTo>
                  <a:lnTo>
                    <a:pt x="518" y="428"/>
                  </a:lnTo>
                  <a:lnTo>
                    <a:pt x="518" y="426"/>
                  </a:lnTo>
                  <a:lnTo>
                    <a:pt x="516" y="426"/>
                  </a:lnTo>
                  <a:lnTo>
                    <a:pt x="511" y="423"/>
                  </a:lnTo>
                  <a:lnTo>
                    <a:pt x="511" y="423"/>
                  </a:lnTo>
                  <a:lnTo>
                    <a:pt x="506" y="423"/>
                  </a:lnTo>
                  <a:lnTo>
                    <a:pt x="502" y="423"/>
                  </a:lnTo>
                  <a:lnTo>
                    <a:pt x="497" y="421"/>
                  </a:lnTo>
                  <a:lnTo>
                    <a:pt x="495" y="419"/>
                  </a:lnTo>
                  <a:lnTo>
                    <a:pt x="495" y="419"/>
                  </a:lnTo>
                  <a:lnTo>
                    <a:pt x="495" y="419"/>
                  </a:lnTo>
                  <a:lnTo>
                    <a:pt x="497" y="419"/>
                  </a:lnTo>
                  <a:lnTo>
                    <a:pt x="499" y="421"/>
                  </a:lnTo>
                  <a:lnTo>
                    <a:pt x="511" y="421"/>
                  </a:lnTo>
                  <a:lnTo>
                    <a:pt x="516" y="421"/>
                  </a:lnTo>
                  <a:lnTo>
                    <a:pt x="516" y="419"/>
                  </a:lnTo>
                  <a:lnTo>
                    <a:pt x="516" y="416"/>
                  </a:lnTo>
                  <a:lnTo>
                    <a:pt x="513" y="414"/>
                  </a:lnTo>
                  <a:lnTo>
                    <a:pt x="511" y="411"/>
                  </a:lnTo>
                  <a:lnTo>
                    <a:pt x="509" y="409"/>
                  </a:lnTo>
                  <a:lnTo>
                    <a:pt x="509" y="409"/>
                  </a:lnTo>
                  <a:lnTo>
                    <a:pt x="509" y="409"/>
                  </a:lnTo>
                  <a:lnTo>
                    <a:pt x="511" y="407"/>
                  </a:lnTo>
                  <a:lnTo>
                    <a:pt x="511" y="407"/>
                  </a:lnTo>
                  <a:lnTo>
                    <a:pt x="511" y="407"/>
                  </a:lnTo>
                  <a:lnTo>
                    <a:pt x="511" y="409"/>
                  </a:lnTo>
                  <a:lnTo>
                    <a:pt x="513" y="409"/>
                  </a:lnTo>
                  <a:lnTo>
                    <a:pt x="513" y="411"/>
                  </a:lnTo>
                  <a:lnTo>
                    <a:pt x="513" y="411"/>
                  </a:lnTo>
                  <a:lnTo>
                    <a:pt x="516" y="411"/>
                  </a:lnTo>
                  <a:lnTo>
                    <a:pt x="516" y="414"/>
                  </a:lnTo>
                  <a:lnTo>
                    <a:pt x="516" y="411"/>
                  </a:lnTo>
                  <a:lnTo>
                    <a:pt x="518" y="411"/>
                  </a:lnTo>
                  <a:lnTo>
                    <a:pt x="516" y="411"/>
                  </a:lnTo>
                  <a:lnTo>
                    <a:pt x="516" y="409"/>
                  </a:lnTo>
                  <a:lnTo>
                    <a:pt x="523" y="397"/>
                  </a:lnTo>
                  <a:lnTo>
                    <a:pt x="523" y="393"/>
                  </a:lnTo>
                  <a:lnTo>
                    <a:pt x="521" y="393"/>
                  </a:lnTo>
                  <a:lnTo>
                    <a:pt x="516" y="395"/>
                  </a:lnTo>
                  <a:lnTo>
                    <a:pt x="511" y="400"/>
                  </a:lnTo>
                  <a:lnTo>
                    <a:pt x="511" y="400"/>
                  </a:lnTo>
                  <a:lnTo>
                    <a:pt x="513" y="397"/>
                  </a:lnTo>
                  <a:lnTo>
                    <a:pt x="513" y="395"/>
                  </a:lnTo>
                  <a:lnTo>
                    <a:pt x="511" y="395"/>
                  </a:lnTo>
                  <a:lnTo>
                    <a:pt x="511" y="395"/>
                  </a:lnTo>
                  <a:lnTo>
                    <a:pt x="509" y="395"/>
                  </a:lnTo>
                  <a:lnTo>
                    <a:pt x="509" y="395"/>
                  </a:lnTo>
                  <a:lnTo>
                    <a:pt x="506" y="395"/>
                  </a:lnTo>
                  <a:lnTo>
                    <a:pt x="506" y="393"/>
                  </a:lnTo>
                  <a:lnTo>
                    <a:pt x="506" y="393"/>
                  </a:lnTo>
                  <a:lnTo>
                    <a:pt x="509" y="393"/>
                  </a:lnTo>
                  <a:lnTo>
                    <a:pt x="509" y="390"/>
                  </a:lnTo>
                  <a:lnTo>
                    <a:pt x="511" y="390"/>
                  </a:lnTo>
                  <a:lnTo>
                    <a:pt x="513" y="390"/>
                  </a:lnTo>
                  <a:lnTo>
                    <a:pt x="516" y="390"/>
                  </a:lnTo>
                  <a:lnTo>
                    <a:pt x="518" y="390"/>
                  </a:lnTo>
                  <a:lnTo>
                    <a:pt x="521" y="385"/>
                  </a:lnTo>
                  <a:lnTo>
                    <a:pt x="518" y="385"/>
                  </a:lnTo>
                  <a:lnTo>
                    <a:pt x="516" y="383"/>
                  </a:lnTo>
                  <a:lnTo>
                    <a:pt x="513" y="381"/>
                  </a:lnTo>
                  <a:lnTo>
                    <a:pt x="516" y="381"/>
                  </a:lnTo>
                  <a:lnTo>
                    <a:pt x="518" y="381"/>
                  </a:lnTo>
                  <a:lnTo>
                    <a:pt x="521" y="383"/>
                  </a:lnTo>
                  <a:lnTo>
                    <a:pt x="521" y="383"/>
                  </a:lnTo>
                  <a:lnTo>
                    <a:pt x="523" y="388"/>
                  </a:lnTo>
                  <a:lnTo>
                    <a:pt x="523" y="390"/>
                  </a:lnTo>
                  <a:lnTo>
                    <a:pt x="523" y="388"/>
                  </a:lnTo>
                  <a:lnTo>
                    <a:pt x="525" y="388"/>
                  </a:lnTo>
                  <a:lnTo>
                    <a:pt x="525" y="378"/>
                  </a:lnTo>
                  <a:lnTo>
                    <a:pt x="525" y="376"/>
                  </a:lnTo>
                  <a:lnTo>
                    <a:pt x="525" y="374"/>
                  </a:lnTo>
                  <a:lnTo>
                    <a:pt x="523" y="371"/>
                  </a:lnTo>
                  <a:lnTo>
                    <a:pt x="521" y="374"/>
                  </a:lnTo>
                  <a:lnTo>
                    <a:pt x="521" y="374"/>
                  </a:lnTo>
                  <a:lnTo>
                    <a:pt x="523" y="376"/>
                  </a:lnTo>
                  <a:lnTo>
                    <a:pt x="523" y="376"/>
                  </a:lnTo>
                  <a:lnTo>
                    <a:pt x="516" y="378"/>
                  </a:lnTo>
                  <a:lnTo>
                    <a:pt x="513" y="378"/>
                  </a:lnTo>
                  <a:lnTo>
                    <a:pt x="518" y="374"/>
                  </a:lnTo>
                  <a:lnTo>
                    <a:pt x="518" y="371"/>
                  </a:lnTo>
                  <a:lnTo>
                    <a:pt x="513" y="369"/>
                  </a:lnTo>
                  <a:lnTo>
                    <a:pt x="511" y="369"/>
                  </a:lnTo>
                  <a:lnTo>
                    <a:pt x="509" y="369"/>
                  </a:lnTo>
                  <a:lnTo>
                    <a:pt x="509" y="366"/>
                  </a:lnTo>
                  <a:lnTo>
                    <a:pt x="509" y="366"/>
                  </a:lnTo>
                  <a:lnTo>
                    <a:pt x="511" y="366"/>
                  </a:lnTo>
                  <a:lnTo>
                    <a:pt x="511" y="366"/>
                  </a:lnTo>
                  <a:lnTo>
                    <a:pt x="513" y="366"/>
                  </a:lnTo>
                  <a:lnTo>
                    <a:pt x="516" y="369"/>
                  </a:lnTo>
                  <a:lnTo>
                    <a:pt x="521" y="369"/>
                  </a:lnTo>
                  <a:lnTo>
                    <a:pt x="525" y="366"/>
                  </a:lnTo>
                  <a:lnTo>
                    <a:pt x="525" y="366"/>
                  </a:lnTo>
                  <a:lnTo>
                    <a:pt x="528" y="364"/>
                  </a:lnTo>
                  <a:lnTo>
                    <a:pt x="530" y="359"/>
                  </a:lnTo>
                  <a:lnTo>
                    <a:pt x="530" y="357"/>
                  </a:lnTo>
                  <a:lnTo>
                    <a:pt x="530" y="355"/>
                  </a:lnTo>
                  <a:lnTo>
                    <a:pt x="530" y="355"/>
                  </a:lnTo>
                  <a:lnTo>
                    <a:pt x="530" y="355"/>
                  </a:lnTo>
                  <a:lnTo>
                    <a:pt x="525" y="352"/>
                  </a:lnTo>
                  <a:lnTo>
                    <a:pt x="525" y="352"/>
                  </a:lnTo>
                  <a:lnTo>
                    <a:pt x="521" y="352"/>
                  </a:lnTo>
                  <a:lnTo>
                    <a:pt x="521" y="352"/>
                  </a:lnTo>
                  <a:lnTo>
                    <a:pt x="525" y="350"/>
                  </a:lnTo>
                  <a:lnTo>
                    <a:pt x="525" y="348"/>
                  </a:lnTo>
                  <a:lnTo>
                    <a:pt x="523" y="348"/>
                  </a:lnTo>
                  <a:lnTo>
                    <a:pt x="521" y="345"/>
                  </a:lnTo>
                  <a:lnTo>
                    <a:pt x="523" y="345"/>
                  </a:lnTo>
                  <a:lnTo>
                    <a:pt x="523" y="345"/>
                  </a:lnTo>
                  <a:lnTo>
                    <a:pt x="525" y="345"/>
                  </a:lnTo>
                  <a:lnTo>
                    <a:pt x="525" y="348"/>
                  </a:lnTo>
                  <a:lnTo>
                    <a:pt x="525" y="348"/>
                  </a:lnTo>
                  <a:lnTo>
                    <a:pt x="528" y="348"/>
                  </a:lnTo>
                  <a:lnTo>
                    <a:pt x="532" y="348"/>
                  </a:lnTo>
                  <a:lnTo>
                    <a:pt x="535" y="350"/>
                  </a:lnTo>
                  <a:lnTo>
                    <a:pt x="537" y="350"/>
                  </a:lnTo>
                  <a:lnTo>
                    <a:pt x="539" y="348"/>
                  </a:lnTo>
                  <a:lnTo>
                    <a:pt x="542" y="343"/>
                  </a:lnTo>
                  <a:lnTo>
                    <a:pt x="539" y="343"/>
                  </a:lnTo>
                  <a:lnTo>
                    <a:pt x="537" y="340"/>
                  </a:lnTo>
                  <a:lnTo>
                    <a:pt x="537" y="338"/>
                  </a:lnTo>
                  <a:lnTo>
                    <a:pt x="537" y="338"/>
                  </a:lnTo>
                  <a:lnTo>
                    <a:pt x="537" y="336"/>
                  </a:lnTo>
                  <a:lnTo>
                    <a:pt x="537" y="336"/>
                  </a:lnTo>
                  <a:lnTo>
                    <a:pt x="539" y="333"/>
                  </a:lnTo>
                  <a:lnTo>
                    <a:pt x="539" y="333"/>
                  </a:lnTo>
                  <a:lnTo>
                    <a:pt x="539" y="333"/>
                  </a:lnTo>
                  <a:lnTo>
                    <a:pt x="542" y="336"/>
                  </a:lnTo>
                  <a:lnTo>
                    <a:pt x="542" y="336"/>
                  </a:lnTo>
                  <a:lnTo>
                    <a:pt x="542" y="338"/>
                  </a:lnTo>
                  <a:lnTo>
                    <a:pt x="547" y="333"/>
                  </a:lnTo>
                  <a:lnTo>
                    <a:pt x="549" y="329"/>
                  </a:lnTo>
                  <a:lnTo>
                    <a:pt x="547" y="326"/>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6" name="Freeform 46">
              <a:extLst>
                <a:ext uri="{FF2B5EF4-FFF2-40B4-BE49-F238E27FC236}">
                  <a16:creationId xmlns:a16="http://schemas.microsoft.com/office/drawing/2014/main" xmlns="" id="{CD20ED80-92F6-4857-8CC6-E4714F6CEB31}"/>
                </a:ext>
              </a:extLst>
            </p:cNvPr>
            <p:cNvSpPr>
              <a:spLocks noEditPoints="1"/>
            </p:cNvSpPr>
            <p:nvPr/>
          </p:nvSpPr>
          <p:spPr bwMode="auto">
            <a:xfrm>
              <a:off x="9718764" y="4523654"/>
              <a:ext cx="919770" cy="804181"/>
            </a:xfrm>
            <a:custGeom>
              <a:avLst/>
              <a:gdLst>
                <a:gd name="T0" fmla="*/ 286 w 931"/>
                <a:gd name="T1" fmla="*/ 190 h 814"/>
                <a:gd name="T2" fmla="*/ 108 w 931"/>
                <a:gd name="T3" fmla="*/ 121 h 814"/>
                <a:gd name="T4" fmla="*/ 662 w 931"/>
                <a:gd name="T5" fmla="*/ 533 h 814"/>
                <a:gd name="T6" fmla="*/ 887 w 931"/>
                <a:gd name="T7" fmla="*/ 438 h 814"/>
                <a:gd name="T8" fmla="*/ 773 w 931"/>
                <a:gd name="T9" fmla="*/ 239 h 814"/>
                <a:gd name="T10" fmla="*/ 801 w 931"/>
                <a:gd name="T11" fmla="*/ 284 h 814"/>
                <a:gd name="T12" fmla="*/ 685 w 931"/>
                <a:gd name="T13" fmla="*/ 85 h 814"/>
                <a:gd name="T14" fmla="*/ 659 w 931"/>
                <a:gd name="T15" fmla="*/ 7 h 814"/>
                <a:gd name="T16" fmla="*/ 598 w 931"/>
                <a:gd name="T17" fmla="*/ 5 h 814"/>
                <a:gd name="T18" fmla="*/ 586 w 931"/>
                <a:gd name="T19" fmla="*/ 59 h 814"/>
                <a:gd name="T20" fmla="*/ 376 w 931"/>
                <a:gd name="T21" fmla="*/ 55 h 814"/>
                <a:gd name="T22" fmla="*/ 2 w 931"/>
                <a:gd name="T23" fmla="*/ 62 h 814"/>
                <a:gd name="T24" fmla="*/ 30 w 931"/>
                <a:gd name="T25" fmla="*/ 140 h 814"/>
                <a:gd name="T26" fmla="*/ 54 w 931"/>
                <a:gd name="T27" fmla="*/ 107 h 814"/>
                <a:gd name="T28" fmla="*/ 82 w 931"/>
                <a:gd name="T29" fmla="*/ 121 h 814"/>
                <a:gd name="T30" fmla="*/ 134 w 931"/>
                <a:gd name="T31" fmla="*/ 114 h 814"/>
                <a:gd name="T32" fmla="*/ 146 w 931"/>
                <a:gd name="T33" fmla="*/ 116 h 814"/>
                <a:gd name="T34" fmla="*/ 212 w 931"/>
                <a:gd name="T35" fmla="*/ 128 h 814"/>
                <a:gd name="T36" fmla="*/ 238 w 931"/>
                <a:gd name="T37" fmla="*/ 145 h 814"/>
                <a:gd name="T38" fmla="*/ 257 w 931"/>
                <a:gd name="T39" fmla="*/ 168 h 814"/>
                <a:gd name="T40" fmla="*/ 312 w 931"/>
                <a:gd name="T41" fmla="*/ 183 h 814"/>
                <a:gd name="T42" fmla="*/ 359 w 931"/>
                <a:gd name="T43" fmla="*/ 142 h 814"/>
                <a:gd name="T44" fmla="*/ 428 w 931"/>
                <a:gd name="T45" fmla="*/ 138 h 814"/>
                <a:gd name="T46" fmla="*/ 501 w 931"/>
                <a:gd name="T47" fmla="*/ 204 h 814"/>
                <a:gd name="T48" fmla="*/ 553 w 931"/>
                <a:gd name="T49" fmla="*/ 237 h 814"/>
                <a:gd name="T50" fmla="*/ 570 w 931"/>
                <a:gd name="T51" fmla="*/ 313 h 814"/>
                <a:gd name="T52" fmla="*/ 577 w 931"/>
                <a:gd name="T53" fmla="*/ 393 h 814"/>
                <a:gd name="T54" fmla="*/ 579 w 931"/>
                <a:gd name="T55" fmla="*/ 358 h 814"/>
                <a:gd name="T56" fmla="*/ 605 w 931"/>
                <a:gd name="T57" fmla="*/ 398 h 814"/>
                <a:gd name="T58" fmla="*/ 603 w 931"/>
                <a:gd name="T59" fmla="*/ 431 h 814"/>
                <a:gd name="T60" fmla="*/ 655 w 931"/>
                <a:gd name="T61" fmla="*/ 497 h 814"/>
                <a:gd name="T62" fmla="*/ 676 w 931"/>
                <a:gd name="T63" fmla="*/ 471 h 814"/>
                <a:gd name="T64" fmla="*/ 700 w 931"/>
                <a:gd name="T65" fmla="*/ 507 h 814"/>
                <a:gd name="T66" fmla="*/ 709 w 931"/>
                <a:gd name="T67" fmla="*/ 556 h 814"/>
                <a:gd name="T68" fmla="*/ 738 w 931"/>
                <a:gd name="T69" fmla="*/ 592 h 814"/>
                <a:gd name="T70" fmla="*/ 792 w 931"/>
                <a:gd name="T71" fmla="*/ 632 h 814"/>
                <a:gd name="T72" fmla="*/ 804 w 931"/>
                <a:gd name="T73" fmla="*/ 677 h 814"/>
                <a:gd name="T74" fmla="*/ 865 w 931"/>
                <a:gd name="T75" fmla="*/ 665 h 814"/>
                <a:gd name="T76" fmla="*/ 887 w 931"/>
                <a:gd name="T77" fmla="*/ 649 h 814"/>
                <a:gd name="T78" fmla="*/ 787 w 931"/>
                <a:gd name="T79" fmla="*/ 251 h 814"/>
                <a:gd name="T80" fmla="*/ 851 w 931"/>
                <a:gd name="T81" fmla="*/ 386 h 814"/>
                <a:gd name="T82" fmla="*/ 922 w 931"/>
                <a:gd name="T83" fmla="*/ 807 h 814"/>
                <a:gd name="T84" fmla="*/ 565 w 931"/>
                <a:gd name="T85" fmla="*/ 270 h 814"/>
                <a:gd name="T86" fmla="*/ 560 w 931"/>
                <a:gd name="T87" fmla="*/ 254 h 814"/>
                <a:gd name="T88" fmla="*/ 546 w 931"/>
                <a:gd name="T89" fmla="*/ 225 h 814"/>
                <a:gd name="T90" fmla="*/ 747 w 931"/>
                <a:gd name="T91" fmla="*/ 767 h 814"/>
                <a:gd name="T92" fmla="*/ 709 w 931"/>
                <a:gd name="T93" fmla="*/ 772 h 814"/>
                <a:gd name="T94" fmla="*/ 764 w 931"/>
                <a:gd name="T95" fmla="*/ 601 h 814"/>
                <a:gd name="T96" fmla="*/ 754 w 931"/>
                <a:gd name="T97" fmla="*/ 601 h 814"/>
                <a:gd name="T98" fmla="*/ 624 w 931"/>
                <a:gd name="T99" fmla="*/ 777 h 814"/>
                <a:gd name="T100" fmla="*/ 674 w 931"/>
                <a:gd name="T101" fmla="*/ 535 h 814"/>
                <a:gd name="T102" fmla="*/ 771 w 931"/>
                <a:gd name="T103" fmla="*/ 746 h 814"/>
                <a:gd name="T104" fmla="*/ 764 w 931"/>
                <a:gd name="T105" fmla="*/ 760 h 814"/>
                <a:gd name="T106" fmla="*/ 823 w 931"/>
                <a:gd name="T107" fmla="*/ 665 h 814"/>
                <a:gd name="T108" fmla="*/ 596 w 931"/>
                <a:gd name="T109" fmla="*/ 414 h 814"/>
                <a:gd name="T110" fmla="*/ 780 w 931"/>
                <a:gd name="T111" fmla="*/ 748 h 814"/>
                <a:gd name="T112" fmla="*/ 856 w 931"/>
                <a:gd name="T113" fmla="*/ 675 h 814"/>
                <a:gd name="T114" fmla="*/ 884 w 931"/>
                <a:gd name="T115" fmla="*/ 670 h 814"/>
                <a:gd name="T116" fmla="*/ 901 w 931"/>
                <a:gd name="T117" fmla="*/ 649 h 814"/>
                <a:gd name="T118" fmla="*/ 785 w 931"/>
                <a:gd name="T119" fmla="*/ 736 h 814"/>
                <a:gd name="T120" fmla="*/ 851 w 931"/>
                <a:gd name="T121" fmla="*/ 701 h 814"/>
                <a:gd name="T122" fmla="*/ 827 w 931"/>
                <a:gd name="T123" fmla="*/ 729 h 814"/>
                <a:gd name="T124" fmla="*/ 882 w 931"/>
                <a:gd name="T125" fmla="*/ 67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1" h="814">
                  <a:moveTo>
                    <a:pt x="340" y="166"/>
                  </a:moveTo>
                  <a:lnTo>
                    <a:pt x="338" y="168"/>
                  </a:lnTo>
                  <a:lnTo>
                    <a:pt x="333" y="171"/>
                  </a:lnTo>
                  <a:lnTo>
                    <a:pt x="333" y="173"/>
                  </a:lnTo>
                  <a:lnTo>
                    <a:pt x="338" y="171"/>
                  </a:lnTo>
                  <a:lnTo>
                    <a:pt x="340" y="168"/>
                  </a:lnTo>
                  <a:lnTo>
                    <a:pt x="343" y="166"/>
                  </a:lnTo>
                  <a:lnTo>
                    <a:pt x="340" y="166"/>
                  </a:lnTo>
                  <a:lnTo>
                    <a:pt x="340" y="166"/>
                  </a:lnTo>
                  <a:close/>
                  <a:moveTo>
                    <a:pt x="328" y="175"/>
                  </a:moveTo>
                  <a:lnTo>
                    <a:pt x="328" y="178"/>
                  </a:lnTo>
                  <a:lnTo>
                    <a:pt x="326" y="180"/>
                  </a:lnTo>
                  <a:lnTo>
                    <a:pt x="326" y="180"/>
                  </a:lnTo>
                  <a:lnTo>
                    <a:pt x="326" y="180"/>
                  </a:lnTo>
                  <a:lnTo>
                    <a:pt x="324" y="180"/>
                  </a:lnTo>
                  <a:lnTo>
                    <a:pt x="324" y="180"/>
                  </a:lnTo>
                  <a:lnTo>
                    <a:pt x="324" y="183"/>
                  </a:lnTo>
                  <a:lnTo>
                    <a:pt x="324" y="183"/>
                  </a:lnTo>
                  <a:lnTo>
                    <a:pt x="324" y="183"/>
                  </a:lnTo>
                  <a:lnTo>
                    <a:pt x="321" y="183"/>
                  </a:lnTo>
                  <a:lnTo>
                    <a:pt x="300" y="197"/>
                  </a:lnTo>
                  <a:lnTo>
                    <a:pt x="298" y="199"/>
                  </a:lnTo>
                  <a:lnTo>
                    <a:pt x="295" y="199"/>
                  </a:lnTo>
                  <a:lnTo>
                    <a:pt x="290" y="199"/>
                  </a:lnTo>
                  <a:lnTo>
                    <a:pt x="288" y="199"/>
                  </a:lnTo>
                  <a:lnTo>
                    <a:pt x="293" y="199"/>
                  </a:lnTo>
                  <a:lnTo>
                    <a:pt x="295" y="199"/>
                  </a:lnTo>
                  <a:lnTo>
                    <a:pt x="300" y="199"/>
                  </a:lnTo>
                  <a:lnTo>
                    <a:pt x="302" y="199"/>
                  </a:lnTo>
                  <a:lnTo>
                    <a:pt x="309" y="194"/>
                  </a:lnTo>
                  <a:lnTo>
                    <a:pt x="312" y="192"/>
                  </a:lnTo>
                  <a:lnTo>
                    <a:pt x="321" y="185"/>
                  </a:lnTo>
                  <a:lnTo>
                    <a:pt x="326" y="180"/>
                  </a:lnTo>
                  <a:lnTo>
                    <a:pt x="328" y="178"/>
                  </a:lnTo>
                  <a:lnTo>
                    <a:pt x="328" y="178"/>
                  </a:lnTo>
                  <a:lnTo>
                    <a:pt x="331" y="175"/>
                  </a:lnTo>
                  <a:lnTo>
                    <a:pt x="331" y="175"/>
                  </a:lnTo>
                  <a:lnTo>
                    <a:pt x="331" y="175"/>
                  </a:lnTo>
                  <a:lnTo>
                    <a:pt x="328" y="175"/>
                  </a:lnTo>
                  <a:close/>
                  <a:moveTo>
                    <a:pt x="290" y="192"/>
                  </a:moveTo>
                  <a:lnTo>
                    <a:pt x="290" y="190"/>
                  </a:lnTo>
                  <a:lnTo>
                    <a:pt x="288" y="190"/>
                  </a:lnTo>
                  <a:lnTo>
                    <a:pt x="288" y="190"/>
                  </a:lnTo>
                  <a:lnTo>
                    <a:pt x="286" y="190"/>
                  </a:lnTo>
                  <a:lnTo>
                    <a:pt x="283" y="190"/>
                  </a:lnTo>
                  <a:lnTo>
                    <a:pt x="281" y="192"/>
                  </a:lnTo>
                  <a:lnTo>
                    <a:pt x="281" y="192"/>
                  </a:lnTo>
                  <a:lnTo>
                    <a:pt x="276" y="192"/>
                  </a:lnTo>
                  <a:lnTo>
                    <a:pt x="276" y="192"/>
                  </a:lnTo>
                  <a:lnTo>
                    <a:pt x="279" y="194"/>
                  </a:lnTo>
                  <a:lnTo>
                    <a:pt x="281" y="194"/>
                  </a:lnTo>
                  <a:lnTo>
                    <a:pt x="281" y="194"/>
                  </a:lnTo>
                  <a:lnTo>
                    <a:pt x="281" y="197"/>
                  </a:lnTo>
                  <a:lnTo>
                    <a:pt x="283" y="197"/>
                  </a:lnTo>
                  <a:lnTo>
                    <a:pt x="283" y="197"/>
                  </a:lnTo>
                  <a:lnTo>
                    <a:pt x="286" y="197"/>
                  </a:lnTo>
                  <a:lnTo>
                    <a:pt x="288" y="197"/>
                  </a:lnTo>
                  <a:lnTo>
                    <a:pt x="288" y="197"/>
                  </a:lnTo>
                  <a:lnTo>
                    <a:pt x="288" y="194"/>
                  </a:lnTo>
                  <a:lnTo>
                    <a:pt x="288" y="194"/>
                  </a:lnTo>
                  <a:lnTo>
                    <a:pt x="288" y="192"/>
                  </a:lnTo>
                  <a:lnTo>
                    <a:pt x="290" y="192"/>
                  </a:lnTo>
                  <a:close/>
                  <a:moveTo>
                    <a:pt x="108" y="121"/>
                  </a:moveTo>
                  <a:lnTo>
                    <a:pt x="106" y="123"/>
                  </a:lnTo>
                  <a:lnTo>
                    <a:pt x="106" y="123"/>
                  </a:lnTo>
                  <a:lnTo>
                    <a:pt x="104" y="123"/>
                  </a:lnTo>
                  <a:lnTo>
                    <a:pt x="92" y="128"/>
                  </a:lnTo>
                  <a:lnTo>
                    <a:pt x="87" y="128"/>
                  </a:lnTo>
                  <a:lnTo>
                    <a:pt x="85" y="128"/>
                  </a:lnTo>
                  <a:lnTo>
                    <a:pt x="82" y="128"/>
                  </a:lnTo>
                  <a:lnTo>
                    <a:pt x="82" y="130"/>
                  </a:lnTo>
                  <a:lnTo>
                    <a:pt x="78" y="130"/>
                  </a:lnTo>
                  <a:lnTo>
                    <a:pt x="70" y="133"/>
                  </a:lnTo>
                  <a:lnTo>
                    <a:pt x="66" y="135"/>
                  </a:lnTo>
                  <a:lnTo>
                    <a:pt x="54" y="138"/>
                  </a:lnTo>
                  <a:lnTo>
                    <a:pt x="44" y="140"/>
                  </a:lnTo>
                  <a:lnTo>
                    <a:pt x="42" y="140"/>
                  </a:lnTo>
                  <a:lnTo>
                    <a:pt x="49" y="140"/>
                  </a:lnTo>
                  <a:lnTo>
                    <a:pt x="120" y="123"/>
                  </a:lnTo>
                  <a:lnTo>
                    <a:pt x="120" y="123"/>
                  </a:lnTo>
                  <a:lnTo>
                    <a:pt x="120" y="123"/>
                  </a:lnTo>
                  <a:lnTo>
                    <a:pt x="120" y="123"/>
                  </a:lnTo>
                  <a:lnTo>
                    <a:pt x="120" y="123"/>
                  </a:lnTo>
                  <a:lnTo>
                    <a:pt x="123" y="123"/>
                  </a:lnTo>
                  <a:lnTo>
                    <a:pt x="123" y="123"/>
                  </a:lnTo>
                  <a:lnTo>
                    <a:pt x="125" y="121"/>
                  </a:lnTo>
                  <a:lnTo>
                    <a:pt x="113" y="121"/>
                  </a:lnTo>
                  <a:lnTo>
                    <a:pt x="108" y="121"/>
                  </a:lnTo>
                  <a:close/>
                  <a:moveTo>
                    <a:pt x="903" y="597"/>
                  </a:moveTo>
                  <a:lnTo>
                    <a:pt x="903" y="599"/>
                  </a:lnTo>
                  <a:lnTo>
                    <a:pt x="903" y="599"/>
                  </a:lnTo>
                  <a:lnTo>
                    <a:pt x="903" y="599"/>
                  </a:lnTo>
                  <a:lnTo>
                    <a:pt x="905" y="599"/>
                  </a:lnTo>
                  <a:lnTo>
                    <a:pt x="905" y="597"/>
                  </a:lnTo>
                  <a:lnTo>
                    <a:pt x="905" y="590"/>
                  </a:lnTo>
                  <a:lnTo>
                    <a:pt x="905" y="590"/>
                  </a:lnTo>
                  <a:lnTo>
                    <a:pt x="905" y="590"/>
                  </a:lnTo>
                  <a:lnTo>
                    <a:pt x="903" y="590"/>
                  </a:lnTo>
                  <a:lnTo>
                    <a:pt x="903" y="592"/>
                  </a:lnTo>
                  <a:lnTo>
                    <a:pt x="903" y="592"/>
                  </a:lnTo>
                  <a:lnTo>
                    <a:pt x="903" y="592"/>
                  </a:lnTo>
                  <a:lnTo>
                    <a:pt x="903" y="594"/>
                  </a:lnTo>
                  <a:lnTo>
                    <a:pt x="903" y="594"/>
                  </a:lnTo>
                  <a:lnTo>
                    <a:pt x="903" y="594"/>
                  </a:lnTo>
                  <a:lnTo>
                    <a:pt x="903" y="594"/>
                  </a:lnTo>
                  <a:lnTo>
                    <a:pt x="903" y="594"/>
                  </a:lnTo>
                  <a:lnTo>
                    <a:pt x="903" y="594"/>
                  </a:lnTo>
                  <a:lnTo>
                    <a:pt x="903" y="594"/>
                  </a:lnTo>
                  <a:lnTo>
                    <a:pt x="903" y="594"/>
                  </a:lnTo>
                  <a:lnTo>
                    <a:pt x="903" y="594"/>
                  </a:lnTo>
                  <a:lnTo>
                    <a:pt x="903" y="597"/>
                  </a:lnTo>
                  <a:lnTo>
                    <a:pt x="903" y="597"/>
                  </a:lnTo>
                  <a:close/>
                  <a:moveTo>
                    <a:pt x="683" y="540"/>
                  </a:moveTo>
                  <a:lnTo>
                    <a:pt x="681" y="538"/>
                  </a:lnTo>
                  <a:lnTo>
                    <a:pt x="678" y="538"/>
                  </a:lnTo>
                  <a:lnTo>
                    <a:pt x="678" y="538"/>
                  </a:lnTo>
                  <a:lnTo>
                    <a:pt x="678" y="538"/>
                  </a:lnTo>
                  <a:lnTo>
                    <a:pt x="676" y="540"/>
                  </a:lnTo>
                  <a:lnTo>
                    <a:pt x="674" y="540"/>
                  </a:lnTo>
                  <a:lnTo>
                    <a:pt x="671" y="540"/>
                  </a:lnTo>
                  <a:lnTo>
                    <a:pt x="671" y="540"/>
                  </a:lnTo>
                  <a:lnTo>
                    <a:pt x="669" y="540"/>
                  </a:lnTo>
                  <a:lnTo>
                    <a:pt x="667" y="538"/>
                  </a:lnTo>
                  <a:lnTo>
                    <a:pt x="664" y="535"/>
                  </a:lnTo>
                  <a:lnTo>
                    <a:pt x="664" y="533"/>
                  </a:lnTo>
                  <a:lnTo>
                    <a:pt x="664" y="533"/>
                  </a:lnTo>
                  <a:lnTo>
                    <a:pt x="662" y="530"/>
                  </a:lnTo>
                  <a:lnTo>
                    <a:pt x="662" y="530"/>
                  </a:lnTo>
                  <a:lnTo>
                    <a:pt x="662" y="530"/>
                  </a:lnTo>
                  <a:lnTo>
                    <a:pt x="662" y="530"/>
                  </a:lnTo>
                  <a:lnTo>
                    <a:pt x="659" y="530"/>
                  </a:lnTo>
                  <a:lnTo>
                    <a:pt x="662" y="533"/>
                  </a:lnTo>
                  <a:lnTo>
                    <a:pt x="664" y="538"/>
                  </a:lnTo>
                  <a:lnTo>
                    <a:pt x="664" y="540"/>
                  </a:lnTo>
                  <a:lnTo>
                    <a:pt x="667" y="540"/>
                  </a:lnTo>
                  <a:lnTo>
                    <a:pt x="667" y="540"/>
                  </a:lnTo>
                  <a:lnTo>
                    <a:pt x="674" y="545"/>
                  </a:lnTo>
                  <a:lnTo>
                    <a:pt x="674" y="545"/>
                  </a:lnTo>
                  <a:lnTo>
                    <a:pt x="674" y="545"/>
                  </a:lnTo>
                  <a:lnTo>
                    <a:pt x="676" y="545"/>
                  </a:lnTo>
                  <a:lnTo>
                    <a:pt x="678" y="542"/>
                  </a:lnTo>
                  <a:lnTo>
                    <a:pt x="681" y="540"/>
                  </a:lnTo>
                  <a:lnTo>
                    <a:pt x="683" y="540"/>
                  </a:lnTo>
                  <a:lnTo>
                    <a:pt x="683" y="540"/>
                  </a:lnTo>
                  <a:lnTo>
                    <a:pt x="683" y="540"/>
                  </a:lnTo>
                  <a:close/>
                  <a:moveTo>
                    <a:pt x="901" y="547"/>
                  </a:moveTo>
                  <a:lnTo>
                    <a:pt x="901" y="545"/>
                  </a:lnTo>
                  <a:lnTo>
                    <a:pt x="901" y="545"/>
                  </a:lnTo>
                  <a:lnTo>
                    <a:pt x="901" y="540"/>
                  </a:lnTo>
                  <a:lnTo>
                    <a:pt x="901" y="521"/>
                  </a:lnTo>
                  <a:lnTo>
                    <a:pt x="901" y="519"/>
                  </a:lnTo>
                  <a:lnTo>
                    <a:pt x="901" y="516"/>
                  </a:lnTo>
                  <a:lnTo>
                    <a:pt x="901" y="514"/>
                  </a:lnTo>
                  <a:lnTo>
                    <a:pt x="898" y="512"/>
                  </a:lnTo>
                  <a:lnTo>
                    <a:pt x="898" y="509"/>
                  </a:lnTo>
                  <a:lnTo>
                    <a:pt x="901" y="504"/>
                  </a:lnTo>
                  <a:lnTo>
                    <a:pt x="898" y="488"/>
                  </a:lnTo>
                  <a:lnTo>
                    <a:pt x="898" y="488"/>
                  </a:lnTo>
                  <a:lnTo>
                    <a:pt x="898" y="483"/>
                  </a:lnTo>
                  <a:lnTo>
                    <a:pt x="896" y="469"/>
                  </a:lnTo>
                  <a:lnTo>
                    <a:pt x="896" y="464"/>
                  </a:lnTo>
                  <a:lnTo>
                    <a:pt x="894" y="464"/>
                  </a:lnTo>
                  <a:lnTo>
                    <a:pt x="894" y="462"/>
                  </a:lnTo>
                  <a:lnTo>
                    <a:pt x="894" y="459"/>
                  </a:lnTo>
                  <a:lnTo>
                    <a:pt x="894" y="457"/>
                  </a:lnTo>
                  <a:lnTo>
                    <a:pt x="889" y="445"/>
                  </a:lnTo>
                  <a:lnTo>
                    <a:pt x="889" y="445"/>
                  </a:lnTo>
                  <a:lnTo>
                    <a:pt x="887" y="443"/>
                  </a:lnTo>
                  <a:lnTo>
                    <a:pt x="884" y="443"/>
                  </a:lnTo>
                  <a:lnTo>
                    <a:pt x="882" y="443"/>
                  </a:lnTo>
                  <a:lnTo>
                    <a:pt x="882" y="443"/>
                  </a:lnTo>
                  <a:lnTo>
                    <a:pt x="884" y="441"/>
                  </a:lnTo>
                  <a:lnTo>
                    <a:pt x="884" y="441"/>
                  </a:lnTo>
                  <a:lnTo>
                    <a:pt x="887" y="441"/>
                  </a:lnTo>
                  <a:lnTo>
                    <a:pt x="887" y="438"/>
                  </a:lnTo>
                  <a:lnTo>
                    <a:pt x="887" y="438"/>
                  </a:lnTo>
                  <a:lnTo>
                    <a:pt x="884" y="433"/>
                  </a:lnTo>
                  <a:lnTo>
                    <a:pt x="879" y="426"/>
                  </a:lnTo>
                  <a:lnTo>
                    <a:pt x="877" y="422"/>
                  </a:lnTo>
                  <a:lnTo>
                    <a:pt x="875" y="422"/>
                  </a:lnTo>
                  <a:lnTo>
                    <a:pt x="875" y="419"/>
                  </a:lnTo>
                  <a:lnTo>
                    <a:pt x="870" y="417"/>
                  </a:lnTo>
                  <a:lnTo>
                    <a:pt x="870" y="417"/>
                  </a:lnTo>
                  <a:lnTo>
                    <a:pt x="865" y="412"/>
                  </a:lnTo>
                  <a:lnTo>
                    <a:pt x="865" y="412"/>
                  </a:lnTo>
                  <a:lnTo>
                    <a:pt x="863" y="414"/>
                  </a:lnTo>
                  <a:lnTo>
                    <a:pt x="861" y="414"/>
                  </a:lnTo>
                  <a:lnTo>
                    <a:pt x="858" y="412"/>
                  </a:lnTo>
                  <a:lnTo>
                    <a:pt x="858" y="412"/>
                  </a:lnTo>
                  <a:lnTo>
                    <a:pt x="856" y="410"/>
                  </a:lnTo>
                  <a:lnTo>
                    <a:pt x="853" y="410"/>
                  </a:lnTo>
                  <a:lnTo>
                    <a:pt x="856" y="410"/>
                  </a:lnTo>
                  <a:lnTo>
                    <a:pt x="856" y="410"/>
                  </a:lnTo>
                  <a:lnTo>
                    <a:pt x="858" y="410"/>
                  </a:lnTo>
                  <a:lnTo>
                    <a:pt x="858" y="410"/>
                  </a:lnTo>
                  <a:lnTo>
                    <a:pt x="861" y="412"/>
                  </a:lnTo>
                  <a:lnTo>
                    <a:pt x="865" y="412"/>
                  </a:lnTo>
                  <a:lnTo>
                    <a:pt x="868" y="412"/>
                  </a:lnTo>
                  <a:lnTo>
                    <a:pt x="868" y="414"/>
                  </a:lnTo>
                  <a:lnTo>
                    <a:pt x="868" y="412"/>
                  </a:lnTo>
                  <a:lnTo>
                    <a:pt x="844" y="377"/>
                  </a:lnTo>
                  <a:lnTo>
                    <a:pt x="837" y="360"/>
                  </a:lnTo>
                  <a:lnTo>
                    <a:pt x="790" y="289"/>
                  </a:lnTo>
                  <a:lnTo>
                    <a:pt x="787" y="284"/>
                  </a:lnTo>
                  <a:lnTo>
                    <a:pt x="782" y="280"/>
                  </a:lnTo>
                  <a:lnTo>
                    <a:pt x="780" y="272"/>
                  </a:lnTo>
                  <a:lnTo>
                    <a:pt x="778" y="270"/>
                  </a:lnTo>
                  <a:lnTo>
                    <a:pt x="773" y="258"/>
                  </a:lnTo>
                  <a:lnTo>
                    <a:pt x="773" y="254"/>
                  </a:lnTo>
                  <a:lnTo>
                    <a:pt x="771" y="251"/>
                  </a:lnTo>
                  <a:lnTo>
                    <a:pt x="768" y="246"/>
                  </a:lnTo>
                  <a:lnTo>
                    <a:pt x="768" y="244"/>
                  </a:lnTo>
                  <a:lnTo>
                    <a:pt x="768" y="244"/>
                  </a:lnTo>
                  <a:lnTo>
                    <a:pt x="766" y="242"/>
                  </a:lnTo>
                  <a:lnTo>
                    <a:pt x="761" y="230"/>
                  </a:lnTo>
                  <a:lnTo>
                    <a:pt x="764" y="230"/>
                  </a:lnTo>
                  <a:lnTo>
                    <a:pt x="768" y="235"/>
                  </a:lnTo>
                  <a:lnTo>
                    <a:pt x="773" y="235"/>
                  </a:lnTo>
                  <a:lnTo>
                    <a:pt x="775" y="237"/>
                  </a:lnTo>
                  <a:lnTo>
                    <a:pt x="773" y="239"/>
                  </a:lnTo>
                  <a:lnTo>
                    <a:pt x="773" y="242"/>
                  </a:lnTo>
                  <a:lnTo>
                    <a:pt x="773" y="239"/>
                  </a:lnTo>
                  <a:lnTo>
                    <a:pt x="773" y="242"/>
                  </a:lnTo>
                  <a:lnTo>
                    <a:pt x="773" y="244"/>
                  </a:lnTo>
                  <a:lnTo>
                    <a:pt x="773" y="246"/>
                  </a:lnTo>
                  <a:lnTo>
                    <a:pt x="773" y="249"/>
                  </a:lnTo>
                  <a:lnTo>
                    <a:pt x="775" y="251"/>
                  </a:lnTo>
                  <a:lnTo>
                    <a:pt x="778" y="251"/>
                  </a:lnTo>
                  <a:lnTo>
                    <a:pt x="785" y="251"/>
                  </a:lnTo>
                  <a:lnTo>
                    <a:pt x="785" y="251"/>
                  </a:lnTo>
                  <a:lnTo>
                    <a:pt x="787" y="251"/>
                  </a:lnTo>
                  <a:lnTo>
                    <a:pt x="787" y="249"/>
                  </a:lnTo>
                  <a:lnTo>
                    <a:pt x="785" y="249"/>
                  </a:lnTo>
                  <a:lnTo>
                    <a:pt x="785" y="246"/>
                  </a:lnTo>
                  <a:lnTo>
                    <a:pt x="787" y="246"/>
                  </a:lnTo>
                  <a:lnTo>
                    <a:pt x="787" y="246"/>
                  </a:lnTo>
                  <a:lnTo>
                    <a:pt x="787" y="249"/>
                  </a:lnTo>
                  <a:lnTo>
                    <a:pt x="787" y="249"/>
                  </a:lnTo>
                  <a:lnTo>
                    <a:pt x="790" y="246"/>
                  </a:lnTo>
                  <a:lnTo>
                    <a:pt x="792" y="249"/>
                  </a:lnTo>
                  <a:lnTo>
                    <a:pt x="794" y="249"/>
                  </a:lnTo>
                  <a:lnTo>
                    <a:pt x="794" y="251"/>
                  </a:lnTo>
                  <a:lnTo>
                    <a:pt x="797" y="256"/>
                  </a:lnTo>
                  <a:lnTo>
                    <a:pt x="797" y="261"/>
                  </a:lnTo>
                  <a:lnTo>
                    <a:pt x="797" y="277"/>
                  </a:lnTo>
                  <a:lnTo>
                    <a:pt x="799" y="298"/>
                  </a:lnTo>
                  <a:lnTo>
                    <a:pt x="801" y="303"/>
                  </a:lnTo>
                  <a:lnTo>
                    <a:pt x="806" y="310"/>
                  </a:lnTo>
                  <a:lnTo>
                    <a:pt x="816" y="322"/>
                  </a:lnTo>
                  <a:lnTo>
                    <a:pt x="816" y="327"/>
                  </a:lnTo>
                  <a:lnTo>
                    <a:pt x="820" y="329"/>
                  </a:lnTo>
                  <a:lnTo>
                    <a:pt x="820" y="329"/>
                  </a:lnTo>
                  <a:lnTo>
                    <a:pt x="823" y="332"/>
                  </a:lnTo>
                  <a:lnTo>
                    <a:pt x="825" y="336"/>
                  </a:lnTo>
                  <a:lnTo>
                    <a:pt x="825" y="332"/>
                  </a:lnTo>
                  <a:lnTo>
                    <a:pt x="813" y="320"/>
                  </a:lnTo>
                  <a:lnTo>
                    <a:pt x="811" y="313"/>
                  </a:lnTo>
                  <a:lnTo>
                    <a:pt x="808" y="313"/>
                  </a:lnTo>
                  <a:lnTo>
                    <a:pt x="806" y="308"/>
                  </a:lnTo>
                  <a:lnTo>
                    <a:pt x="801" y="296"/>
                  </a:lnTo>
                  <a:lnTo>
                    <a:pt x="801" y="289"/>
                  </a:lnTo>
                  <a:lnTo>
                    <a:pt x="801" y="287"/>
                  </a:lnTo>
                  <a:lnTo>
                    <a:pt x="799" y="287"/>
                  </a:lnTo>
                  <a:lnTo>
                    <a:pt x="801" y="284"/>
                  </a:lnTo>
                  <a:lnTo>
                    <a:pt x="799" y="272"/>
                  </a:lnTo>
                  <a:lnTo>
                    <a:pt x="799" y="272"/>
                  </a:lnTo>
                  <a:lnTo>
                    <a:pt x="799" y="272"/>
                  </a:lnTo>
                  <a:lnTo>
                    <a:pt x="799" y="270"/>
                  </a:lnTo>
                  <a:lnTo>
                    <a:pt x="801" y="270"/>
                  </a:lnTo>
                  <a:lnTo>
                    <a:pt x="801" y="268"/>
                  </a:lnTo>
                  <a:lnTo>
                    <a:pt x="801" y="268"/>
                  </a:lnTo>
                  <a:lnTo>
                    <a:pt x="804" y="265"/>
                  </a:lnTo>
                  <a:lnTo>
                    <a:pt x="804" y="263"/>
                  </a:lnTo>
                  <a:lnTo>
                    <a:pt x="801" y="261"/>
                  </a:lnTo>
                  <a:lnTo>
                    <a:pt x="797" y="254"/>
                  </a:lnTo>
                  <a:lnTo>
                    <a:pt x="790" y="244"/>
                  </a:lnTo>
                  <a:lnTo>
                    <a:pt x="782" y="237"/>
                  </a:lnTo>
                  <a:lnTo>
                    <a:pt x="773" y="225"/>
                  </a:lnTo>
                  <a:lnTo>
                    <a:pt x="754" y="204"/>
                  </a:lnTo>
                  <a:lnTo>
                    <a:pt x="754" y="201"/>
                  </a:lnTo>
                  <a:lnTo>
                    <a:pt x="752" y="199"/>
                  </a:lnTo>
                  <a:lnTo>
                    <a:pt x="749" y="199"/>
                  </a:lnTo>
                  <a:lnTo>
                    <a:pt x="749" y="197"/>
                  </a:lnTo>
                  <a:lnTo>
                    <a:pt x="749" y="194"/>
                  </a:lnTo>
                  <a:lnTo>
                    <a:pt x="735" y="178"/>
                  </a:lnTo>
                  <a:lnTo>
                    <a:pt x="726" y="159"/>
                  </a:lnTo>
                  <a:lnTo>
                    <a:pt x="716" y="147"/>
                  </a:lnTo>
                  <a:lnTo>
                    <a:pt x="709" y="138"/>
                  </a:lnTo>
                  <a:lnTo>
                    <a:pt x="709" y="138"/>
                  </a:lnTo>
                  <a:lnTo>
                    <a:pt x="709" y="135"/>
                  </a:lnTo>
                  <a:lnTo>
                    <a:pt x="707" y="133"/>
                  </a:lnTo>
                  <a:lnTo>
                    <a:pt x="707" y="130"/>
                  </a:lnTo>
                  <a:lnTo>
                    <a:pt x="702" y="123"/>
                  </a:lnTo>
                  <a:lnTo>
                    <a:pt x="700" y="116"/>
                  </a:lnTo>
                  <a:lnTo>
                    <a:pt x="697" y="116"/>
                  </a:lnTo>
                  <a:lnTo>
                    <a:pt x="697" y="114"/>
                  </a:lnTo>
                  <a:lnTo>
                    <a:pt x="695" y="109"/>
                  </a:lnTo>
                  <a:lnTo>
                    <a:pt x="695" y="107"/>
                  </a:lnTo>
                  <a:lnTo>
                    <a:pt x="695" y="107"/>
                  </a:lnTo>
                  <a:lnTo>
                    <a:pt x="695" y="107"/>
                  </a:lnTo>
                  <a:lnTo>
                    <a:pt x="693" y="104"/>
                  </a:lnTo>
                  <a:lnTo>
                    <a:pt x="693" y="104"/>
                  </a:lnTo>
                  <a:lnTo>
                    <a:pt x="693" y="104"/>
                  </a:lnTo>
                  <a:lnTo>
                    <a:pt x="693" y="102"/>
                  </a:lnTo>
                  <a:lnTo>
                    <a:pt x="693" y="102"/>
                  </a:lnTo>
                  <a:lnTo>
                    <a:pt x="690" y="102"/>
                  </a:lnTo>
                  <a:lnTo>
                    <a:pt x="690" y="100"/>
                  </a:lnTo>
                  <a:lnTo>
                    <a:pt x="685" y="85"/>
                  </a:lnTo>
                  <a:lnTo>
                    <a:pt x="683" y="76"/>
                  </a:lnTo>
                  <a:lnTo>
                    <a:pt x="683" y="74"/>
                  </a:lnTo>
                  <a:lnTo>
                    <a:pt x="678" y="69"/>
                  </a:lnTo>
                  <a:lnTo>
                    <a:pt x="678" y="69"/>
                  </a:lnTo>
                  <a:lnTo>
                    <a:pt x="671" y="55"/>
                  </a:lnTo>
                  <a:lnTo>
                    <a:pt x="671" y="50"/>
                  </a:lnTo>
                  <a:lnTo>
                    <a:pt x="671" y="45"/>
                  </a:lnTo>
                  <a:lnTo>
                    <a:pt x="671" y="43"/>
                  </a:lnTo>
                  <a:lnTo>
                    <a:pt x="669" y="43"/>
                  </a:lnTo>
                  <a:lnTo>
                    <a:pt x="669" y="43"/>
                  </a:lnTo>
                  <a:lnTo>
                    <a:pt x="669" y="41"/>
                  </a:lnTo>
                  <a:lnTo>
                    <a:pt x="669" y="38"/>
                  </a:lnTo>
                  <a:lnTo>
                    <a:pt x="667" y="36"/>
                  </a:lnTo>
                  <a:lnTo>
                    <a:pt x="667" y="36"/>
                  </a:lnTo>
                  <a:lnTo>
                    <a:pt x="667" y="33"/>
                  </a:lnTo>
                  <a:lnTo>
                    <a:pt x="664" y="33"/>
                  </a:lnTo>
                  <a:lnTo>
                    <a:pt x="664" y="33"/>
                  </a:lnTo>
                  <a:lnTo>
                    <a:pt x="664" y="33"/>
                  </a:lnTo>
                  <a:lnTo>
                    <a:pt x="662" y="31"/>
                  </a:lnTo>
                  <a:lnTo>
                    <a:pt x="662" y="31"/>
                  </a:lnTo>
                  <a:lnTo>
                    <a:pt x="659" y="29"/>
                  </a:lnTo>
                  <a:lnTo>
                    <a:pt x="659" y="29"/>
                  </a:lnTo>
                  <a:lnTo>
                    <a:pt x="657" y="26"/>
                  </a:lnTo>
                  <a:lnTo>
                    <a:pt x="655" y="26"/>
                  </a:lnTo>
                  <a:lnTo>
                    <a:pt x="655" y="24"/>
                  </a:lnTo>
                  <a:lnTo>
                    <a:pt x="655" y="22"/>
                  </a:lnTo>
                  <a:lnTo>
                    <a:pt x="655" y="19"/>
                  </a:lnTo>
                  <a:lnTo>
                    <a:pt x="655" y="17"/>
                  </a:lnTo>
                  <a:lnTo>
                    <a:pt x="655" y="17"/>
                  </a:lnTo>
                  <a:lnTo>
                    <a:pt x="657" y="17"/>
                  </a:lnTo>
                  <a:lnTo>
                    <a:pt x="657" y="19"/>
                  </a:lnTo>
                  <a:lnTo>
                    <a:pt x="657" y="19"/>
                  </a:lnTo>
                  <a:lnTo>
                    <a:pt x="659" y="19"/>
                  </a:lnTo>
                  <a:lnTo>
                    <a:pt x="659" y="24"/>
                  </a:lnTo>
                  <a:lnTo>
                    <a:pt x="659" y="26"/>
                  </a:lnTo>
                  <a:lnTo>
                    <a:pt x="662" y="26"/>
                  </a:lnTo>
                  <a:lnTo>
                    <a:pt x="662" y="29"/>
                  </a:lnTo>
                  <a:lnTo>
                    <a:pt x="662" y="24"/>
                  </a:lnTo>
                  <a:lnTo>
                    <a:pt x="659" y="14"/>
                  </a:lnTo>
                  <a:lnTo>
                    <a:pt x="659" y="10"/>
                  </a:lnTo>
                  <a:lnTo>
                    <a:pt x="659" y="7"/>
                  </a:lnTo>
                  <a:lnTo>
                    <a:pt x="659" y="7"/>
                  </a:lnTo>
                  <a:lnTo>
                    <a:pt x="659" y="7"/>
                  </a:lnTo>
                  <a:lnTo>
                    <a:pt x="659" y="7"/>
                  </a:lnTo>
                  <a:lnTo>
                    <a:pt x="659" y="7"/>
                  </a:lnTo>
                  <a:lnTo>
                    <a:pt x="657" y="7"/>
                  </a:lnTo>
                  <a:lnTo>
                    <a:pt x="657" y="7"/>
                  </a:lnTo>
                  <a:lnTo>
                    <a:pt x="655" y="7"/>
                  </a:lnTo>
                  <a:lnTo>
                    <a:pt x="655" y="7"/>
                  </a:lnTo>
                  <a:lnTo>
                    <a:pt x="652" y="7"/>
                  </a:lnTo>
                  <a:lnTo>
                    <a:pt x="652" y="5"/>
                  </a:lnTo>
                  <a:lnTo>
                    <a:pt x="652" y="5"/>
                  </a:lnTo>
                  <a:lnTo>
                    <a:pt x="650" y="5"/>
                  </a:lnTo>
                  <a:lnTo>
                    <a:pt x="645" y="7"/>
                  </a:lnTo>
                  <a:lnTo>
                    <a:pt x="645" y="7"/>
                  </a:lnTo>
                  <a:lnTo>
                    <a:pt x="641" y="7"/>
                  </a:lnTo>
                  <a:lnTo>
                    <a:pt x="641" y="7"/>
                  </a:lnTo>
                  <a:lnTo>
                    <a:pt x="638" y="7"/>
                  </a:lnTo>
                  <a:lnTo>
                    <a:pt x="638" y="7"/>
                  </a:lnTo>
                  <a:lnTo>
                    <a:pt x="636" y="7"/>
                  </a:lnTo>
                  <a:lnTo>
                    <a:pt x="636" y="7"/>
                  </a:lnTo>
                  <a:lnTo>
                    <a:pt x="629" y="5"/>
                  </a:lnTo>
                  <a:lnTo>
                    <a:pt x="629" y="5"/>
                  </a:lnTo>
                  <a:lnTo>
                    <a:pt x="626" y="5"/>
                  </a:lnTo>
                  <a:lnTo>
                    <a:pt x="626" y="5"/>
                  </a:lnTo>
                  <a:lnTo>
                    <a:pt x="624" y="5"/>
                  </a:lnTo>
                  <a:lnTo>
                    <a:pt x="624" y="5"/>
                  </a:lnTo>
                  <a:lnTo>
                    <a:pt x="622" y="5"/>
                  </a:lnTo>
                  <a:lnTo>
                    <a:pt x="622" y="5"/>
                  </a:lnTo>
                  <a:lnTo>
                    <a:pt x="612" y="3"/>
                  </a:lnTo>
                  <a:lnTo>
                    <a:pt x="610" y="0"/>
                  </a:lnTo>
                  <a:lnTo>
                    <a:pt x="607" y="0"/>
                  </a:lnTo>
                  <a:lnTo>
                    <a:pt x="607" y="0"/>
                  </a:lnTo>
                  <a:lnTo>
                    <a:pt x="605" y="0"/>
                  </a:lnTo>
                  <a:lnTo>
                    <a:pt x="605" y="0"/>
                  </a:lnTo>
                  <a:lnTo>
                    <a:pt x="605" y="0"/>
                  </a:lnTo>
                  <a:lnTo>
                    <a:pt x="603" y="0"/>
                  </a:lnTo>
                  <a:lnTo>
                    <a:pt x="603" y="0"/>
                  </a:lnTo>
                  <a:lnTo>
                    <a:pt x="600" y="0"/>
                  </a:lnTo>
                  <a:lnTo>
                    <a:pt x="600" y="3"/>
                  </a:lnTo>
                  <a:lnTo>
                    <a:pt x="600" y="3"/>
                  </a:lnTo>
                  <a:lnTo>
                    <a:pt x="600" y="3"/>
                  </a:lnTo>
                  <a:lnTo>
                    <a:pt x="600" y="3"/>
                  </a:lnTo>
                  <a:lnTo>
                    <a:pt x="600" y="5"/>
                  </a:lnTo>
                  <a:lnTo>
                    <a:pt x="600" y="5"/>
                  </a:lnTo>
                  <a:lnTo>
                    <a:pt x="600" y="5"/>
                  </a:lnTo>
                  <a:lnTo>
                    <a:pt x="600" y="5"/>
                  </a:lnTo>
                  <a:lnTo>
                    <a:pt x="598" y="5"/>
                  </a:lnTo>
                  <a:lnTo>
                    <a:pt x="598" y="5"/>
                  </a:lnTo>
                  <a:lnTo>
                    <a:pt x="598" y="5"/>
                  </a:lnTo>
                  <a:lnTo>
                    <a:pt x="596" y="7"/>
                  </a:lnTo>
                  <a:lnTo>
                    <a:pt x="596" y="7"/>
                  </a:lnTo>
                  <a:lnTo>
                    <a:pt x="596" y="7"/>
                  </a:lnTo>
                  <a:lnTo>
                    <a:pt x="596" y="10"/>
                  </a:lnTo>
                  <a:lnTo>
                    <a:pt x="596" y="10"/>
                  </a:lnTo>
                  <a:lnTo>
                    <a:pt x="596" y="10"/>
                  </a:lnTo>
                  <a:lnTo>
                    <a:pt x="596" y="12"/>
                  </a:lnTo>
                  <a:lnTo>
                    <a:pt x="596" y="12"/>
                  </a:lnTo>
                  <a:lnTo>
                    <a:pt x="596" y="12"/>
                  </a:lnTo>
                  <a:lnTo>
                    <a:pt x="596" y="14"/>
                  </a:lnTo>
                  <a:lnTo>
                    <a:pt x="596" y="17"/>
                  </a:lnTo>
                  <a:lnTo>
                    <a:pt x="596" y="17"/>
                  </a:lnTo>
                  <a:lnTo>
                    <a:pt x="596" y="19"/>
                  </a:lnTo>
                  <a:lnTo>
                    <a:pt x="596" y="22"/>
                  </a:lnTo>
                  <a:lnTo>
                    <a:pt x="596" y="22"/>
                  </a:lnTo>
                  <a:lnTo>
                    <a:pt x="596" y="24"/>
                  </a:lnTo>
                  <a:lnTo>
                    <a:pt x="596" y="24"/>
                  </a:lnTo>
                  <a:lnTo>
                    <a:pt x="596" y="26"/>
                  </a:lnTo>
                  <a:lnTo>
                    <a:pt x="598" y="26"/>
                  </a:lnTo>
                  <a:lnTo>
                    <a:pt x="600" y="29"/>
                  </a:lnTo>
                  <a:lnTo>
                    <a:pt x="600" y="29"/>
                  </a:lnTo>
                  <a:lnTo>
                    <a:pt x="600" y="31"/>
                  </a:lnTo>
                  <a:lnTo>
                    <a:pt x="600" y="31"/>
                  </a:lnTo>
                  <a:lnTo>
                    <a:pt x="600" y="33"/>
                  </a:lnTo>
                  <a:lnTo>
                    <a:pt x="600" y="41"/>
                  </a:lnTo>
                  <a:lnTo>
                    <a:pt x="600" y="50"/>
                  </a:lnTo>
                  <a:lnTo>
                    <a:pt x="600" y="50"/>
                  </a:lnTo>
                  <a:lnTo>
                    <a:pt x="600" y="52"/>
                  </a:lnTo>
                  <a:lnTo>
                    <a:pt x="600" y="55"/>
                  </a:lnTo>
                  <a:lnTo>
                    <a:pt x="600" y="57"/>
                  </a:lnTo>
                  <a:lnTo>
                    <a:pt x="600" y="57"/>
                  </a:lnTo>
                  <a:lnTo>
                    <a:pt x="600" y="57"/>
                  </a:lnTo>
                  <a:lnTo>
                    <a:pt x="600" y="57"/>
                  </a:lnTo>
                  <a:lnTo>
                    <a:pt x="598" y="59"/>
                  </a:lnTo>
                  <a:lnTo>
                    <a:pt x="598" y="59"/>
                  </a:lnTo>
                  <a:lnTo>
                    <a:pt x="596" y="59"/>
                  </a:lnTo>
                  <a:lnTo>
                    <a:pt x="593" y="59"/>
                  </a:lnTo>
                  <a:lnTo>
                    <a:pt x="593" y="59"/>
                  </a:lnTo>
                  <a:lnTo>
                    <a:pt x="589" y="59"/>
                  </a:lnTo>
                  <a:lnTo>
                    <a:pt x="589" y="59"/>
                  </a:lnTo>
                  <a:lnTo>
                    <a:pt x="586" y="59"/>
                  </a:lnTo>
                  <a:lnTo>
                    <a:pt x="586" y="59"/>
                  </a:lnTo>
                  <a:lnTo>
                    <a:pt x="586" y="59"/>
                  </a:lnTo>
                  <a:lnTo>
                    <a:pt x="586" y="59"/>
                  </a:lnTo>
                  <a:lnTo>
                    <a:pt x="584" y="55"/>
                  </a:lnTo>
                  <a:lnTo>
                    <a:pt x="581" y="52"/>
                  </a:lnTo>
                  <a:lnTo>
                    <a:pt x="581" y="52"/>
                  </a:lnTo>
                  <a:lnTo>
                    <a:pt x="581" y="52"/>
                  </a:lnTo>
                  <a:lnTo>
                    <a:pt x="581" y="50"/>
                  </a:lnTo>
                  <a:lnTo>
                    <a:pt x="581" y="48"/>
                  </a:lnTo>
                  <a:lnTo>
                    <a:pt x="581" y="48"/>
                  </a:lnTo>
                  <a:lnTo>
                    <a:pt x="581" y="48"/>
                  </a:lnTo>
                  <a:lnTo>
                    <a:pt x="581" y="48"/>
                  </a:lnTo>
                  <a:lnTo>
                    <a:pt x="581" y="45"/>
                  </a:lnTo>
                  <a:lnTo>
                    <a:pt x="581" y="45"/>
                  </a:lnTo>
                  <a:lnTo>
                    <a:pt x="581" y="45"/>
                  </a:lnTo>
                  <a:lnTo>
                    <a:pt x="577" y="41"/>
                  </a:lnTo>
                  <a:lnTo>
                    <a:pt x="577" y="41"/>
                  </a:lnTo>
                  <a:lnTo>
                    <a:pt x="577" y="41"/>
                  </a:lnTo>
                  <a:lnTo>
                    <a:pt x="577" y="41"/>
                  </a:lnTo>
                  <a:lnTo>
                    <a:pt x="577" y="41"/>
                  </a:lnTo>
                  <a:lnTo>
                    <a:pt x="577" y="38"/>
                  </a:lnTo>
                  <a:lnTo>
                    <a:pt x="577" y="38"/>
                  </a:lnTo>
                  <a:lnTo>
                    <a:pt x="577" y="38"/>
                  </a:lnTo>
                  <a:lnTo>
                    <a:pt x="577" y="38"/>
                  </a:lnTo>
                  <a:lnTo>
                    <a:pt x="572" y="38"/>
                  </a:lnTo>
                  <a:lnTo>
                    <a:pt x="570" y="38"/>
                  </a:lnTo>
                  <a:lnTo>
                    <a:pt x="562" y="38"/>
                  </a:lnTo>
                  <a:lnTo>
                    <a:pt x="558" y="38"/>
                  </a:lnTo>
                  <a:lnTo>
                    <a:pt x="551" y="41"/>
                  </a:lnTo>
                  <a:lnTo>
                    <a:pt x="544" y="41"/>
                  </a:lnTo>
                  <a:lnTo>
                    <a:pt x="534" y="41"/>
                  </a:lnTo>
                  <a:lnTo>
                    <a:pt x="525" y="43"/>
                  </a:lnTo>
                  <a:lnTo>
                    <a:pt x="515" y="43"/>
                  </a:lnTo>
                  <a:lnTo>
                    <a:pt x="503" y="43"/>
                  </a:lnTo>
                  <a:lnTo>
                    <a:pt x="494" y="45"/>
                  </a:lnTo>
                  <a:lnTo>
                    <a:pt x="482" y="45"/>
                  </a:lnTo>
                  <a:lnTo>
                    <a:pt x="470" y="45"/>
                  </a:lnTo>
                  <a:lnTo>
                    <a:pt x="458" y="48"/>
                  </a:lnTo>
                  <a:lnTo>
                    <a:pt x="447" y="48"/>
                  </a:lnTo>
                  <a:lnTo>
                    <a:pt x="435" y="50"/>
                  </a:lnTo>
                  <a:lnTo>
                    <a:pt x="423" y="50"/>
                  </a:lnTo>
                  <a:lnTo>
                    <a:pt x="411" y="52"/>
                  </a:lnTo>
                  <a:lnTo>
                    <a:pt x="399" y="52"/>
                  </a:lnTo>
                  <a:lnTo>
                    <a:pt x="387" y="52"/>
                  </a:lnTo>
                  <a:lnTo>
                    <a:pt x="376" y="55"/>
                  </a:lnTo>
                  <a:lnTo>
                    <a:pt x="366" y="55"/>
                  </a:lnTo>
                  <a:lnTo>
                    <a:pt x="354" y="55"/>
                  </a:lnTo>
                  <a:lnTo>
                    <a:pt x="345" y="57"/>
                  </a:lnTo>
                  <a:lnTo>
                    <a:pt x="335" y="57"/>
                  </a:lnTo>
                  <a:lnTo>
                    <a:pt x="328" y="57"/>
                  </a:lnTo>
                  <a:lnTo>
                    <a:pt x="321" y="57"/>
                  </a:lnTo>
                  <a:lnTo>
                    <a:pt x="314" y="59"/>
                  </a:lnTo>
                  <a:lnTo>
                    <a:pt x="309" y="59"/>
                  </a:lnTo>
                  <a:lnTo>
                    <a:pt x="305" y="59"/>
                  </a:lnTo>
                  <a:lnTo>
                    <a:pt x="302" y="59"/>
                  </a:lnTo>
                  <a:lnTo>
                    <a:pt x="300" y="59"/>
                  </a:lnTo>
                  <a:lnTo>
                    <a:pt x="298" y="59"/>
                  </a:lnTo>
                  <a:lnTo>
                    <a:pt x="295" y="59"/>
                  </a:lnTo>
                  <a:lnTo>
                    <a:pt x="295" y="59"/>
                  </a:lnTo>
                  <a:lnTo>
                    <a:pt x="288" y="55"/>
                  </a:lnTo>
                  <a:lnTo>
                    <a:pt x="286" y="48"/>
                  </a:lnTo>
                  <a:lnTo>
                    <a:pt x="286" y="43"/>
                  </a:lnTo>
                  <a:lnTo>
                    <a:pt x="283" y="41"/>
                  </a:lnTo>
                  <a:lnTo>
                    <a:pt x="283" y="36"/>
                  </a:lnTo>
                  <a:lnTo>
                    <a:pt x="281" y="36"/>
                  </a:lnTo>
                  <a:lnTo>
                    <a:pt x="281" y="33"/>
                  </a:lnTo>
                  <a:lnTo>
                    <a:pt x="279" y="31"/>
                  </a:lnTo>
                  <a:lnTo>
                    <a:pt x="279" y="31"/>
                  </a:lnTo>
                  <a:lnTo>
                    <a:pt x="276" y="29"/>
                  </a:lnTo>
                  <a:lnTo>
                    <a:pt x="276" y="29"/>
                  </a:lnTo>
                  <a:lnTo>
                    <a:pt x="276" y="29"/>
                  </a:lnTo>
                  <a:lnTo>
                    <a:pt x="276" y="26"/>
                  </a:lnTo>
                  <a:lnTo>
                    <a:pt x="260" y="29"/>
                  </a:lnTo>
                  <a:lnTo>
                    <a:pt x="243" y="31"/>
                  </a:lnTo>
                  <a:lnTo>
                    <a:pt x="224" y="33"/>
                  </a:lnTo>
                  <a:lnTo>
                    <a:pt x="208" y="36"/>
                  </a:lnTo>
                  <a:lnTo>
                    <a:pt x="191" y="38"/>
                  </a:lnTo>
                  <a:lnTo>
                    <a:pt x="175" y="41"/>
                  </a:lnTo>
                  <a:lnTo>
                    <a:pt x="158" y="43"/>
                  </a:lnTo>
                  <a:lnTo>
                    <a:pt x="141" y="45"/>
                  </a:lnTo>
                  <a:lnTo>
                    <a:pt x="125" y="48"/>
                  </a:lnTo>
                  <a:lnTo>
                    <a:pt x="108" y="50"/>
                  </a:lnTo>
                  <a:lnTo>
                    <a:pt x="89" y="50"/>
                  </a:lnTo>
                  <a:lnTo>
                    <a:pt x="73" y="52"/>
                  </a:lnTo>
                  <a:lnTo>
                    <a:pt x="56" y="55"/>
                  </a:lnTo>
                  <a:lnTo>
                    <a:pt x="40" y="57"/>
                  </a:lnTo>
                  <a:lnTo>
                    <a:pt x="23" y="59"/>
                  </a:lnTo>
                  <a:lnTo>
                    <a:pt x="7" y="62"/>
                  </a:lnTo>
                  <a:lnTo>
                    <a:pt x="2" y="62"/>
                  </a:lnTo>
                  <a:lnTo>
                    <a:pt x="2" y="64"/>
                  </a:lnTo>
                  <a:lnTo>
                    <a:pt x="2" y="69"/>
                  </a:lnTo>
                  <a:lnTo>
                    <a:pt x="2" y="69"/>
                  </a:lnTo>
                  <a:lnTo>
                    <a:pt x="0" y="74"/>
                  </a:lnTo>
                  <a:lnTo>
                    <a:pt x="0" y="76"/>
                  </a:lnTo>
                  <a:lnTo>
                    <a:pt x="0" y="76"/>
                  </a:lnTo>
                  <a:lnTo>
                    <a:pt x="0" y="78"/>
                  </a:lnTo>
                  <a:lnTo>
                    <a:pt x="0" y="78"/>
                  </a:lnTo>
                  <a:lnTo>
                    <a:pt x="0" y="78"/>
                  </a:lnTo>
                  <a:lnTo>
                    <a:pt x="2" y="81"/>
                  </a:lnTo>
                  <a:lnTo>
                    <a:pt x="2" y="83"/>
                  </a:lnTo>
                  <a:lnTo>
                    <a:pt x="9" y="88"/>
                  </a:lnTo>
                  <a:lnTo>
                    <a:pt x="9" y="88"/>
                  </a:lnTo>
                  <a:lnTo>
                    <a:pt x="11" y="93"/>
                  </a:lnTo>
                  <a:lnTo>
                    <a:pt x="14" y="93"/>
                  </a:lnTo>
                  <a:lnTo>
                    <a:pt x="16" y="95"/>
                  </a:lnTo>
                  <a:lnTo>
                    <a:pt x="26" y="100"/>
                  </a:lnTo>
                  <a:lnTo>
                    <a:pt x="26" y="100"/>
                  </a:lnTo>
                  <a:lnTo>
                    <a:pt x="26" y="100"/>
                  </a:lnTo>
                  <a:lnTo>
                    <a:pt x="26" y="102"/>
                  </a:lnTo>
                  <a:lnTo>
                    <a:pt x="26" y="102"/>
                  </a:lnTo>
                  <a:lnTo>
                    <a:pt x="26" y="107"/>
                  </a:lnTo>
                  <a:lnTo>
                    <a:pt x="26" y="112"/>
                  </a:lnTo>
                  <a:lnTo>
                    <a:pt x="23" y="114"/>
                  </a:lnTo>
                  <a:lnTo>
                    <a:pt x="23" y="116"/>
                  </a:lnTo>
                  <a:lnTo>
                    <a:pt x="23" y="116"/>
                  </a:lnTo>
                  <a:lnTo>
                    <a:pt x="26" y="119"/>
                  </a:lnTo>
                  <a:lnTo>
                    <a:pt x="28" y="123"/>
                  </a:lnTo>
                  <a:lnTo>
                    <a:pt x="28" y="123"/>
                  </a:lnTo>
                  <a:lnTo>
                    <a:pt x="28" y="123"/>
                  </a:lnTo>
                  <a:lnTo>
                    <a:pt x="30" y="126"/>
                  </a:lnTo>
                  <a:lnTo>
                    <a:pt x="30" y="126"/>
                  </a:lnTo>
                  <a:lnTo>
                    <a:pt x="33" y="126"/>
                  </a:lnTo>
                  <a:lnTo>
                    <a:pt x="35" y="126"/>
                  </a:lnTo>
                  <a:lnTo>
                    <a:pt x="35" y="126"/>
                  </a:lnTo>
                  <a:lnTo>
                    <a:pt x="35" y="128"/>
                  </a:lnTo>
                  <a:lnTo>
                    <a:pt x="35" y="128"/>
                  </a:lnTo>
                  <a:lnTo>
                    <a:pt x="35" y="130"/>
                  </a:lnTo>
                  <a:lnTo>
                    <a:pt x="33" y="130"/>
                  </a:lnTo>
                  <a:lnTo>
                    <a:pt x="30" y="133"/>
                  </a:lnTo>
                  <a:lnTo>
                    <a:pt x="28" y="138"/>
                  </a:lnTo>
                  <a:lnTo>
                    <a:pt x="28" y="138"/>
                  </a:lnTo>
                  <a:lnTo>
                    <a:pt x="30" y="138"/>
                  </a:lnTo>
                  <a:lnTo>
                    <a:pt x="30" y="140"/>
                  </a:lnTo>
                  <a:lnTo>
                    <a:pt x="28" y="140"/>
                  </a:lnTo>
                  <a:lnTo>
                    <a:pt x="28" y="142"/>
                  </a:lnTo>
                  <a:lnTo>
                    <a:pt x="26" y="142"/>
                  </a:lnTo>
                  <a:lnTo>
                    <a:pt x="23" y="142"/>
                  </a:lnTo>
                  <a:lnTo>
                    <a:pt x="23" y="145"/>
                  </a:lnTo>
                  <a:lnTo>
                    <a:pt x="26" y="145"/>
                  </a:lnTo>
                  <a:lnTo>
                    <a:pt x="26" y="145"/>
                  </a:lnTo>
                  <a:lnTo>
                    <a:pt x="23" y="145"/>
                  </a:lnTo>
                  <a:lnTo>
                    <a:pt x="21" y="147"/>
                  </a:lnTo>
                  <a:lnTo>
                    <a:pt x="21" y="147"/>
                  </a:lnTo>
                  <a:lnTo>
                    <a:pt x="21" y="147"/>
                  </a:lnTo>
                  <a:lnTo>
                    <a:pt x="18" y="149"/>
                  </a:lnTo>
                  <a:lnTo>
                    <a:pt x="18" y="149"/>
                  </a:lnTo>
                  <a:lnTo>
                    <a:pt x="18" y="149"/>
                  </a:lnTo>
                  <a:lnTo>
                    <a:pt x="18" y="149"/>
                  </a:lnTo>
                  <a:lnTo>
                    <a:pt x="21" y="149"/>
                  </a:lnTo>
                  <a:lnTo>
                    <a:pt x="23" y="149"/>
                  </a:lnTo>
                  <a:lnTo>
                    <a:pt x="23" y="147"/>
                  </a:lnTo>
                  <a:lnTo>
                    <a:pt x="40" y="142"/>
                  </a:lnTo>
                  <a:lnTo>
                    <a:pt x="42" y="140"/>
                  </a:lnTo>
                  <a:lnTo>
                    <a:pt x="40" y="140"/>
                  </a:lnTo>
                  <a:lnTo>
                    <a:pt x="42" y="138"/>
                  </a:lnTo>
                  <a:lnTo>
                    <a:pt x="44" y="138"/>
                  </a:lnTo>
                  <a:lnTo>
                    <a:pt x="44" y="138"/>
                  </a:lnTo>
                  <a:lnTo>
                    <a:pt x="44" y="135"/>
                  </a:lnTo>
                  <a:lnTo>
                    <a:pt x="44" y="133"/>
                  </a:lnTo>
                  <a:lnTo>
                    <a:pt x="44" y="130"/>
                  </a:lnTo>
                  <a:lnTo>
                    <a:pt x="47" y="130"/>
                  </a:lnTo>
                  <a:lnTo>
                    <a:pt x="49" y="130"/>
                  </a:lnTo>
                  <a:lnTo>
                    <a:pt x="52" y="128"/>
                  </a:lnTo>
                  <a:lnTo>
                    <a:pt x="52" y="126"/>
                  </a:lnTo>
                  <a:lnTo>
                    <a:pt x="52" y="126"/>
                  </a:lnTo>
                  <a:lnTo>
                    <a:pt x="52" y="126"/>
                  </a:lnTo>
                  <a:lnTo>
                    <a:pt x="52" y="126"/>
                  </a:lnTo>
                  <a:lnTo>
                    <a:pt x="54" y="126"/>
                  </a:lnTo>
                  <a:lnTo>
                    <a:pt x="56" y="121"/>
                  </a:lnTo>
                  <a:lnTo>
                    <a:pt x="56" y="119"/>
                  </a:lnTo>
                  <a:lnTo>
                    <a:pt x="54" y="116"/>
                  </a:lnTo>
                  <a:lnTo>
                    <a:pt x="52" y="114"/>
                  </a:lnTo>
                  <a:lnTo>
                    <a:pt x="52" y="114"/>
                  </a:lnTo>
                  <a:lnTo>
                    <a:pt x="52" y="109"/>
                  </a:lnTo>
                  <a:lnTo>
                    <a:pt x="52" y="107"/>
                  </a:lnTo>
                  <a:lnTo>
                    <a:pt x="52" y="107"/>
                  </a:lnTo>
                  <a:lnTo>
                    <a:pt x="54" y="107"/>
                  </a:lnTo>
                  <a:lnTo>
                    <a:pt x="54" y="109"/>
                  </a:lnTo>
                  <a:lnTo>
                    <a:pt x="56" y="109"/>
                  </a:lnTo>
                  <a:lnTo>
                    <a:pt x="56" y="109"/>
                  </a:lnTo>
                  <a:lnTo>
                    <a:pt x="56" y="112"/>
                  </a:lnTo>
                  <a:lnTo>
                    <a:pt x="56" y="112"/>
                  </a:lnTo>
                  <a:lnTo>
                    <a:pt x="56" y="114"/>
                  </a:lnTo>
                  <a:lnTo>
                    <a:pt x="59" y="114"/>
                  </a:lnTo>
                  <a:lnTo>
                    <a:pt x="61" y="114"/>
                  </a:lnTo>
                  <a:lnTo>
                    <a:pt x="61" y="116"/>
                  </a:lnTo>
                  <a:lnTo>
                    <a:pt x="61" y="119"/>
                  </a:lnTo>
                  <a:lnTo>
                    <a:pt x="61" y="121"/>
                  </a:lnTo>
                  <a:lnTo>
                    <a:pt x="61" y="121"/>
                  </a:lnTo>
                  <a:lnTo>
                    <a:pt x="63" y="123"/>
                  </a:lnTo>
                  <a:lnTo>
                    <a:pt x="63" y="123"/>
                  </a:lnTo>
                  <a:lnTo>
                    <a:pt x="66" y="121"/>
                  </a:lnTo>
                  <a:lnTo>
                    <a:pt x="66" y="116"/>
                  </a:lnTo>
                  <a:lnTo>
                    <a:pt x="66" y="114"/>
                  </a:lnTo>
                  <a:lnTo>
                    <a:pt x="68" y="107"/>
                  </a:lnTo>
                  <a:lnTo>
                    <a:pt x="68" y="107"/>
                  </a:lnTo>
                  <a:lnTo>
                    <a:pt x="68" y="104"/>
                  </a:lnTo>
                  <a:lnTo>
                    <a:pt x="66" y="102"/>
                  </a:lnTo>
                  <a:lnTo>
                    <a:pt x="68" y="104"/>
                  </a:lnTo>
                  <a:lnTo>
                    <a:pt x="70" y="107"/>
                  </a:lnTo>
                  <a:lnTo>
                    <a:pt x="73" y="109"/>
                  </a:lnTo>
                  <a:lnTo>
                    <a:pt x="73" y="107"/>
                  </a:lnTo>
                  <a:lnTo>
                    <a:pt x="75" y="107"/>
                  </a:lnTo>
                  <a:lnTo>
                    <a:pt x="75" y="107"/>
                  </a:lnTo>
                  <a:lnTo>
                    <a:pt x="75" y="109"/>
                  </a:lnTo>
                  <a:lnTo>
                    <a:pt x="70" y="109"/>
                  </a:lnTo>
                  <a:lnTo>
                    <a:pt x="70" y="112"/>
                  </a:lnTo>
                  <a:lnTo>
                    <a:pt x="70" y="114"/>
                  </a:lnTo>
                  <a:lnTo>
                    <a:pt x="70" y="114"/>
                  </a:lnTo>
                  <a:lnTo>
                    <a:pt x="70" y="116"/>
                  </a:lnTo>
                  <a:lnTo>
                    <a:pt x="70" y="116"/>
                  </a:lnTo>
                  <a:lnTo>
                    <a:pt x="73" y="116"/>
                  </a:lnTo>
                  <a:lnTo>
                    <a:pt x="73" y="116"/>
                  </a:lnTo>
                  <a:lnTo>
                    <a:pt x="75" y="119"/>
                  </a:lnTo>
                  <a:lnTo>
                    <a:pt x="75" y="119"/>
                  </a:lnTo>
                  <a:lnTo>
                    <a:pt x="78" y="119"/>
                  </a:lnTo>
                  <a:lnTo>
                    <a:pt x="80" y="119"/>
                  </a:lnTo>
                  <a:lnTo>
                    <a:pt x="82" y="119"/>
                  </a:lnTo>
                  <a:lnTo>
                    <a:pt x="85" y="121"/>
                  </a:lnTo>
                  <a:lnTo>
                    <a:pt x="85" y="123"/>
                  </a:lnTo>
                  <a:lnTo>
                    <a:pt x="82" y="121"/>
                  </a:lnTo>
                  <a:lnTo>
                    <a:pt x="80" y="121"/>
                  </a:lnTo>
                  <a:lnTo>
                    <a:pt x="78" y="121"/>
                  </a:lnTo>
                  <a:lnTo>
                    <a:pt x="73" y="128"/>
                  </a:lnTo>
                  <a:lnTo>
                    <a:pt x="70" y="128"/>
                  </a:lnTo>
                  <a:lnTo>
                    <a:pt x="66" y="128"/>
                  </a:lnTo>
                  <a:lnTo>
                    <a:pt x="59" y="130"/>
                  </a:lnTo>
                  <a:lnTo>
                    <a:pt x="54" y="133"/>
                  </a:lnTo>
                  <a:lnTo>
                    <a:pt x="54" y="133"/>
                  </a:lnTo>
                  <a:lnTo>
                    <a:pt x="54" y="135"/>
                  </a:lnTo>
                  <a:lnTo>
                    <a:pt x="54" y="135"/>
                  </a:lnTo>
                  <a:lnTo>
                    <a:pt x="59" y="135"/>
                  </a:lnTo>
                  <a:lnTo>
                    <a:pt x="68" y="130"/>
                  </a:lnTo>
                  <a:lnTo>
                    <a:pt x="85" y="126"/>
                  </a:lnTo>
                  <a:lnTo>
                    <a:pt x="92" y="126"/>
                  </a:lnTo>
                  <a:lnTo>
                    <a:pt x="94" y="123"/>
                  </a:lnTo>
                  <a:lnTo>
                    <a:pt x="97" y="123"/>
                  </a:lnTo>
                  <a:lnTo>
                    <a:pt x="99" y="123"/>
                  </a:lnTo>
                  <a:lnTo>
                    <a:pt x="106" y="121"/>
                  </a:lnTo>
                  <a:lnTo>
                    <a:pt x="115" y="121"/>
                  </a:lnTo>
                  <a:lnTo>
                    <a:pt x="115" y="121"/>
                  </a:lnTo>
                  <a:lnTo>
                    <a:pt x="115" y="119"/>
                  </a:lnTo>
                  <a:lnTo>
                    <a:pt x="115" y="119"/>
                  </a:lnTo>
                  <a:lnTo>
                    <a:pt x="118" y="119"/>
                  </a:lnTo>
                  <a:lnTo>
                    <a:pt x="120" y="116"/>
                  </a:lnTo>
                  <a:lnTo>
                    <a:pt x="120" y="114"/>
                  </a:lnTo>
                  <a:lnTo>
                    <a:pt x="123" y="114"/>
                  </a:lnTo>
                  <a:lnTo>
                    <a:pt x="123" y="114"/>
                  </a:lnTo>
                  <a:lnTo>
                    <a:pt x="125" y="114"/>
                  </a:lnTo>
                  <a:lnTo>
                    <a:pt x="125" y="114"/>
                  </a:lnTo>
                  <a:lnTo>
                    <a:pt x="127" y="112"/>
                  </a:lnTo>
                  <a:lnTo>
                    <a:pt x="127" y="112"/>
                  </a:lnTo>
                  <a:lnTo>
                    <a:pt x="127" y="107"/>
                  </a:lnTo>
                  <a:lnTo>
                    <a:pt x="125" y="107"/>
                  </a:lnTo>
                  <a:lnTo>
                    <a:pt x="127" y="107"/>
                  </a:lnTo>
                  <a:lnTo>
                    <a:pt x="127" y="109"/>
                  </a:lnTo>
                  <a:lnTo>
                    <a:pt x="130" y="109"/>
                  </a:lnTo>
                  <a:lnTo>
                    <a:pt x="130" y="107"/>
                  </a:lnTo>
                  <a:lnTo>
                    <a:pt x="130" y="107"/>
                  </a:lnTo>
                  <a:lnTo>
                    <a:pt x="132" y="107"/>
                  </a:lnTo>
                  <a:lnTo>
                    <a:pt x="134" y="107"/>
                  </a:lnTo>
                  <a:lnTo>
                    <a:pt x="132" y="109"/>
                  </a:lnTo>
                  <a:lnTo>
                    <a:pt x="132" y="112"/>
                  </a:lnTo>
                  <a:lnTo>
                    <a:pt x="134" y="114"/>
                  </a:lnTo>
                  <a:lnTo>
                    <a:pt x="134" y="114"/>
                  </a:lnTo>
                  <a:lnTo>
                    <a:pt x="137" y="112"/>
                  </a:lnTo>
                  <a:lnTo>
                    <a:pt x="137" y="112"/>
                  </a:lnTo>
                  <a:lnTo>
                    <a:pt x="139" y="109"/>
                  </a:lnTo>
                  <a:lnTo>
                    <a:pt x="141" y="109"/>
                  </a:lnTo>
                  <a:lnTo>
                    <a:pt x="146" y="107"/>
                  </a:lnTo>
                  <a:lnTo>
                    <a:pt x="149" y="107"/>
                  </a:lnTo>
                  <a:lnTo>
                    <a:pt x="153" y="107"/>
                  </a:lnTo>
                  <a:lnTo>
                    <a:pt x="156" y="107"/>
                  </a:lnTo>
                  <a:lnTo>
                    <a:pt x="156" y="104"/>
                  </a:lnTo>
                  <a:lnTo>
                    <a:pt x="158" y="109"/>
                  </a:lnTo>
                  <a:lnTo>
                    <a:pt x="160" y="109"/>
                  </a:lnTo>
                  <a:lnTo>
                    <a:pt x="160" y="109"/>
                  </a:lnTo>
                  <a:lnTo>
                    <a:pt x="163" y="107"/>
                  </a:lnTo>
                  <a:lnTo>
                    <a:pt x="165" y="109"/>
                  </a:lnTo>
                  <a:lnTo>
                    <a:pt x="163" y="109"/>
                  </a:lnTo>
                  <a:lnTo>
                    <a:pt x="163" y="109"/>
                  </a:lnTo>
                  <a:lnTo>
                    <a:pt x="163" y="112"/>
                  </a:lnTo>
                  <a:lnTo>
                    <a:pt x="167" y="116"/>
                  </a:lnTo>
                  <a:lnTo>
                    <a:pt x="167" y="116"/>
                  </a:lnTo>
                  <a:lnTo>
                    <a:pt x="167" y="116"/>
                  </a:lnTo>
                  <a:lnTo>
                    <a:pt x="167" y="119"/>
                  </a:lnTo>
                  <a:lnTo>
                    <a:pt x="167" y="119"/>
                  </a:lnTo>
                  <a:lnTo>
                    <a:pt x="165" y="119"/>
                  </a:lnTo>
                  <a:lnTo>
                    <a:pt x="165" y="119"/>
                  </a:lnTo>
                  <a:lnTo>
                    <a:pt x="158" y="116"/>
                  </a:lnTo>
                  <a:lnTo>
                    <a:pt x="156" y="114"/>
                  </a:lnTo>
                  <a:lnTo>
                    <a:pt x="153" y="114"/>
                  </a:lnTo>
                  <a:lnTo>
                    <a:pt x="153" y="114"/>
                  </a:lnTo>
                  <a:lnTo>
                    <a:pt x="151" y="114"/>
                  </a:lnTo>
                  <a:lnTo>
                    <a:pt x="151" y="116"/>
                  </a:lnTo>
                  <a:lnTo>
                    <a:pt x="153" y="116"/>
                  </a:lnTo>
                  <a:lnTo>
                    <a:pt x="156" y="116"/>
                  </a:lnTo>
                  <a:lnTo>
                    <a:pt x="156" y="116"/>
                  </a:lnTo>
                  <a:lnTo>
                    <a:pt x="156" y="119"/>
                  </a:lnTo>
                  <a:lnTo>
                    <a:pt x="156" y="119"/>
                  </a:lnTo>
                  <a:lnTo>
                    <a:pt x="153" y="119"/>
                  </a:lnTo>
                  <a:lnTo>
                    <a:pt x="149" y="119"/>
                  </a:lnTo>
                  <a:lnTo>
                    <a:pt x="149" y="119"/>
                  </a:lnTo>
                  <a:lnTo>
                    <a:pt x="146" y="116"/>
                  </a:lnTo>
                  <a:lnTo>
                    <a:pt x="146" y="114"/>
                  </a:lnTo>
                  <a:lnTo>
                    <a:pt x="146" y="114"/>
                  </a:lnTo>
                  <a:lnTo>
                    <a:pt x="146" y="114"/>
                  </a:lnTo>
                  <a:lnTo>
                    <a:pt x="146" y="114"/>
                  </a:lnTo>
                  <a:lnTo>
                    <a:pt x="146" y="116"/>
                  </a:lnTo>
                  <a:lnTo>
                    <a:pt x="144" y="119"/>
                  </a:lnTo>
                  <a:lnTo>
                    <a:pt x="144" y="119"/>
                  </a:lnTo>
                  <a:lnTo>
                    <a:pt x="144" y="121"/>
                  </a:lnTo>
                  <a:lnTo>
                    <a:pt x="137" y="119"/>
                  </a:lnTo>
                  <a:lnTo>
                    <a:pt x="127" y="121"/>
                  </a:lnTo>
                  <a:lnTo>
                    <a:pt x="125" y="121"/>
                  </a:lnTo>
                  <a:lnTo>
                    <a:pt x="125" y="121"/>
                  </a:lnTo>
                  <a:lnTo>
                    <a:pt x="125" y="121"/>
                  </a:lnTo>
                  <a:lnTo>
                    <a:pt x="125" y="121"/>
                  </a:lnTo>
                  <a:lnTo>
                    <a:pt x="127" y="123"/>
                  </a:lnTo>
                  <a:lnTo>
                    <a:pt x="141" y="123"/>
                  </a:lnTo>
                  <a:lnTo>
                    <a:pt x="160" y="126"/>
                  </a:lnTo>
                  <a:lnTo>
                    <a:pt x="175" y="128"/>
                  </a:lnTo>
                  <a:lnTo>
                    <a:pt x="186" y="133"/>
                  </a:lnTo>
                  <a:lnTo>
                    <a:pt x="198" y="135"/>
                  </a:lnTo>
                  <a:lnTo>
                    <a:pt x="212" y="145"/>
                  </a:lnTo>
                  <a:lnTo>
                    <a:pt x="215" y="145"/>
                  </a:lnTo>
                  <a:lnTo>
                    <a:pt x="212" y="142"/>
                  </a:lnTo>
                  <a:lnTo>
                    <a:pt x="212" y="142"/>
                  </a:lnTo>
                  <a:lnTo>
                    <a:pt x="212" y="142"/>
                  </a:lnTo>
                  <a:lnTo>
                    <a:pt x="215" y="142"/>
                  </a:lnTo>
                  <a:lnTo>
                    <a:pt x="215" y="142"/>
                  </a:lnTo>
                  <a:lnTo>
                    <a:pt x="212" y="140"/>
                  </a:lnTo>
                  <a:lnTo>
                    <a:pt x="210" y="140"/>
                  </a:lnTo>
                  <a:lnTo>
                    <a:pt x="210" y="138"/>
                  </a:lnTo>
                  <a:lnTo>
                    <a:pt x="212" y="135"/>
                  </a:lnTo>
                  <a:lnTo>
                    <a:pt x="210" y="133"/>
                  </a:lnTo>
                  <a:lnTo>
                    <a:pt x="208" y="133"/>
                  </a:lnTo>
                  <a:lnTo>
                    <a:pt x="208" y="133"/>
                  </a:lnTo>
                  <a:lnTo>
                    <a:pt x="205" y="130"/>
                  </a:lnTo>
                  <a:lnTo>
                    <a:pt x="203" y="133"/>
                  </a:lnTo>
                  <a:lnTo>
                    <a:pt x="201" y="133"/>
                  </a:lnTo>
                  <a:lnTo>
                    <a:pt x="201" y="133"/>
                  </a:lnTo>
                  <a:lnTo>
                    <a:pt x="198" y="133"/>
                  </a:lnTo>
                  <a:lnTo>
                    <a:pt x="198" y="130"/>
                  </a:lnTo>
                  <a:lnTo>
                    <a:pt x="198" y="128"/>
                  </a:lnTo>
                  <a:lnTo>
                    <a:pt x="201" y="126"/>
                  </a:lnTo>
                  <a:lnTo>
                    <a:pt x="203" y="126"/>
                  </a:lnTo>
                  <a:lnTo>
                    <a:pt x="205" y="126"/>
                  </a:lnTo>
                  <a:lnTo>
                    <a:pt x="205" y="123"/>
                  </a:lnTo>
                  <a:lnTo>
                    <a:pt x="208" y="121"/>
                  </a:lnTo>
                  <a:lnTo>
                    <a:pt x="210" y="123"/>
                  </a:lnTo>
                  <a:lnTo>
                    <a:pt x="210" y="126"/>
                  </a:lnTo>
                  <a:lnTo>
                    <a:pt x="212" y="128"/>
                  </a:lnTo>
                  <a:lnTo>
                    <a:pt x="212" y="130"/>
                  </a:lnTo>
                  <a:lnTo>
                    <a:pt x="212" y="130"/>
                  </a:lnTo>
                  <a:lnTo>
                    <a:pt x="215" y="128"/>
                  </a:lnTo>
                  <a:lnTo>
                    <a:pt x="215" y="128"/>
                  </a:lnTo>
                  <a:lnTo>
                    <a:pt x="215" y="126"/>
                  </a:lnTo>
                  <a:lnTo>
                    <a:pt x="217" y="126"/>
                  </a:lnTo>
                  <a:lnTo>
                    <a:pt x="220" y="126"/>
                  </a:lnTo>
                  <a:lnTo>
                    <a:pt x="220" y="126"/>
                  </a:lnTo>
                  <a:lnTo>
                    <a:pt x="220" y="126"/>
                  </a:lnTo>
                  <a:lnTo>
                    <a:pt x="222" y="126"/>
                  </a:lnTo>
                  <a:lnTo>
                    <a:pt x="224" y="119"/>
                  </a:lnTo>
                  <a:lnTo>
                    <a:pt x="224" y="119"/>
                  </a:lnTo>
                  <a:lnTo>
                    <a:pt x="227" y="119"/>
                  </a:lnTo>
                  <a:lnTo>
                    <a:pt x="227" y="121"/>
                  </a:lnTo>
                  <a:lnTo>
                    <a:pt x="229" y="123"/>
                  </a:lnTo>
                  <a:lnTo>
                    <a:pt x="227" y="123"/>
                  </a:lnTo>
                  <a:lnTo>
                    <a:pt x="224" y="128"/>
                  </a:lnTo>
                  <a:lnTo>
                    <a:pt x="220" y="128"/>
                  </a:lnTo>
                  <a:lnTo>
                    <a:pt x="220" y="128"/>
                  </a:lnTo>
                  <a:lnTo>
                    <a:pt x="215" y="135"/>
                  </a:lnTo>
                  <a:lnTo>
                    <a:pt x="212" y="138"/>
                  </a:lnTo>
                  <a:lnTo>
                    <a:pt x="215" y="138"/>
                  </a:lnTo>
                  <a:lnTo>
                    <a:pt x="215" y="138"/>
                  </a:lnTo>
                  <a:lnTo>
                    <a:pt x="215" y="140"/>
                  </a:lnTo>
                  <a:lnTo>
                    <a:pt x="220" y="140"/>
                  </a:lnTo>
                  <a:lnTo>
                    <a:pt x="222" y="140"/>
                  </a:lnTo>
                  <a:lnTo>
                    <a:pt x="222" y="142"/>
                  </a:lnTo>
                  <a:lnTo>
                    <a:pt x="224" y="142"/>
                  </a:lnTo>
                  <a:lnTo>
                    <a:pt x="227" y="142"/>
                  </a:lnTo>
                  <a:lnTo>
                    <a:pt x="229" y="145"/>
                  </a:lnTo>
                  <a:lnTo>
                    <a:pt x="231" y="145"/>
                  </a:lnTo>
                  <a:lnTo>
                    <a:pt x="231" y="145"/>
                  </a:lnTo>
                  <a:lnTo>
                    <a:pt x="231" y="145"/>
                  </a:lnTo>
                  <a:lnTo>
                    <a:pt x="231" y="142"/>
                  </a:lnTo>
                  <a:lnTo>
                    <a:pt x="231" y="142"/>
                  </a:lnTo>
                  <a:lnTo>
                    <a:pt x="234" y="142"/>
                  </a:lnTo>
                  <a:lnTo>
                    <a:pt x="234" y="142"/>
                  </a:lnTo>
                  <a:lnTo>
                    <a:pt x="236" y="140"/>
                  </a:lnTo>
                  <a:lnTo>
                    <a:pt x="238" y="140"/>
                  </a:lnTo>
                  <a:lnTo>
                    <a:pt x="238" y="140"/>
                  </a:lnTo>
                  <a:lnTo>
                    <a:pt x="236" y="142"/>
                  </a:lnTo>
                  <a:lnTo>
                    <a:pt x="236" y="145"/>
                  </a:lnTo>
                  <a:lnTo>
                    <a:pt x="238" y="145"/>
                  </a:lnTo>
                  <a:lnTo>
                    <a:pt x="238" y="145"/>
                  </a:lnTo>
                  <a:lnTo>
                    <a:pt x="241" y="147"/>
                  </a:lnTo>
                  <a:lnTo>
                    <a:pt x="241" y="149"/>
                  </a:lnTo>
                  <a:lnTo>
                    <a:pt x="241" y="152"/>
                  </a:lnTo>
                  <a:lnTo>
                    <a:pt x="243" y="152"/>
                  </a:lnTo>
                  <a:lnTo>
                    <a:pt x="243" y="152"/>
                  </a:lnTo>
                  <a:lnTo>
                    <a:pt x="246" y="149"/>
                  </a:lnTo>
                  <a:lnTo>
                    <a:pt x="246" y="147"/>
                  </a:lnTo>
                  <a:lnTo>
                    <a:pt x="246" y="149"/>
                  </a:lnTo>
                  <a:lnTo>
                    <a:pt x="246" y="149"/>
                  </a:lnTo>
                  <a:lnTo>
                    <a:pt x="246" y="149"/>
                  </a:lnTo>
                  <a:lnTo>
                    <a:pt x="248" y="149"/>
                  </a:lnTo>
                  <a:lnTo>
                    <a:pt x="250" y="149"/>
                  </a:lnTo>
                  <a:lnTo>
                    <a:pt x="250" y="149"/>
                  </a:lnTo>
                  <a:lnTo>
                    <a:pt x="250" y="152"/>
                  </a:lnTo>
                  <a:lnTo>
                    <a:pt x="250" y="152"/>
                  </a:lnTo>
                  <a:lnTo>
                    <a:pt x="248" y="152"/>
                  </a:lnTo>
                  <a:lnTo>
                    <a:pt x="248" y="154"/>
                  </a:lnTo>
                  <a:lnTo>
                    <a:pt x="246" y="154"/>
                  </a:lnTo>
                  <a:lnTo>
                    <a:pt x="241" y="154"/>
                  </a:lnTo>
                  <a:lnTo>
                    <a:pt x="238" y="152"/>
                  </a:lnTo>
                  <a:lnTo>
                    <a:pt x="236" y="149"/>
                  </a:lnTo>
                  <a:lnTo>
                    <a:pt x="234" y="147"/>
                  </a:lnTo>
                  <a:lnTo>
                    <a:pt x="227" y="147"/>
                  </a:lnTo>
                  <a:lnTo>
                    <a:pt x="227" y="145"/>
                  </a:lnTo>
                  <a:lnTo>
                    <a:pt x="220" y="142"/>
                  </a:lnTo>
                  <a:lnTo>
                    <a:pt x="217" y="145"/>
                  </a:lnTo>
                  <a:lnTo>
                    <a:pt x="220" y="145"/>
                  </a:lnTo>
                  <a:lnTo>
                    <a:pt x="227" y="149"/>
                  </a:lnTo>
                  <a:lnTo>
                    <a:pt x="227" y="149"/>
                  </a:lnTo>
                  <a:lnTo>
                    <a:pt x="243" y="159"/>
                  </a:lnTo>
                  <a:lnTo>
                    <a:pt x="241" y="159"/>
                  </a:lnTo>
                  <a:lnTo>
                    <a:pt x="238" y="159"/>
                  </a:lnTo>
                  <a:lnTo>
                    <a:pt x="234" y="156"/>
                  </a:lnTo>
                  <a:lnTo>
                    <a:pt x="234" y="154"/>
                  </a:lnTo>
                  <a:lnTo>
                    <a:pt x="231" y="154"/>
                  </a:lnTo>
                  <a:lnTo>
                    <a:pt x="234" y="156"/>
                  </a:lnTo>
                  <a:lnTo>
                    <a:pt x="234" y="156"/>
                  </a:lnTo>
                  <a:lnTo>
                    <a:pt x="234" y="156"/>
                  </a:lnTo>
                  <a:lnTo>
                    <a:pt x="234" y="159"/>
                  </a:lnTo>
                  <a:lnTo>
                    <a:pt x="238" y="161"/>
                  </a:lnTo>
                  <a:lnTo>
                    <a:pt x="250" y="164"/>
                  </a:lnTo>
                  <a:lnTo>
                    <a:pt x="253" y="166"/>
                  </a:lnTo>
                  <a:lnTo>
                    <a:pt x="255" y="168"/>
                  </a:lnTo>
                  <a:lnTo>
                    <a:pt x="257" y="168"/>
                  </a:lnTo>
                  <a:lnTo>
                    <a:pt x="257" y="171"/>
                  </a:lnTo>
                  <a:lnTo>
                    <a:pt x="260" y="173"/>
                  </a:lnTo>
                  <a:lnTo>
                    <a:pt x="262" y="178"/>
                  </a:lnTo>
                  <a:lnTo>
                    <a:pt x="264" y="180"/>
                  </a:lnTo>
                  <a:lnTo>
                    <a:pt x="264" y="190"/>
                  </a:lnTo>
                  <a:lnTo>
                    <a:pt x="264" y="190"/>
                  </a:lnTo>
                  <a:lnTo>
                    <a:pt x="267" y="190"/>
                  </a:lnTo>
                  <a:lnTo>
                    <a:pt x="264" y="192"/>
                  </a:lnTo>
                  <a:lnTo>
                    <a:pt x="264" y="192"/>
                  </a:lnTo>
                  <a:lnTo>
                    <a:pt x="262" y="194"/>
                  </a:lnTo>
                  <a:lnTo>
                    <a:pt x="262" y="194"/>
                  </a:lnTo>
                  <a:lnTo>
                    <a:pt x="260" y="194"/>
                  </a:lnTo>
                  <a:lnTo>
                    <a:pt x="257" y="190"/>
                  </a:lnTo>
                  <a:lnTo>
                    <a:pt x="255" y="187"/>
                  </a:lnTo>
                  <a:lnTo>
                    <a:pt x="255" y="185"/>
                  </a:lnTo>
                  <a:lnTo>
                    <a:pt x="255" y="183"/>
                  </a:lnTo>
                  <a:lnTo>
                    <a:pt x="253" y="173"/>
                  </a:lnTo>
                  <a:lnTo>
                    <a:pt x="253" y="173"/>
                  </a:lnTo>
                  <a:lnTo>
                    <a:pt x="253" y="175"/>
                  </a:lnTo>
                  <a:lnTo>
                    <a:pt x="253" y="180"/>
                  </a:lnTo>
                  <a:lnTo>
                    <a:pt x="255" y="192"/>
                  </a:lnTo>
                  <a:lnTo>
                    <a:pt x="257" y="192"/>
                  </a:lnTo>
                  <a:lnTo>
                    <a:pt x="260" y="194"/>
                  </a:lnTo>
                  <a:lnTo>
                    <a:pt x="262" y="194"/>
                  </a:lnTo>
                  <a:lnTo>
                    <a:pt x="264" y="192"/>
                  </a:lnTo>
                  <a:lnTo>
                    <a:pt x="267" y="192"/>
                  </a:lnTo>
                  <a:lnTo>
                    <a:pt x="269" y="192"/>
                  </a:lnTo>
                  <a:lnTo>
                    <a:pt x="272" y="192"/>
                  </a:lnTo>
                  <a:lnTo>
                    <a:pt x="286" y="187"/>
                  </a:lnTo>
                  <a:lnTo>
                    <a:pt x="288" y="185"/>
                  </a:lnTo>
                  <a:lnTo>
                    <a:pt x="298" y="185"/>
                  </a:lnTo>
                  <a:lnTo>
                    <a:pt x="300" y="185"/>
                  </a:lnTo>
                  <a:lnTo>
                    <a:pt x="300" y="180"/>
                  </a:lnTo>
                  <a:lnTo>
                    <a:pt x="302" y="180"/>
                  </a:lnTo>
                  <a:lnTo>
                    <a:pt x="305" y="178"/>
                  </a:lnTo>
                  <a:lnTo>
                    <a:pt x="307" y="175"/>
                  </a:lnTo>
                  <a:lnTo>
                    <a:pt x="307" y="175"/>
                  </a:lnTo>
                  <a:lnTo>
                    <a:pt x="309" y="173"/>
                  </a:lnTo>
                  <a:lnTo>
                    <a:pt x="309" y="173"/>
                  </a:lnTo>
                  <a:lnTo>
                    <a:pt x="312" y="173"/>
                  </a:lnTo>
                  <a:lnTo>
                    <a:pt x="309" y="180"/>
                  </a:lnTo>
                  <a:lnTo>
                    <a:pt x="309" y="180"/>
                  </a:lnTo>
                  <a:lnTo>
                    <a:pt x="309" y="183"/>
                  </a:lnTo>
                  <a:lnTo>
                    <a:pt x="312" y="183"/>
                  </a:lnTo>
                  <a:lnTo>
                    <a:pt x="312" y="180"/>
                  </a:lnTo>
                  <a:lnTo>
                    <a:pt x="314" y="180"/>
                  </a:lnTo>
                  <a:lnTo>
                    <a:pt x="316" y="178"/>
                  </a:lnTo>
                  <a:lnTo>
                    <a:pt x="316" y="178"/>
                  </a:lnTo>
                  <a:lnTo>
                    <a:pt x="319" y="175"/>
                  </a:lnTo>
                  <a:lnTo>
                    <a:pt x="321" y="173"/>
                  </a:lnTo>
                  <a:lnTo>
                    <a:pt x="324" y="173"/>
                  </a:lnTo>
                  <a:lnTo>
                    <a:pt x="326" y="173"/>
                  </a:lnTo>
                  <a:lnTo>
                    <a:pt x="331" y="166"/>
                  </a:lnTo>
                  <a:lnTo>
                    <a:pt x="333" y="164"/>
                  </a:lnTo>
                  <a:lnTo>
                    <a:pt x="338" y="161"/>
                  </a:lnTo>
                  <a:lnTo>
                    <a:pt x="343" y="156"/>
                  </a:lnTo>
                  <a:lnTo>
                    <a:pt x="347" y="152"/>
                  </a:lnTo>
                  <a:lnTo>
                    <a:pt x="350" y="154"/>
                  </a:lnTo>
                  <a:lnTo>
                    <a:pt x="350" y="154"/>
                  </a:lnTo>
                  <a:lnTo>
                    <a:pt x="352" y="152"/>
                  </a:lnTo>
                  <a:lnTo>
                    <a:pt x="354" y="152"/>
                  </a:lnTo>
                  <a:lnTo>
                    <a:pt x="359" y="152"/>
                  </a:lnTo>
                  <a:lnTo>
                    <a:pt x="364" y="152"/>
                  </a:lnTo>
                  <a:lnTo>
                    <a:pt x="364" y="154"/>
                  </a:lnTo>
                  <a:lnTo>
                    <a:pt x="364" y="154"/>
                  </a:lnTo>
                  <a:lnTo>
                    <a:pt x="361" y="154"/>
                  </a:lnTo>
                  <a:lnTo>
                    <a:pt x="364" y="152"/>
                  </a:lnTo>
                  <a:lnTo>
                    <a:pt x="366" y="149"/>
                  </a:lnTo>
                  <a:lnTo>
                    <a:pt x="364" y="147"/>
                  </a:lnTo>
                  <a:lnTo>
                    <a:pt x="361" y="147"/>
                  </a:lnTo>
                  <a:lnTo>
                    <a:pt x="354" y="147"/>
                  </a:lnTo>
                  <a:lnTo>
                    <a:pt x="354" y="147"/>
                  </a:lnTo>
                  <a:lnTo>
                    <a:pt x="352" y="145"/>
                  </a:lnTo>
                  <a:lnTo>
                    <a:pt x="352" y="145"/>
                  </a:lnTo>
                  <a:lnTo>
                    <a:pt x="350" y="145"/>
                  </a:lnTo>
                  <a:lnTo>
                    <a:pt x="352" y="142"/>
                  </a:lnTo>
                  <a:lnTo>
                    <a:pt x="354" y="142"/>
                  </a:lnTo>
                  <a:lnTo>
                    <a:pt x="357" y="142"/>
                  </a:lnTo>
                  <a:lnTo>
                    <a:pt x="359" y="145"/>
                  </a:lnTo>
                  <a:lnTo>
                    <a:pt x="361" y="145"/>
                  </a:lnTo>
                  <a:lnTo>
                    <a:pt x="364" y="145"/>
                  </a:lnTo>
                  <a:lnTo>
                    <a:pt x="364" y="145"/>
                  </a:lnTo>
                  <a:lnTo>
                    <a:pt x="361" y="142"/>
                  </a:lnTo>
                  <a:lnTo>
                    <a:pt x="361" y="140"/>
                  </a:lnTo>
                  <a:lnTo>
                    <a:pt x="361" y="142"/>
                  </a:lnTo>
                  <a:lnTo>
                    <a:pt x="359" y="142"/>
                  </a:lnTo>
                  <a:lnTo>
                    <a:pt x="359" y="142"/>
                  </a:lnTo>
                  <a:lnTo>
                    <a:pt x="359" y="142"/>
                  </a:lnTo>
                  <a:lnTo>
                    <a:pt x="359" y="140"/>
                  </a:lnTo>
                  <a:lnTo>
                    <a:pt x="359" y="140"/>
                  </a:lnTo>
                  <a:lnTo>
                    <a:pt x="359" y="140"/>
                  </a:lnTo>
                  <a:lnTo>
                    <a:pt x="359" y="140"/>
                  </a:lnTo>
                  <a:lnTo>
                    <a:pt x="359" y="138"/>
                  </a:lnTo>
                  <a:lnTo>
                    <a:pt x="359" y="138"/>
                  </a:lnTo>
                  <a:lnTo>
                    <a:pt x="359" y="138"/>
                  </a:lnTo>
                  <a:lnTo>
                    <a:pt x="359" y="138"/>
                  </a:lnTo>
                  <a:lnTo>
                    <a:pt x="359" y="138"/>
                  </a:lnTo>
                  <a:lnTo>
                    <a:pt x="359" y="135"/>
                  </a:lnTo>
                  <a:lnTo>
                    <a:pt x="361" y="135"/>
                  </a:lnTo>
                  <a:lnTo>
                    <a:pt x="364" y="133"/>
                  </a:lnTo>
                  <a:lnTo>
                    <a:pt x="366" y="133"/>
                  </a:lnTo>
                  <a:lnTo>
                    <a:pt x="369" y="133"/>
                  </a:lnTo>
                  <a:lnTo>
                    <a:pt x="369" y="130"/>
                  </a:lnTo>
                  <a:lnTo>
                    <a:pt x="369" y="130"/>
                  </a:lnTo>
                  <a:lnTo>
                    <a:pt x="371" y="128"/>
                  </a:lnTo>
                  <a:lnTo>
                    <a:pt x="371" y="128"/>
                  </a:lnTo>
                  <a:lnTo>
                    <a:pt x="371" y="128"/>
                  </a:lnTo>
                  <a:lnTo>
                    <a:pt x="371" y="128"/>
                  </a:lnTo>
                  <a:lnTo>
                    <a:pt x="373" y="128"/>
                  </a:lnTo>
                  <a:lnTo>
                    <a:pt x="371" y="128"/>
                  </a:lnTo>
                  <a:lnTo>
                    <a:pt x="373" y="128"/>
                  </a:lnTo>
                  <a:lnTo>
                    <a:pt x="376" y="128"/>
                  </a:lnTo>
                  <a:lnTo>
                    <a:pt x="376" y="126"/>
                  </a:lnTo>
                  <a:lnTo>
                    <a:pt x="376" y="126"/>
                  </a:lnTo>
                  <a:lnTo>
                    <a:pt x="376" y="126"/>
                  </a:lnTo>
                  <a:lnTo>
                    <a:pt x="378" y="126"/>
                  </a:lnTo>
                  <a:lnTo>
                    <a:pt x="378" y="126"/>
                  </a:lnTo>
                  <a:lnTo>
                    <a:pt x="378" y="126"/>
                  </a:lnTo>
                  <a:lnTo>
                    <a:pt x="378" y="126"/>
                  </a:lnTo>
                  <a:lnTo>
                    <a:pt x="378" y="128"/>
                  </a:lnTo>
                  <a:lnTo>
                    <a:pt x="380" y="128"/>
                  </a:lnTo>
                  <a:lnTo>
                    <a:pt x="380" y="128"/>
                  </a:lnTo>
                  <a:lnTo>
                    <a:pt x="383" y="126"/>
                  </a:lnTo>
                  <a:lnTo>
                    <a:pt x="390" y="126"/>
                  </a:lnTo>
                  <a:lnTo>
                    <a:pt x="395" y="123"/>
                  </a:lnTo>
                  <a:lnTo>
                    <a:pt x="397" y="123"/>
                  </a:lnTo>
                  <a:lnTo>
                    <a:pt x="404" y="128"/>
                  </a:lnTo>
                  <a:lnTo>
                    <a:pt x="416" y="133"/>
                  </a:lnTo>
                  <a:lnTo>
                    <a:pt x="421" y="135"/>
                  </a:lnTo>
                  <a:lnTo>
                    <a:pt x="423" y="133"/>
                  </a:lnTo>
                  <a:lnTo>
                    <a:pt x="425" y="135"/>
                  </a:lnTo>
                  <a:lnTo>
                    <a:pt x="428" y="138"/>
                  </a:lnTo>
                  <a:lnTo>
                    <a:pt x="430" y="138"/>
                  </a:lnTo>
                  <a:lnTo>
                    <a:pt x="430" y="138"/>
                  </a:lnTo>
                  <a:lnTo>
                    <a:pt x="435" y="140"/>
                  </a:lnTo>
                  <a:lnTo>
                    <a:pt x="437" y="142"/>
                  </a:lnTo>
                  <a:lnTo>
                    <a:pt x="437" y="142"/>
                  </a:lnTo>
                  <a:lnTo>
                    <a:pt x="442" y="147"/>
                  </a:lnTo>
                  <a:lnTo>
                    <a:pt x="444" y="149"/>
                  </a:lnTo>
                  <a:lnTo>
                    <a:pt x="444" y="149"/>
                  </a:lnTo>
                  <a:lnTo>
                    <a:pt x="447" y="149"/>
                  </a:lnTo>
                  <a:lnTo>
                    <a:pt x="447" y="149"/>
                  </a:lnTo>
                  <a:lnTo>
                    <a:pt x="447" y="152"/>
                  </a:lnTo>
                  <a:lnTo>
                    <a:pt x="449" y="154"/>
                  </a:lnTo>
                  <a:lnTo>
                    <a:pt x="449" y="156"/>
                  </a:lnTo>
                  <a:lnTo>
                    <a:pt x="449" y="159"/>
                  </a:lnTo>
                  <a:lnTo>
                    <a:pt x="451" y="159"/>
                  </a:lnTo>
                  <a:lnTo>
                    <a:pt x="454" y="161"/>
                  </a:lnTo>
                  <a:lnTo>
                    <a:pt x="456" y="164"/>
                  </a:lnTo>
                  <a:lnTo>
                    <a:pt x="461" y="164"/>
                  </a:lnTo>
                  <a:lnTo>
                    <a:pt x="461" y="164"/>
                  </a:lnTo>
                  <a:lnTo>
                    <a:pt x="463" y="166"/>
                  </a:lnTo>
                  <a:lnTo>
                    <a:pt x="463" y="166"/>
                  </a:lnTo>
                  <a:lnTo>
                    <a:pt x="466" y="166"/>
                  </a:lnTo>
                  <a:lnTo>
                    <a:pt x="468" y="166"/>
                  </a:lnTo>
                  <a:lnTo>
                    <a:pt x="470" y="166"/>
                  </a:lnTo>
                  <a:lnTo>
                    <a:pt x="470" y="168"/>
                  </a:lnTo>
                  <a:lnTo>
                    <a:pt x="473" y="171"/>
                  </a:lnTo>
                  <a:lnTo>
                    <a:pt x="473" y="173"/>
                  </a:lnTo>
                  <a:lnTo>
                    <a:pt x="473" y="175"/>
                  </a:lnTo>
                  <a:lnTo>
                    <a:pt x="470" y="178"/>
                  </a:lnTo>
                  <a:lnTo>
                    <a:pt x="473" y="180"/>
                  </a:lnTo>
                  <a:lnTo>
                    <a:pt x="473" y="180"/>
                  </a:lnTo>
                  <a:lnTo>
                    <a:pt x="473" y="183"/>
                  </a:lnTo>
                  <a:lnTo>
                    <a:pt x="473" y="185"/>
                  </a:lnTo>
                  <a:lnTo>
                    <a:pt x="475" y="185"/>
                  </a:lnTo>
                  <a:lnTo>
                    <a:pt x="477" y="185"/>
                  </a:lnTo>
                  <a:lnTo>
                    <a:pt x="477" y="185"/>
                  </a:lnTo>
                  <a:lnTo>
                    <a:pt x="484" y="192"/>
                  </a:lnTo>
                  <a:lnTo>
                    <a:pt x="487" y="192"/>
                  </a:lnTo>
                  <a:lnTo>
                    <a:pt x="492" y="192"/>
                  </a:lnTo>
                  <a:lnTo>
                    <a:pt x="494" y="194"/>
                  </a:lnTo>
                  <a:lnTo>
                    <a:pt x="496" y="197"/>
                  </a:lnTo>
                  <a:lnTo>
                    <a:pt x="499" y="199"/>
                  </a:lnTo>
                  <a:lnTo>
                    <a:pt x="501" y="204"/>
                  </a:lnTo>
                  <a:lnTo>
                    <a:pt x="501" y="204"/>
                  </a:lnTo>
                  <a:lnTo>
                    <a:pt x="503" y="206"/>
                  </a:lnTo>
                  <a:lnTo>
                    <a:pt x="503" y="206"/>
                  </a:lnTo>
                  <a:lnTo>
                    <a:pt x="503" y="209"/>
                  </a:lnTo>
                  <a:lnTo>
                    <a:pt x="503" y="209"/>
                  </a:lnTo>
                  <a:lnTo>
                    <a:pt x="506" y="209"/>
                  </a:lnTo>
                  <a:lnTo>
                    <a:pt x="508" y="211"/>
                  </a:lnTo>
                  <a:lnTo>
                    <a:pt x="510" y="211"/>
                  </a:lnTo>
                  <a:lnTo>
                    <a:pt x="513" y="211"/>
                  </a:lnTo>
                  <a:lnTo>
                    <a:pt x="513" y="211"/>
                  </a:lnTo>
                  <a:lnTo>
                    <a:pt x="515" y="213"/>
                  </a:lnTo>
                  <a:lnTo>
                    <a:pt x="515" y="213"/>
                  </a:lnTo>
                  <a:lnTo>
                    <a:pt x="513" y="216"/>
                  </a:lnTo>
                  <a:lnTo>
                    <a:pt x="515" y="218"/>
                  </a:lnTo>
                  <a:lnTo>
                    <a:pt x="515" y="218"/>
                  </a:lnTo>
                  <a:lnTo>
                    <a:pt x="518" y="218"/>
                  </a:lnTo>
                  <a:lnTo>
                    <a:pt x="518" y="218"/>
                  </a:lnTo>
                  <a:lnTo>
                    <a:pt x="518" y="220"/>
                  </a:lnTo>
                  <a:lnTo>
                    <a:pt x="518" y="220"/>
                  </a:lnTo>
                  <a:lnTo>
                    <a:pt x="520" y="220"/>
                  </a:lnTo>
                  <a:lnTo>
                    <a:pt x="522" y="220"/>
                  </a:lnTo>
                  <a:lnTo>
                    <a:pt x="522" y="220"/>
                  </a:lnTo>
                  <a:lnTo>
                    <a:pt x="525" y="220"/>
                  </a:lnTo>
                  <a:lnTo>
                    <a:pt x="525" y="220"/>
                  </a:lnTo>
                  <a:lnTo>
                    <a:pt x="529" y="218"/>
                  </a:lnTo>
                  <a:lnTo>
                    <a:pt x="529" y="218"/>
                  </a:lnTo>
                  <a:lnTo>
                    <a:pt x="532" y="218"/>
                  </a:lnTo>
                  <a:lnTo>
                    <a:pt x="534" y="220"/>
                  </a:lnTo>
                  <a:lnTo>
                    <a:pt x="536" y="220"/>
                  </a:lnTo>
                  <a:lnTo>
                    <a:pt x="539" y="218"/>
                  </a:lnTo>
                  <a:lnTo>
                    <a:pt x="539" y="218"/>
                  </a:lnTo>
                  <a:lnTo>
                    <a:pt x="541" y="220"/>
                  </a:lnTo>
                  <a:lnTo>
                    <a:pt x="541" y="220"/>
                  </a:lnTo>
                  <a:lnTo>
                    <a:pt x="541" y="218"/>
                  </a:lnTo>
                  <a:lnTo>
                    <a:pt x="544" y="218"/>
                  </a:lnTo>
                  <a:lnTo>
                    <a:pt x="544" y="220"/>
                  </a:lnTo>
                  <a:lnTo>
                    <a:pt x="546" y="223"/>
                  </a:lnTo>
                  <a:lnTo>
                    <a:pt x="546" y="223"/>
                  </a:lnTo>
                  <a:lnTo>
                    <a:pt x="548" y="225"/>
                  </a:lnTo>
                  <a:lnTo>
                    <a:pt x="546" y="225"/>
                  </a:lnTo>
                  <a:lnTo>
                    <a:pt x="548" y="227"/>
                  </a:lnTo>
                  <a:lnTo>
                    <a:pt x="553" y="230"/>
                  </a:lnTo>
                  <a:lnTo>
                    <a:pt x="553" y="230"/>
                  </a:lnTo>
                  <a:lnTo>
                    <a:pt x="553" y="235"/>
                  </a:lnTo>
                  <a:lnTo>
                    <a:pt x="553" y="237"/>
                  </a:lnTo>
                  <a:lnTo>
                    <a:pt x="553" y="237"/>
                  </a:lnTo>
                  <a:lnTo>
                    <a:pt x="553" y="237"/>
                  </a:lnTo>
                  <a:lnTo>
                    <a:pt x="555" y="239"/>
                  </a:lnTo>
                  <a:lnTo>
                    <a:pt x="555" y="239"/>
                  </a:lnTo>
                  <a:lnTo>
                    <a:pt x="555" y="242"/>
                  </a:lnTo>
                  <a:lnTo>
                    <a:pt x="555" y="244"/>
                  </a:lnTo>
                  <a:lnTo>
                    <a:pt x="562" y="249"/>
                  </a:lnTo>
                  <a:lnTo>
                    <a:pt x="562" y="249"/>
                  </a:lnTo>
                  <a:lnTo>
                    <a:pt x="562" y="249"/>
                  </a:lnTo>
                  <a:lnTo>
                    <a:pt x="565" y="249"/>
                  </a:lnTo>
                  <a:lnTo>
                    <a:pt x="567" y="249"/>
                  </a:lnTo>
                  <a:lnTo>
                    <a:pt x="567" y="251"/>
                  </a:lnTo>
                  <a:lnTo>
                    <a:pt x="567" y="251"/>
                  </a:lnTo>
                  <a:lnTo>
                    <a:pt x="570" y="258"/>
                  </a:lnTo>
                  <a:lnTo>
                    <a:pt x="570" y="258"/>
                  </a:lnTo>
                  <a:lnTo>
                    <a:pt x="570" y="263"/>
                  </a:lnTo>
                  <a:lnTo>
                    <a:pt x="567" y="261"/>
                  </a:lnTo>
                  <a:lnTo>
                    <a:pt x="565" y="258"/>
                  </a:lnTo>
                  <a:lnTo>
                    <a:pt x="565" y="261"/>
                  </a:lnTo>
                  <a:lnTo>
                    <a:pt x="565" y="263"/>
                  </a:lnTo>
                  <a:lnTo>
                    <a:pt x="567" y="265"/>
                  </a:lnTo>
                  <a:lnTo>
                    <a:pt x="567" y="265"/>
                  </a:lnTo>
                  <a:lnTo>
                    <a:pt x="567" y="268"/>
                  </a:lnTo>
                  <a:lnTo>
                    <a:pt x="570" y="268"/>
                  </a:lnTo>
                  <a:lnTo>
                    <a:pt x="570" y="268"/>
                  </a:lnTo>
                  <a:lnTo>
                    <a:pt x="570" y="268"/>
                  </a:lnTo>
                  <a:lnTo>
                    <a:pt x="572" y="272"/>
                  </a:lnTo>
                  <a:lnTo>
                    <a:pt x="572" y="272"/>
                  </a:lnTo>
                  <a:lnTo>
                    <a:pt x="572" y="275"/>
                  </a:lnTo>
                  <a:lnTo>
                    <a:pt x="572" y="275"/>
                  </a:lnTo>
                  <a:lnTo>
                    <a:pt x="572" y="277"/>
                  </a:lnTo>
                  <a:lnTo>
                    <a:pt x="572" y="277"/>
                  </a:lnTo>
                  <a:lnTo>
                    <a:pt x="572" y="277"/>
                  </a:lnTo>
                  <a:lnTo>
                    <a:pt x="572" y="280"/>
                  </a:lnTo>
                  <a:lnTo>
                    <a:pt x="572" y="280"/>
                  </a:lnTo>
                  <a:lnTo>
                    <a:pt x="572" y="282"/>
                  </a:lnTo>
                  <a:lnTo>
                    <a:pt x="572" y="294"/>
                  </a:lnTo>
                  <a:lnTo>
                    <a:pt x="572" y="296"/>
                  </a:lnTo>
                  <a:lnTo>
                    <a:pt x="572" y="298"/>
                  </a:lnTo>
                  <a:lnTo>
                    <a:pt x="572" y="306"/>
                  </a:lnTo>
                  <a:lnTo>
                    <a:pt x="572" y="310"/>
                  </a:lnTo>
                  <a:lnTo>
                    <a:pt x="572" y="310"/>
                  </a:lnTo>
                  <a:lnTo>
                    <a:pt x="572" y="310"/>
                  </a:lnTo>
                  <a:lnTo>
                    <a:pt x="570" y="313"/>
                  </a:lnTo>
                  <a:lnTo>
                    <a:pt x="567" y="325"/>
                  </a:lnTo>
                  <a:lnTo>
                    <a:pt x="570" y="322"/>
                  </a:lnTo>
                  <a:lnTo>
                    <a:pt x="570" y="322"/>
                  </a:lnTo>
                  <a:lnTo>
                    <a:pt x="570" y="322"/>
                  </a:lnTo>
                  <a:lnTo>
                    <a:pt x="570" y="325"/>
                  </a:lnTo>
                  <a:lnTo>
                    <a:pt x="570" y="327"/>
                  </a:lnTo>
                  <a:lnTo>
                    <a:pt x="567" y="329"/>
                  </a:lnTo>
                  <a:lnTo>
                    <a:pt x="567" y="334"/>
                  </a:lnTo>
                  <a:lnTo>
                    <a:pt x="567" y="334"/>
                  </a:lnTo>
                  <a:lnTo>
                    <a:pt x="565" y="336"/>
                  </a:lnTo>
                  <a:lnTo>
                    <a:pt x="565" y="336"/>
                  </a:lnTo>
                  <a:lnTo>
                    <a:pt x="565" y="339"/>
                  </a:lnTo>
                  <a:lnTo>
                    <a:pt x="565" y="341"/>
                  </a:lnTo>
                  <a:lnTo>
                    <a:pt x="565" y="341"/>
                  </a:lnTo>
                  <a:lnTo>
                    <a:pt x="567" y="346"/>
                  </a:lnTo>
                  <a:lnTo>
                    <a:pt x="567" y="348"/>
                  </a:lnTo>
                  <a:lnTo>
                    <a:pt x="570" y="348"/>
                  </a:lnTo>
                  <a:lnTo>
                    <a:pt x="567" y="351"/>
                  </a:lnTo>
                  <a:lnTo>
                    <a:pt x="567" y="351"/>
                  </a:lnTo>
                  <a:lnTo>
                    <a:pt x="567" y="355"/>
                  </a:lnTo>
                  <a:lnTo>
                    <a:pt x="567" y="367"/>
                  </a:lnTo>
                  <a:lnTo>
                    <a:pt x="565" y="377"/>
                  </a:lnTo>
                  <a:lnTo>
                    <a:pt x="565" y="374"/>
                  </a:lnTo>
                  <a:lnTo>
                    <a:pt x="565" y="372"/>
                  </a:lnTo>
                  <a:lnTo>
                    <a:pt x="565" y="372"/>
                  </a:lnTo>
                  <a:lnTo>
                    <a:pt x="565" y="370"/>
                  </a:lnTo>
                  <a:lnTo>
                    <a:pt x="565" y="370"/>
                  </a:lnTo>
                  <a:lnTo>
                    <a:pt x="562" y="372"/>
                  </a:lnTo>
                  <a:lnTo>
                    <a:pt x="562" y="374"/>
                  </a:lnTo>
                  <a:lnTo>
                    <a:pt x="562" y="377"/>
                  </a:lnTo>
                  <a:lnTo>
                    <a:pt x="562" y="379"/>
                  </a:lnTo>
                  <a:lnTo>
                    <a:pt x="565" y="381"/>
                  </a:lnTo>
                  <a:lnTo>
                    <a:pt x="565" y="384"/>
                  </a:lnTo>
                  <a:lnTo>
                    <a:pt x="567" y="386"/>
                  </a:lnTo>
                  <a:lnTo>
                    <a:pt x="574" y="393"/>
                  </a:lnTo>
                  <a:lnTo>
                    <a:pt x="577" y="396"/>
                  </a:lnTo>
                  <a:lnTo>
                    <a:pt x="579" y="398"/>
                  </a:lnTo>
                  <a:lnTo>
                    <a:pt x="579" y="400"/>
                  </a:lnTo>
                  <a:lnTo>
                    <a:pt x="581" y="403"/>
                  </a:lnTo>
                  <a:lnTo>
                    <a:pt x="581" y="403"/>
                  </a:lnTo>
                  <a:lnTo>
                    <a:pt x="581" y="400"/>
                  </a:lnTo>
                  <a:lnTo>
                    <a:pt x="581" y="398"/>
                  </a:lnTo>
                  <a:lnTo>
                    <a:pt x="579" y="396"/>
                  </a:lnTo>
                  <a:lnTo>
                    <a:pt x="577" y="393"/>
                  </a:lnTo>
                  <a:lnTo>
                    <a:pt x="570" y="386"/>
                  </a:lnTo>
                  <a:lnTo>
                    <a:pt x="567" y="386"/>
                  </a:lnTo>
                  <a:lnTo>
                    <a:pt x="570" y="384"/>
                  </a:lnTo>
                  <a:lnTo>
                    <a:pt x="572" y="384"/>
                  </a:lnTo>
                  <a:lnTo>
                    <a:pt x="577" y="388"/>
                  </a:lnTo>
                  <a:lnTo>
                    <a:pt x="579" y="388"/>
                  </a:lnTo>
                  <a:lnTo>
                    <a:pt x="581" y="393"/>
                  </a:lnTo>
                  <a:lnTo>
                    <a:pt x="581" y="393"/>
                  </a:lnTo>
                  <a:lnTo>
                    <a:pt x="584" y="393"/>
                  </a:lnTo>
                  <a:lnTo>
                    <a:pt x="584" y="393"/>
                  </a:lnTo>
                  <a:lnTo>
                    <a:pt x="584" y="396"/>
                  </a:lnTo>
                  <a:lnTo>
                    <a:pt x="586" y="398"/>
                  </a:lnTo>
                  <a:lnTo>
                    <a:pt x="586" y="398"/>
                  </a:lnTo>
                  <a:lnTo>
                    <a:pt x="586" y="398"/>
                  </a:lnTo>
                  <a:lnTo>
                    <a:pt x="589" y="398"/>
                  </a:lnTo>
                  <a:lnTo>
                    <a:pt x="591" y="396"/>
                  </a:lnTo>
                  <a:lnTo>
                    <a:pt x="591" y="393"/>
                  </a:lnTo>
                  <a:lnTo>
                    <a:pt x="591" y="391"/>
                  </a:lnTo>
                  <a:lnTo>
                    <a:pt x="591" y="391"/>
                  </a:lnTo>
                  <a:lnTo>
                    <a:pt x="591" y="386"/>
                  </a:lnTo>
                  <a:lnTo>
                    <a:pt x="591" y="386"/>
                  </a:lnTo>
                  <a:lnTo>
                    <a:pt x="591" y="384"/>
                  </a:lnTo>
                  <a:lnTo>
                    <a:pt x="593" y="381"/>
                  </a:lnTo>
                  <a:lnTo>
                    <a:pt x="593" y="381"/>
                  </a:lnTo>
                  <a:lnTo>
                    <a:pt x="593" y="379"/>
                  </a:lnTo>
                  <a:lnTo>
                    <a:pt x="591" y="377"/>
                  </a:lnTo>
                  <a:lnTo>
                    <a:pt x="591" y="377"/>
                  </a:lnTo>
                  <a:lnTo>
                    <a:pt x="593" y="374"/>
                  </a:lnTo>
                  <a:lnTo>
                    <a:pt x="596" y="372"/>
                  </a:lnTo>
                  <a:lnTo>
                    <a:pt x="591" y="374"/>
                  </a:lnTo>
                  <a:lnTo>
                    <a:pt x="586" y="372"/>
                  </a:lnTo>
                  <a:lnTo>
                    <a:pt x="581" y="370"/>
                  </a:lnTo>
                  <a:lnTo>
                    <a:pt x="577" y="370"/>
                  </a:lnTo>
                  <a:lnTo>
                    <a:pt x="579" y="367"/>
                  </a:lnTo>
                  <a:lnTo>
                    <a:pt x="584" y="365"/>
                  </a:lnTo>
                  <a:lnTo>
                    <a:pt x="584" y="362"/>
                  </a:lnTo>
                  <a:lnTo>
                    <a:pt x="581" y="365"/>
                  </a:lnTo>
                  <a:lnTo>
                    <a:pt x="579" y="365"/>
                  </a:lnTo>
                  <a:lnTo>
                    <a:pt x="579" y="362"/>
                  </a:lnTo>
                  <a:lnTo>
                    <a:pt x="579" y="362"/>
                  </a:lnTo>
                  <a:lnTo>
                    <a:pt x="579" y="362"/>
                  </a:lnTo>
                  <a:lnTo>
                    <a:pt x="579" y="360"/>
                  </a:lnTo>
                  <a:lnTo>
                    <a:pt x="579" y="360"/>
                  </a:lnTo>
                  <a:lnTo>
                    <a:pt x="579" y="358"/>
                  </a:lnTo>
                  <a:lnTo>
                    <a:pt x="579" y="358"/>
                  </a:lnTo>
                  <a:lnTo>
                    <a:pt x="579" y="355"/>
                  </a:lnTo>
                  <a:lnTo>
                    <a:pt x="584" y="360"/>
                  </a:lnTo>
                  <a:lnTo>
                    <a:pt x="584" y="358"/>
                  </a:lnTo>
                  <a:lnTo>
                    <a:pt x="584" y="358"/>
                  </a:lnTo>
                  <a:lnTo>
                    <a:pt x="584" y="358"/>
                  </a:lnTo>
                  <a:lnTo>
                    <a:pt x="584" y="358"/>
                  </a:lnTo>
                  <a:lnTo>
                    <a:pt x="586" y="360"/>
                  </a:lnTo>
                  <a:lnTo>
                    <a:pt x="589" y="360"/>
                  </a:lnTo>
                  <a:lnTo>
                    <a:pt x="589" y="362"/>
                  </a:lnTo>
                  <a:lnTo>
                    <a:pt x="589" y="362"/>
                  </a:lnTo>
                  <a:lnTo>
                    <a:pt x="589" y="365"/>
                  </a:lnTo>
                  <a:lnTo>
                    <a:pt x="591" y="362"/>
                  </a:lnTo>
                  <a:lnTo>
                    <a:pt x="593" y="362"/>
                  </a:lnTo>
                  <a:lnTo>
                    <a:pt x="596" y="365"/>
                  </a:lnTo>
                  <a:lnTo>
                    <a:pt x="598" y="367"/>
                  </a:lnTo>
                  <a:lnTo>
                    <a:pt x="598" y="374"/>
                  </a:lnTo>
                  <a:lnTo>
                    <a:pt x="598" y="377"/>
                  </a:lnTo>
                  <a:lnTo>
                    <a:pt x="600" y="379"/>
                  </a:lnTo>
                  <a:lnTo>
                    <a:pt x="600" y="379"/>
                  </a:lnTo>
                  <a:lnTo>
                    <a:pt x="605" y="379"/>
                  </a:lnTo>
                  <a:lnTo>
                    <a:pt x="605" y="377"/>
                  </a:lnTo>
                  <a:lnTo>
                    <a:pt x="605" y="377"/>
                  </a:lnTo>
                  <a:lnTo>
                    <a:pt x="605" y="374"/>
                  </a:lnTo>
                  <a:lnTo>
                    <a:pt x="603" y="370"/>
                  </a:lnTo>
                  <a:lnTo>
                    <a:pt x="603" y="367"/>
                  </a:lnTo>
                  <a:lnTo>
                    <a:pt x="605" y="367"/>
                  </a:lnTo>
                  <a:lnTo>
                    <a:pt x="607" y="365"/>
                  </a:lnTo>
                  <a:lnTo>
                    <a:pt x="607" y="365"/>
                  </a:lnTo>
                  <a:lnTo>
                    <a:pt x="610" y="365"/>
                  </a:lnTo>
                  <a:lnTo>
                    <a:pt x="612" y="372"/>
                  </a:lnTo>
                  <a:lnTo>
                    <a:pt x="615" y="377"/>
                  </a:lnTo>
                  <a:lnTo>
                    <a:pt x="615" y="379"/>
                  </a:lnTo>
                  <a:lnTo>
                    <a:pt x="615" y="381"/>
                  </a:lnTo>
                  <a:lnTo>
                    <a:pt x="612" y="384"/>
                  </a:lnTo>
                  <a:lnTo>
                    <a:pt x="612" y="386"/>
                  </a:lnTo>
                  <a:lnTo>
                    <a:pt x="607" y="388"/>
                  </a:lnTo>
                  <a:lnTo>
                    <a:pt x="607" y="391"/>
                  </a:lnTo>
                  <a:lnTo>
                    <a:pt x="607" y="393"/>
                  </a:lnTo>
                  <a:lnTo>
                    <a:pt x="607" y="393"/>
                  </a:lnTo>
                  <a:lnTo>
                    <a:pt x="605" y="396"/>
                  </a:lnTo>
                  <a:lnTo>
                    <a:pt x="605" y="396"/>
                  </a:lnTo>
                  <a:lnTo>
                    <a:pt x="605" y="398"/>
                  </a:lnTo>
                  <a:lnTo>
                    <a:pt x="605" y="398"/>
                  </a:lnTo>
                  <a:lnTo>
                    <a:pt x="603" y="400"/>
                  </a:lnTo>
                  <a:lnTo>
                    <a:pt x="600" y="403"/>
                  </a:lnTo>
                  <a:lnTo>
                    <a:pt x="600" y="407"/>
                  </a:lnTo>
                  <a:lnTo>
                    <a:pt x="600" y="410"/>
                  </a:lnTo>
                  <a:lnTo>
                    <a:pt x="598" y="410"/>
                  </a:lnTo>
                  <a:lnTo>
                    <a:pt x="598" y="412"/>
                  </a:lnTo>
                  <a:lnTo>
                    <a:pt x="598" y="412"/>
                  </a:lnTo>
                  <a:lnTo>
                    <a:pt x="598" y="414"/>
                  </a:lnTo>
                  <a:lnTo>
                    <a:pt x="598" y="412"/>
                  </a:lnTo>
                  <a:lnTo>
                    <a:pt x="600" y="412"/>
                  </a:lnTo>
                  <a:lnTo>
                    <a:pt x="600" y="414"/>
                  </a:lnTo>
                  <a:lnTo>
                    <a:pt x="598" y="414"/>
                  </a:lnTo>
                  <a:lnTo>
                    <a:pt x="596" y="417"/>
                  </a:lnTo>
                  <a:lnTo>
                    <a:pt x="593" y="417"/>
                  </a:lnTo>
                  <a:lnTo>
                    <a:pt x="596" y="417"/>
                  </a:lnTo>
                  <a:lnTo>
                    <a:pt x="598" y="419"/>
                  </a:lnTo>
                  <a:lnTo>
                    <a:pt x="598" y="419"/>
                  </a:lnTo>
                  <a:lnTo>
                    <a:pt x="600" y="419"/>
                  </a:lnTo>
                  <a:lnTo>
                    <a:pt x="598" y="419"/>
                  </a:lnTo>
                  <a:lnTo>
                    <a:pt x="593" y="419"/>
                  </a:lnTo>
                  <a:lnTo>
                    <a:pt x="591" y="419"/>
                  </a:lnTo>
                  <a:lnTo>
                    <a:pt x="591" y="422"/>
                  </a:lnTo>
                  <a:lnTo>
                    <a:pt x="591" y="422"/>
                  </a:lnTo>
                  <a:lnTo>
                    <a:pt x="591" y="422"/>
                  </a:lnTo>
                  <a:lnTo>
                    <a:pt x="593" y="422"/>
                  </a:lnTo>
                  <a:lnTo>
                    <a:pt x="593" y="422"/>
                  </a:lnTo>
                  <a:lnTo>
                    <a:pt x="593" y="422"/>
                  </a:lnTo>
                  <a:lnTo>
                    <a:pt x="593" y="422"/>
                  </a:lnTo>
                  <a:lnTo>
                    <a:pt x="593" y="424"/>
                  </a:lnTo>
                  <a:lnTo>
                    <a:pt x="593" y="424"/>
                  </a:lnTo>
                  <a:lnTo>
                    <a:pt x="593" y="426"/>
                  </a:lnTo>
                  <a:lnTo>
                    <a:pt x="591" y="424"/>
                  </a:lnTo>
                  <a:lnTo>
                    <a:pt x="589" y="424"/>
                  </a:lnTo>
                  <a:lnTo>
                    <a:pt x="586" y="424"/>
                  </a:lnTo>
                  <a:lnTo>
                    <a:pt x="586" y="422"/>
                  </a:lnTo>
                  <a:lnTo>
                    <a:pt x="584" y="419"/>
                  </a:lnTo>
                  <a:lnTo>
                    <a:pt x="584" y="419"/>
                  </a:lnTo>
                  <a:lnTo>
                    <a:pt x="584" y="422"/>
                  </a:lnTo>
                  <a:lnTo>
                    <a:pt x="586" y="426"/>
                  </a:lnTo>
                  <a:lnTo>
                    <a:pt x="589" y="426"/>
                  </a:lnTo>
                  <a:lnTo>
                    <a:pt x="591" y="429"/>
                  </a:lnTo>
                  <a:lnTo>
                    <a:pt x="596" y="429"/>
                  </a:lnTo>
                  <a:lnTo>
                    <a:pt x="600" y="431"/>
                  </a:lnTo>
                  <a:lnTo>
                    <a:pt x="603" y="431"/>
                  </a:lnTo>
                  <a:lnTo>
                    <a:pt x="603" y="433"/>
                  </a:lnTo>
                  <a:lnTo>
                    <a:pt x="605" y="438"/>
                  </a:lnTo>
                  <a:lnTo>
                    <a:pt x="607" y="443"/>
                  </a:lnTo>
                  <a:lnTo>
                    <a:pt x="610" y="445"/>
                  </a:lnTo>
                  <a:lnTo>
                    <a:pt x="607" y="445"/>
                  </a:lnTo>
                  <a:lnTo>
                    <a:pt x="607" y="445"/>
                  </a:lnTo>
                  <a:lnTo>
                    <a:pt x="607" y="445"/>
                  </a:lnTo>
                  <a:lnTo>
                    <a:pt x="607" y="445"/>
                  </a:lnTo>
                  <a:lnTo>
                    <a:pt x="607" y="445"/>
                  </a:lnTo>
                  <a:lnTo>
                    <a:pt x="607" y="448"/>
                  </a:lnTo>
                  <a:lnTo>
                    <a:pt x="610" y="450"/>
                  </a:lnTo>
                  <a:lnTo>
                    <a:pt x="610" y="452"/>
                  </a:lnTo>
                  <a:lnTo>
                    <a:pt x="612" y="455"/>
                  </a:lnTo>
                  <a:lnTo>
                    <a:pt x="615" y="455"/>
                  </a:lnTo>
                  <a:lnTo>
                    <a:pt x="612" y="452"/>
                  </a:lnTo>
                  <a:lnTo>
                    <a:pt x="615" y="452"/>
                  </a:lnTo>
                  <a:lnTo>
                    <a:pt x="615" y="455"/>
                  </a:lnTo>
                  <a:lnTo>
                    <a:pt x="617" y="455"/>
                  </a:lnTo>
                  <a:lnTo>
                    <a:pt x="617" y="457"/>
                  </a:lnTo>
                  <a:lnTo>
                    <a:pt x="617" y="457"/>
                  </a:lnTo>
                  <a:lnTo>
                    <a:pt x="615" y="457"/>
                  </a:lnTo>
                  <a:lnTo>
                    <a:pt x="615" y="455"/>
                  </a:lnTo>
                  <a:lnTo>
                    <a:pt x="615" y="457"/>
                  </a:lnTo>
                  <a:lnTo>
                    <a:pt x="619" y="462"/>
                  </a:lnTo>
                  <a:lnTo>
                    <a:pt x="622" y="467"/>
                  </a:lnTo>
                  <a:lnTo>
                    <a:pt x="633" y="485"/>
                  </a:lnTo>
                  <a:lnTo>
                    <a:pt x="636" y="488"/>
                  </a:lnTo>
                  <a:lnTo>
                    <a:pt x="636" y="488"/>
                  </a:lnTo>
                  <a:lnTo>
                    <a:pt x="636" y="488"/>
                  </a:lnTo>
                  <a:lnTo>
                    <a:pt x="638" y="488"/>
                  </a:lnTo>
                  <a:lnTo>
                    <a:pt x="636" y="488"/>
                  </a:lnTo>
                  <a:lnTo>
                    <a:pt x="636" y="483"/>
                  </a:lnTo>
                  <a:lnTo>
                    <a:pt x="633" y="483"/>
                  </a:lnTo>
                  <a:lnTo>
                    <a:pt x="638" y="485"/>
                  </a:lnTo>
                  <a:lnTo>
                    <a:pt x="643" y="495"/>
                  </a:lnTo>
                  <a:lnTo>
                    <a:pt x="645" y="497"/>
                  </a:lnTo>
                  <a:lnTo>
                    <a:pt x="648" y="497"/>
                  </a:lnTo>
                  <a:lnTo>
                    <a:pt x="648" y="497"/>
                  </a:lnTo>
                  <a:lnTo>
                    <a:pt x="650" y="497"/>
                  </a:lnTo>
                  <a:lnTo>
                    <a:pt x="650" y="497"/>
                  </a:lnTo>
                  <a:lnTo>
                    <a:pt x="652" y="497"/>
                  </a:lnTo>
                  <a:lnTo>
                    <a:pt x="652" y="497"/>
                  </a:lnTo>
                  <a:lnTo>
                    <a:pt x="652" y="497"/>
                  </a:lnTo>
                  <a:lnTo>
                    <a:pt x="655" y="497"/>
                  </a:lnTo>
                  <a:lnTo>
                    <a:pt x="655" y="497"/>
                  </a:lnTo>
                  <a:lnTo>
                    <a:pt x="655" y="497"/>
                  </a:lnTo>
                  <a:lnTo>
                    <a:pt x="655" y="497"/>
                  </a:lnTo>
                  <a:lnTo>
                    <a:pt x="657" y="497"/>
                  </a:lnTo>
                  <a:lnTo>
                    <a:pt x="657" y="500"/>
                  </a:lnTo>
                  <a:lnTo>
                    <a:pt x="657" y="497"/>
                  </a:lnTo>
                  <a:lnTo>
                    <a:pt x="657" y="497"/>
                  </a:lnTo>
                  <a:lnTo>
                    <a:pt x="657" y="495"/>
                  </a:lnTo>
                  <a:lnTo>
                    <a:pt x="657" y="495"/>
                  </a:lnTo>
                  <a:lnTo>
                    <a:pt x="659" y="497"/>
                  </a:lnTo>
                  <a:lnTo>
                    <a:pt x="659" y="500"/>
                  </a:lnTo>
                  <a:lnTo>
                    <a:pt x="662" y="500"/>
                  </a:lnTo>
                  <a:lnTo>
                    <a:pt x="662" y="497"/>
                  </a:lnTo>
                  <a:lnTo>
                    <a:pt x="662" y="495"/>
                  </a:lnTo>
                  <a:lnTo>
                    <a:pt x="659" y="490"/>
                  </a:lnTo>
                  <a:lnTo>
                    <a:pt x="657" y="485"/>
                  </a:lnTo>
                  <a:lnTo>
                    <a:pt x="657" y="485"/>
                  </a:lnTo>
                  <a:lnTo>
                    <a:pt x="655" y="485"/>
                  </a:lnTo>
                  <a:lnTo>
                    <a:pt x="652" y="481"/>
                  </a:lnTo>
                  <a:lnTo>
                    <a:pt x="652" y="481"/>
                  </a:lnTo>
                  <a:lnTo>
                    <a:pt x="650" y="481"/>
                  </a:lnTo>
                  <a:lnTo>
                    <a:pt x="650" y="481"/>
                  </a:lnTo>
                  <a:lnTo>
                    <a:pt x="645" y="476"/>
                  </a:lnTo>
                  <a:lnTo>
                    <a:pt x="645" y="476"/>
                  </a:lnTo>
                  <a:lnTo>
                    <a:pt x="643" y="474"/>
                  </a:lnTo>
                  <a:lnTo>
                    <a:pt x="645" y="474"/>
                  </a:lnTo>
                  <a:lnTo>
                    <a:pt x="648" y="476"/>
                  </a:lnTo>
                  <a:lnTo>
                    <a:pt x="650" y="478"/>
                  </a:lnTo>
                  <a:lnTo>
                    <a:pt x="652" y="478"/>
                  </a:lnTo>
                  <a:lnTo>
                    <a:pt x="655" y="478"/>
                  </a:lnTo>
                  <a:lnTo>
                    <a:pt x="655" y="478"/>
                  </a:lnTo>
                  <a:lnTo>
                    <a:pt x="655" y="481"/>
                  </a:lnTo>
                  <a:lnTo>
                    <a:pt x="657" y="481"/>
                  </a:lnTo>
                  <a:lnTo>
                    <a:pt x="659" y="483"/>
                  </a:lnTo>
                  <a:lnTo>
                    <a:pt x="659" y="483"/>
                  </a:lnTo>
                  <a:lnTo>
                    <a:pt x="659" y="481"/>
                  </a:lnTo>
                  <a:lnTo>
                    <a:pt x="662" y="481"/>
                  </a:lnTo>
                  <a:lnTo>
                    <a:pt x="662" y="481"/>
                  </a:lnTo>
                  <a:lnTo>
                    <a:pt x="662" y="478"/>
                  </a:lnTo>
                  <a:lnTo>
                    <a:pt x="664" y="478"/>
                  </a:lnTo>
                  <a:lnTo>
                    <a:pt x="667" y="478"/>
                  </a:lnTo>
                  <a:lnTo>
                    <a:pt x="669" y="476"/>
                  </a:lnTo>
                  <a:lnTo>
                    <a:pt x="674" y="474"/>
                  </a:lnTo>
                  <a:lnTo>
                    <a:pt x="676" y="471"/>
                  </a:lnTo>
                  <a:lnTo>
                    <a:pt x="676" y="471"/>
                  </a:lnTo>
                  <a:lnTo>
                    <a:pt x="676" y="476"/>
                  </a:lnTo>
                  <a:lnTo>
                    <a:pt x="676" y="476"/>
                  </a:lnTo>
                  <a:lnTo>
                    <a:pt x="674" y="476"/>
                  </a:lnTo>
                  <a:lnTo>
                    <a:pt x="671" y="478"/>
                  </a:lnTo>
                  <a:lnTo>
                    <a:pt x="667" y="481"/>
                  </a:lnTo>
                  <a:lnTo>
                    <a:pt x="664" y="483"/>
                  </a:lnTo>
                  <a:lnTo>
                    <a:pt x="667" y="485"/>
                  </a:lnTo>
                  <a:lnTo>
                    <a:pt x="669" y="488"/>
                  </a:lnTo>
                  <a:lnTo>
                    <a:pt x="669" y="488"/>
                  </a:lnTo>
                  <a:lnTo>
                    <a:pt x="671" y="488"/>
                  </a:lnTo>
                  <a:lnTo>
                    <a:pt x="671" y="493"/>
                  </a:lnTo>
                  <a:lnTo>
                    <a:pt x="671" y="495"/>
                  </a:lnTo>
                  <a:lnTo>
                    <a:pt x="671" y="509"/>
                  </a:lnTo>
                  <a:lnTo>
                    <a:pt x="671" y="512"/>
                  </a:lnTo>
                  <a:lnTo>
                    <a:pt x="671" y="514"/>
                  </a:lnTo>
                  <a:lnTo>
                    <a:pt x="676" y="519"/>
                  </a:lnTo>
                  <a:lnTo>
                    <a:pt x="676" y="519"/>
                  </a:lnTo>
                  <a:lnTo>
                    <a:pt x="676" y="523"/>
                  </a:lnTo>
                  <a:lnTo>
                    <a:pt x="676" y="523"/>
                  </a:lnTo>
                  <a:lnTo>
                    <a:pt x="676" y="526"/>
                  </a:lnTo>
                  <a:lnTo>
                    <a:pt x="678" y="528"/>
                  </a:lnTo>
                  <a:lnTo>
                    <a:pt x="678" y="530"/>
                  </a:lnTo>
                  <a:lnTo>
                    <a:pt x="681" y="530"/>
                  </a:lnTo>
                  <a:lnTo>
                    <a:pt x="683" y="528"/>
                  </a:lnTo>
                  <a:lnTo>
                    <a:pt x="683" y="526"/>
                  </a:lnTo>
                  <a:lnTo>
                    <a:pt x="685" y="528"/>
                  </a:lnTo>
                  <a:lnTo>
                    <a:pt x="685" y="528"/>
                  </a:lnTo>
                  <a:lnTo>
                    <a:pt x="688" y="526"/>
                  </a:lnTo>
                  <a:lnTo>
                    <a:pt x="688" y="526"/>
                  </a:lnTo>
                  <a:lnTo>
                    <a:pt x="688" y="526"/>
                  </a:lnTo>
                  <a:lnTo>
                    <a:pt x="690" y="516"/>
                  </a:lnTo>
                  <a:lnTo>
                    <a:pt x="693" y="514"/>
                  </a:lnTo>
                  <a:lnTo>
                    <a:pt x="695" y="509"/>
                  </a:lnTo>
                  <a:lnTo>
                    <a:pt x="697" y="507"/>
                  </a:lnTo>
                  <a:lnTo>
                    <a:pt x="697" y="504"/>
                  </a:lnTo>
                  <a:lnTo>
                    <a:pt x="700" y="504"/>
                  </a:lnTo>
                  <a:lnTo>
                    <a:pt x="702" y="502"/>
                  </a:lnTo>
                  <a:lnTo>
                    <a:pt x="704" y="502"/>
                  </a:lnTo>
                  <a:lnTo>
                    <a:pt x="704" y="504"/>
                  </a:lnTo>
                  <a:lnTo>
                    <a:pt x="704" y="504"/>
                  </a:lnTo>
                  <a:lnTo>
                    <a:pt x="702" y="507"/>
                  </a:lnTo>
                  <a:lnTo>
                    <a:pt x="702" y="507"/>
                  </a:lnTo>
                  <a:lnTo>
                    <a:pt x="700" y="507"/>
                  </a:lnTo>
                  <a:lnTo>
                    <a:pt x="700" y="507"/>
                  </a:lnTo>
                  <a:lnTo>
                    <a:pt x="700" y="509"/>
                  </a:lnTo>
                  <a:lnTo>
                    <a:pt x="697" y="509"/>
                  </a:lnTo>
                  <a:lnTo>
                    <a:pt x="695" y="514"/>
                  </a:lnTo>
                  <a:lnTo>
                    <a:pt x="693" y="516"/>
                  </a:lnTo>
                  <a:lnTo>
                    <a:pt x="695" y="519"/>
                  </a:lnTo>
                  <a:lnTo>
                    <a:pt x="693" y="523"/>
                  </a:lnTo>
                  <a:lnTo>
                    <a:pt x="690" y="526"/>
                  </a:lnTo>
                  <a:lnTo>
                    <a:pt x="688" y="530"/>
                  </a:lnTo>
                  <a:lnTo>
                    <a:pt x="688" y="530"/>
                  </a:lnTo>
                  <a:lnTo>
                    <a:pt x="688" y="530"/>
                  </a:lnTo>
                  <a:lnTo>
                    <a:pt x="685" y="530"/>
                  </a:lnTo>
                  <a:lnTo>
                    <a:pt x="685" y="530"/>
                  </a:lnTo>
                  <a:lnTo>
                    <a:pt x="683" y="530"/>
                  </a:lnTo>
                  <a:lnTo>
                    <a:pt x="683" y="530"/>
                  </a:lnTo>
                  <a:lnTo>
                    <a:pt x="683" y="530"/>
                  </a:lnTo>
                  <a:lnTo>
                    <a:pt x="683" y="533"/>
                  </a:lnTo>
                  <a:lnTo>
                    <a:pt x="683" y="535"/>
                  </a:lnTo>
                  <a:lnTo>
                    <a:pt x="683" y="535"/>
                  </a:lnTo>
                  <a:lnTo>
                    <a:pt x="685" y="535"/>
                  </a:lnTo>
                  <a:lnTo>
                    <a:pt x="685" y="535"/>
                  </a:lnTo>
                  <a:lnTo>
                    <a:pt x="685" y="535"/>
                  </a:lnTo>
                  <a:lnTo>
                    <a:pt x="688" y="535"/>
                  </a:lnTo>
                  <a:lnTo>
                    <a:pt x="693" y="538"/>
                  </a:lnTo>
                  <a:lnTo>
                    <a:pt x="695" y="535"/>
                  </a:lnTo>
                  <a:lnTo>
                    <a:pt x="697" y="535"/>
                  </a:lnTo>
                  <a:lnTo>
                    <a:pt x="697" y="538"/>
                  </a:lnTo>
                  <a:lnTo>
                    <a:pt x="697" y="538"/>
                  </a:lnTo>
                  <a:lnTo>
                    <a:pt x="697" y="538"/>
                  </a:lnTo>
                  <a:lnTo>
                    <a:pt x="700" y="535"/>
                  </a:lnTo>
                  <a:lnTo>
                    <a:pt x="697" y="533"/>
                  </a:lnTo>
                  <a:lnTo>
                    <a:pt x="697" y="530"/>
                  </a:lnTo>
                  <a:lnTo>
                    <a:pt x="697" y="533"/>
                  </a:lnTo>
                  <a:lnTo>
                    <a:pt x="702" y="535"/>
                  </a:lnTo>
                  <a:lnTo>
                    <a:pt x="702" y="538"/>
                  </a:lnTo>
                  <a:lnTo>
                    <a:pt x="704" y="540"/>
                  </a:lnTo>
                  <a:lnTo>
                    <a:pt x="704" y="547"/>
                  </a:lnTo>
                  <a:lnTo>
                    <a:pt x="704" y="547"/>
                  </a:lnTo>
                  <a:lnTo>
                    <a:pt x="704" y="547"/>
                  </a:lnTo>
                  <a:lnTo>
                    <a:pt x="702" y="547"/>
                  </a:lnTo>
                  <a:lnTo>
                    <a:pt x="704" y="549"/>
                  </a:lnTo>
                  <a:lnTo>
                    <a:pt x="709" y="554"/>
                  </a:lnTo>
                  <a:lnTo>
                    <a:pt x="709" y="554"/>
                  </a:lnTo>
                  <a:lnTo>
                    <a:pt x="709" y="556"/>
                  </a:lnTo>
                  <a:lnTo>
                    <a:pt x="709" y="559"/>
                  </a:lnTo>
                  <a:lnTo>
                    <a:pt x="712" y="568"/>
                  </a:lnTo>
                  <a:lnTo>
                    <a:pt x="714" y="578"/>
                  </a:lnTo>
                  <a:lnTo>
                    <a:pt x="716" y="578"/>
                  </a:lnTo>
                  <a:lnTo>
                    <a:pt x="714" y="575"/>
                  </a:lnTo>
                  <a:lnTo>
                    <a:pt x="714" y="575"/>
                  </a:lnTo>
                  <a:lnTo>
                    <a:pt x="714" y="573"/>
                  </a:lnTo>
                  <a:lnTo>
                    <a:pt x="716" y="573"/>
                  </a:lnTo>
                  <a:lnTo>
                    <a:pt x="719" y="580"/>
                  </a:lnTo>
                  <a:lnTo>
                    <a:pt x="721" y="585"/>
                  </a:lnTo>
                  <a:lnTo>
                    <a:pt x="723" y="585"/>
                  </a:lnTo>
                  <a:lnTo>
                    <a:pt x="723" y="587"/>
                  </a:lnTo>
                  <a:lnTo>
                    <a:pt x="723" y="590"/>
                  </a:lnTo>
                  <a:lnTo>
                    <a:pt x="726" y="590"/>
                  </a:lnTo>
                  <a:lnTo>
                    <a:pt x="726" y="590"/>
                  </a:lnTo>
                  <a:lnTo>
                    <a:pt x="728" y="590"/>
                  </a:lnTo>
                  <a:lnTo>
                    <a:pt x="730" y="590"/>
                  </a:lnTo>
                  <a:lnTo>
                    <a:pt x="733" y="590"/>
                  </a:lnTo>
                  <a:lnTo>
                    <a:pt x="733" y="592"/>
                  </a:lnTo>
                  <a:lnTo>
                    <a:pt x="730" y="592"/>
                  </a:lnTo>
                  <a:lnTo>
                    <a:pt x="730" y="594"/>
                  </a:lnTo>
                  <a:lnTo>
                    <a:pt x="730" y="594"/>
                  </a:lnTo>
                  <a:lnTo>
                    <a:pt x="728" y="594"/>
                  </a:lnTo>
                  <a:lnTo>
                    <a:pt x="726" y="594"/>
                  </a:lnTo>
                  <a:lnTo>
                    <a:pt x="726" y="592"/>
                  </a:lnTo>
                  <a:lnTo>
                    <a:pt x="723" y="594"/>
                  </a:lnTo>
                  <a:lnTo>
                    <a:pt x="726" y="597"/>
                  </a:lnTo>
                  <a:lnTo>
                    <a:pt x="726" y="599"/>
                  </a:lnTo>
                  <a:lnTo>
                    <a:pt x="728" y="599"/>
                  </a:lnTo>
                  <a:lnTo>
                    <a:pt x="728" y="599"/>
                  </a:lnTo>
                  <a:lnTo>
                    <a:pt x="728" y="599"/>
                  </a:lnTo>
                  <a:lnTo>
                    <a:pt x="728" y="599"/>
                  </a:lnTo>
                  <a:lnTo>
                    <a:pt x="728" y="599"/>
                  </a:lnTo>
                  <a:lnTo>
                    <a:pt x="728" y="599"/>
                  </a:lnTo>
                  <a:lnTo>
                    <a:pt x="730" y="597"/>
                  </a:lnTo>
                  <a:lnTo>
                    <a:pt x="730" y="597"/>
                  </a:lnTo>
                  <a:lnTo>
                    <a:pt x="730" y="597"/>
                  </a:lnTo>
                  <a:lnTo>
                    <a:pt x="730" y="597"/>
                  </a:lnTo>
                  <a:lnTo>
                    <a:pt x="733" y="597"/>
                  </a:lnTo>
                  <a:lnTo>
                    <a:pt x="733" y="597"/>
                  </a:lnTo>
                  <a:lnTo>
                    <a:pt x="735" y="597"/>
                  </a:lnTo>
                  <a:lnTo>
                    <a:pt x="735" y="597"/>
                  </a:lnTo>
                  <a:lnTo>
                    <a:pt x="735" y="594"/>
                  </a:lnTo>
                  <a:lnTo>
                    <a:pt x="738" y="592"/>
                  </a:lnTo>
                  <a:lnTo>
                    <a:pt x="738" y="594"/>
                  </a:lnTo>
                  <a:lnTo>
                    <a:pt x="740" y="594"/>
                  </a:lnTo>
                  <a:lnTo>
                    <a:pt x="740" y="594"/>
                  </a:lnTo>
                  <a:lnTo>
                    <a:pt x="742" y="594"/>
                  </a:lnTo>
                  <a:lnTo>
                    <a:pt x="742" y="597"/>
                  </a:lnTo>
                  <a:lnTo>
                    <a:pt x="742" y="597"/>
                  </a:lnTo>
                  <a:lnTo>
                    <a:pt x="742" y="597"/>
                  </a:lnTo>
                  <a:lnTo>
                    <a:pt x="742" y="597"/>
                  </a:lnTo>
                  <a:lnTo>
                    <a:pt x="742" y="597"/>
                  </a:lnTo>
                  <a:lnTo>
                    <a:pt x="745" y="597"/>
                  </a:lnTo>
                  <a:lnTo>
                    <a:pt x="745" y="594"/>
                  </a:lnTo>
                  <a:lnTo>
                    <a:pt x="745" y="594"/>
                  </a:lnTo>
                  <a:lnTo>
                    <a:pt x="747" y="597"/>
                  </a:lnTo>
                  <a:lnTo>
                    <a:pt x="749" y="597"/>
                  </a:lnTo>
                  <a:lnTo>
                    <a:pt x="752" y="597"/>
                  </a:lnTo>
                  <a:lnTo>
                    <a:pt x="752" y="599"/>
                  </a:lnTo>
                  <a:lnTo>
                    <a:pt x="754" y="597"/>
                  </a:lnTo>
                  <a:lnTo>
                    <a:pt x="754" y="597"/>
                  </a:lnTo>
                  <a:lnTo>
                    <a:pt x="756" y="599"/>
                  </a:lnTo>
                  <a:lnTo>
                    <a:pt x="759" y="599"/>
                  </a:lnTo>
                  <a:lnTo>
                    <a:pt x="759" y="599"/>
                  </a:lnTo>
                  <a:lnTo>
                    <a:pt x="764" y="599"/>
                  </a:lnTo>
                  <a:lnTo>
                    <a:pt x="764" y="601"/>
                  </a:lnTo>
                  <a:lnTo>
                    <a:pt x="768" y="601"/>
                  </a:lnTo>
                  <a:lnTo>
                    <a:pt x="771" y="604"/>
                  </a:lnTo>
                  <a:lnTo>
                    <a:pt x="773" y="606"/>
                  </a:lnTo>
                  <a:lnTo>
                    <a:pt x="773" y="609"/>
                  </a:lnTo>
                  <a:lnTo>
                    <a:pt x="771" y="611"/>
                  </a:lnTo>
                  <a:lnTo>
                    <a:pt x="771" y="611"/>
                  </a:lnTo>
                  <a:lnTo>
                    <a:pt x="773" y="613"/>
                  </a:lnTo>
                  <a:lnTo>
                    <a:pt x="773" y="613"/>
                  </a:lnTo>
                  <a:lnTo>
                    <a:pt x="775" y="616"/>
                  </a:lnTo>
                  <a:lnTo>
                    <a:pt x="775" y="616"/>
                  </a:lnTo>
                  <a:lnTo>
                    <a:pt x="778" y="616"/>
                  </a:lnTo>
                  <a:lnTo>
                    <a:pt x="780" y="616"/>
                  </a:lnTo>
                  <a:lnTo>
                    <a:pt x="780" y="618"/>
                  </a:lnTo>
                  <a:lnTo>
                    <a:pt x="782" y="620"/>
                  </a:lnTo>
                  <a:lnTo>
                    <a:pt x="782" y="620"/>
                  </a:lnTo>
                  <a:lnTo>
                    <a:pt x="782" y="623"/>
                  </a:lnTo>
                  <a:lnTo>
                    <a:pt x="785" y="625"/>
                  </a:lnTo>
                  <a:lnTo>
                    <a:pt x="787" y="632"/>
                  </a:lnTo>
                  <a:lnTo>
                    <a:pt x="790" y="632"/>
                  </a:lnTo>
                  <a:lnTo>
                    <a:pt x="790" y="632"/>
                  </a:lnTo>
                  <a:lnTo>
                    <a:pt x="792" y="632"/>
                  </a:lnTo>
                  <a:lnTo>
                    <a:pt x="794" y="632"/>
                  </a:lnTo>
                  <a:lnTo>
                    <a:pt x="794" y="632"/>
                  </a:lnTo>
                  <a:lnTo>
                    <a:pt x="794" y="635"/>
                  </a:lnTo>
                  <a:lnTo>
                    <a:pt x="794" y="635"/>
                  </a:lnTo>
                  <a:lnTo>
                    <a:pt x="792" y="637"/>
                  </a:lnTo>
                  <a:lnTo>
                    <a:pt x="792" y="639"/>
                  </a:lnTo>
                  <a:lnTo>
                    <a:pt x="797" y="642"/>
                  </a:lnTo>
                  <a:lnTo>
                    <a:pt x="799" y="646"/>
                  </a:lnTo>
                  <a:lnTo>
                    <a:pt x="799" y="649"/>
                  </a:lnTo>
                  <a:lnTo>
                    <a:pt x="801" y="651"/>
                  </a:lnTo>
                  <a:lnTo>
                    <a:pt x="801" y="651"/>
                  </a:lnTo>
                  <a:lnTo>
                    <a:pt x="801" y="654"/>
                  </a:lnTo>
                  <a:lnTo>
                    <a:pt x="808" y="656"/>
                  </a:lnTo>
                  <a:lnTo>
                    <a:pt x="813" y="656"/>
                  </a:lnTo>
                  <a:lnTo>
                    <a:pt x="813" y="656"/>
                  </a:lnTo>
                  <a:lnTo>
                    <a:pt x="816" y="656"/>
                  </a:lnTo>
                  <a:lnTo>
                    <a:pt x="820" y="656"/>
                  </a:lnTo>
                  <a:lnTo>
                    <a:pt x="823" y="658"/>
                  </a:lnTo>
                  <a:lnTo>
                    <a:pt x="830" y="663"/>
                  </a:lnTo>
                  <a:lnTo>
                    <a:pt x="830" y="665"/>
                  </a:lnTo>
                  <a:lnTo>
                    <a:pt x="830" y="668"/>
                  </a:lnTo>
                  <a:lnTo>
                    <a:pt x="827" y="670"/>
                  </a:lnTo>
                  <a:lnTo>
                    <a:pt x="825" y="670"/>
                  </a:lnTo>
                  <a:lnTo>
                    <a:pt x="823" y="672"/>
                  </a:lnTo>
                  <a:lnTo>
                    <a:pt x="820" y="670"/>
                  </a:lnTo>
                  <a:lnTo>
                    <a:pt x="820" y="670"/>
                  </a:lnTo>
                  <a:lnTo>
                    <a:pt x="823" y="670"/>
                  </a:lnTo>
                  <a:lnTo>
                    <a:pt x="823" y="670"/>
                  </a:lnTo>
                  <a:lnTo>
                    <a:pt x="823" y="670"/>
                  </a:lnTo>
                  <a:lnTo>
                    <a:pt x="823" y="668"/>
                  </a:lnTo>
                  <a:lnTo>
                    <a:pt x="813" y="665"/>
                  </a:lnTo>
                  <a:lnTo>
                    <a:pt x="813" y="665"/>
                  </a:lnTo>
                  <a:lnTo>
                    <a:pt x="811" y="665"/>
                  </a:lnTo>
                  <a:lnTo>
                    <a:pt x="808" y="661"/>
                  </a:lnTo>
                  <a:lnTo>
                    <a:pt x="808" y="661"/>
                  </a:lnTo>
                  <a:lnTo>
                    <a:pt x="806" y="661"/>
                  </a:lnTo>
                  <a:lnTo>
                    <a:pt x="806" y="658"/>
                  </a:lnTo>
                  <a:lnTo>
                    <a:pt x="804" y="658"/>
                  </a:lnTo>
                  <a:lnTo>
                    <a:pt x="804" y="658"/>
                  </a:lnTo>
                  <a:lnTo>
                    <a:pt x="804" y="658"/>
                  </a:lnTo>
                  <a:lnTo>
                    <a:pt x="801" y="663"/>
                  </a:lnTo>
                  <a:lnTo>
                    <a:pt x="801" y="668"/>
                  </a:lnTo>
                  <a:lnTo>
                    <a:pt x="801" y="672"/>
                  </a:lnTo>
                  <a:lnTo>
                    <a:pt x="804" y="677"/>
                  </a:lnTo>
                  <a:lnTo>
                    <a:pt x="806" y="680"/>
                  </a:lnTo>
                  <a:lnTo>
                    <a:pt x="813" y="684"/>
                  </a:lnTo>
                  <a:lnTo>
                    <a:pt x="813" y="684"/>
                  </a:lnTo>
                  <a:lnTo>
                    <a:pt x="820" y="682"/>
                  </a:lnTo>
                  <a:lnTo>
                    <a:pt x="823" y="680"/>
                  </a:lnTo>
                  <a:lnTo>
                    <a:pt x="827" y="680"/>
                  </a:lnTo>
                  <a:lnTo>
                    <a:pt x="832" y="677"/>
                  </a:lnTo>
                  <a:lnTo>
                    <a:pt x="835" y="677"/>
                  </a:lnTo>
                  <a:lnTo>
                    <a:pt x="835" y="675"/>
                  </a:lnTo>
                  <a:lnTo>
                    <a:pt x="837" y="675"/>
                  </a:lnTo>
                  <a:lnTo>
                    <a:pt x="839" y="672"/>
                  </a:lnTo>
                  <a:lnTo>
                    <a:pt x="842" y="672"/>
                  </a:lnTo>
                  <a:lnTo>
                    <a:pt x="844" y="672"/>
                  </a:lnTo>
                  <a:lnTo>
                    <a:pt x="844" y="675"/>
                  </a:lnTo>
                  <a:lnTo>
                    <a:pt x="844" y="675"/>
                  </a:lnTo>
                  <a:lnTo>
                    <a:pt x="844" y="675"/>
                  </a:lnTo>
                  <a:lnTo>
                    <a:pt x="846" y="675"/>
                  </a:lnTo>
                  <a:lnTo>
                    <a:pt x="846" y="675"/>
                  </a:lnTo>
                  <a:lnTo>
                    <a:pt x="846" y="672"/>
                  </a:lnTo>
                  <a:lnTo>
                    <a:pt x="846" y="675"/>
                  </a:lnTo>
                  <a:lnTo>
                    <a:pt x="846" y="675"/>
                  </a:lnTo>
                  <a:lnTo>
                    <a:pt x="849" y="675"/>
                  </a:lnTo>
                  <a:lnTo>
                    <a:pt x="849" y="675"/>
                  </a:lnTo>
                  <a:lnTo>
                    <a:pt x="849" y="675"/>
                  </a:lnTo>
                  <a:lnTo>
                    <a:pt x="849" y="675"/>
                  </a:lnTo>
                  <a:lnTo>
                    <a:pt x="849" y="672"/>
                  </a:lnTo>
                  <a:lnTo>
                    <a:pt x="849" y="672"/>
                  </a:lnTo>
                  <a:lnTo>
                    <a:pt x="851" y="675"/>
                  </a:lnTo>
                  <a:lnTo>
                    <a:pt x="853" y="675"/>
                  </a:lnTo>
                  <a:lnTo>
                    <a:pt x="853" y="675"/>
                  </a:lnTo>
                  <a:lnTo>
                    <a:pt x="856" y="672"/>
                  </a:lnTo>
                  <a:lnTo>
                    <a:pt x="858" y="670"/>
                  </a:lnTo>
                  <a:lnTo>
                    <a:pt x="858" y="670"/>
                  </a:lnTo>
                  <a:lnTo>
                    <a:pt x="861" y="670"/>
                  </a:lnTo>
                  <a:lnTo>
                    <a:pt x="861" y="670"/>
                  </a:lnTo>
                  <a:lnTo>
                    <a:pt x="863" y="670"/>
                  </a:lnTo>
                  <a:lnTo>
                    <a:pt x="861" y="670"/>
                  </a:lnTo>
                  <a:lnTo>
                    <a:pt x="861" y="668"/>
                  </a:lnTo>
                  <a:lnTo>
                    <a:pt x="861" y="668"/>
                  </a:lnTo>
                  <a:lnTo>
                    <a:pt x="861" y="668"/>
                  </a:lnTo>
                  <a:lnTo>
                    <a:pt x="865" y="665"/>
                  </a:lnTo>
                  <a:lnTo>
                    <a:pt x="865" y="665"/>
                  </a:lnTo>
                  <a:lnTo>
                    <a:pt x="865" y="665"/>
                  </a:lnTo>
                  <a:lnTo>
                    <a:pt x="865" y="665"/>
                  </a:lnTo>
                  <a:lnTo>
                    <a:pt x="865" y="665"/>
                  </a:lnTo>
                  <a:lnTo>
                    <a:pt x="865" y="665"/>
                  </a:lnTo>
                  <a:lnTo>
                    <a:pt x="868" y="665"/>
                  </a:lnTo>
                  <a:lnTo>
                    <a:pt x="868" y="661"/>
                  </a:lnTo>
                  <a:lnTo>
                    <a:pt x="868" y="658"/>
                  </a:lnTo>
                  <a:lnTo>
                    <a:pt x="870" y="658"/>
                  </a:lnTo>
                  <a:lnTo>
                    <a:pt x="875" y="658"/>
                  </a:lnTo>
                  <a:lnTo>
                    <a:pt x="875" y="656"/>
                  </a:lnTo>
                  <a:lnTo>
                    <a:pt x="877" y="658"/>
                  </a:lnTo>
                  <a:lnTo>
                    <a:pt x="877" y="658"/>
                  </a:lnTo>
                  <a:lnTo>
                    <a:pt x="877" y="658"/>
                  </a:lnTo>
                  <a:lnTo>
                    <a:pt x="875" y="658"/>
                  </a:lnTo>
                  <a:lnTo>
                    <a:pt x="875" y="658"/>
                  </a:lnTo>
                  <a:lnTo>
                    <a:pt x="875" y="661"/>
                  </a:lnTo>
                  <a:lnTo>
                    <a:pt x="875" y="661"/>
                  </a:lnTo>
                  <a:lnTo>
                    <a:pt x="875" y="661"/>
                  </a:lnTo>
                  <a:lnTo>
                    <a:pt x="877" y="661"/>
                  </a:lnTo>
                  <a:lnTo>
                    <a:pt x="877" y="663"/>
                  </a:lnTo>
                  <a:lnTo>
                    <a:pt x="877" y="663"/>
                  </a:lnTo>
                  <a:lnTo>
                    <a:pt x="879" y="661"/>
                  </a:lnTo>
                  <a:lnTo>
                    <a:pt x="882" y="661"/>
                  </a:lnTo>
                  <a:lnTo>
                    <a:pt x="884" y="663"/>
                  </a:lnTo>
                  <a:lnTo>
                    <a:pt x="884" y="665"/>
                  </a:lnTo>
                  <a:lnTo>
                    <a:pt x="884" y="665"/>
                  </a:lnTo>
                  <a:lnTo>
                    <a:pt x="884" y="663"/>
                  </a:lnTo>
                  <a:lnTo>
                    <a:pt x="882" y="661"/>
                  </a:lnTo>
                  <a:lnTo>
                    <a:pt x="879" y="661"/>
                  </a:lnTo>
                  <a:lnTo>
                    <a:pt x="877" y="661"/>
                  </a:lnTo>
                  <a:lnTo>
                    <a:pt x="879" y="658"/>
                  </a:lnTo>
                  <a:lnTo>
                    <a:pt x="882" y="656"/>
                  </a:lnTo>
                  <a:lnTo>
                    <a:pt x="882" y="656"/>
                  </a:lnTo>
                  <a:lnTo>
                    <a:pt x="882" y="658"/>
                  </a:lnTo>
                  <a:lnTo>
                    <a:pt x="884" y="658"/>
                  </a:lnTo>
                  <a:lnTo>
                    <a:pt x="887" y="661"/>
                  </a:lnTo>
                  <a:lnTo>
                    <a:pt x="889" y="663"/>
                  </a:lnTo>
                  <a:lnTo>
                    <a:pt x="889" y="661"/>
                  </a:lnTo>
                  <a:lnTo>
                    <a:pt x="887" y="661"/>
                  </a:lnTo>
                  <a:lnTo>
                    <a:pt x="887" y="658"/>
                  </a:lnTo>
                  <a:lnTo>
                    <a:pt x="887" y="656"/>
                  </a:lnTo>
                  <a:lnTo>
                    <a:pt x="887" y="656"/>
                  </a:lnTo>
                  <a:lnTo>
                    <a:pt x="887" y="651"/>
                  </a:lnTo>
                  <a:lnTo>
                    <a:pt x="887" y="651"/>
                  </a:lnTo>
                  <a:lnTo>
                    <a:pt x="887" y="651"/>
                  </a:lnTo>
                  <a:lnTo>
                    <a:pt x="887" y="649"/>
                  </a:lnTo>
                  <a:lnTo>
                    <a:pt x="891" y="642"/>
                  </a:lnTo>
                  <a:lnTo>
                    <a:pt x="896" y="639"/>
                  </a:lnTo>
                  <a:lnTo>
                    <a:pt x="896" y="637"/>
                  </a:lnTo>
                  <a:lnTo>
                    <a:pt x="894" y="637"/>
                  </a:lnTo>
                  <a:lnTo>
                    <a:pt x="891" y="635"/>
                  </a:lnTo>
                  <a:lnTo>
                    <a:pt x="891" y="635"/>
                  </a:lnTo>
                  <a:lnTo>
                    <a:pt x="891" y="632"/>
                  </a:lnTo>
                  <a:lnTo>
                    <a:pt x="891" y="630"/>
                  </a:lnTo>
                  <a:lnTo>
                    <a:pt x="891" y="630"/>
                  </a:lnTo>
                  <a:lnTo>
                    <a:pt x="891" y="630"/>
                  </a:lnTo>
                  <a:lnTo>
                    <a:pt x="891" y="627"/>
                  </a:lnTo>
                  <a:lnTo>
                    <a:pt x="889" y="625"/>
                  </a:lnTo>
                  <a:lnTo>
                    <a:pt x="889" y="623"/>
                  </a:lnTo>
                  <a:lnTo>
                    <a:pt x="889" y="620"/>
                  </a:lnTo>
                  <a:lnTo>
                    <a:pt x="891" y="618"/>
                  </a:lnTo>
                  <a:lnTo>
                    <a:pt x="891" y="616"/>
                  </a:lnTo>
                  <a:lnTo>
                    <a:pt x="891" y="611"/>
                  </a:lnTo>
                  <a:lnTo>
                    <a:pt x="891" y="609"/>
                  </a:lnTo>
                  <a:lnTo>
                    <a:pt x="894" y="604"/>
                  </a:lnTo>
                  <a:lnTo>
                    <a:pt x="894" y="599"/>
                  </a:lnTo>
                  <a:lnTo>
                    <a:pt x="894" y="594"/>
                  </a:lnTo>
                  <a:lnTo>
                    <a:pt x="894" y="594"/>
                  </a:lnTo>
                  <a:lnTo>
                    <a:pt x="896" y="592"/>
                  </a:lnTo>
                  <a:lnTo>
                    <a:pt x="896" y="592"/>
                  </a:lnTo>
                  <a:lnTo>
                    <a:pt x="898" y="592"/>
                  </a:lnTo>
                  <a:lnTo>
                    <a:pt x="898" y="592"/>
                  </a:lnTo>
                  <a:lnTo>
                    <a:pt x="901" y="590"/>
                  </a:lnTo>
                  <a:lnTo>
                    <a:pt x="898" y="585"/>
                  </a:lnTo>
                  <a:lnTo>
                    <a:pt x="901" y="580"/>
                  </a:lnTo>
                  <a:lnTo>
                    <a:pt x="901" y="575"/>
                  </a:lnTo>
                  <a:lnTo>
                    <a:pt x="903" y="571"/>
                  </a:lnTo>
                  <a:lnTo>
                    <a:pt x="903" y="571"/>
                  </a:lnTo>
                  <a:lnTo>
                    <a:pt x="903" y="571"/>
                  </a:lnTo>
                  <a:lnTo>
                    <a:pt x="905" y="575"/>
                  </a:lnTo>
                  <a:lnTo>
                    <a:pt x="905" y="580"/>
                  </a:lnTo>
                  <a:lnTo>
                    <a:pt x="905" y="585"/>
                  </a:lnTo>
                  <a:lnTo>
                    <a:pt x="908" y="585"/>
                  </a:lnTo>
                  <a:lnTo>
                    <a:pt x="903" y="549"/>
                  </a:lnTo>
                  <a:lnTo>
                    <a:pt x="901" y="547"/>
                  </a:lnTo>
                  <a:close/>
                  <a:moveTo>
                    <a:pt x="792" y="256"/>
                  </a:moveTo>
                  <a:lnTo>
                    <a:pt x="792" y="254"/>
                  </a:lnTo>
                  <a:lnTo>
                    <a:pt x="790" y="249"/>
                  </a:lnTo>
                  <a:lnTo>
                    <a:pt x="790" y="249"/>
                  </a:lnTo>
                  <a:lnTo>
                    <a:pt x="787" y="251"/>
                  </a:lnTo>
                  <a:lnTo>
                    <a:pt x="785" y="254"/>
                  </a:lnTo>
                  <a:lnTo>
                    <a:pt x="782" y="254"/>
                  </a:lnTo>
                  <a:lnTo>
                    <a:pt x="782" y="256"/>
                  </a:lnTo>
                  <a:lnTo>
                    <a:pt x="782" y="258"/>
                  </a:lnTo>
                  <a:lnTo>
                    <a:pt x="780" y="258"/>
                  </a:lnTo>
                  <a:lnTo>
                    <a:pt x="780" y="261"/>
                  </a:lnTo>
                  <a:lnTo>
                    <a:pt x="780" y="265"/>
                  </a:lnTo>
                  <a:lnTo>
                    <a:pt x="782" y="268"/>
                  </a:lnTo>
                  <a:lnTo>
                    <a:pt x="785" y="277"/>
                  </a:lnTo>
                  <a:lnTo>
                    <a:pt x="785" y="280"/>
                  </a:lnTo>
                  <a:lnTo>
                    <a:pt x="787" y="282"/>
                  </a:lnTo>
                  <a:lnTo>
                    <a:pt x="794" y="294"/>
                  </a:lnTo>
                  <a:lnTo>
                    <a:pt x="797" y="296"/>
                  </a:lnTo>
                  <a:lnTo>
                    <a:pt x="794" y="294"/>
                  </a:lnTo>
                  <a:lnTo>
                    <a:pt x="794" y="291"/>
                  </a:lnTo>
                  <a:lnTo>
                    <a:pt x="792" y="289"/>
                  </a:lnTo>
                  <a:lnTo>
                    <a:pt x="792" y="289"/>
                  </a:lnTo>
                  <a:lnTo>
                    <a:pt x="792" y="287"/>
                  </a:lnTo>
                  <a:lnTo>
                    <a:pt x="792" y="284"/>
                  </a:lnTo>
                  <a:lnTo>
                    <a:pt x="790" y="270"/>
                  </a:lnTo>
                  <a:lnTo>
                    <a:pt x="790" y="265"/>
                  </a:lnTo>
                  <a:lnTo>
                    <a:pt x="792" y="256"/>
                  </a:lnTo>
                  <a:close/>
                  <a:moveTo>
                    <a:pt x="797" y="298"/>
                  </a:moveTo>
                  <a:lnTo>
                    <a:pt x="799" y="298"/>
                  </a:lnTo>
                  <a:lnTo>
                    <a:pt x="799" y="301"/>
                  </a:lnTo>
                  <a:lnTo>
                    <a:pt x="799" y="301"/>
                  </a:lnTo>
                  <a:lnTo>
                    <a:pt x="799" y="301"/>
                  </a:lnTo>
                  <a:lnTo>
                    <a:pt x="799" y="301"/>
                  </a:lnTo>
                  <a:lnTo>
                    <a:pt x="799" y="298"/>
                  </a:lnTo>
                  <a:lnTo>
                    <a:pt x="797" y="296"/>
                  </a:lnTo>
                  <a:lnTo>
                    <a:pt x="797" y="296"/>
                  </a:lnTo>
                  <a:lnTo>
                    <a:pt x="797" y="296"/>
                  </a:lnTo>
                  <a:lnTo>
                    <a:pt x="797" y="298"/>
                  </a:lnTo>
                  <a:close/>
                  <a:moveTo>
                    <a:pt x="832" y="348"/>
                  </a:moveTo>
                  <a:lnTo>
                    <a:pt x="835" y="351"/>
                  </a:lnTo>
                  <a:lnTo>
                    <a:pt x="835" y="353"/>
                  </a:lnTo>
                  <a:lnTo>
                    <a:pt x="837" y="353"/>
                  </a:lnTo>
                  <a:lnTo>
                    <a:pt x="837" y="355"/>
                  </a:lnTo>
                  <a:lnTo>
                    <a:pt x="839" y="360"/>
                  </a:lnTo>
                  <a:lnTo>
                    <a:pt x="839" y="362"/>
                  </a:lnTo>
                  <a:lnTo>
                    <a:pt x="842" y="362"/>
                  </a:lnTo>
                  <a:lnTo>
                    <a:pt x="842" y="365"/>
                  </a:lnTo>
                  <a:lnTo>
                    <a:pt x="849" y="384"/>
                  </a:lnTo>
                  <a:lnTo>
                    <a:pt x="851" y="386"/>
                  </a:lnTo>
                  <a:lnTo>
                    <a:pt x="853" y="388"/>
                  </a:lnTo>
                  <a:lnTo>
                    <a:pt x="853" y="388"/>
                  </a:lnTo>
                  <a:lnTo>
                    <a:pt x="853" y="388"/>
                  </a:lnTo>
                  <a:lnTo>
                    <a:pt x="856" y="391"/>
                  </a:lnTo>
                  <a:lnTo>
                    <a:pt x="856" y="391"/>
                  </a:lnTo>
                  <a:lnTo>
                    <a:pt x="865" y="405"/>
                  </a:lnTo>
                  <a:lnTo>
                    <a:pt x="868" y="410"/>
                  </a:lnTo>
                  <a:lnTo>
                    <a:pt x="870" y="412"/>
                  </a:lnTo>
                  <a:lnTo>
                    <a:pt x="872" y="414"/>
                  </a:lnTo>
                  <a:lnTo>
                    <a:pt x="872" y="414"/>
                  </a:lnTo>
                  <a:lnTo>
                    <a:pt x="872" y="414"/>
                  </a:lnTo>
                  <a:lnTo>
                    <a:pt x="870" y="412"/>
                  </a:lnTo>
                  <a:lnTo>
                    <a:pt x="844" y="365"/>
                  </a:lnTo>
                  <a:lnTo>
                    <a:pt x="842" y="362"/>
                  </a:lnTo>
                  <a:lnTo>
                    <a:pt x="842" y="360"/>
                  </a:lnTo>
                  <a:lnTo>
                    <a:pt x="842" y="358"/>
                  </a:lnTo>
                  <a:lnTo>
                    <a:pt x="839" y="355"/>
                  </a:lnTo>
                  <a:lnTo>
                    <a:pt x="832" y="348"/>
                  </a:lnTo>
                  <a:lnTo>
                    <a:pt x="830" y="343"/>
                  </a:lnTo>
                  <a:lnTo>
                    <a:pt x="827" y="339"/>
                  </a:lnTo>
                  <a:lnTo>
                    <a:pt x="827" y="336"/>
                  </a:lnTo>
                  <a:lnTo>
                    <a:pt x="827" y="336"/>
                  </a:lnTo>
                  <a:lnTo>
                    <a:pt x="827" y="336"/>
                  </a:lnTo>
                  <a:lnTo>
                    <a:pt x="827" y="336"/>
                  </a:lnTo>
                  <a:lnTo>
                    <a:pt x="827" y="336"/>
                  </a:lnTo>
                  <a:lnTo>
                    <a:pt x="827" y="336"/>
                  </a:lnTo>
                  <a:lnTo>
                    <a:pt x="827" y="336"/>
                  </a:lnTo>
                  <a:lnTo>
                    <a:pt x="825" y="336"/>
                  </a:lnTo>
                  <a:lnTo>
                    <a:pt x="825" y="336"/>
                  </a:lnTo>
                  <a:lnTo>
                    <a:pt x="827" y="341"/>
                  </a:lnTo>
                  <a:lnTo>
                    <a:pt x="832" y="348"/>
                  </a:lnTo>
                  <a:close/>
                  <a:moveTo>
                    <a:pt x="908" y="814"/>
                  </a:moveTo>
                  <a:lnTo>
                    <a:pt x="910" y="814"/>
                  </a:lnTo>
                  <a:lnTo>
                    <a:pt x="910" y="814"/>
                  </a:lnTo>
                  <a:lnTo>
                    <a:pt x="910" y="814"/>
                  </a:lnTo>
                  <a:lnTo>
                    <a:pt x="908" y="814"/>
                  </a:lnTo>
                  <a:close/>
                  <a:moveTo>
                    <a:pt x="920" y="810"/>
                  </a:moveTo>
                  <a:lnTo>
                    <a:pt x="920" y="807"/>
                  </a:lnTo>
                  <a:lnTo>
                    <a:pt x="920" y="807"/>
                  </a:lnTo>
                  <a:lnTo>
                    <a:pt x="920" y="810"/>
                  </a:lnTo>
                  <a:close/>
                  <a:moveTo>
                    <a:pt x="922" y="807"/>
                  </a:moveTo>
                  <a:lnTo>
                    <a:pt x="922" y="807"/>
                  </a:lnTo>
                  <a:lnTo>
                    <a:pt x="922" y="807"/>
                  </a:lnTo>
                  <a:lnTo>
                    <a:pt x="922" y="807"/>
                  </a:lnTo>
                  <a:close/>
                  <a:moveTo>
                    <a:pt x="927" y="803"/>
                  </a:moveTo>
                  <a:lnTo>
                    <a:pt x="929" y="803"/>
                  </a:lnTo>
                  <a:lnTo>
                    <a:pt x="927" y="803"/>
                  </a:lnTo>
                  <a:lnTo>
                    <a:pt x="927" y="803"/>
                  </a:lnTo>
                  <a:close/>
                  <a:moveTo>
                    <a:pt x="931" y="803"/>
                  </a:moveTo>
                  <a:lnTo>
                    <a:pt x="931" y="803"/>
                  </a:lnTo>
                  <a:lnTo>
                    <a:pt x="931" y="803"/>
                  </a:lnTo>
                  <a:lnTo>
                    <a:pt x="931" y="803"/>
                  </a:lnTo>
                  <a:close/>
                  <a:moveTo>
                    <a:pt x="570" y="282"/>
                  </a:moveTo>
                  <a:lnTo>
                    <a:pt x="570" y="282"/>
                  </a:lnTo>
                  <a:lnTo>
                    <a:pt x="570" y="282"/>
                  </a:lnTo>
                  <a:lnTo>
                    <a:pt x="570" y="282"/>
                  </a:lnTo>
                  <a:lnTo>
                    <a:pt x="570" y="282"/>
                  </a:lnTo>
                  <a:lnTo>
                    <a:pt x="570" y="282"/>
                  </a:lnTo>
                  <a:lnTo>
                    <a:pt x="570" y="282"/>
                  </a:lnTo>
                  <a:lnTo>
                    <a:pt x="570" y="282"/>
                  </a:lnTo>
                  <a:lnTo>
                    <a:pt x="570" y="282"/>
                  </a:lnTo>
                  <a:lnTo>
                    <a:pt x="570" y="282"/>
                  </a:lnTo>
                  <a:close/>
                  <a:moveTo>
                    <a:pt x="567" y="254"/>
                  </a:moveTo>
                  <a:lnTo>
                    <a:pt x="567" y="254"/>
                  </a:lnTo>
                  <a:lnTo>
                    <a:pt x="567" y="254"/>
                  </a:lnTo>
                  <a:lnTo>
                    <a:pt x="567" y="254"/>
                  </a:lnTo>
                  <a:lnTo>
                    <a:pt x="567" y="254"/>
                  </a:lnTo>
                  <a:lnTo>
                    <a:pt x="567" y="254"/>
                  </a:lnTo>
                  <a:lnTo>
                    <a:pt x="567" y="254"/>
                  </a:lnTo>
                  <a:lnTo>
                    <a:pt x="567" y="251"/>
                  </a:lnTo>
                  <a:lnTo>
                    <a:pt x="567" y="251"/>
                  </a:lnTo>
                  <a:lnTo>
                    <a:pt x="565" y="251"/>
                  </a:lnTo>
                  <a:lnTo>
                    <a:pt x="565" y="251"/>
                  </a:lnTo>
                  <a:lnTo>
                    <a:pt x="565" y="251"/>
                  </a:lnTo>
                  <a:lnTo>
                    <a:pt x="565" y="254"/>
                  </a:lnTo>
                  <a:lnTo>
                    <a:pt x="567" y="254"/>
                  </a:lnTo>
                  <a:close/>
                  <a:moveTo>
                    <a:pt x="567" y="268"/>
                  </a:moveTo>
                  <a:lnTo>
                    <a:pt x="567" y="268"/>
                  </a:lnTo>
                  <a:lnTo>
                    <a:pt x="567" y="268"/>
                  </a:lnTo>
                  <a:lnTo>
                    <a:pt x="570" y="268"/>
                  </a:lnTo>
                  <a:lnTo>
                    <a:pt x="570" y="268"/>
                  </a:lnTo>
                  <a:lnTo>
                    <a:pt x="567" y="268"/>
                  </a:lnTo>
                  <a:close/>
                  <a:moveTo>
                    <a:pt x="565" y="270"/>
                  </a:moveTo>
                  <a:lnTo>
                    <a:pt x="565" y="270"/>
                  </a:lnTo>
                  <a:lnTo>
                    <a:pt x="565" y="270"/>
                  </a:lnTo>
                  <a:lnTo>
                    <a:pt x="565" y="270"/>
                  </a:lnTo>
                  <a:lnTo>
                    <a:pt x="565" y="270"/>
                  </a:lnTo>
                  <a:lnTo>
                    <a:pt x="565" y="270"/>
                  </a:lnTo>
                  <a:lnTo>
                    <a:pt x="565" y="270"/>
                  </a:lnTo>
                  <a:lnTo>
                    <a:pt x="565" y="270"/>
                  </a:lnTo>
                  <a:lnTo>
                    <a:pt x="565" y="270"/>
                  </a:lnTo>
                  <a:lnTo>
                    <a:pt x="565" y="272"/>
                  </a:lnTo>
                  <a:lnTo>
                    <a:pt x="565" y="272"/>
                  </a:lnTo>
                  <a:lnTo>
                    <a:pt x="567" y="272"/>
                  </a:lnTo>
                  <a:lnTo>
                    <a:pt x="567" y="272"/>
                  </a:lnTo>
                  <a:lnTo>
                    <a:pt x="567" y="272"/>
                  </a:lnTo>
                  <a:lnTo>
                    <a:pt x="567" y="270"/>
                  </a:lnTo>
                  <a:lnTo>
                    <a:pt x="567" y="270"/>
                  </a:lnTo>
                  <a:lnTo>
                    <a:pt x="567" y="270"/>
                  </a:lnTo>
                  <a:lnTo>
                    <a:pt x="565" y="270"/>
                  </a:lnTo>
                  <a:close/>
                  <a:moveTo>
                    <a:pt x="567" y="275"/>
                  </a:moveTo>
                  <a:lnTo>
                    <a:pt x="567" y="272"/>
                  </a:lnTo>
                  <a:lnTo>
                    <a:pt x="567" y="275"/>
                  </a:lnTo>
                  <a:lnTo>
                    <a:pt x="567" y="275"/>
                  </a:lnTo>
                  <a:lnTo>
                    <a:pt x="567" y="275"/>
                  </a:lnTo>
                  <a:close/>
                  <a:moveTo>
                    <a:pt x="565" y="263"/>
                  </a:moveTo>
                  <a:lnTo>
                    <a:pt x="565" y="263"/>
                  </a:lnTo>
                  <a:lnTo>
                    <a:pt x="562" y="263"/>
                  </a:lnTo>
                  <a:lnTo>
                    <a:pt x="562" y="265"/>
                  </a:lnTo>
                  <a:lnTo>
                    <a:pt x="562" y="265"/>
                  </a:lnTo>
                  <a:lnTo>
                    <a:pt x="565" y="265"/>
                  </a:lnTo>
                  <a:lnTo>
                    <a:pt x="565" y="265"/>
                  </a:lnTo>
                  <a:lnTo>
                    <a:pt x="562" y="265"/>
                  </a:lnTo>
                  <a:lnTo>
                    <a:pt x="562" y="268"/>
                  </a:lnTo>
                  <a:lnTo>
                    <a:pt x="565" y="268"/>
                  </a:lnTo>
                  <a:lnTo>
                    <a:pt x="565" y="268"/>
                  </a:lnTo>
                  <a:lnTo>
                    <a:pt x="565" y="265"/>
                  </a:lnTo>
                  <a:lnTo>
                    <a:pt x="565" y="265"/>
                  </a:lnTo>
                  <a:lnTo>
                    <a:pt x="565" y="263"/>
                  </a:lnTo>
                  <a:close/>
                  <a:moveTo>
                    <a:pt x="567" y="280"/>
                  </a:moveTo>
                  <a:lnTo>
                    <a:pt x="567" y="280"/>
                  </a:lnTo>
                  <a:lnTo>
                    <a:pt x="567" y="277"/>
                  </a:lnTo>
                  <a:lnTo>
                    <a:pt x="567" y="280"/>
                  </a:lnTo>
                  <a:close/>
                  <a:moveTo>
                    <a:pt x="560" y="254"/>
                  </a:moveTo>
                  <a:lnTo>
                    <a:pt x="558" y="254"/>
                  </a:lnTo>
                  <a:lnTo>
                    <a:pt x="558" y="254"/>
                  </a:lnTo>
                  <a:lnTo>
                    <a:pt x="560" y="254"/>
                  </a:lnTo>
                  <a:lnTo>
                    <a:pt x="560" y="254"/>
                  </a:lnTo>
                  <a:lnTo>
                    <a:pt x="560" y="254"/>
                  </a:lnTo>
                  <a:lnTo>
                    <a:pt x="560" y="254"/>
                  </a:lnTo>
                  <a:lnTo>
                    <a:pt x="560" y="254"/>
                  </a:lnTo>
                  <a:lnTo>
                    <a:pt x="560" y="254"/>
                  </a:lnTo>
                  <a:lnTo>
                    <a:pt x="560" y="254"/>
                  </a:lnTo>
                  <a:lnTo>
                    <a:pt x="560" y="254"/>
                  </a:lnTo>
                  <a:lnTo>
                    <a:pt x="560" y="254"/>
                  </a:lnTo>
                  <a:close/>
                  <a:moveTo>
                    <a:pt x="560" y="261"/>
                  </a:moveTo>
                  <a:lnTo>
                    <a:pt x="560" y="261"/>
                  </a:lnTo>
                  <a:lnTo>
                    <a:pt x="558" y="261"/>
                  </a:lnTo>
                  <a:lnTo>
                    <a:pt x="560" y="261"/>
                  </a:lnTo>
                  <a:lnTo>
                    <a:pt x="560" y="261"/>
                  </a:lnTo>
                  <a:lnTo>
                    <a:pt x="560" y="261"/>
                  </a:lnTo>
                  <a:lnTo>
                    <a:pt x="560" y="261"/>
                  </a:lnTo>
                  <a:lnTo>
                    <a:pt x="560" y="261"/>
                  </a:lnTo>
                  <a:lnTo>
                    <a:pt x="562" y="261"/>
                  </a:lnTo>
                  <a:lnTo>
                    <a:pt x="560" y="261"/>
                  </a:lnTo>
                  <a:lnTo>
                    <a:pt x="560" y="261"/>
                  </a:lnTo>
                  <a:close/>
                  <a:moveTo>
                    <a:pt x="558" y="256"/>
                  </a:moveTo>
                  <a:lnTo>
                    <a:pt x="558" y="256"/>
                  </a:lnTo>
                  <a:lnTo>
                    <a:pt x="558" y="256"/>
                  </a:lnTo>
                  <a:lnTo>
                    <a:pt x="558" y="256"/>
                  </a:lnTo>
                  <a:lnTo>
                    <a:pt x="558" y="256"/>
                  </a:lnTo>
                  <a:close/>
                  <a:moveTo>
                    <a:pt x="565" y="254"/>
                  </a:moveTo>
                  <a:lnTo>
                    <a:pt x="565" y="254"/>
                  </a:lnTo>
                  <a:lnTo>
                    <a:pt x="565" y="254"/>
                  </a:lnTo>
                  <a:lnTo>
                    <a:pt x="565" y="254"/>
                  </a:lnTo>
                  <a:lnTo>
                    <a:pt x="562" y="254"/>
                  </a:lnTo>
                  <a:lnTo>
                    <a:pt x="562" y="254"/>
                  </a:lnTo>
                  <a:lnTo>
                    <a:pt x="562" y="254"/>
                  </a:lnTo>
                  <a:lnTo>
                    <a:pt x="562" y="254"/>
                  </a:lnTo>
                  <a:lnTo>
                    <a:pt x="562" y="254"/>
                  </a:lnTo>
                  <a:lnTo>
                    <a:pt x="562" y="254"/>
                  </a:lnTo>
                  <a:lnTo>
                    <a:pt x="565" y="254"/>
                  </a:lnTo>
                  <a:close/>
                  <a:moveTo>
                    <a:pt x="558" y="265"/>
                  </a:moveTo>
                  <a:lnTo>
                    <a:pt x="558" y="265"/>
                  </a:lnTo>
                  <a:lnTo>
                    <a:pt x="558" y="263"/>
                  </a:lnTo>
                  <a:lnTo>
                    <a:pt x="558" y="263"/>
                  </a:lnTo>
                  <a:lnTo>
                    <a:pt x="558" y="265"/>
                  </a:lnTo>
                  <a:close/>
                  <a:moveTo>
                    <a:pt x="546" y="225"/>
                  </a:moveTo>
                  <a:lnTo>
                    <a:pt x="544" y="227"/>
                  </a:lnTo>
                  <a:lnTo>
                    <a:pt x="544" y="227"/>
                  </a:lnTo>
                  <a:lnTo>
                    <a:pt x="544" y="227"/>
                  </a:lnTo>
                  <a:lnTo>
                    <a:pt x="544" y="227"/>
                  </a:lnTo>
                  <a:lnTo>
                    <a:pt x="546" y="227"/>
                  </a:lnTo>
                  <a:lnTo>
                    <a:pt x="546" y="227"/>
                  </a:lnTo>
                  <a:lnTo>
                    <a:pt x="546" y="227"/>
                  </a:lnTo>
                  <a:lnTo>
                    <a:pt x="546" y="225"/>
                  </a:lnTo>
                  <a:close/>
                  <a:moveTo>
                    <a:pt x="520" y="225"/>
                  </a:moveTo>
                  <a:lnTo>
                    <a:pt x="518" y="225"/>
                  </a:lnTo>
                  <a:lnTo>
                    <a:pt x="518" y="225"/>
                  </a:lnTo>
                  <a:lnTo>
                    <a:pt x="518" y="225"/>
                  </a:lnTo>
                  <a:lnTo>
                    <a:pt x="518" y="227"/>
                  </a:lnTo>
                  <a:lnTo>
                    <a:pt x="518" y="227"/>
                  </a:lnTo>
                  <a:lnTo>
                    <a:pt x="520" y="225"/>
                  </a:lnTo>
                  <a:lnTo>
                    <a:pt x="520" y="225"/>
                  </a:lnTo>
                  <a:lnTo>
                    <a:pt x="520" y="225"/>
                  </a:lnTo>
                  <a:lnTo>
                    <a:pt x="520" y="225"/>
                  </a:lnTo>
                  <a:close/>
                  <a:moveTo>
                    <a:pt x="562" y="251"/>
                  </a:moveTo>
                  <a:lnTo>
                    <a:pt x="562" y="251"/>
                  </a:lnTo>
                  <a:lnTo>
                    <a:pt x="565" y="251"/>
                  </a:lnTo>
                  <a:lnTo>
                    <a:pt x="565" y="251"/>
                  </a:lnTo>
                  <a:lnTo>
                    <a:pt x="565" y="251"/>
                  </a:lnTo>
                  <a:lnTo>
                    <a:pt x="562" y="251"/>
                  </a:lnTo>
                  <a:lnTo>
                    <a:pt x="562" y="249"/>
                  </a:lnTo>
                  <a:lnTo>
                    <a:pt x="562" y="249"/>
                  </a:lnTo>
                  <a:lnTo>
                    <a:pt x="562" y="249"/>
                  </a:lnTo>
                  <a:lnTo>
                    <a:pt x="562" y="251"/>
                  </a:lnTo>
                  <a:lnTo>
                    <a:pt x="562" y="251"/>
                  </a:lnTo>
                  <a:lnTo>
                    <a:pt x="562" y="251"/>
                  </a:lnTo>
                  <a:close/>
                  <a:moveTo>
                    <a:pt x="562" y="272"/>
                  </a:moveTo>
                  <a:lnTo>
                    <a:pt x="562" y="272"/>
                  </a:lnTo>
                  <a:lnTo>
                    <a:pt x="562" y="272"/>
                  </a:lnTo>
                  <a:lnTo>
                    <a:pt x="562" y="272"/>
                  </a:lnTo>
                  <a:lnTo>
                    <a:pt x="562" y="272"/>
                  </a:lnTo>
                  <a:lnTo>
                    <a:pt x="562" y="272"/>
                  </a:lnTo>
                  <a:lnTo>
                    <a:pt x="562" y="272"/>
                  </a:lnTo>
                  <a:close/>
                  <a:moveTo>
                    <a:pt x="752" y="765"/>
                  </a:moveTo>
                  <a:lnTo>
                    <a:pt x="752" y="762"/>
                  </a:lnTo>
                  <a:lnTo>
                    <a:pt x="752" y="762"/>
                  </a:lnTo>
                  <a:lnTo>
                    <a:pt x="752" y="762"/>
                  </a:lnTo>
                  <a:lnTo>
                    <a:pt x="752" y="762"/>
                  </a:lnTo>
                  <a:lnTo>
                    <a:pt x="752" y="762"/>
                  </a:lnTo>
                  <a:lnTo>
                    <a:pt x="749" y="765"/>
                  </a:lnTo>
                  <a:lnTo>
                    <a:pt x="747" y="767"/>
                  </a:lnTo>
                  <a:lnTo>
                    <a:pt x="747" y="767"/>
                  </a:lnTo>
                  <a:lnTo>
                    <a:pt x="745" y="767"/>
                  </a:lnTo>
                  <a:lnTo>
                    <a:pt x="745" y="767"/>
                  </a:lnTo>
                  <a:lnTo>
                    <a:pt x="745" y="769"/>
                  </a:lnTo>
                  <a:lnTo>
                    <a:pt x="745" y="767"/>
                  </a:lnTo>
                  <a:lnTo>
                    <a:pt x="745" y="769"/>
                  </a:lnTo>
                  <a:lnTo>
                    <a:pt x="747" y="767"/>
                  </a:lnTo>
                  <a:lnTo>
                    <a:pt x="749" y="767"/>
                  </a:lnTo>
                  <a:lnTo>
                    <a:pt x="749" y="765"/>
                  </a:lnTo>
                  <a:lnTo>
                    <a:pt x="752" y="765"/>
                  </a:lnTo>
                  <a:lnTo>
                    <a:pt x="752" y="765"/>
                  </a:lnTo>
                  <a:lnTo>
                    <a:pt x="752" y="765"/>
                  </a:lnTo>
                  <a:lnTo>
                    <a:pt x="752" y="765"/>
                  </a:lnTo>
                  <a:lnTo>
                    <a:pt x="752" y="765"/>
                  </a:lnTo>
                  <a:lnTo>
                    <a:pt x="752" y="765"/>
                  </a:lnTo>
                  <a:lnTo>
                    <a:pt x="752" y="765"/>
                  </a:lnTo>
                  <a:lnTo>
                    <a:pt x="752" y="765"/>
                  </a:lnTo>
                  <a:lnTo>
                    <a:pt x="752" y="765"/>
                  </a:lnTo>
                  <a:lnTo>
                    <a:pt x="752" y="765"/>
                  </a:lnTo>
                  <a:lnTo>
                    <a:pt x="752" y="765"/>
                  </a:lnTo>
                  <a:lnTo>
                    <a:pt x="752" y="765"/>
                  </a:lnTo>
                  <a:lnTo>
                    <a:pt x="752" y="765"/>
                  </a:lnTo>
                  <a:lnTo>
                    <a:pt x="754" y="765"/>
                  </a:lnTo>
                  <a:lnTo>
                    <a:pt x="754" y="765"/>
                  </a:lnTo>
                  <a:lnTo>
                    <a:pt x="752" y="765"/>
                  </a:lnTo>
                  <a:close/>
                  <a:moveTo>
                    <a:pt x="745" y="599"/>
                  </a:moveTo>
                  <a:lnTo>
                    <a:pt x="745" y="599"/>
                  </a:lnTo>
                  <a:lnTo>
                    <a:pt x="745" y="599"/>
                  </a:lnTo>
                  <a:lnTo>
                    <a:pt x="745" y="599"/>
                  </a:lnTo>
                  <a:lnTo>
                    <a:pt x="745" y="601"/>
                  </a:lnTo>
                  <a:lnTo>
                    <a:pt x="745" y="601"/>
                  </a:lnTo>
                  <a:lnTo>
                    <a:pt x="745" y="601"/>
                  </a:lnTo>
                  <a:lnTo>
                    <a:pt x="745" y="599"/>
                  </a:lnTo>
                  <a:close/>
                  <a:moveTo>
                    <a:pt x="709" y="767"/>
                  </a:moveTo>
                  <a:lnTo>
                    <a:pt x="707" y="767"/>
                  </a:lnTo>
                  <a:lnTo>
                    <a:pt x="707" y="767"/>
                  </a:lnTo>
                  <a:lnTo>
                    <a:pt x="707" y="769"/>
                  </a:lnTo>
                  <a:lnTo>
                    <a:pt x="707" y="767"/>
                  </a:lnTo>
                  <a:lnTo>
                    <a:pt x="707" y="767"/>
                  </a:lnTo>
                  <a:lnTo>
                    <a:pt x="709" y="769"/>
                  </a:lnTo>
                  <a:lnTo>
                    <a:pt x="709" y="769"/>
                  </a:lnTo>
                  <a:lnTo>
                    <a:pt x="712" y="769"/>
                  </a:lnTo>
                  <a:lnTo>
                    <a:pt x="712" y="772"/>
                  </a:lnTo>
                  <a:lnTo>
                    <a:pt x="712" y="769"/>
                  </a:lnTo>
                  <a:lnTo>
                    <a:pt x="709" y="769"/>
                  </a:lnTo>
                  <a:lnTo>
                    <a:pt x="709" y="767"/>
                  </a:lnTo>
                  <a:close/>
                  <a:moveTo>
                    <a:pt x="709" y="772"/>
                  </a:moveTo>
                  <a:lnTo>
                    <a:pt x="709" y="774"/>
                  </a:lnTo>
                  <a:lnTo>
                    <a:pt x="709" y="772"/>
                  </a:lnTo>
                  <a:lnTo>
                    <a:pt x="712" y="772"/>
                  </a:lnTo>
                  <a:lnTo>
                    <a:pt x="709" y="772"/>
                  </a:lnTo>
                  <a:lnTo>
                    <a:pt x="709" y="772"/>
                  </a:lnTo>
                  <a:close/>
                  <a:moveTo>
                    <a:pt x="707" y="774"/>
                  </a:moveTo>
                  <a:lnTo>
                    <a:pt x="707" y="774"/>
                  </a:lnTo>
                  <a:lnTo>
                    <a:pt x="707" y="774"/>
                  </a:lnTo>
                  <a:lnTo>
                    <a:pt x="707" y="774"/>
                  </a:lnTo>
                  <a:lnTo>
                    <a:pt x="707" y="774"/>
                  </a:lnTo>
                  <a:lnTo>
                    <a:pt x="707" y="774"/>
                  </a:lnTo>
                  <a:lnTo>
                    <a:pt x="707" y="774"/>
                  </a:lnTo>
                  <a:lnTo>
                    <a:pt x="707" y="774"/>
                  </a:lnTo>
                  <a:lnTo>
                    <a:pt x="707" y="774"/>
                  </a:lnTo>
                  <a:close/>
                  <a:moveTo>
                    <a:pt x="761" y="758"/>
                  </a:moveTo>
                  <a:lnTo>
                    <a:pt x="761" y="758"/>
                  </a:lnTo>
                  <a:lnTo>
                    <a:pt x="761" y="758"/>
                  </a:lnTo>
                  <a:lnTo>
                    <a:pt x="759" y="760"/>
                  </a:lnTo>
                  <a:lnTo>
                    <a:pt x="756" y="760"/>
                  </a:lnTo>
                  <a:lnTo>
                    <a:pt x="756" y="760"/>
                  </a:lnTo>
                  <a:lnTo>
                    <a:pt x="756" y="760"/>
                  </a:lnTo>
                  <a:lnTo>
                    <a:pt x="756" y="760"/>
                  </a:lnTo>
                  <a:lnTo>
                    <a:pt x="754" y="760"/>
                  </a:lnTo>
                  <a:lnTo>
                    <a:pt x="754" y="760"/>
                  </a:lnTo>
                  <a:lnTo>
                    <a:pt x="754" y="762"/>
                  </a:lnTo>
                  <a:lnTo>
                    <a:pt x="754" y="762"/>
                  </a:lnTo>
                  <a:lnTo>
                    <a:pt x="756" y="762"/>
                  </a:lnTo>
                  <a:lnTo>
                    <a:pt x="756" y="762"/>
                  </a:lnTo>
                  <a:lnTo>
                    <a:pt x="754" y="765"/>
                  </a:lnTo>
                  <a:lnTo>
                    <a:pt x="754" y="765"/>
                  </a:lnTo>
                  <a:lnTo>
                    <a:pt x="754" y="765"/>
                  </a:lnTo>
                  <a:lnTo>
                    <a:pt x="754" y="765"/>
                  </a:lnTo>
                  <a:lnTo>
                    <a:pt x="761" y="760"/>
                  </a:lnTo>
                  <a:lnTo>
                    <a:pt x="761" y="760"/>
                  </a:lnTo>
                  <a:lnTo>
                    <a:pt x="761" y="758"/>
                  </a:lnTo>
                  <a:close/>
                  <a:moveTo>
                    <a:pt x="766" y="609"/>
                  </a:moveTo>
                  <a:lnTo>
                    <a:pt x="766" y="609"/>
                  </a:lnTo>
                  <a:lnTo>
                    <a:pt x="766" y="609"/>
                  </a:lnTo>
                  <a:lnTo>
                    <a:pt x="766" y="606"/>
                  </a:lnTo>
                  <a:lnTo>
                    <a:pt x="766" y="606"/>
                  </a:lnTo>
                  <a:lnTo>
                    <a:pt x="766" y="606"/>
                  </a:lnTo>
                  <a:lnTo>
                    <a:pt x="768" y="606"/>
                  </a:lnTo>
                  <a:lnTo>
                    <a:pt x="768" y="606"/>
                  </a:lnTo>
                  <a:lnTo>
                    <a:pt x="768" y="604"/>
                  </a:lnTo>
                  <a:lnTo>
                    <a:pt x="766" y="604"/>
                  </a:lnTo>
                  <a:lnTo>
                    <a:pt x="766" y="604"/>
                  </a:lnTo>
                  <a:lnTo>
                    <a:pt x="764" y="601"/>
                  </a:lnTo>
                  <a:lnTo>
                    <a:pt x="764" y="601"/>
                  </a:lnTo>
                  <a:lnTo>
                    <a:pt x="761" y="601"/>
                  </a:lnTo>
                  <a:lnTo>
                    <a:pt x="759" y="601"/>
                  </a:lnTo>
                  <a:lnTo>
                    <a:pt x="759" y="604"/>
                  </a:lnTo>
                  <a:lnTo>
                    <a:pt x="761" y="604"/>
                  </a:lnTo>
                  <a:lnTo>
                    <a:pt x="761" y="606"/>
                  </a:lnTo>
                  <a:lnTo>
                    <a:pt x="761" y="606"/>
                  </a:lnTo>
                  <a:lnTo>
                    <a:pt x="761" y="606"/>
                  </a:lnTo>
                  <a:lnTo>
                    <a:pt x="764" y="606"/>
                  </a:lnTo>
                  <a:lnTo>
                    <a:pt x="764" y="609"/>
                  </a:lnTo>
                  <a:lnTo>
                    <a:pt x="766" y="609"/>
                  </a:lnTo>
                  <a:close/>
                  <a:moveTo>
                    <a:pt x="768" y="606"/>
                  </a:moveTo>
                  <a:lnTo>
                    <a:pt x="766" y="606"/>
                  </a:lnTo>
                  <a:lnTo>
                    <a:pt x="766" y="609"/>
                  </a:lnTo>
                  <a:lnTo>
                    <a:pt x="768" y="609"/>
                  </a:lnTo>
                  <a:lnTo>
                    <a:pt x="771" y="609"/>
                  </a:lnTo>
                  <a:lnTo>
                    <a:pt x="771" y="606"/>
                  </a:lnTo>
                  <a:lnTo>
                    <a:pt x="771" y="606"/>
                  </a:lnTo>
                  <a:lnTo>
                    <a:pt x="768" y="606"/>
                  </a:lnTo>
                  <a:lnTo>
                    <a:pt x="768" y="606"/>
                  </a:lnTo>
                  <a:lnTo>
                    <a:pt x="768" y="606"/>
                  </a:lnTo>
                  <a:lnTo>
                    <a:pt x="768" y="606"/>
                  </a:lnTo>
                  <a:lnTo>
                    <a:pt x="768" y="606"/>
                  </a:lnTo>
                  <a:close/>
                  <a:moveTo>
                    <a:pt x="704" y="772"/>
                  </a:moveTo>
                  <a:lnTo>
                    <a:pt x="707" y="772"/>
                  </a:lnTo>
                  <a:lnTo>
                    <a:pt x="704" y="772"/>
                  </a:lnTo>
                  <a:lnTo>
                    <a:pt x="704" y="772"/>
                  </a:lnTo>
                  <a:close/>
                  <a:moveTo>
                    <a:pt x="747" y="597"/>
                  </a:moveTo>
                  <a:lnTo>
                    <a:pt x="747" y="597"/>
                  </a:lnTo>
                  <a:lnTo>
                    <a:pt x="745" y="597"/>
                  </a:lnTo>
                  <a:lnTo>
                    <a:pt x="745" y="599"/>
                  </a:lnTo>
                  <a:lnTo>
                    <a:pt x="745" y="599"/>
                  </a:lnTo>
                  <a:lnTo>
                    <a:pt x="747" y="599"/>
                  </a:lnTo>
                  <a:lnTo>
                    <a:pt x="747" y="599"/>
                  </a:lnTo>
                  <a:lnTo>
                    <a:pt x="747" y="601"/>
                  </a:lnTo>
                  <a:lnTo>
                    <a:pt x="747" y="604"/>
                  </a:lnTo>
                  <a:lnTo>
                    <a:pt x="747" y="604"/>
                  </a:lnTo>
                  <a:lnTo>
                    <a:pt x="749" y="601"/>
                  </a:lnTo>
                  <a:lnTo>
                    <a:pt x="749" y="599"/>
                  </a:lnTo>
                  <a:lnTo>
                    <a:pt x="747" y="599"/>
                  </a:lnTo>
                  <a:lnTo>
                    <a:pt x="747" y="599"/>
                  </a:lnTo>
                  <a:lnTo>
                    <a:pt x="747" y="599"/>
                  </a:lnTo>
                  <a:lnTo>
                    <a:pt x="747" y="599"/>
                  </a:lnTo>
                  <a:lnTo>
                    <a:pt x="747" y="597"/>
                  </a:lnTo>
                  <a:close/>
                  <a:moveTo>
                    <a:pt x="754" y="601"/>
                  </a:moveTo>
                  <a:lnTo>
                    <a:pt x="754" y="604"/>
                  </a:lnTo>
                  <a:lnTo>
                    <a:pt x="754" y="601"/>
                  </a:lnTo>
                  <a:lnTo>
                    <a:pt x="756" y="604"/>
                  </a:lnTo>
                  <a:lnTo>
                    <a:pt x="756" y="604"/>
                  </a:lnTo>
                  <a:lnTo>
                    <a:pt x="756" y="604"/>
                  </a:lnTo>
                  <a:lnTo>
                    <a:pt x="759" y="606"/>
                  </a:lnTo>
                  <a:lnTo>
                    <a:pt x="759" y="604"/>
                  </a:lnTo>
                  <a:lnTo>
                    <a:pt x="759" y="604"/>
                  </a:lnTo>
                  <a:lnTo>
                    <a:pt x="759" y="604"/>
                  </a:lnTo>
                  <a:lnTo>
                    <a:pt x="759" y="604"/>
                  </a:lnTo>
                  <a:lnTo>
                    <a:pt x="756" y="601"/>
                  </a:lnTo>
                  <a:lnTo>
                    <a:pt x="756" y="599"/>
                  </a:lnTo>
                  <a:lnTo>
                    <a:pt x="756" y="599"/>
                  </a:lnTo>
                  <a:lnTo>
                    <a:pt x="754" y="599"/>
                  </a:lnTo>
                  <a:lnTo>
                    <a:pt x="754" y="601"/>
                  </a:lnTo>
                  <a:lnTo>
                    <a:pt x="752" y="601"/>
                  </a:lnTo>
                  <a:lnTo>
                    <a:pt x="752" y="601"/>
                  </a:lnTo>
                  <a:lnTo>
                    <a:pt x="752" y="604"/>
                  </a:lnTo>
                  <a:lnTo>
                    <a:pt x="752" y="604"/>
                  </a:lnTo>
                  <a:lnTo>
                    <a:pt x="752" y="604"/>
                  </a:lnTo>
                  <a:lnTo>
                    <a:pt x="752" y="604"/>
                  </a:lnTo>
                  <a:lnTo>
                    <a:pt x="752" y="604"/>
                  </a:lnTo>
                  <a:lnTo>
                    <a:pt x="752" y="604"/>
                  </a:lnTo>
                  <a:lnTo>
                    <a:pt x="752" y="604"/>
                  </a:lnTo>
                  <a:lnTo>
                    <a:pt x="752" y="601"/>
                  </a:lnTo>
                  <a:lnTo>
                    <a:pt x="752" y="601"/>
                  </a:lnTo>
                  <a:lnTo>
                    <a:pt x="754" y="601"/>
                  </a:lnTo>
                  <a:close/>
                  <a:moveTo>
                    <a:pt x="733" y="599"/>
                  </a:moveTo>
                  <a:lnTo>
                    <a:pt x="730" y="599"/>
                  </a:lnTo>
                  <a:lnTo>
                    <a:pt x="730" y="601"/>
                  </a:lnTo>
                  <a:lnTo>
                    <a:pt x="728" y="601"/>
                  </a:lnTo>
                  <a:lnTo>
                    <a:pt x="728" y="601"/>
                  </a:lnTo>
                  <a:lnTo>
                    <a:pt x="728" y="601"/>
                  </a:lnTo>
                  <a:lnTo>
                    <a:pt x="730" y="604"/>
                  </a:lnTo>
                  <a:lnTo>
                    <a:pt x="730" y="604"/>
                  </a:lnTo>
                  <a:lnTo>
                    <a:pt x="730" y="604"/>
                  </a:lnTo>
                  <a:lnTo>
                    <a:pt x="730" y="604"/>
                  </a:lnTo>
                  <a:lnTo>
                    <a:pt x="730" y="604"/>
                  </a:lnTo>
                  <a:lnTo>
                    <a:pt x="733" y="604"/>
                  </a:lnTo>
                  <a:lnTo>
                    <a:pt x="733" y="604"/>
                  </a:lnTo>
                  <a:lnTo>
                    <a:pt x="735" y="601"/>
                  </a:lnTo>
                  <a:lnTo>
                    <a:pt x="733" y="599"/>
                  </a:lnTo>
                  <a:lnTo>
                    <a:pt x="733" y="599"/>
                  </a:lnTo>
                  <a:close/>
                  <a:moveTo>
                    <a:pt x="624" y="777"/>
                  </a:moveTo>
                  <a:lnTo>
                    <a:pt x="624" y="777"/>
                  </a:lnTo>
                  <a:lnTo>
                    <a:pt x="624" y="777"/>
                  </a:lnTo>
                  <a:lnTo>
                    <a:pt x="624" y="777"/>
                  </a:lnTo>
                  <a:close/>
                  <a:moveTo>
                    <a:pt x="624" y="777"/>
                  </a:moveTo>
                  <a:lnTo>
                    <a:pt x="624" y="777"/>
                  </a:lnTo>
                  <a:lnTo>
                    <a:pt x="624" y="777"/>
                  </a:lnTo>
                  <a:lnTo>
                    <a:pt x="624" y="777"/>
                  </a:lnTo>
                  <a:close/>
                  <a:moveTo>
                    <a:pt x="624" y="777"/>
                  </a:moveTo>
                  <a:lnTo>
                    <a:pt x="624" y="777"/>
                  </a:lnTo>
                  <a:lnTo>
                    <a:pt x="624" y="777"/>
                  </a:lnTo>
                  <a:lnTo>
                    <a:pt x="624" y="777"/>
                  </a:lnTo>
                  <a:close/>
                  <a:moveTo>
                    <a:pt x="617" y="777"/>
                  </a:moveTo>
                  <a:lnTo>
                    <a:pt x="617" y="777"/>
                  </a:lnTo>
                  <a:lnTo>
                    <a:pt x="617" y="777"/>
                  </a:lnTo>
                  <a:lnTo>
                    <a:pt x="617" y="777"/>
                  </a:lnTo>
                  <a:close/>
                  <a:moveTo>
                    <a:pt x="603" y="441"/>
                  </a:moveTo>
                  <a:lnTo>
                    <a:pt x="598" y="436"/>
                  </a:lnTo>
                  <a:lnTo>
                    <a:pt x="593" y="431"/>
                  </a:lnTo>
                  <a:lnTo>
                    <a:pt x="593" y="431"/>
                  </a:lnTo>
                  <a:lnTo>
                    <a:pt x="593" y="431"/>
                  </a:lnTo>
                  <a:lnTo>
                    <a:pt x="591" y="429"/>
                  </a:lnTo>
                  <a:lnTo>
                    <a:pt x="591" y="431"/>
                  </a:lnTo>
                  <a:lnTo>
                    <a:pt x="593" y="433"/>
                  </a:lnTo>
                  <a:lnTo>
                    <a:pt x="593" y="433"/>
                  </a:lnTo>
                  <a:lnTo>
                    <a:pt x="596" y="436"/>
                  </a:lnTo>
                  <a:lnTo>
                    <a:pt x="600" y="441"/>
                  </a:lnTo>
                  <a:lnTo>
                    <a:pt x="603" y="441"/>
                  </a:lnTo>
                  <a:lnTo>
                    <a:pt x="603" y="441"/>
                  </a:lnTo>
                  <a:lnTo>
                    <a:pt x="603" y="441"/>
                  </a:lnTo>
                  <a:lnTo>
                    <a:pt x="603" y="441"/>
                  </a:lnTo>
                  <a:close/>
                  <a:moveTo>
                    <a:pt x="667" y="514"/>
                  </a:moveTo>
                  <a:lnTo>
                    <a:pt x="664" y="512"/>
                  </a:lnTo>
                  <a:lnTo>
                    <a:pt x="662" y="512"/>
                  </a:lnTo>
                  <a:lnTo>
                    <a:pt x="662" y="512"/>
                  </a:lnTo>
                  <a:lnTo>
                    <a:pt x="662" y="512"/>
                  </a:lnTo>
                  <a:lnTo>
                    <a:pt x="659" y="512"/>
                  </a:lnTo>
                  <a:lnTo>
                    <a:pt x="662" y="514"/>
                  </a:lnTo>
                  <a:lnTo>
                    <a:pt x="664" y="519"/>
                  </a:lnTo>
                  <a:lnTo>
                    <a:pt x="667" y="521"/>
                  </a:lnTo>
                  <a:lnTo>
                    <a:pt x="667" y="523"/>
                  </a:lnTo>
                  <a:lnTo>
                    <a:pt x="669" y="526"/>
                  </a:lnTo>
                  <a:lnTo>
                    <a:pt x="671" y="533"/>
                  </a:lnTo>
                  <a:lnTo>
                    <a:pt x="674" y="535"/>
                  </a:lnTo>
                  <a:lnTo>
                    <a:pt x="674" y="535"/>
                  </a:lnTo>
                  <a:lnTo>
                    <a:pt x="674" y="535"/>
                  </a:lnTo>
                  <a:lnTo>
                    <a:pt x="676" y="535"/>
                  </a:lnTo>
                  <a:lnTo>
                    <a:pt x="676" y="533"/>
                  </a:lnTo>
                  <a:lnTo>
                    <a:pt x="674" y="526"/>
                  </a:lnTo>
                  <a:lnTo>
                    <a:pt x="671" y="526"/>
                  </a:lnTo>
                  <a:lnTo>
                    <a:pt x="669" y="523"/>
                  </a:lnTo>
                  <a:lnTo>
                    <a:pt x="669" y="521"/>
                  </a:lnTo>
                  <a:lnTo>
                    <a:pt x="669" y="516"/>
                  </a:lnTo>
                  <a:lnTo>
                    <a:pt x="667" y="514"/>
                  </a:lnTo>
                  <a:close/>
                  <a:moveTo>
                    <a:pt x="704" y="774"/>
                  </a:moveTo>
                  <a:lnTo>
                    <a:pt x="704" y="774"/>
                  </a:lnTo>
                  <a:lnTo>
                    <a:pt x="704" y="774"/>
                  </a:lnTo>
                  <a:lnTo>
                    <a:pt x="704" y="774"/>
                  </a:lnTo>
                  <a:lnTo>
                    <a:pt x="704" y="774"/>
                  </a:lnTo>
                  <a:close/>
                  <a:moveTo>
                    <a:pt x="626" y="774"/>
                  </a:moveTo>
                  <a:lnTo>
                    <a:pt x="626" y="774"/>
                  </a:lnTo>
                  <a:lnTo>
                    <a:pt x="624" y="774"/>
                  </a:lnTo>
                  <a:lnTo>
                    <a:pt x="626" y="774"/>
                  </a:lnTo>
                  <a:lnTo>
                    <a:pt x="626" y="774"/>
                  </a:lnTo>
                  <a:lnTo>
                    <a:pt x="626" y="774"/>
                  </a:lnTo>
                  <a:lnTo>
                    <a:pt x="626" y="774"/>
                  </a:lnTo>
                  <a:lnTo>
                    <a:pt x="626" y="774"/>
                  </a:lnTo>
                  <a:lnTo>
                    <a:pt x="626" y="774"/>
                  </a:lnTo>
                  <a:close/>
                  <a:moveTo>
                    <a:pt x="704" y="772"/>
                  </a:moveTo>
                  <a:lnTo>
                    <a:pt x="704" y="772"/>
                  </a:lnTo>
                  <a:lnTo>
                    <a:pt x="704" y="772"/>
                  </a:lnTo>
                  <a:lnTo>
                    <a:pt x="704" y="772"/>
                  </a:lnTo>
                  <a:close/>
                  <a:moveTo>
                    <a:pt x="657" y="521"/>
                  </a:moveTo>
                  <a:lnTo>
                    <a:pt x="655" y="516"/>
                  </a:lnTo>
                  <a:lnTo>
                    <a:pt x="652" y="514"/>
                  </a:lnTo>
                  <a:lnTo>
                    <a:pt x="652" y="512"/>
                  </a:lnTo>
                  <a:lnTo>
                    <a:pt x="652" y="512"/>
                  </a:lnTo>
                  <a:lnTo>
                    <a:pt x="652" y="512"/>
                  </a:lnTo>
                  <a:lnTo>
                    <a:pt x="652" y="512"/>
                  </a:lnTo>
                  <a:lnTo>
                    <a:pt x="655" y="519"/>
                  </a:lnTo>
                  <a:lnTo>
                    <a:pt x="655" y="521"/>
                  </a:lnTo>
                  <a:lnTo>
                    <a:pt x="657" y="523"/>
                  </a:lnTo>
                  <a:lnTo>
                    <a:pt x="657" y="523"/>
                  </a:lnTo>
                  <a:lnTo>
                    <a:pt x="657" y="523"/>
                  </a:lnTo>
                  <a:lnTo>
                    <a:pt x="657" y="521"/>
                  </a:lnTo>
                  <a:close/>
                  <a:moveTo>
                    <a:pt x="773" y="746"/>
                  </a:moveTo>
                  <a:lnTo>
                    <a:pt x="771" y="746"/>
                  </a:lnTo>
                  <a:lnTo>
                    <a:pt x="771" y="746"/>
                  </a:lnTo>
                  <a:lnTo>
                    <a:pt x="771" y="746"/>
                  </a:lnTo>
                  <a:lnTo>
                    <a:pt x="771" y="746"/>
                  </a:lnTo>
                  <a:lnTo>
                    <a:pt x="771" y="746"/>
                  </a:lnTo>
                  <a:lnTo>
                    <a:pt x="771" y="746"/>
                  </a:lnTo>
                  <a:lnTo>
                    <a:pt x="771" y="746"/>
                  </a:lnTo>
                  <a:lnTo>
                    <a:pt x="771" y="746"/>
                  </a:lnTo>
                  <a:lnTo>
                    <a:pt x="771" y="746"/>
                  </a:lnTo>
                  <a:lnTo>
                    <a:pt x="771" y="746"/>
                  </a:lnTo>
                  <a:lnTo>
                    <a:pt x="771" y="748"/>
                  </a:lnTo>
                  <a:lnTo>
                    <a:pt x="771" y="748"/>
                  </a:lnTo>
                  <a:lnTo>
                    <a:pt x="771" y="748"/>
                  </a:lnTo>
                  <a:lnTo>
                    <a:pt x="771" y="748"/>
                  </a:lnTo>
                  <a:lnTo>
                    <a:pt x="771" y="748"/>
                  </a:lnTo>
                  <a:lnTo>
                    <a:pt x="771" y="748"/>
                  </a:lnTo>
                  <a:lnTo>
                    <a:pt x="771" y="748"/>
                  </a:lnTo>
                  <a:lnTo>
                    <a:pt x="771" y="751"/>
                  </a:lnTo>
                  <a:lnTo>
                    <a:pt x="771" y="751"/>
                  </a:lnTo>
                  <a:lnTo>
                    <a:pt x="771" y="751"/>
                  </a:lnTo>
                  <a:lnTo>
                    <a:pt x="773" y="751"/>
                  </a:lnTo>
                  <a:lnTo>
                    <a:pt x="775" y="751"/>
                  </a:lnTo>
                  <a:lnTo>
                    <a:pt x="775" y="751"/>
                  </a:lnTo>
                  <a:lnTo>
                    <a:pt x="775" y="753"/>
                  </a:lnTo>
                  <a:lnTo>
                    <a:pt x="775" y="753"/>
                  </a:lnTo>
                  <a:lnTo>
                    <a:pt x="773" y="751"/>
                  </a:lnTo>
                  <a:lnTo>
                    <a:pt x="773" y="751"/>
                  </a:lnTo>
                  <a:lnTo>
                    <a:pt x="773" y="751"/>
                  </a:lnTo>
                  <a:lnTo>
                    <a:pt x="768" y="751"/>
                  </a:lnTo>
                  <a:lnTo>
                    <a:pt x="768" y="751"/>
                  </a:lnTo>
                  <a:lnTo>
                    <a:pt x="768" y="751"/>
                  </a:lnTo>
                  <a:lnTo>
                    <a:pt x="768" y="751"/>
                  </a:lnTo>
                  <a:lnTo>
                    <a:pt x="768" y="751"/>
                  </a:lnTo>
                  <a:lnTo>
                    <a:pt x="771" y="753"/>
                  </a:lnTo>
                  <a:lnTo>
                    <a:pt x="773" y="753"/>
                  </a:lnTo>
                  <a:lnTo>
                    <a:pt x="771" y="753"/>
                  </a:lnTo>
                  <a:lnTo>
                    <a:pt x="771" y="755"/>
                  </a:lnTo>
                  <a:lnTo>
                    <a:pt x="771" y="755"/>
                  </a:lnTo>
                  <a:lnTo>
                    <a:pt x="771" y="755"/>
                  </a:lnTo>
                  <a:lnTo>
                    <a:pt x="768" y="758"/>
                  </a:lnTo>
                  <a:lnTo>
                    <a:pt x="766" y="755"/>
                  </a:lnTo>
                  <a:lnTo>
                    <a:pt x="766" y="755"/>
                  </a:lnTo>
                  <a:lnTo>
                    <a:pt x="766" y="755"/>
                  </a:lnTo>
                  <a:lnTo>
                    <a:pt x="766" y="758"/>
                  </a:lnTo>
                  <a:lnTo>
                    <a:pt x="764" y="760"/>
                  </a:lnTo>
                  <a:lnTo>
                    <a:pt x="764" y="760"/>
                  </a:lnTo>
                  <a:lnTo>
                    <a:pt x="764" y="760"/>
                  </a:lnTo>
                  <a:lnTo>
                    <a:pt x="764" y="760"/>
                  </a:lnTo>
                  <a:lnTo>
                    <a:pt x="771" y="755"/>
                  </a:lnTo>
                  <a:lnTo>
                    <a:pt x="775" y="755"/>
                  </a:lnTo>
                  <a:lnTo>
                    <a:pt x="778" y="751"/>
                  </a:lnTo>
                  <a:lnTo>
                    <a:pt x="778" y="751"/>
                  </a:lnTo>
                  <a:lnTo>
                    <a:pt x="773" y="746"/>
                  </a:lnTo>
                  <a:close/>
                  <a:moveTo>
                    <a:pt x="650" y="502"/>
                  </a:moveTo>
                  <a:lnTo>
                    <a:pt x="648" y="500"/>
                  </a:lnTo>
                  <a:lnTo>
                    <a:pt x="648" y="500"/>
                  </a:lnTo>
                  <a:lnTo>
                    <a:pt x="648" y="500"/>
                  </a:lnTo>
                  <a:lnTo>
                    <a:pt x="648" y="500"/>
                  </a:lnTo>
                  <a:lnTo>
                    <a:pt x="648" y="500"/>
                  </a:lnTo>
                  <a:lnTo>
                    <a:pt x="648" y="500"/>
                  </a:lnTo>
                  <a:lnTo>
                    <a:pt x="648" y="502"/>
                  </a:lnTo>
                  <a:lnTo>
                    <a:pt x="650" y="509"/>
                  </a:lnTo>
                  <a:lnTo>
                    <a:pt x="650" y="512"/>
                  </a:lnTo>
                  <a:lnTo>
                    <a:pt x="650" y="512"/>
                  </a:lnTo>
                  <a:lnTo>
                    <a:pt x="650" y="512"/>
                  </a:lnTo>
                  <a:lnTo>
                    <a:pt x="650" y="507"/>
                  </a:lnTo>
                  <a:lnTo>
                    <a:pt x="650" y="504"/>
                  </a:lnTo>
                  <a:lnTo>
                    <a:pt x="650" y="502"/>
                  </a:lnTo>
                  <a:close/>
                  <a:moveTo>
                    <a:pt x="808" y="661"/>
                  </a:moveTo>
                  <a:lnTo>
                    <a:pt x="808" y="661"/>
                  </a:lnTo>
                  <a:lnTo>
                    <a:pt x="808" y="661"/>
                  </a:lnTo>
                  <a:lnTo>
                    <a:pt x="811" y="658"/>
                  </a:lnTo>
                  <a:lnTo>
                    <a:pt x="811" y="658"/>
                  </a:lnTo>
                  <a:lnTo>
                    <a:pt x="811" y="658"/>
                  </a:lnTo>
                  <a:lnTo>
                    <a:pt x="808" y="658"/>
                  </a:lnTo>
                  <a:lnTo>
                    <a:pt x="808" y="658"/>
                  </a:lnTo>
                  <a:lnTo>
                    <a:pt x="806" y="658"/>
                  </a:lnTo>
                  <a:lnTo>
                    <a:pt x="806" y="658"/>
                  </a:lnTo>
                  <a:lnTo>
                    <a:pt x="806" y="658"/>
                  </a:lnTo>
                  <a:lnTo>
                    <a:pt x="806" y="658"/>
                  </a:lnTo>
                  <a:lnTo>
                    <a:pt x="806" y="658"/>
                  </a:lnTo>
                  <a:lnTo>
                    <a:pt x="808" y="661"/>
                  </a:lnTo>
                  <a:close/>
                  <a:moveTo>
                    <a:pt x="823" y="665"/>
                  </a:moveTo>
                  <a:lnTo>
                    <a:pt x="825" y="665"/>
                  </a:lnTo>
                  <a:lnTo>
                    <a:pt x="825" y="665"/>
                  </a:lnTo>
                  <a:lnTo>
                    <a:pt x="825" y="665"/>
                  </a:lnTo>
                  <a:lnTo>
                    <a:pt x="823" y="665"/>
                  </a:lnTo>
                  <a:lnTo>
                    <a:pt x="823" y="665"/>
                  </a:lnTo>
                  <a:lnTo>
                    <a:pt x="823" y="665"/>
                  </a:lnTo>
                  <a:lnTo>
                    <a:pt x="823" y="665"/>
                  </a:lnTo>
                  <a:lnTo>
                    <a:pt x="823" y="665"/>
                  </a:lnTo>
                  <a:lnTo>
                    <a:pt x="823" y="665"/>
                  </a:lnTo>
                  <a:close/>
                  <a:moveTo>
                    <a:pt x="825" y="670"/>
                  </a:moveTo>
                  <a:lnTo>
                    <a:pt x="827" y="670"/>
                  </a:lnTo>
                  <a:lnTo>
                    <a:pt x="827" y="670"/>
                  </a:lnTo>
                  <a:lnTo>
                    <a:pt x="827" y="668"/>
                  </a:lnTo>
                  <a:lnTo>
                    <a:pt x="827" y="668"/>
                  </a:lnTo>
                  <a:lnTo>
                    <a:pt x="827" y="668"/>
                  </a:lnTo>
                  <a:lnTo>
                    <a:pt x="827" y="668"/>
                  </a:lnTo>
                  <a:lnTo>
                    <a:pt x="827" y="668"/>
                  </a:lnTo>
                  <a:lnTo>
                    <a:pt x="827" y="668"/>
                  </a:lnTo>
                  <a:lnTo>
                    <a:pt x="827" y="668"/>
                  </a:lnTo>
                  <a:lnTo>
                    <a:pt x="827" y="668"/>
                  </a:lnTo>
                  <a:lnTo>
                    <a:pt x="827" y="668"/>
                  </a:lnTo>
                  <a:lnTo>
                    <a:pt x="825" y="670"/>
                  </a:lnTo>
                  <a:close/>
                  <a:moveTo>
                    <a:pt x="813" y="661"/>
                  </a:moveTo>
                  <a:lnTo>
                    <a:pt x="816" y="658"/>
                  </a:lnTo>
                  <a:lnTo>
                    <a:pt x="816" y="658"/>
                  </a:lnTo>
                  <a:lnTo>
                    <a:pt x="813" y="658"/>
                  </a:lnTo>
                  <a:lnTo>
                    <a:pt x="813" y="658"/>
                  </a:lnTo>
                  <a:lnTo>
                    <a:pt x="811" y="658"/>
                  </a:lnTo>
                  <a:lnTo>
                    <a:pt x="813" y="661"/>
                  </a:lnTo>
                  <a:lnTo>
                    <a:pt x="813" y="661"/>
                  </a:lnTo>
                  <a:lnTo>
                    <a:pt x="813" y="661"/>
                  </a:lnTo>
                  <a:close/>
                  <a:moveTo>
                    <a:pt x="811" y="661"/>
                  </a:moveTo>
                  <a:lnTo>
                    <a:pt x="811" y="663"/>
                  </a:lnTo>
                  <a:lnTo>
                    <a:pt x="813" y="665"/>
                  </a:lnTo>
                  <a:lnTo>
                    <a:pt x="813" y="665"/>
                  </a:lnTo>
                  <a:lnTo>
                    <a:pt x="816" y="663"/>
                  </a:lnTo>
                  <a:lnTo>
                    <a:pt x="816" y="663"/>
                  </a:lnTo>
                  <a:lnTo>
                    <a:pt x="816" y="661"/>
                  </a:lnTo>
                  <a:lnTo>
                    <a:pt x="816" y="661"/>
                  </a:lnTo>
                  <a:lnTo>
                    <a:pt x="816" y="661"/>
                  </a:lnTo>
                  <a:lnTo>
                    <a:pt x="813" y="661"/>
                  </a:lnTo>
                  <a:lnTo>
                    <a:pt x="811" y="661"/>
                  </a:lnTo>
                  <a:lnTo>
                    <a:pt x="811" y="661"/>
                  </a:lnTo>
                  <a:close/>
                  <a:moveTo>
                    <a:pt x="811" y="656"/>
                  </a:moveTo>
                  <a:lnTo>
                    <a:pt x="811" y="656"/>
                  </a:lnTo>
                  <a:lnTo>
                    <a:pt x="808" y="656"/>
                  </a:lnTo>
                  <a:lnTo>
                    <a:pt x="806" y="656"/>
                  </a:lnTo>
                  <a:lnTo>
                    <a:pt x="806" y="656"/>
                  </a:lnTo>
                  <a:lnTo>
                    <a:pt x="806" y="656"/>
                  </a:lnTo>
                  <a:lnTo>
                    <a:pt x="806" y="656"/>
                  </a:lnTo>
                  <a:lnTo>
                    <a:pt x="811" y="656"/>
                  </a:lnTo>
                  <a:close/>
                  <a:moveTo>
                    <a:pt x="596" y="414"/>
                  </a:moveTo>
                  <a:lnTo>
                    <a:pt x="596" y="414"/>
                  </a:lnTo>
                  <a:lnTo>
                    <a:pt x="596" y="414"/>
                  </a:lnTo>
                  <a:lnTo>
                    <a:pt x="596" y="414"/>
                  </a:lnTo>
                  <a:lnTo>
                    <a:pt x="596" y="414"/>
                  </a:lnTo>
                  <a:lnTo>
                    <a:pt x="596" y="414"/>
                  </a:lnTo>
                  <a:lnTo>
                    <a:pt x="596" y="414"/>
                  </a:lnTo>
                  <a:lnTo>
                    <a:pt x="598" y="414"/>
                  </a:lnTo>
                  <a:lnTo>
                    <a:pt x="598" y="414"/>
                  </a:lnTo>
                  <a:lnTo>
                    <a:pt x="598" y="414"/>
                  </a:lnTo>
                  <a:lnTo>
                    <a:pt x="598" y="414"/>
                  </a:lnTo>
                  <a:lnTo>
                    <a:pt x="598" y="414"/>
                  </a:lnTo>
                  <a:lnTo>
                    <a:pt x="598" y="414"/>
                  </a:lnTo>
                  <a:lnTo>
                    <a:pt x="598" y="414"/>
                  </a:lnTo>
                  <a:lnTo>
                    <a:pt x="598" y="414"/>
                  </a:lnTo>
                  <a:lnTo>
                    <a:pt x="596" y="414"/>
                  </a:lnTo>
                  <a:close/>
                  <a:moveTo>
                    <a:pt x="827" y="665"/>
                  </a:moveTo>
                  <a:lnTo>
                    <a:pt x="830" y="665"/>
                  </a:lnTo>
                  <a:lnTo>
                    <a:pt x="830" y="668"/>
                  </a:lnTo>
                  <a:lnTo>
                    <a:pt x="830" y="668"/>
                  </a:lnTo>
                  <a:lnTo>
                    <a:pt x="830" y="665"/>
                  </a:lnTo>
                  <a:lnTo>
                    <a:pt x="830" y="665"/>
                  </a:lnTo>
                  <a:lnTo>
                    <a:pt x="830" y="663"/>
                  </a:lnTo>
                  <a:lnTo>
                    <a:pt x="827" y="663"/>
                  </a:lnTo>
                  <a:lnTo>
                    <a:pt x="827" y="663"/>
                  </a:lnTo>
                  <a:lnTo>
                    <a:pt x="827" y="665"/>
                  </a:lnTo>
                  <a:lnTo>
                    <a:pt x="827" y="665"/>
                  </a:lnTo>
                  <a:lnTo>
                    <a:pt x="827" y="665"/>
                  </a:lnTo>
                  <a:close/>
                  <a:moveTo>
                    <a:pt x="778" y="746"/>
                  </a:moveTo>
                  <a:lnTo>
                    <a:pt x="778" y="743"/>
                  </a:lnTo>
                  <a:lnTo>
                    <a:pt x="778" y="743"/>
                  </a:lnTo>
                  <a:lnTo>
                    <a:pt x="778" y="743"/>
                  </a:lnTo>
                  <a:lnTo>
                    <a:pt x="775" y="743"/>
                  </a:lnTo>
                  <a:lnTo>
                    <a:pt x="775" y="743"/>
                  </a:lnTo>
                  <a:lnTo>
                    <a:pt x="775" y="743"/>
                  </a:lnTo>
                  <a:lnTo>
                    <a:pt x="775" y="746"/>
                  </a:lnTo>
                  <a:lnTo>
                    <a:pt x="775" y="746"/>
                  </a:lnTo>
                  <a:lnTo>
                    <a:pt x="775" y="748"/>
                  </a:lnTo>
                  <a:lnTo>
                    <a:pt x="775" y="748"/>
                  </a:lnTo>
                  <a:lnTo>
                    <a:pt x="775" y="748"/>
                  </a:lnTo>
                  <a:lnTo>
                    <a:pt x="778" y="748"/>
                  </a:lnTo>
                  <a:lnTo>
                    <a:pt x="778" y="748"/>
                  </a:lnTo>
                  <a:lnTo>
                    <a:pt x="778" y="748"/>
                  </a:lnTo>
                  <a:lnTo>
                    <a:pt x="778" y="748"/>
                  </a:lnTo>
                  <a:lnTo>
                    <a:pt x="780" y="748"/>
                  </a:lnTo>
                  <a:lnTo>
                    <a:pt x="780" y="748"/>
                  </a:lnTo>
                  <a:lnTo>
                    <a:pt x="780" y="748"/>
                  </a:lnTo>
                  <a:lnTo>
                    <a:pt x="780" y="746"/>
                  </a:lnTo>
                  <a:lnTo>
                    <a:pt x="778" y="746"/>
                  </a:lnTo>
                  <a:close/>
                  <a:moveTo>
                    <a:pt x="572" y="294"/>
                  </a:moveTo>
                  <a:lnTo>
                    <a:pt x="572" y="294"/>
                  </a:lnTo>
                  <a:lnTo>
                    <a:pt x="572" y="294"/>
                  </a:lnTo>
                  <a:lnTo>
                    <a:pt x="572" y="294"/>
                  </a:lnTo>
                  <a:lnTo>
                    <a:pt x="572" y="291"/>
                  </a:lnTo>
                  <a:lnTo>
                    <a:pt x="572" y="291"/>
                  </a:lnTo>
                  <a:lnTo>
                    <a:pt x="572" y="291"/>
                  </a:lnTo>
                  <a:lnTo>
                    <a:pt x="572" y="291"/>
                  </a:lnTo>
                  <a:lnTo>
                    <a:pt x="572" y="294"/>
                  </a:lnTo>
                  <a:close/>
                  <a:moveTo>
                    <a:pt x="875" y="665"/>
                  </a:moveTo>
                  <a:lnTo>
                    <a:pt x="875" y="665"/>
                  </a:lnTo>
                  <a:lnTo>
                    <a:pt x="875" y="665"/>
                  </a:lnTo>
                  <a:lnTo>
                    <a:pt x="872" y="665"/>
                  </a:lnTo>
                  <a:lnTo>
                    <a:pt x="872" y="665"/>
                  </a:lnTo>
                  <a:lnTo>
                    <a:pt x="872" y="665"/>
                  </a:lnTo>
                  <a:lnTo>
                    <a:pt x="875" y="665"/>
                  </a:lnTo>
                  <a:lnTo>
                    <a:pt x="875" y="665"/>
                  </a:lnTo>
                  <a:close/>
                  <a:moveTo>
                    <a:pt x="861" y="677"/>
                  </a:moveTo>
                  <a:lnTo>
                    <a:pt x="861" y="675"/>
                  </a:lnTo>
                  <a:lnTo>
                    <a:pt x="858" y="675"/>
                  </a:lnTo>
                  <a:lnTo>
                    <a:pt x="858" y="677"/>
                  </a:lnTo>
                  <a:lnTo>
                    <a:pt x="861" y="677"/>
                  </a:lnTo>
                  <a:lnTo>
                    <a:pt x="861" y="677"/>
                  </a:lnTo>
                  <a:close/>
                  <a:moveTo>
                    <a:pt x="863" y="703"/>
                  </a:moveTo>
                  <a:lnTo>
                    <a:pt x="863" y="703"/>
                  </a:lnTo>
                  <a:lnTo>
                    <a:pt x="863" y="703"/>
                  </a:lnTo>
                  <a:lnTo>
                    <a:pt x="863" y="703"/>
                  </a:lnTo>
                  <a:close/>
                  <a:moveTo>
                    <a:pt x="863" y="677"/>
                  </a:moveTo>
                  <a:lnTo>
                    <a:pt x="863" y="677"/>
                  </a:lnTo>
                  <a:lnTo>
                    <a:pt x="863" y="677"/>
                  </a:lnTo>
                  <a:lnTo>
                    <a:pt x="863" y="677"/>
                  </a:lnTo>
                  <a:lnTo>
                    <a:pt x="863" y="677"/>
                  </a:lnTo>
                  <a:lnTo>
                    <a:pt x="863" y="677"/>
                  </a:lnTo>
                  <a:lnTo>
                    <a:pt x="863" y="680"/>
                  </a:lnTo>
                  <a:lnTo>
                    <a:pt x="863" y="680"/>
                  </a:lnTo>
                  <a:lnTo>
                    <a:pt x="863" y="677"/>
                  </a:lnTo>
                  <a:lnTo>
                    <a:pt x="863" y="677"/>
                  </a:lnTo>
                  <a:lnTo>
                    <a:pt x="863" y="677"/>
                  </a:lnTo>
                  <a:close/>
                  <a:moveTo>
                    <a:pt x="856" y="675"/>
                  </a:moveTo>
                  <a:lnTo>
                    <a:pt x="856" y="675"/>
                  </a:lnTo>
                  <a:lnTo>
                    <a:pt x="856" y="675"/>
                  </a:lnTo>
                  <a:lnTo>
                    <a:pt x="856" y="675"/>
                  </a:lnTo>
                  <a:close/>
                  <a:moveTo>
                    <a:pt x="861" y="708"/>
                  </a:moveTo>
                  <a:lnTo>
                    <a:pt x="861" y="708"/>
                  </a:lnTo>
                  <a:lnTo>
                    <a:pt x="858" y="710"/>
                  </a:lnTo>
                  <a:lnTo>
                    <a:pt x="858" y="710"/>
                  </a:lnTo>
                  <a:lnTo>
                    <a:pt x="861" y="710"/>
                  </a:lnTo>
                  <a:lnTo>
                    <a:pt x="861" y="708"/>
                  </a:lnTo>
                  <a:lnTo>
                    <a:pt x="863" y="708"/>
                  </a:lnTo>
                  <a:lnTo>
                    <a:pt x="863" y="706"/>
                  </a:lnTo>
                  <a:lnTo>
                    <a:pt x="863" y="706"/>
                  </a:lnTo>
                  <a:lnTo>
                    <a:pt x="861" y="708"/>
                  </a:lnTo>
                  <a:close/>
                  <a:moveTo>
                    <a:pt x="870" y="696"/>
                  </a:moveTo>
                  <a:lnTo>
                    <a:pt x="870" y="698"/>
                  </a:lnTo>
                  <a:lnTo>
                    <a:pt x="868" y="703"/>
                  </a:lnTo>
                  <a:lnTo>
                    <a:pt x="868" y="701"/>
                  </a:lnTo>
                  <a:lnTo>
                    <a:pt x="870" y="698"/>
                  </a:lnTo>
                  <a:lnTo>
                    <a:pt x="870" y="698"/>
                  </a:lnTo>
                  <a:lnTo>
                    <a:pt x="870" y="696"/>
                  </a:lnTo>
                  <a:lnTo>
                    <a:pt x="870" y="696"/>
                  </a:lnTo>
                  <a:close/>
                  <a:moveTo>
                    <a:pt x="865" y="677"/>
                  </a:moveTo>
                  <a:lnTo>
                    <a:pt x="865" y="677"/>
                  </a:lnTo>
                  <a:lnTo>
                    <a:pt x="865" y="675"/>
                  </a:lnTo>
                  <a:lnTo>
                    <a:pt x="863" y="672"/>
                  </a:lnTo>
                  <a:lnTo>
                    <a:pt x="863" y="672"/>
                  </a:lnTo>
                  <a:lnTo>
                    <a:pt x="863" y="675"/>
                  </a:lnTo>
                  <a:lnTo>
                    <a:pt x="863" y="675"/>
                  </a:lnTo>
                  <a:lnTo>
                    <a:pt x="865" y="677"/>
                  </a:lnTo>
                  <a:close/>
                  <a:moveTo>
                    <a:pt x="901" y="639"/>
                  </a:moveTo>
                  <a:lnTo>
                    <a:pt x="898" y="642"/>
                  </a:lnTo>
                  <a:lnTo>
                    <a:pt x="896" y="646"/>
                  </a:lnTo>
                  <a:lnTo>
                    <a:pt x="894" y="646"/>
                  </a:lnTo>
                  <a:lnTo>
                    <a:pt x="891" y="649"/>
                  </a:lnTo>
                  <a:lnTo>
                    <a:pt x="891" y="649"/>
                  </a:lnTo>
                  <a:lnTo>
                    <a:pt x="891" y="651"/>
                  </a:lnTo>
                  <a:lnTo>
                    <a:pt x="891" y="651"/>
                  </a:lnTo>
                  <a:lnTo>
                    <a:pt x="894" y="651"/>
                  </a:lnTo>
                  <a:lnTo>
                    <a:pt x="894" y="654"/>
                  </a:lnTo>
                  <a:lnTo>
                    <a:pt x="894" y="656"/>
                  </a:lnTo>
                  <a:lnTo>
                    <a:pt x="889" y="661"/>
                  </a:lnTo>
                  <a:lnTo>
                    <a:pt x="889" y="668"/>
                  </a:lnTo>
                  <a:lnTo>
                    <a:pt x="884" y="668"/>
                  </a:lnTo>
                  <a:lnTo>
                    <a:pt x="884" y="670"/>
                  </a:lnTo>
                  <a:lnTo>
                    <a:pt x="884" y="670"/>
                  </a:lnTo>
                  <a:lnTo>
                    <a:pt x="884" y="670"/>
                  </a:lnTo>
                  <a:lnTo>
                    <a:pt x="884" y="668"/>
                  </a:lnTo>
                  <a:lnTo>
                    <a:pt x="884" y="668"/>
                  </a:lnTo>
                  <a:lnTo>
                    <a:pt x="887" y="670"/>
                  </a:lnTo>
                  <a:lnTo>
                    <a:pt x="887" y="670"/>
                  </a:lnTo>
                  <a:lnTo>
                    <a:pt x="887" y="672"/>
                  </a:lnTo>
                  <a:lnTo>
                    <a:pt x="887" y="670"/>
                  </a:lnTo>
                  <a:lnTo>
                    <a:pt x="887" y="670"/>
                  </a:lnTo>
                  <a:lnTo>
                    <a:pt x="887" y="670"/>
                  </a:lnTo>
                  <a:lnTo>
                    <a:pt x="887" y="670"/>
                  </a:lnTo>
                  <a:lnTo>
                    <a:pt x="887" y="672"/>
                  </a:lnTo>
                  <a:lnTo>
                    <a:pt x="887" y="672"/>
                  </a:lnTo>
                  <a:lnTo>
                    <a:pt x="887" y="675"/>
                  </a:lnTo>
                  <a:lnTo>
                    <a:pt x="884" y="675"/>
                  </a:lnTo>
                  <a:lnTo>
                    <a:pt x="882" y="675"/>
                  </a:lnTo>
                  <a:lnTo>
                    <a:pt x="882" y="677"/>
                  </a:lnTo>
                  <a:lnTo>
                    <a:pt x="882" y="680"/>
                  </a:lnTo>
                  <a:lnTo>
                    <a:pt x="879" y="682"/>
                  </a:lnTo>
                  <a:lnTo>
                    <a:pt x="879" y="684"/>
                  </a:lnTo>
                  <a:lnTo>
                    <a:pt x="877" y="687"/>
                  </a:lnTo>
                  <a:lnTo>
                    <a:pt x="877" y="687"/>
                  </a:lnTo>
                  <a:lnTo>
                    <a:pt x="877" y="687"/>
                  </a:lnTo>
                  <a:lnTo>
                    <a:pt x="875" y="691"/>
                  </a:lnTo>
                  <a:lnTo>
                    <a:pt x="875" y="691"/>
                  </a:lnTo>
                  <a:lnTo>
                    <a:pt x="872" y="694"/>
                  </a:lnTo>
                  <a:lnTo>
                    <a:pt x="872" y="694"/>
                  </a:lnTo>
                  <a:lnTo>
                    <a:pt x="872" y="696"/>
                  </a:lnTo>
                  <a:lnTo>
                    <a:pt x="872" y="696"/>
                  </a:lnTo>
                  <a:lnTo>
                    <a:pt x="872" y="696"/>
                  </a:lnTo>
                  <a:lnTo>
                    <a:pt x="875" y="694"/>
                  </a:lnTo>
                  <a:lnTo>
                    <a:pt x="877" y="691"/>
                  </a:lnTo>
                  <a:lnTo>
                    <a:pt x="879" y="687"/>
                  </a:lnTo>
                  <a:lnTo>
                    <a:pt x="882" y="682"/>
                  </a:lnTo>
                  <a:lnTo>
                    <a:pt x="884" y="680"/>
                  </a:lnTo>
                  <a:lnTo>
                    <a:pt x="884" y="677"/>
                  </a:lnTo>
                  <a:lnTo>
                    <a:pt x="884" y="677"/>
                  </a:lnTo>
                  <a:lnTo>
                    <a:pt x="887" y="677"/>
                  </a:lnTo>
                  <a:lnTo>
                    <a:pt x="887" y="675"/>
                  </a:lnTo>
                  <a:lnTo>
                    <a:pt x="894" y="665"/>
                  </a:lnTo>
                  <a:lnTo>
                    <a:pt x="894" y="665"/>
                  </a:lnTo>
                  <a:lnTo>
                    <a:pt x="894" y="663"/>
                  </a:lnTo>
                  <a:lnTo>
                    <a:pt x="894" y="658"/>
                  </a:lnTo>
                  <a:lnTo>
                    <a:pt x="896" y="654"/>
                  </a:lnTo>
                  <a:lnTo>
                    <a:pt x="901" y="649"/>
                  </a:lnTo>
                  <a:lnTo>
                    <a:pt x="901" y="646"/>
                  </a:lnTo>
                  <a:lnTo>
                    <a:pt x="901" y="646"/>
                  </a:lnTo>
                  <a:lnTo>
                    <a:pt x="901" y="644"/>
                  </a:lnTo>
                  <a:lnTo>
                    <a:pt x="901" y="644"/>
                  </a:lnTo>
                  <a:lnTo>
                    <a:pt x="901" y="642"/>
                  </a:lnTo>
                  <a:lnTo>
                    <a:pt x="901" y="642"/>
                  </a:lnTo>
                  <a:lnTo>
                    <a:pt x="903" y="642"/>
                  </a:lnTo>
                  <a:lnTo>
                    <a:pt x="903" y="642"/>
                  </a:lnTo>
                  <a:lnTo>
                    <a:pt x="903" y="639"/>
                  </a:lnTo>
                  <a:lnTo>
                    <a:pt x="901" y="639"/>
                  </a:lnTo>
                  <a:lnTo>
                    <a:pt x="901" y="639"/>
                  </a:lnTo>
                  <a:close/>
                  <a:moveTo>
                    <a:pt x="870" y="668"/>
                  </a:moveTo>
                  <a:lnTo>
                    <a:pt x="868" y="668"/>
                  </a:lnTo>
                  <a:lnTo>
                    <a:pt x="868" y="668"/>
                  </a:lnTo>
                  <a:lnTo>
                    <a:pt x="868" y="668"/>
                  </a:lnTo>
                  <a:lnTo>
                    <a:pt x="868" y="670"/>
                  </a:lnTo>
                  <a:lnTo>
                    <a:pt x="868" y="670"/>
                  </a:lnTo>
                  <a:lnTo>
                    <a:pt x="870" y="668"/>
                  </a:lnTo>
                  <a:close/>
                  <a:moveTo>
                    <a:pt x="863" y="680"/>
                  </a:moveTo>
                  <a:lnTo>
                    <a:pt x="865" y="682"/>
                  </a:lnTo>
                  <a:lnTo>
                    <a:pt x="865" y="680"/>
                  </a:lnTo>
                  <a:lnTo>
                    <a:pt x="865" y="680"/>
                  </a:lnTo>
                  <a:lnTo>
                    <a:pt x="863" y="680"/>
                  </a:lnTo>
                  <a:close/>
                  <a:moveTo>
                    <a:pt x="856" y="691"/>
                  </a:moveTo>
                  <a:lnTo>
                    <a:pt x="858" y="691"/>
                  </a:lnTo>
                  <a:lnTo>
                    <a:pt x="856" y="691"/>
                  </a:lnTo>
                  <a:lnTo>
                    <a:pt x="856" y="691"/>
                  </a:lnTo>
                  <a:close/>
                  <a:moveTo>
                    <a:pt x="861" y="677"/>
                  </a:moveTo>
                  <a:lnTo>
                    <a:pt x="861" y="677"/>
                  </a:lnTo>
                  <a:lnTo>
                    <a:pt x="863" y="680"/>
                  </a:lnTo>
                  <a:lnTo>
                    <a:pt x="861" y="677"/>
                  </a:lnTo>
                  <a:close/>
                  <a:moveTo>
                    <a:pt x="804" y="741"/>
                  </a:moveTo>
                  <a:lnTo>
                    <a:pt x="801" y="743"/>
                  </a:lnTo>
                  <a:lnTo>
                    <a:pt x="804" y="743"/>
                  </a:lnTo>
                  <a:lnTo>
                    <a:pt x="804" y="743"/>
                  </a:lnTo>
                  <a:lnTo>
                    <a:pt x="804" y="743"/>
                  </a:lnTo>
                  <a:lnTo>
                    <a:pt x="804" y="741"/>
                  </a:lnTo>
                  <a:lnTo>
                    <a:pt x="804" y="741"/>
                  </a:lnTo>
                  <a:close/>
                  <a:moveTo>
                    <a:pt x="790" y="739"/>
                  </a:moveTo>
                  <a:lnTo>
                    <a:pt x="785" y="736"/>
                  </a:lnTo>
                  <a:lnTo>
                    <a:pt x="785" y="736"/>
                  </a:lnTo>
                  <a:lnTo>
                    <a:pt x="785" y="736"/>
                  </a:lnTo>
                  <a:lnTo>
                    <a:pt x="785" y="736"/>
                  </a:lnTo>
                  <a:lnTo>
                    <a:pt x="785" y="736"/>
                  </a:lnTo>
                  <a:lnTo>
                    <a:pt x="782" y="736"/>
                  </a:lnTo>
                  <a:lnTo>
                    <a:pt x="785" y="736"/>
                  </a:lnTo>
                  <a:lnTo>
                    <a:pt x="785" y="736"/>
                  </a:lnTo>
                  <a:lnTo>
                    <a:pt x="782" y="736"/>
                  </a:lnTo>
                  <a:lnTo>
                    <a:pt x="792" y="746"/>
                  </a:lnTo>
                  <a:lnTo>
                    <a:pt x="794" y="748"/>
                  </a:lnTo>
                  <a:lnTo>
                    <a:pt x="794" y="748"/>
                  </a:lnTo>
                  <a:lnTo>
                    <a:pt x="794" y="748"/>
                  </a:lnTo>
                  <a:lnTo>
                    <a:pt x="797" y="746"/>
                  </a:lnTo>
                  <a:lnTo>
                    <a:pt x="794" y="741"/>
                  </a:lnTo>
                  <a:lnTo>
                    <a:pt x="790" y="739"/>
                  </a:lnTo>
                  <a:close/>
                  <a:moveTo>
                    <a:pt x="782" y="743"/>
                  </a:moveTo>
                  <a:lnTo>
                    <a:pt x="782" y="746"/>
                  </a:lnTo>
                  <a:lnTo>
                    <a:pt x="782" y="746"/>
                  </a:lnTo>
                  <a:lnTo>
                    <a:pt x="782" y="746"/>
                  </a:lnTo>
                  <a:lnTo>
                    <a:pt x="782" y="746"/>
                  </a:lnTo>
                  <a:lnTo>
                    <a:pt x="782" y="746"/>
                  </a:lnTo>
                  <a:lnTo>
                    <a:pt x="782" y="746"/>
                  </a:lnTo>
                  <a:lnTo>
                    <a:pt x="782" y="748"/>
                  </a:lnTo>
                  <a:lnTo>
                    <a:pt x="782" y="748"/>
                  </a:lnTo>
                  <a:lnTo>
                    <a:pt x="785" y="748"/>
                  </a:lnTo>
                  <a:lnTo>
                    <a:pt x="785" y="746"/>
                  </a:lnTo>
                  <a:lnTo>
                    <a:pt x="782" y="746"/>
                  </a:lnTo>
                  <a:lnTo>
                    <a:pt x="782" y="743"/>
                  </a:lnTo>
                  <a:close/>
                  <a:moveTo>
                    <a:pt x="785" y="748"/>
                  </a:moveTo>
                  <a:lnTo>
                    <a:pt x="787" y="748"/>
                  </a:lnTo>
                  <a:lnTo>
                    <a:pt x="787" y="748"/>
                  </a:lnTo>
                  <a:lnTo>
                    <a:pt x="787" y="746"/>
                  </a:lnTo>
                  <a:lnTo>
                    <a:pt x="787" y="746"/>
                  </a:lnTo>
                  <a:lnTo>
                    <a:pt x="785" y="748"/>
                  </a:lnTo>
                  <a:close/>
                  <a:moveTo>
                    <a:pt x="797" y="739"/>
                  </a:moveTo>
                  <a:lnTo>
                    <a:pt x="794" y="739"/>
                  </a:lnTo>
                  <a:lnTo>
                    <a:pt x="794" y="741"/>
                  </a:lnTo>
                  <a:lnTo>
                    <a:pt x="794" y="741"/>
                  </a:lnTo>
                  <a:lnTo>
                    <a:pt x="794" y="741"/>
                  </a:lnTo>
                  <a:lnTo>
                    <a:pt x="797" y="741"/>
                  </a:lnTo>
                  <a:lnTo>
                    <a:pt x="797" y="743"/>
                  </a:lnTo>
                  <a:lnTo>
                    <a:pt x="797" y="741"/>
                  </a:lnTo>
                  <a:lnTo>
                    <a:pt x="797" y="741"/>
                  </a:lnTo>
                  <a:lnTo>
                    <a:pt x="797" y="739"/>
                  </a:lnTo>
                  <a:close/>
                  <a:moveTo>
                    <a:pt x="851" y="701"/>
                  </a:moveTo>
                  <a:lnTo>
                    <a:pt x="851" y="701"/>
                  </a:lnTo>
                  <a:lnTo>
                    <a:pt x="851" y="701"/>
                  </a:lnTo>
                  <a:lnTo>
                    <a:pt x="851" y="701"/>
                  </a:lnTo>
                  <a:close/>
                  <a:moveTo>
                    <a:pt x="853" y="713"/>
                  </a:moveTo>
                  <a:lnTo>
                    <a:pt x="853" y="713"/>
                  </a:lnTo>
                  <a:lnTo>
                    <a:pt x="853" y="713"/>
                  </a:lnTo>
                  <a:lnTo>
                    <a:pt x="853" y="715"/>
                  </a:lnTo>
                  <a:lnTo>
                    <a:pt x="853" y="715"/>
                  </a:lnTo>
                  <a:lnTo>
                    <a:pt x="853" y="715"/>
                  </a:lnTo>
                  <a:lnTo>
                    <a:pt x="851" y="713"/>
                  </a:lnTo>
                  <a:lnTo>
                    <a:pt x="851" y="713"/>
                  </a:lnTo>
                  <a:lnTo>
                    <a:pt x="851" y="713"/>
                  </a:lnTo>
                  <a:lnTo>
                    <a:pt x="851" y="713"/>
                  </a:lnTo>
                  <a:lnTo>
                    <a:pt x="849" y="717"/>
                  </a:lnTo>
                  <a:lnTo>
                    <a:pt x="846" y="717"/>
                  </a:lnTo>
                  <a:lnTo>
                    <a:pt x="846" y="717"/>
                  </a:lnTo>
                  <a:lnTo>
                    <a:pt x="846" y="717"/>
                  </a:lnTo>
                  <a:lnTo>
                    <a:pt x="851" y="717"/>
                  </a:lnTo>
                  <a:lnTo>
                    <a:pt x="853" y="717"/>
                  </a:lnTo>
                  <a:lnTo>
                    <a:pt x="853" y="715"/>
                  </a:lnTo>
                  <a:lnTo>
                    <a:pt x="853" y="715"/>
                  </a:lnTo>
                  <a:lnTo>
                    <a:pt x="853" y="715"/>
                  </a:lnTo>
                  <a:lnTo>
                    <a:pt x="853" y="713"/>
                  </a:lnTo>
                  <a:lnTo>
                    <a:pt x="853" y="713"/>
                  </a:lnTo>
                  <a:close/>
                  <a:moveTo>
                    <a:pt x="842" y="691"/>
                  </a:moveTo>
                  <a:lnTo>
                    <a:pt x="842" y="691"/>
                  </a:lnTo>
                  <a:lnTo>
                    <a:pt x="842" y="691"/>
                  </a:lnTo>
                  <a:lnTo>
                    <a:pt x="842" y="691"/>
                  </a:lnTo>
                  <a:close/>
                  <a:moveTo>
                    <a:pt x="827" y="729"/>
                  </a:moveTo>
                  <a:lnTo>
                    <a:pt x="827" y="729"/>
                  </a:lnTo>
                  <a:lnTo>
                    <a:pt x="825" y="732"/>
                  </a:lnTo>
                  <a:lnTo>
                    <a:pt x="820" y="734"/>
                  </a:lnTo>
                  <a:lnTo>
                    <a:pt x="818" y="736"/>
                  </a:lnTo>
                  <a:lnTo>
                    <a:pt x="818" y="736"/>
                  </a:lnTo>
                  <a:lnTo>
                    <a:pt x="818" y="736"/>
                  </a:lnTo>
                  <a:lnTo>
                    <a:pt x="820" y="734"/>
                  </a:lnTo>
                  <a:lnTo>
                    <a:pt x="823" y="734"/>
                  </a:lnTo>
                  <a:lnTo>
                    <a:pt x="823" y="736"/>
                  </a:lnTo>
                  <a:lnTo>
                    <a:pt x="823" y="736"/>
                  </a:lnTo>
                  <a:lnTo>
                    <a:pt x="823" y="736"/>
                  </a:lnTo>
                  <a:lnTo>
                    <a:pt x="823" y="736"/>
                  </a:lnTo>
                  <a:lnTo>
                    <a:pt x="823" y="736"/>
                  </a:lnTo>
                  <a:lnTo>
                    <a:pt x="825" y="734"/>
                  </a:lnTo>
                  <a:lnTo>
                    <a:pt x="825" y="734"/>
                  </a:lnTo>
                  <a:lnTo>
                    <a:pt x="827" y="732"/>
                  </a:lnTo>
                  <a:lnTo>
                    <a:pt x="827" y="732"/>
                  </a:lnTo>
                  <a:lnTo>
                    <a:pt x="827" y="729"/>
                  </a:lnTo>
                  <a:lnTo>
                    <a:pt x="827" y="729"/>
                  </a:lnTo>
                  <a:close/>
                  <a:moveTo>
                    <a:pt x="839" y="722"/>
                  </a:moveTo>
                  <a:lnTo>
                    <a:pt x="839" y="722"/>
                  </a:lnTo>
                  <a:lnTo>
                    <a:pt x="837" y="725"/>
                  </a:lnTo>
                  <a:lnTo>
                    <a:pt x="827" y="732"/>
                  </a:lnTo>
                  <a:lnTo>
                    <a:pt x="830" y="732"/>
                  </a:lnTo>
                  <a:lnTo>
                    <a:pt x="830" y="732"/>
                  </a:lnTo>
                  <a:lnTo>
                    <a:pt x="837" y="727"/>
                  </a:lnTo>
                  <a:lnTo>
                    <a:pt x="837" y="725"/>
                  </a:lnTo>
                  <a:lnTo>
                    <a:pt x="839" y="725"/>
                  </a:lnTo>
                  <a:lnTo>
                    <a:pt x="839" y="725"/>
                  </a:lnTo>
                  <a:lnTo>
                    <a:pt x="839" y="725"/>
                  </a:lnTo>
                  <a:lnTo>
                    <a:pt x="839" y="722"/>
                  </a:lnTo>
                  <a:lnTo>
                    <a:pt x="839" y="722"/>
                  </a:lnTo>
                  <a:close/>
                  <a:moveTo>
                    <a:pt x="853" y="689"/>
                  </a:moveTo>
                  <a:lnTo>
                    <a:pt x="853" y="687"/>
                  </a:lnTo>
                  <a:lnTo>
                    <a:pt x="853" y="687"/>
                  </a:lnTo>
                  <a:lnTo>
                    <a:pt x="853" y="689"/>
                  </a:lnTo>
                  <a:lnTo>
                    <a:pt x="853" y="689"/>
                  </a:lnTo>
                  <a:close/>
                  <a:moveTo>
                    <a:pt x="905" y="620"/>
                  </a:moveTo>
                  <a:lnTo>
                    <a:pt x="905" y="620"/>
                  </a:lnTo>
                  <a:lnTo>
                    <a:pt x="905" y="620"/>
                  </a:lnTo>
                  <a:lnTo>
                    <a:pt x="905" y="620"/>
                  </a:lnTo>
                  <a:lnTo>
                    <a:pt x="905" y="630"/>
                  </a:lnTo>
                  <a:lnTo>
                    <a:pt x="903" y="630"/>
                  </a:lnTo>
                  <a:lnTo>
                    <a:pt x="903" y="632"/>
                  </a:lnTo>
                  <a:lnTo>
                    <a:pt x="903" y="632"/>
                  </a:lnTo>
                  <a:lnTo>
                    <a:pt x="903" y="632"/>
                  </a:lnTo>
                  <a:lnTo>
                    <a:pt x="903" y="632"/>
                  </a:lnTo>
                  <a:lnTo>
                    <a:pt x="903" y="632"/>
                  </a:lnTo>
                  <a:lnTo>
                    <a:pt x="903" y="632"/>
                  </a:lnTo>
                  <a:lnTo>
                    <a:pt x="903" y="632"/>
                  </a:lnTo>
                  <a:lnTo>
                    <a:pt x="903" y="632"/>
                  </a:lnTo>
                  <a:lnTo>
                    <a:pt x="905" y="630"/>
                  </a:lnTo>
                  <a:lnTo>
                    <a:pt x="905" y="627"/>
                  </a:lnTo>
                  <a:lnTo>
                    <a:pt x="905" y="625"/>
                  </a:lnTo>
                  <a:lnTo>
                    <a:pt x="905" y="623"/>
                  </a:lnTo>
                  <a:lnTo>
                    <a:pt x="905" y="623"/>
                  </a:lnTo>
                  <a:lnTo>
                    <a:pt x="905" y="620"/>
                  </a:lnTo>
                  <a:lnTo>
                    <a:pt x="905" y="620"/>
                  </a:lnTo>
                  <a:lnTo>
                    <a:pt x="905" y="620"/>
                  </a:lnTo>
                  <a:close/>
                  <a:moveTo>
                    <a:pt x="882" y="672"/>
                  </a:moveTo>
                  <a:lnTo>
                    <a:pt x="882" y="672"/>
                  </a:lnTo>
                  <a:lnTo>
                    <a:pt x="882" y="672"/>
                  </a:lnTo>
                  <a:lnTo>
                    <a:pt x="882" y="672"/>
                  </a:lnTo>
                  <a:lnTo>
                    <a:pt x="882" y="675"/>
                  </a:lnTo>
                  <a:lnTo>
                    <a:pt x="879" y="675"/>
                  </a:lnTo>
                  <a:lnTo>
                    <a:pt x="879" y="675"/>
                  </a:lnTo>
                  <a:lnTo>
                    <a:pt x="882" y="675"/>
                  </a:lnTo>
                  <a:lnTo>
                    <a:pt x="882" y="672"/>
                  </a:lnTo>
                  <a:lnTo>
                    <a:pt x="882" y="672"/>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7" name="Freeform 47">
              <a:extLst>
                <a:ext uri="{FF2B5EF4-FFF2-40B4-BE49-F238E27FC236}">
                  <a16:creationId xmlns:a16="http://schemas.microsoft.com/office/drawing/2014/main" xmlns="" id="{D2FF6AC2-763C-47EB-B6C9-93100376AB02}"/>
                </a:ext>
              </a:extLst>
            </p:cNvPr>
            <p:cNvSpPr>
              <a:spLocks/>
            </p:cNvSpPr>
            <p:nvPr/>
          </p:nvSpPr>
          <p:spPr bwMode="auto">
            <a:xfrm>
              <a:off x="10716581" y="3312443"/>
              <a:ext cx="104721" cy="170914"/>
            </a:xfrm>
            <a:custGeom>
              <a:avLst/>
              <a:gdLst>
                <a:gd name="T0" fmla="*/ 30 w 106"/>
                <a:gd name="T1" fmla="*/ 7 h 173"/>
                <a:gd name="T2" fmla="*/ 28 w 106"/>
                <a:gd name="T3" fmla="*/ 14 h 173"/>
                <a:gd name="T4" fmla="*/ 21 w 106"/>
                <a:gd name="T5" fmla="*/ 24 h 173"/>
                <a:gd name="T6" fmla="*/ 21 w 106"/>
                <a:gd name="T7" fmla="*/ 29 h 173"/>
                <a:gd name="T8" fmla="*/ 23 w 106"/>
                <a:gd name="T9" fmla="*/ 33 h 173"/>
                <a:gd name="T10" fmla="*/ 28 w 106"/>
                <a:gd name="T11" fmla="*/ 38 h 173"/>
                <a:gd name="T12" fmla="*/ 26 w 106"/>
                <a:gd name="T13" fmla="*/ 45 h 173"/>
                <a:gd name="T14" fmla="*/ 30 w 106"/>
                <a:gd name="T15" fmla="*/ 50 h 173"/>
                <a:gd name="T16" fmla="*/ 40 w 106"/>
                <a:gd name="T17" fmla="*/ 59 h 173"/>
                <a:gd name="T18" fmla="*/ 42 w 106"/>
                <a:gd name="T19" fmla="*/ 59 h 173"/>
                <a:gd name="T20" fmla="*/ 49 w 106"/>
                <a:gd name="T21" fmla="*/ 69 h 173"/>
                <a:gd name="T22" fmla="*/ 54 w 106"/>
                <a:gd name="T23" fmla="*/ 83 h 173"/>
                <a:gd name="T24" fmla="*/ 56 w 106"/>
                <a:gd name="T25" fmla="*/ 88 h 173"/>
                <a:gd name="T26" fmla="*/ 59 w 106"/>
                <a:gd name="T27" fmla="*/ 93 h 173"/>
                <a:gd name="T28" fmla="*/ 66 w 106"/>
                <a:gd name="T29" fmla="*/ 102 h 173"/>
                <a:gd name="T30" fmla="*/ 68 w 106"/>
                <a:gd name="T31" fmla="*/ 107 h 173"/>
                <a:gd name="T32" fmla="*/ 85 w 106"/>
                <a:gd name="T33" fmla="*/ 119 h 173"/>
                <a:gd name="T34" fmla="*/ 92 w 106"/>
                <a:gd name="T35" fmla="*/ 116 h 173"/>
                <a:gd name="T36" fmla="*/ 99 w 106"/>
                <a:gd name="T37" fmla="*/ 135 h 173"/>
                <a:gd name="T38" fmla="*/ 94 w 106"/>
                <a:gd name="T39" fmla="*/ 128 h 173"/>
                <a:gd name="T40" fmla="*/ 92 w 106"/>
                <a:gd name="T41" fmla="*/ 135 h 173"/>
                <a:gd name="T42" fmla="*/ 89 w 106"/>
                <a:gd name="T43" fmla="*/ 135 h 173"/>
                <a:gd name="T44" fmla="*/ 89 w 106"/>
                <a:gd name="T45" fmla="*/ 135 h 173"/>
                <a:gd name="T46" fmla="*/ 94 w 106"/>
                <a:gd name="T47" fmla="*/ 138 h 173"/>
                <a:gd name="T48" fmla="*/ 87 w 106"/>
                <a:gd name="T49" fmla="*/ 142 h 173"/>
                <a:gd name="T50" fmla="*/ 87 w 106"/>
                <a:gd name="T51" fmla="*/ 145 h 173"/>
                <a:gd name="T52" fmla="*/ 87 w 106"/>
                <a:gd name="T53" fmla="*/ 147 h 173"/>
                <a:gd name="T54" fmla="*/ 94 w 106"/>
                <a:gd name="T55" fmla="*/ 142 h 173"/>
                <a:gd name="T56" fmla="*/ 97 w 106"/>
                <a:gd name="T57" fmla="*/ 145 h 173"/>
                <a:gd name="T58" fmla="*/ 99 w 106"/>
                <a:gd name="T59" fmla="*/ 140 h 173"/>
                <a:gd name="T60" fmla="*/ 99 w 106"/>
                <a:gd name="T61" fmla="*/ 138 h 173"/>
                <a:gd name="T62" fmla="*/ 101 w 106"/>
                <a:gd name="T63" fmla="*/ 147 h 173"/>
                <a:gd name="T64" fmla="*/ 106 w 106"/>
                <a:gd name="T65" fmla="*/ 154 h 173"/>
                <a:gd name="T66" fmla="*/ 104 w 106"/>
                <a:gd name="T67" fmla="*/ 159 h 173"/>
                <a:gd name="T68" fmla="*/ 101 w 106"/>
                <a:gd name="T69" fmla="*/ 159 h 173"/>
                <a:gd name="T70" fmla="*/ 94 w 106"/>
                <a:gd name="T71" fmla="*/ 161 h 173"/>
                <a:gd name="T72" fmla="*/ 73 w 106"/>
                <a:gd name="T73" fmla="*/ 166 h 173"/>
                <a:gd name="T74" fmla="*/ 49 w 106"/>
                <a:gd name="T75" fmla="*/ 171 h 173"/>
                <a:gd name="T76" fmla="*/ 40 w 106"/>
                <a:gd name="T77" fmla="*/ 161 h 173"/>
                <a:gd name="T78" fmla="*/ 33 w 106"/>
                <a:gd name="T79" fmla="*/ 135 h 173"/>
                <a:gd name="T80" fmla="*/ 26 w 106"/>
                <a:gd name="T81" fmla="*/ 109 h 173"/>
                <a:gd name="T82" fmla="*/ 18 w 106"/>
                <a:gd name="T83" fmla="*/ 83 h 173"/>
                <a:gd name="T84" fmla="*/ 9 w 106"/>
                <a:gd name="T85" fmla="*/ 55 h 173"/>
                <a:gd name="T86" fmla="*/ 2 w 106"/>
                <a:gd name="T87" fmla="*/ 29 h 173"/>
                <a:gd name="T88" fmla="*/ 2 w 106"/>
                <a:gd name="T89" fmla="*/ 22 h 173"/>
                <a:gd name="T90" fmla="*/ 7 w 106"/>
                <a:gd name="T91" fmla="*/ 7 h 173"/>
                <a:gd name="T92" fmla="*/ 11 w 106"/>
                <a:gd name="T93" fmla="*/ 3 h 173"/>
                <a:gd name="T94" fmla="*/ 18 w 106"/>
                <a:gd name="T95" fmla="*/ 0 h 173"/>
                <a:gd name="T96" fmla="*/ 30 w 106"/>
                <a:gd name="T97" fmla="*/ 0 h 173"/>
                <a:gd name="T98" fmla="*/ 33 w 106"/>
                <a:gd name="T99" fmla="*/ 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 h="173">
                  <a:moveTo>
                    <a:pt x="33" y="3"/>
                  </a:moveTo>
                  <a:lnTo>
                    <a:pt x="33" y="3"/>
                  </a:lnTo>
                  <a:lnTo>
                    <a:pt x="30" y="7"/>
                  </a:lnTo>
                  <a:lnTo>
                    <a:pt x="28" y="7"/>
                  </a:lnTo>
                  <a:lnTo>
                    <a:pt x="28" y="12"/>
                  </a:lnTo>
                  <a:lnTo>
                    <a:pt x="28" y="14"/>
                  </a:lnTo>
                  <a:lnTo>
                    <a:pt x="26" y="22"/>
                  </a:lnTo>
                  <a:lnTo>
                    <a:pt x="23" y="22"/>
                  </a:lnTo>
                  <a:lnTo>
                    <a:pt x="21" y="24"/>
                  </a:lnTo>
                  <a:lnTo>
                    <a:pt x="21" y="26"/>
                  </a:lnTo>
                  <a:lnTo>
                    <a:pt x="21" y="26"/>
                  </a:lnTo>
                  <a:lnTo>
                    <a:pt x="21" y="29"/>
                  </a:lnTo>
                  <a:lnTo>
                    <a:pt x="21" y="29"/>
                  </a:lnTo>
                  <a:lnTo>
                    <a:pt x="21" y="31"/>
                  </a:lnTo>
                  <a:lnTo>
                    <a:pt x="23" y="33"/>
                  </a:lnTo>
                  <a:lnTo>
                    <a:pt x="26" y="33"/>
                  </a:lnTo>
                  <a:lnTo>
                    <a:pt x="28" y="36"/>
                  </a:lnTo>
                  <a:lnTo>
                    <a:pt x="28" y="38"/>
                  </a:lnTo>
                  <a:lnTo>
                    <a:pt x="28" y="41"/>
                  </a:lnTo>
                  <a:lnTo>
                    <a:pt x="26" y="43"/>
                  </a:lnTo>
                  <a:lnTo>
                    <a:pt x="26" y="45"/>
                  </a:lnTo>
                  <a:lnTo>
                    <a:pt x="28" y="48"/>
                  </a:lnTo>
                  <a:lnTo>
                    <a:pt x="30" y="50"/>
                  </a:lnTo>
                  <a:lnTo>
                    <a:pt x="30" y="50"/>
                  </a:lnTo>
                  <a:lnTo>
                    <a:pt x="33" y="52"/>
                  </a:lnTo>
                  <a:lnTo>
                    <a:pt x="37" y="59"/>
                  </a:lnTo>
                  <a:lnTo>
                    <a:pt x="40" y="59"/>
                  </a:lnTo>
                  <a:lnTo>
                    <a:pt x="40" y="59"/>
                  </a:lnTo>
                  <a:lnTo>
                    <a:pt x="42" y="59"/>
                  </a:lnTo>
                  <a:lnTo>
                    <a:pt x="42" y="59"/>
                  </a:lnTo>
                  <a:lnTo>
                    <a:pt x="44" y="62"/>
                  </a:lnTo>
                  <a:lnTo>
                    <a:pt x="49" y="67"/>
                  </a:lnTo>
                  <a:lnTo>
                    <a:pt x="49" y="69"/>
                  </a:lnTo>
                  <a:lnTo>
                    <a:pt x="52" y="71"/>
                  </a:lnTo>
                  <a:lnTo>
                    <a:pt x="52" y="81"/>
                  </a:lnTo>
                  <a:lnTo>
                    <a:pt x="54" y="83"/>
                  </a:lnTo>
                  <a:lnTo>
                    <a:pt x="54" y="83"/>
                  </a:lnTo>
                  <a:lnTo>
                    <a:pt x="54" y="85"/>
                  </a:lnTo>
                  <a:lnTo>
                    <a:pt x="56" y="88"/>
                  </a:lnTo>
                  <a:lnTo>
                    <a:pt x="56" y="90"/>
                  </a:lnTo>
                  <a:lnTo>
                    <a:pt x="56" y="90"/>
                  </a:lnTo>
                  <a:lnTo>
                    <a:pt x="59" y="93"/>
                  </a:lnTo>
                  <a:lnTo>
                    <a:pt x="61" y="95"/>
                  </a:lnTo>
                  <a:lnTo>
                    <a:pt x="66" y="100"/>
                  </a:lnTo>
                  <a:lnTo>
                    <a:pt x="66" y="102"/>
                  </a:lnTo>
                  <a:lnTo>
                    <a:pt x="68" y="104"/>
                  </a:lnTo>
                  <a:lnTo>
                    <a:pt x="68" y="107"/>
                  </a:lnTo>
                  <a:lnTo>
                    <a:pt x="68" y="107"/>
                  </a:lnTo>
                  <a:lnTo>
                    <a:pt x="75" y="112"/>
                  </a:lnTo>
                  <a:lnTo>
                    <a:pt x="82" y="116"/>
                  </a:lnTo>
                  <a:lnTo>
                    <a:pt x="85" y="119"/>
                  </a:lnTo>
                  <a:lnTo>
                    <a:pt x="89" y="119"/>
                  </a:lnTo>
                  <a:lnTo>
                    <a:pt x="92" y="119"/>
                  </a:lnTo>
                  <a:lnTo>
                    <a:pt x="92" y="116"/>
                  </a:lnTo>
                  <a:lnTo>
                    <a:pt x="94" y="119"/>
                  </a:lnTo>
                  <a:lnTo>
                    <a:pt x="99" y="130"/>
                  </a:lnTo>
                  <a:lnTo>
                    <a:pt x="99" y="135"/>
                  </a:lnTo>
                  <a:lnTo>
                    <a:pt x="99" y="135"/>
                  </a:lnTo>
                  <a:lnTo>
                    <a:pt x="97" y="130"/>
                  </a:lnTo>
                  <a:lnTo>
                    <a:pt x="94" y="128"/>
                  </a:lnTo>
                  <a:lnTo>
                    <a:pt x="89" y="130"/>
                  </a:lnTo>
                  <a:lnTo>
                    <a:pt x="89" y="130"/>
                  </a:lnTo>
                  <a:lnTo>
                    <a:pt x="92" y="135"/>
                  </a:lnTo>
                  <a:lnTo>
                    <a:pt x="92" y="135"/>
                  </a:lnTo>
                  <a:lnTo>
                    <a:pt x="92" y="135"/>
                  </a:lnTo>
                  <a:lnTo>
                    <a:pt x="89" y="135"/>
                  </a:lnTo>
                  <a:lnTo>
                    <a:pt x="89" y="135"/>
                  </a:lnTo>
                  <a:lnTo>
                    <a:pt x="89" y="135"/>
                  </a:lnTo>
                  <a:lnTo>
                    <a:pt x="89" y="135"/>
                  </a:lnTo>
                  <a:lnTo>
                    <a:pt x="92" y="135"/>
                  </a:lnTo>
                  <a:lnTo>
                    <a:pt x="92" y="138"/>
                  </a:lnTo>
                  <a:lnTo>
                    <a:pt x="94" y="138"/>
                  </a:lnTo>
                  <a:lnTo>
                    <a:pt x="97" y="138"/>
                  </a:lnTo>
                  <a:lnTo>
                    <a:pt x="94" y="140"/>
                  </a:lnTo>
                  <a:lnTo>
                    <a:pt x="87" y="142"/>
                  </a:lnTo>
                  <a:lnTo>
                    <a:pt x="87" y="145"/>
                  </a:lnTo>
                  <a:lnTo>
                    <a:pt x="89" y="145"/>
                  </a:lnTo>
                  <a:lnTo>
                    <a:pt x="87" y="145"/>
                  </a:lnTo>
                  <a:lnTo>
                    <a:pt x="87" y="147"/>
                  </a:lnTo>
                  <a:lnTo>
                    <a:pt x="87" y="147"/>
                  </a:lnTo>
                  <a:lnTo>
                    <a:pt x="87" y="147"/>
                  </a:lnTo>
                  <a:lnTo>
                    <a:pt x="89" y="147"/>
                  </a:lnTo>
                  <a:lnTo>
                    <a:pt x="92" y="145"/>
                  </a:lnTo>
                  <a:lnTo>
                    <a:pt x="94" y="142"/>
                  </a:lnTo>
                  <a:lnTo>
                    <a:pt x="94" y="145"/>
                  </a:lnTo>
                  <a:lnTo>
                    <a:pt x="97" y="145"/>
                  </a:lnTo>
                  <a:lnTo>
                    <a:pt x="97" y="145"/>
                  </a:lnTo>
                  <a:lnTo>
                    <a:pt x="99" y="145"/>
                  </a:lnTo>
                  <a:lnTo>
                    <a:pt x="99" y="142"/>
                  </a:lnTo>
                  <a:lnTo>
                    <a:pt x="99" y="140"/>
                  </a:lnTo>
                  <a:lnTo>
                    <a:pt x="99" y="140"/>
                  </a:lnTo>
                  <a:lnTo>
                    <a:pt x="99" y="140"/>
                  </a:lnTo>
                  <a:lnTo>
                    <a:pt x="99" y="138"/>
                  </a:lnTo>
                  <a:lnTo>
                    <a:pt x="101" y="140"/>
                  </a:lnTo>
                  <a:lnTo>
                    <a:pt x="101" y="140"/>
                  </a:lnTo>
                  <a:lnTo>
                    <a:pt x="101" y="147"/>
                  </a:lnTo>
                  <a:lnTo>
                    <a:pt x="104" y="149"/>
                  </a:lnTo>
                  <a:lnTo>
                    <a:pt x="104" y="152"/>
                  </a:lnTo>
                  <a:lnTo>
                    <a:pt x="106" y="154"/>
                  </a:lnTo>
                  <a:lnTo>
                    <a:pt x="106" y="159"/>
                  </a:lnTo>
                  <a:lnTo>
                    <a:pt x="104" y="159"/>
                  </a:lnTo>
                  <a:lnTo>
                    <a:pt x="104" y="159"/>
                  </a:lnTo>
                  <a:lnTo>
                    <a:pt x="104" y="156"/>
                  </a:lnTo>
                  <a:lnTo>
                    <a:pt x="104" y="156"/>
                  </a:lnTo>
                  <a:lnTo>
                    <a:pt x="101" y="159"/>
                  </a:lnTo>
                  <a:lnTo>
                    <a:pt x="101" y="159"/>
                  </a:lnTo>
                  <a:lnTo>
                    <a:pt x="99" y="159"/>
                  </a:lnTo>
                  <a:lnTo>
                    <a:pt x="94" y="161"/>
                  </a:lnTo>
                  <a:lnTo>
                    <a:pt x="87" y="161"/>
                  </a:lnTo>
                  <a:lnTo>
                    <a:pt x="80" y="164"/>
                  </a:lnTo>
                  <a:lnTo>
                    <a:pt x="73" y="166"/>
                  </a:lnTo>
                  <a:lnTo>
                    <a:pt x="66" y="166"/>
                  </a:lnTo>
                  <a:lnTo>
                    <a:pt x="56" y="168"/>
                  </a:lnTo>
                  <a:lnTo>
                    <a:pt x="49" y="171"/>
                  </a:lnTo>
                  <a:lnTo>
                    <a:pt x="42" y="173"/>
                  </a:lnTo>
                  <a:lnTo>
                    <a:pt x="40" y="166"/>
                  </a:lnTo>
                  <a:lnTo>
                    <a:pt x="40" y="161"/>
                  </a:lnTo>
                  <a:lnTo>
                    <a:pt x="37" y="152"/>
                  </a:lnTo>
                  <a:lnTo>
                    <a:pt x="35" y="142"/>
                  </a:lnTo>
                  <a:lnTo>
                    <a:pt x="33" y="135"/>
                  </a:lnTo>
                  <a:lnTo>
                    <a:pt x="30" y="126"/>
                  </a:lnTo>
                  <a:lnTo>
                    <a:pt x="28" y="116"/>
                  </a:lnTo>
                  <a:lnTo>
                    <a:pt x="26" y="109"/>
                  </a:lnTo>
                  <a:lnTo>
                    <a:pt x="23" y="100"/>
                  </a:lnTo>
                  <a:lnTo>
                    <a:pt x="21" y="90"/>
                  </a:lnTo>
                  <a:lnTo>
                    <a:pt x="18" y="83"/>
                  </a:lnTo>
                  <a:lnTo>
                    <a:pt x="16" y="74"/>
                  </a:lnTo>
                  <a:lnTo>
                    <a:pt x="14" y="64"/>
                  </a:lnTo>
                  <a:lnTo>
                    <a:pt x="9" y="55"/>
                  </a:lnTo>
                  <a:lnTo>
                    <a:pt x="7" y="48"/>
                  </a:lnTo>
                  <a:lnTo>
                    <a:pt x="4" y="38"/>
                  </a:lnTo>
                  <a:lnTo>
                    <a:pt x="2" y="29"/>
                  </a:lnTo>
                  <a:lnTo>
                    <a:pt x="0" y="22"/>
                  </a:lnTo>
                  <a:lnTo>
                    <a:pt x="2" y="22"/>
                  </a:lnTo>
                  <a:lnTo>
                    <a:pt x="2" y="22"/>
                  </a:lnTo>
                  <a:lnTo>
                    <a:pt x="2" y="17"/>
                  </a:lnTo>
                  <a:lnTo>
                    <a:pt x="4" y="12"/>
                  </a:lnTo>
                  <a:lnTo>
                    <a:pt x="7" y="7"/>
                  </a:lnTo>
                  <a:lnTo>
                    <a:pt x="7" y="7"/>
                  </a:lnTo>
                  <a:lnTo>
                    <a:pt x="9" y="5"/>
                  </a:lnTo>
                  <a:lnTo>
                    <a:pt x="11" y="3"/>
                  </a:lnTo>
                  <a:lnTo>
                    <a:pt x="14" y="3"/>
                  </a:lnTo>
                  <a:lnTo>
                    <a:pt x="16" y="0"/>
                  </a:lnTo>
                  <a:lnTo>
                    <a:pt x="18" y="0"/>
                  </a:lnTo>
                  <a:lnTo>
                    <a:pt x="23" y="0"/>
                  </a:lnTo>
                  <a:lnTo>
                    <a:pt x="28" y="0"/>
                  </a:lnTo>
                  <a:lnTo>
                    <a:pt x="30" y="0"/>
                  </a:lnTo>
                  <a:lnTo>
                    <a:pt x="33" y="3"/>
                  </a:lnTo>
                  <a:lnTo>
                    <a:pt x="33" y="3"/>
                  </a:lnTo>
                  <a:lnTo>
                    <a:pt x="33" y="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8" name="Freeform 48">
              <a:extLst>
                <a:ext uri="{FF2B5EF4-FFF2-40B4-BE49-F238E27FC236}">
                  <a16:creationId xmlns:a16="http://schemas.microsoft.com/office/drawing/2014/main" xmlns="" id="{52C24ABD-B326-44E8-8946-7B98C15572B8}"/>
                </a:ext>
              </a:extLst>
            </p:cNvPr>
            <p:cNvSpPr>
              <a:spLocks/>
            </p:cNvSpPr>
            <p:nvPr/>
          </p:nvSpPr>
          <p:spPr bwMode="auto">
            <a:xfrm>
              <a:off x="10610871" y="3443837"/>
              <a:ext cx="18771" cy="22723"/>
            </a:xfrm>
            <a:custGeom>
              <a:avLst/>
              <a:gdLst>
                <a:gd name="T0" fmla="*/ 14 w 19"/>
                <a:gd name="T1" fmla="*/ 23 h 23"/>
                <a:gd name="T2" fmla="*/ 12 w 19"/>
                <a:gd name="T3" fmla="*/ 21 h 23"/>
                <a:gd name="T4" fmla="*/ 12 w 19"/>
                <a:gd name="T5" fmla="*/ 14 h 23"/>
                <a:gd name="T6" fmla="*/ 7 w 19"/>
                <a:gd name="T7" fmla="*/ 12 h 23"/>
                <a:gd name="T8" fmla="*/ 7 w 19"/>
                <a:gd name="T9" fmla="*/ 12 h 23"/>
                <a:gd name="T10" fmla="*/ 5 w 19"/>
                <a:gd name="T11" fmla="*/ 12 h 23"/>
                <a:gd name="T12" fmla="*/ 2 w 19"/>
                <a:gd name="T13" fmla="*/ 9 h 23"/>
                <a:gd name="T14" fmla="*/ 0 w 19"/>
                <a:gd name="T15" fmla="*/ 9 h 23"/>
                <a:gd name="T16" fmla="*/ 7 w 19"/>
                <a:gd name="T17" fmla="*/ 0 h 23"/>
                <a:gd name="T18" fmla="*/ 19 w 19"/>
                <a:gd name="T19" fmla="*/ 12 h 23"/>
                <a:gd name="T20" fmla="*/ 14 w 19"/>
                <a:gd name="T21" fmla="*/ 23 h 23"/>
                <a:gd name="T22" fmla="*/ 14 w 19"/>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3">
                  <a:moveTo>
                    <a:pt x="14" y="23"/>
                  </a:moveTo>
                  <a:lnTo>
                    <a:pt x="12" y="21"/>
                  </a:lnTo>
                  <a:lnTo>
                    <a:pt x="12" y="14"/>
                  </a:lnTo>
                  <a:lnTo>
                    <a:pt x="7" y="12"/>
                  </a:lnTo>
                  <a:lnTo>
                    <a:pt x="7" y="12"/>
                  </a:lnTo>
                  <a:lnTo>
                    <a:pt x="5" y="12"/>
                  </a:lnTo>
                  <a:lnTo>
                    <a:pt x="2" y="9"/>
                  </a:lnTo>
                  <a:lnTo>
                    <a:pt x="0" y="9"/>
                  </a:lnTo>
                  <a:lnTo>
                    <a:pt x="7" y="0"/>
                  </a:lnTo>
                  <a:lnTo>
                    <a:pt x="19" y="12"/>
                  </a:lnTo>
                  <a:lnTo>
                    <a:pt x="14" y="23"/>
                  </a:lnTo>
                  <a:lnTo>
                    <a:pt x="14" y="2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9" name="Freeform 49">
              <a:extLst>
                <a:ext uri="{FF2B5EF4-FFF2-40B4-BE49-F238E27FC236}">
                  <a16:creationId xmlns:a16="http://schemas.microsoft.com/office/drawing/2014/main" xmlns="" id="{0C2F33A9-93ED-4280-A459-84E9301265C2}"/>
                </a:ext>
              </a:extLst>
            </p:cNvPr>
            <p:cNvSpPr>
              <a:spLocks/>
            </p:cNvSpPr>
            <p:nvPr/>
          </p:nvSpPr>
          <p:spPr bwMode="auto">
            <a:xfrm>
              <a:off x="10865759" y="2973580"/>
              <a:ext cx="170914" cy="161034"/>
            </a:xfrm>
            <a:custGeom>
              <a:avLst/>
              <a:gdLst>
                <a:gd name="T0" fmla="*/ 161 w 173"/>
                <a:gd name="T1" fmla="*/ 21 h 163"/>
                <a:gd name="T2" fmla="*/ 168 w 173"/>
                <a:gd name="T3" fmla="*/ 47 h 163"/>
                <a:gd name="T4" fmla="*/ 173 w 173"/>
                <a:gd name="T5" fmla="*/ 71 h 163"/>
                <a:gd name="T6" fmla="*/ 173 w 173"/>
                <a:gd name="T7" fmla="*/ 81 h 163"/>
                <a:gd name="T8" fmla="*/ 170 w 173"/>
                <a:gd name="T9" fmla="*/ 83 h 163"/>
                <a:gd name="T10" fmla="*/ 166 w 173"/>
                <a:gd name="T11" fmla="*/ 81 h 163"/>
                <a:gd name="T12" fmla="*/ 149 w 173"/>
                <a:gd name="T13" fmla="*/ 85 h 163"/>
                <a:gd name="T14" fmla="*/ 147 w 173"/>
                <a:gd name="T15" fmla="*/ 92 h 163"/>
                <a:gd name="T16" fmla="*/ 137 w 173"/>
                <a:gd name="T17" fmla="*/ 95 h 163"/>
                <a:gd name="T18" fmla="*/ 128 w 173"/>
                <a:gd name="T19" fmla="*/ 97 h 163"/>
                <a:gd name="T20" fmla="*/ 125 w 173"/>
                <a:gd name="T21" fmla="*/ 95 h 163"/>
                <a:gd name="T22" fmla="*/ 123 w 173"/>
                <a:gd name="T23" fmla="*/ 90 h 163"/>
                <a:gd name="T24" fmla="*/ 125 w 173"/>
                <a:gd name="T25" fmla="*/ 95 h 163"/>
                <a:gd name="T26" fmla="*/ 125 w 173"/>
                <a:gd name="T27" fmla="*/ 102 h 163"/>
                <a:gd name="T28" fmla="*/ 116 w 173"/>
                <a:gd name="T29" fmla="*/ 104 h 163"/>
                <a:gd name="T30" fmla="*/ 111 w 173"/>
                <a:gd name="T31" fmla="*/ 107 h 163"/>
                <a:gd name="T32" fmla="*/ 109 w 173"/>
                <a:gd name="T33" fmla="*/ 107 h 163"/>
                <a:gd name="T34" fmla="*/ 97 w 173"/>
                <a:gd name="T35" fmla="*/ 109 h 163"/>
                <a:gd name="T36" fmla="*/ 95 w 173"/>
                <a:gd name="T37" fmla="*/ 111 h 163"/>
                <a:gd name="T38" fmla="*/ 87 w 173"/>
                <a:gd name="T39" fmla="*/ 111 h 163"/>
                <a:gd name="T40" fmla="*/ 83 w 173"/>
                <a:gd name="T41" fmla="*/ 114 h 163"/>
                <a:gd name="T42" fmla="*/ 76 w 173"/>
                <a:gd name="T43" fmla="*/ 111 h 163"/>
                <a:gd name="T44" fmla="*/ 73 w 173"/>
                <a:gd name="T45" fmla="*/ 114 h 163"/>
                <a:gd name="T46" fmla="*/ 66 w 173"/>
                <a:gd name="T47" fmla="*/ 123 h 163"/>
                <a:gd name="T48" fmla="*/ 61 w 173"/>
                <a:gd name="T49" fmla="*/ 128 h 163"/>
                <a:gd name="T50" fmla="*/ 59 w 173"/>
                <a:gd name="T51" fmla="*/ 130 h 163"/>
                <a:gd name="T52" fmla="*/ 54 w 173"/>
                <a:gd name="T53" fmla="*/ 133 h 163"/>
                <a:gd name="T54" fmla="*/ 50 w 173"/>
                <a:gd name="T55" fmla="*/ 135 h 163"/>
                <a:gd name="T56" fmla="*/ 50 w 173"/>
                <a:gd name="T57" fmla="*/ 135 h 163"/>
                <a:gd name="T58" fmla="*/ 47 w 173"/>
                <a:gd name="T59" fmla="*/ 137 h 163"/>
                <a:gd name="T60" fmla="*/ 45 w 173"/>
                <a:gd name="T61" fmla="*/ 140 h 163"/>
                <a:gd name="T62" fmla="*/ 40 w 173"/>
                <a:gd name="T63" fmla="*/ 142 h 163"/>
                <a:gd name="T64" fmla="*/ 38 w 173"/>
                <a:gd name="T65" fmla="*/ 147 h 163"/>
                <a:gd name="T66" fmla="*/ 28 w 173"/>
                <a:gd name="T67" fmla="*/ 154 h 163"/>
                <a:gd name="T68" fmla="*/ 24 w 173"/>
                <a:gd name="T69" fmla="*/ 159 h 163"/>
                <a:gd name="T70" fmla="*/ 16 w 173"/>
                <a:gd name="T71" fmla="*/ 159 h 163"/>
                <a:gd name="T72" fmla="*/ 14 w 173"/>
                <a:gd name="T73" fmla="*/ 161 h 163"/>
                <a:gd name="T74" fmla="*/ 12 w 173"/>
                <a:gd name="T75" fmla="*/ 161 h 163"/>
                <a:gd name="T76" fmla="*/ 5 w 173"/>
                <a:gd name="T77" fmla="*/ 154 h 163"/>
                <a:gd name="T78" fmla="*/ 19 w 173"/>
                <a:gd name="T79" fmla="*/ 140 h 163"/>
                <a:gd name="T80" fmla="*/ 19 w 173"/>
                <a:gd name="T81" fmla="*/ 130 h 163"/>
                <a:gd name="T82" fmla="*/ 14 w 173"/>
                <a:gd name="T83" fmla="*/ 118 h 163"/>
                <a:gd name="T84" fmla="*/ 9 w 173"/>
                <a:gd name="T85" fmla="*/ 95 h 163"/>
                <a:gd name="T86" fmla="*/ 7 w 173"/>
                <a:gd name="T87" fmla="*/ 73 h 163"/>
                <a:gd name="T88" fmla="*/ 2 w 173"/>
                <a:gd name="T89" fmla="*/ 52 h 163"/>
                <a:gd name="T90" fmla="*/ 12 w 173"/>
                <a:gd name="T91" fmla="*/ 31 h 163"/>
                <a:gd name="T92" fmla="*/ 52 w 173"/>
                <a:gd name="T93" fmla="*/ 24 h 163"/>
                <a:gd name="T94" fmla="*/ 66 w 173"/>
                <a:gd name="T95" fmla="*/ 24 h 163"/>
                <a:gd name="T96" fmla="*/ 83 w 173"/>
                <a:gd name="T97" fmla="*/ 17 h 163"/>
                <a:gd name="T98" fmla="*/ 104 w 173"/>
                <a:gd name="T99" fmla="*/ 12 h 163"/>
                <a:gd name="T100" fmla="*/ 154 w 173"/>
                <a:gd name="T10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63">
                  <a:moveTo>
                    <a:pt x="154" y="0"/>
                  </a:moveTo>
                  <a:lnTo>
                    <a:pt x="156" y="7"/>
                  </a:lnTo>
                  <a:lnTo>
                    <a:pt x="158" y="14"/>
                  </a:lnTo>
                  <a:lnTo>
                    <a:pt x="161" y="21"/>
                  </a:lnTo>
                  <a:lnTo>
                    <a:pt x="163" y="28"/>
                  </a:lnTo>
                  <a:lnTo>
                    <a:pt x="163" y="36"/>
                  </a:lnTo>
                  <a:lnTo>
                    <a:pt x="166" y="43"/>
                  </a:lnTo>
                  <a:lnTo>
                    <a:pt x="168" y="47"/>
                  </a:lnTo>
                  <a:lnTo>
                    <a:pt x="170" y="55"/>
                  </a:lnTo>
                  <a:lnTo>
                    <a:pt x="170" y="59"/>
                  </a:lnTo>
                  <a:lnTo>
                    <a:pt x="170" y="64"/>
                  </a:lnTo>
                  <a:lnTo>
                    <a:pt x="173" y="71"/>
                  </a:lnTo>
                  <a:lnTo>
                    <a:pt x="173" y="71"/>
                  </a:lnTo>
                  <a:lnTo>
                    <a:pt x="170" y="73"/>
                  </a:lnTo>
                  <a:lnTo>
                    <a:pt x="170" y="76"/>
                  </a:lnTo>
                  <a:lnTo>
                    <a:pt x="173" y="81"/>
                  </a:lnTo>
                  <a:lnTo>
                    <a:pt x="173" y="83"/>
                  </a:lnTo>
                  <a:lnTo>
                    <a:pt x="170" y="85"/>
                  </a:lnTo>
                  <a:lnTo>
                    <a:pt x="168" y="83"/>
                  </a:lnTo>
                  <a:lnTo>
                    <a:pt x="170" y="83"/>
                  </a:lnTo>
                  <a:lnTo>
                    <a:pt x="170" y="83"/>
                  </a:lnTo>
                  <a:lnTo>
                    <a:pt x="168" y="83"/>
                  </a:lnTo>
                  <a:lnTo>
                    <a:pt x="168" y="81"/>
                  </a:lnTo>
                  <a:lnTo>
                    <a:pt x="166" y="81"/>
                  </a:lnTo>
                  <a:lnTo>
                    <a:pt x="161" y="83"/>
                  </a:lnTo>
                  <a:lnTo>
                    <a:pt x="158" y="83"/>
                  </a:lnTo>
                  <a:lnTo>
                    <a:pt x="154" y="88"/>
                  </a:lnTo>
                  <a:lnTo>
                    <a:pt x="149" y="85"/>
                  </a:lnTo>
                  <a:lnTo>
                    <a:pt x="149" y="88"/>
                  </a:lnTo>
                  <a:lnTo>
                    <a:pt x="149" y="90"/>
                  </a:lnTo>
                  <a:lnTo>
                    <a:pt x="149" y="90"/>
                  </a:lnTo>
                  <a:lnTo>
                    <a:pt x="147" y="92"/>
                  </a:lnTo>
                  <a:lnTo>
                    <a:pt x="142" y="90"/>
                  </a:lnTo>
                  <a:lnTo>
                    <a:pt x="139" y="92"/>
                  </a:lnTo>
                  <a:lnTo>
                    <a:pt x="139" y="95"/>
                  </a:lnTo>
                  <a:lnTo>
                    <a:pt x="137" y="95"/>
                  </a:lnTo>
                  <a:lnTo>
                    <a:pt x="132" y="99"/>
                  </a:lnTo>
                  <a:lnTo>
                    <a:pt x="130" y="97"/>
                  </a:lnTo>
                  <a:lnTo>
                    <a:pt x="128" y="97"/>
                  </a:lnTo>
                  <a:lnTo>
                    <a:pt x="128" y="97"/>
                  </a:lnTo>
                  <a:lnTo>
                    <a:pt x="125" y="97"/>
                  </a:lnTo>
                  <a:lnTo>
                    <a:pt x="125" y="97"/>
                  </a:lnTo>
                  <a:lnTo>
                    <a:pt x="125" y="95"/>
                  </a:lnTo>
                  <a:lnTo>
                    <a:pt x="125" y="95"/>
                  </a:lnTo>
                  <a:lnTo>
                    <a:pt x="125" y="92"/>
                  </a:lnTo>
                  <a:lnTo>
                    <a:pt x="125" y="92"/>
                  </a:lnTo>
                  <a:lnTo>
                    <a:pt x="123" y="92"/>
                  </a:lnTo>
                  <a:lnTo>
                    <a:pt x="123" y="90"/>
                  </a:lnTo>
                  <a:lnTo>
                    <a:pt x="121" y="90"/>
                  </a:lnTo>
                  <a:lnTo>
                    <a:pt x="121" y="92"/>
                  </a:lnTo>
                  <a:lnTo>
                    <a:pt x="123" y="95"/>
                  </a:lnTo>
                  <a:lnTo>
                    <a:pt x="125" y="95"/>
                  </a:lnTo>
                  <a:lnTo>
                    <a:pt x="125" y="99"/>
                  </a:lnTo>
                  <a:lnTo>
                    <a:pt x="125" y="99"/>
                  </a:lnTo>
                  <a:lnTo>
                    <a:pt x="125" y="99"/>
                  </a:lnTo>
                  <a:lnTo>
                    <a:pt x="125" y="102"/>
                  </a:lnTo>
                  <a:lnTo>
                    <a:pt x="123" y="102"/>
                  </a:lnTo>
                  <a:lnTo>
                    <a:pt x="118" y="102"/>
                  </a:lnTo>
                  <a:lnTo>
                    <a:pt x="116" y="102"/>
                  </a:lnTo>
                  <a:lnTo>
                    <a:pt x="116" y="104"/>
                  </a:lnTo>
                  <a:lnTo>
                    <a:pt x="113" y="104"/>
                  </a:lnTo>
                  <a:lnTo>
                    <a:pt x="113" y="107"/>
                  </a:lnTo>
                  <a:lnTo>
                    <a:pt x="111" y="107"/>
                  </a:lnTo>
                  <a:lnTo>
                    <a:pt x="111" y="107"/>
                  </a:lnTo>
                  <a:lnTo>
                    <a:pt x="111" y="107"/>
                  </a:lnTo>
                  <a:lnTo>
                    <a:pt x="111" y="107"/>
                  </a:lnTo>
                  <a:lnTo>
                    <a:pt x="111" y="107"/>
                  </a:lnTo>
                  <a:lnTo>
                    <a:pt x="109" y="107"/>
                  </a:lnTo>
                  <a:lnTo>
                    <a:pt x="106" y="107"/>
                  </a:lnTo>
                  <a:lnTo>
                    <a:pt x="104" y="107"/>
                  </a:lnTo>
                  <a:lnTo>
                    <a:pt x="97" y="109"/>
                  </a:lnTo>
                  <a:lnTo>
                    <a:pt x="97" y="109"/>
                  </a:lnTo>
                  <a:lnTo>
                    <a:pt x="97" y="111"/>
                  </a:lnTo>
                  <a:lnTo>
                    <a:pt x="97" y="111"/>
                  </a:lnTo>
                  <a:lnTo>
                    <a:pt x="95" y="111"/>
                  </a:lnTo>
                  <a:lnTo>
                    <a:pt x="95" y="111"/>
                  </a:lnTo>
                  <a:lnTo>
                    <a:pt x="92" y="111"/>
                  </a:lnTo>
                  <a:lnTo>
                    <a:pt x="92" y="111"/>
                  </a:lnTo>
                  <a:lnTo>
                    <a:pt x="90" y="111"/>
                  </a:lnTo>
                  <a:lnTo>
                    <a:pt x="87" y="111"/>
                  </a:lnTo>
                  <a:lnTo>
                    <a:pt x="87" y="111"/>
                  </a:lnTo>
                  <a:lnTo>
                    <a:pt x="85" y="114"/>
                  </a:lnTo>
                  <a:lnTo>
                    <a:pt x="85" y="114"/>
                  </a:lnTo>
                  <a:lnTo>
                    <a:pt x="83" y="114"/>
                  </a:lnTo>
                  <a:lnTo>
                    <a:pt x="78" y="116"/>
                  </a:lnTo>
                  <a:lnTo>
                    <a:pt x="76" y="114"/>
                  </a:lnTo>
                  <a:lnTo>
                    <a:pt x="76" y="114"/>
                  </a:lnTo>
                  <a:lnTo>
                    <a:pt x="76" y="111"/>
                  </a:lnTo>
                  <a:lnTo>
                    <a:pt x="73" y="111"/>
                  </a:lnTo>
                  <a:lnTo>
                    <a:pt x="73" y="111"/>
                  </a:lnTo>
                  <a:lnTo>
                    <a:pt x="73" y="114"/>
                  </a:lnTo>
                  <a:lnTo>
                    <a:pt x="73" y="114"/>
                  </a:lnTo>
                  <a:lnTo>
                    <a:pt x="71" y="118"/>
                  </a:lnTo>
                  <a:lnTo>
                    <a:pt x="69" y="121"/>
                  </a:lnTo>
                  <a:lnTo>
                    <a:pt x="69" y="123"/>
                  </a:lnTo>
                  <a:lnTo>
                    <a:pt x="66" y="123"/>
                  </a:lnTo>
                  <a:lnTo>
                    <a:pt x="64" y="123"/>
                  </a:lnTo>
                  <a:lnTo>
                    <a:pt x="64" y="126"/>
                  </a:lnTo>
                  <a:lnTo>
                    <a:pt x="64" y="126"/>
                  </a:lnTo>
                  <a:lnTo>
                    <a:pt x="61" y="128"/>
                  </a:lnTo>
                  <a:lnTo>
                    <a:pt x="61" y="128"/>
                  </a:lnTo>
                  <a:lnTo>
                    <a:pt x="59" y="130"/>
                  </a:lnTo>
                  <a:lnTo>
                    <a:pt x="59" y="130"/>
                  </a:lnTo>
                  <a:lnTo>
                    <a:pt x="59" y="130"/>
                  </a:lnTo>
                  <a:lnTo>
                    <a:pt x="59" y="133"/>
                  </a:lnTo>
                  <a:lnTo>
                    <a:pt x="57" y="133"/>
                  </a:lnTo>
                  <a:lnTo>
                    <a:pt x="57" y="133"/>
                  </a:lnTo>
                  <a:lnTo>
                    <a:pt x="54" y="133"/>
                  </a:lnTo>
                  <a:lnTo>
                    <a:pt x="54" y="130"/>
                  </a:lnTo>
                  <a:lnTo>
                    <a:pt x="54" y="133"/>
                  </a:lnTo>
                  <a:lnTo>
                    <a:pt x="52" y="135"/>
                  </a:lnTo>
                  <a:lnTo>
                    <a:pt x="50" y="135"/>
                  </a:lnTo>
                  <a:lnTo>
                    <a:pt x="50" y="135"/>
                  </a:lnTo>
                  <a:lnTo>
                    <a:pt x="50" y="135"/>
                  </a:lnTo>
                  <a:lnTo>
                    <a:pt x="50" y="135"/>
                  </a:lnTo>
                  <a:lnTo>
                    <a:pt x="50" y="135"/>
                  </a:lnTo>
                  <a:lnTo>
                    <a:pt x="50" y="135"/>
                  </a:lnTo>
                  <a:lnTo>
                    <a:pt x="50" y="135"/>
                  </a:lnTo>
                  <a:lnTo>
                    <a:pt x="50" y="137"/>
                  </a:lnTo>
                  <a:lnTo>
                    <a:pt x="47" y="137"/>
                  </a:lnTo>
                  <a:lnTo>
                    <a:pt x="47" y="140"/>
                  </a:lnTo>
                  <a:lnTo>
                    <a:pt x="47" y="140"/>
                  </a:lnTo>
                  <a:lnTo>
                    <a:pt x="45" y="140"/>
                  </a:lnTo>
                  <a:lnTo>
                    <a:pt x="45" y="140"/>
                  </a:lnTo>
                  <a:lnTo>
                    <a:pt x="43" y="140"/>
                  </a:lnTo>
                  <a:lnTo>
                    <a:pt x="43" y="140"/>
                  </a:lnTo>
                  <a:lnTo>
                    <a:pt x="43" y="142"/>
                  </a:lnTo>
                  <a:lnTo>
                    <a:pt x="40" y="142"/>
                  </a:lnTo>
                  <a:lnTo>
                    <a:pt x="40" y="142"/>
                  </a:lnTo>
                  <a:lnTo>
                    <a:pt x="38" y="144"/>
                  </a:lnTo>
                  <a:lnTo>
                    <a:pt x="38" y="144"/>
                  </a:lnTo>
                  <a:lnTo>
                    <a:pt x="38" y="147"/>
                  </a:lnTo>
                  <a:lnTo>
                    <a:pt x="33" y="149"/>
                  </a:lnTo>
                  <a:lnTo>
                    <a:pt x="33" y="149"/>
                  </a:lnTo>
                  <a:lnTo>
                    <a:pt x="28" y="154"/>
                  </a:lnTo>
                  <a:lnTo>
                    <a:pt x="28" y="154"/>
                  </a:lnTo>
                  <a:lnTo>
                    <a:pt x="26" y="154"/>
                  </a:lnTo>
                  <a:lnTo>
                    <a:pt x="26" y="156"/>
                  </a:lnTo>
                  <a:lnTo>
                    <a:pt x="24" y="156"/>
                  </a:lnTo>
                  <a:lnTo>
                    <a:pt x="24" y="159"/>
                  </a:lnTo>
                  <a:lnTo>
                    <a:pt x="21" y="159"/>
                  </a:lnTo>
                  <a:lnTo>
                    <a:pt x="21" y="161"/>
                  </a:lnTo>
                  <a:lnTo>
                    <a:pt x="19" y="159"/>
                  </a:lnTo>
                  <a:lnTo>
                    <a:pt x="16" y="159"/>
                  </a:lnTo>
                  <a:lnTo>
                    <a:pt x="16" y="161"/>
                  </a:lnTo>
                  <a:lnTo>
                    <a:pt x="16" y="161"/>
                  </a:lnTo>
                  <a:lnTo>
                    <a:pt x="14" y="163"/>
                  </a:lnTo>
                  <a:lnTo>
                    <a:pt x="14" y="161"/>
                  </a:lnTo>
                  <a:lnTo>
                    <a:pt x="14" y="161"/>
                  </a:lnTo>
                  <a:lnTo>
                    <a:pt x="12" y="161"/>
                  </a:lnTo>
                  <a:lnTo>
                    <a:pt x="12" y="161"/>
                  </a:lnTo>
                  <a:lnTo>
                    <a:pt x="12" y="161"/>
                  </a:lnTo>
                  <a:lnTo>
                    <a:pt x="12" y="159"/>
                  </a:lnTo>
                  <a:lnTo>
                    <a:pt x="9" y="156"/>
                  </a:lnTo>
                  <a:lnTo>
                    <a:pt x="5" y="154"/>
                  </a:lnTo>
                  <a:lnTo>
                    <a:pt x="5" y="154"/>
                  </a:lnTo>
                  <a:lnTo>
                    <a:pt x="5" y="152"/>
                  </a:lnTo>
                  <a:lnTo>
                    <a:pt x="9" y="149"/>
                  </a:lnTo>
                  <a:lnTo>
                    <a:pt x="14" y="144"/>
                  </a:lnTo>
                  <a:lnTo>
                    <a:pt x="19" y="140"/>
                  </a:lnTo>
                  <a:lnTo>
                    <a:pt x="21" y="135"/>
                  </a:lnTo>
                  <a:lnTo>
                    <a:pt x="24" y="135"/>
                  </a:lnTo>
                  <a:lnTo>
                    <a:pt x="21" y="133"/>
                  </a:lnTo>
                  <a:lnTo>
                    <a:pt x="19" y="130"/>
                  </a:lnTo>
                  <a:lnTo>
                    <a:pt x="19" y="128"/>
                  </a:lnTo>
                  <a:lnTo>
                    <a:pt x="16" y="126"/>
                  </a:lnTo>
                  <a:lnTo>
                    <a:pt x="14" y="123"/>
                  </a:lnTo>
                  <a:lnTo>
                    <a:pt x="14" y="118"/>
                  </a:lnTo>
                  <a:lnTo>
                    <a:pt x="14" y="114"/>
                  </a:lnTo>
                  <a:lnTo>
                    <a:pt x="12" y="107"/>
                  </a:lnTo>
                  <a:lnTo>
                    <a:pt x="12" y="102"/>
                  </a:lnTo>
                  <a:lnTo>
                    <a:pt x="9" y="95"/>
                  </a:lnTo>
                  <a:lnTo>
                    <a:pt x="9" y="90"/>
                  </a:lnTo>
                  <a:lnTo>
                    <a:pt x="9" y="85"/>
                  </a:lnTo>
                  <a:lnTo>
                    <a:pt x="7" y="78"/>
                  </a:lnTo>
                  <a:lnTo>
                    <a:pt x="7" y="73"/>
                  </a:lnTo>
                  <a:lnTo>
                    <a:pt x="5" y="69"/>
                  </a:lnTo>
                  <a:lnTo>
                    <a:pt x="5" y="62"/>
                  </a:lnTo>
                  <a:lnTo>
                    <a:pt x="2" y="57"/>
                  </a:lnTo>
                  <a:lnTo>
                    <a:pt x="2" y="52"/>
                  </a:lnTo>
                  <a:lnTo>
                    <a:pt x="2" y="45"/>
                  </a:lnTo>
                  <a:lnTo>
                    <a:pt x="0" y="40"/>
                  </a:lnTo>
                  <a:lnTo>
                    <a:pt x="0" y="33"/>
                  </a:lnTo>
                  <a:lnTo>
                    <a:pt x="12" y="31"/>
                  </a:lnTo>
                  <a:lnTo>
                    <a:pt x="21" y="28"/>
                  </a:lnTo>
                  <a:lnTo>
                    <a:pt x="33" y="26"/>
                  </a:lnTo>
                  <a:lnTo>
                    <a:pt x="45" y="24"/>
                  </a:lnTo>
                  <a:lnTo>
                    <a:pt x="52" y="24"/>
                  </a:lnTo>
                  <a:lnTo>
                    <a:pt x="57" y="21"/>
                  </a:lnTo>
                  <a:lnTo>
                    <a:pt x="61" y="21"/>
                  </a:lnTo>
                  <a:lnTo>
                    <a:pt x="64" y="24"/>
                  </a:lnTo>
                  <a:lnTo>
                    <a:pt x="66" y="24"/>
                  </a:lnTo>
                  <a:lnTo>
                    <a:pt x="66" y="21"/>
                  </a:lnTo>
                  <a:lnTo>
                    <a:pt x="78" y="17"/>
                  </a:lnTo>
                  <a:lnTo>
                    <a:pt x="80" y="17"/>
                  </a:lnTo>
                  <a:lnTo>
                    <a:pt x="83" y="17"/>
                  </a:lnTo>
                  <a:lnTo>
                    <a:pt x="83" y="17"/>
                  </a:lnTo>
                  <a:lnTo>
                    <a:pt x="85" y="17"/>
                  </a:lnTo>
                  <a:lnTo>
                    <a:pt x="90" y="14"/>
                  </a:lnTo>
                  <a:lnTo>
                    <a:pt x="104" y="12"/>
                  </a:lnTo>
                  <a:lnTo>
                    <a:pt x="116" y="7"/>
                  </a:lnTo>
                  <a:lnTo>
                    <a:pt x="130" y="5"/>
                  </a:lnTo>
                  <a:lnTo>
                    <a:pt x="144" y="2"/>
                  </a:lnTo>
                  <a:lnTo>
                    <a:pt x="154" y="0"/>
                  </a:lnTo>
                  <a:lnTo>
                    <a:pt x="154" y="0"/>
                  </a:lnTo>
                  <a:lnTo>
                    <a:pt x="154" y="0"/>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 name="Freeform 50">
              <a:extLst>
                <a:ext uri="{FF2B5EF4-FFF2-40B4-BE49-F238E27FC236}">
                  <a16:creationId xmlns:a16="http://schemas.microsoft.com/office/drawing/2014/main" xmlns="" id="{642567C4-D729-411E-9C9A-EC7DB320E3CD}"/>
                </a:ext>
              </a:extLst>
            </p:cNvPr>
            <p:cNvSpPr>
              <a:spLocks/>
            </p:cNvSpPr>
            <p:nvPr/>
          </p:nvSpPr>
          <p:spPr bwMode="auto">
            <a:xfrm>
              <a:off x="7519615" y="3396417"/>
              <a:ext cx="700448" cy="521631"/>
            </a:xfrm>
            <a:custGeom>
              <a:avLst/>
              <a:gdLst>
                <a:gd name="T0" fmla="*/ 707 w 709"/>
                <a:gd name="T1" fmla="*/ 178 h 528"/>
                <a:gd name="T2" fmla="*/ 707 w 709"/>
                <a:gd name="T3" fmla="*/ 213 h 528"/>
                <a:gd name="T4" fmla="*/ 707 w 709"/>
                <a:gd name="T5" fmla="*/ 249 h 528"/>
                <a:gd name="T6" fmla="*/ 707 w 709"/>
                <a:gd name="T7" fmla="*/ 284 h 528"/>
                <a:gd name="T8" fmla="*/ 705 w 709"/>
                <a:gd name="T9" fmla="*/ 318 h 528"/>
                <a:gd name="T10" fmla="*/ 705 w 709"/>
                <a:gd name="T11" fmla="*/ 353 h 528"/>
                <a:gd name="T12" fmla="*/ 705 w 709"/>
                <a:gd name="T13" fmla="*/ 389 h 528"/>
                <a:gd name="T14" fmla="*/ 705 w 709"/>
                <a:gd name="T15" fmla="*/ 422 h 528"/>
                <a:gd name="T16" fmla="*/ 702 w 709"/>
                <a:gd name="T17" fmla="*/ 457 h 528"/>
                <a:gd name="T18" fmla="*/ 702 w 709"/>
                <a:gd name="T19" fmla="*/ 493 h 528"/>
                <a:gd name="T20" fmla="*/ 702 w 709"/>
                <a:gd name="T21" fmla="*/ 528 h 528"/>
                <a:gd name="T22" fmla="*/ 664 w 709"/>
                <a:gd name="T23" fmla="*/ 526 h 528"/>
                <a:gd name="T24" fmla="*/ 629 w 709"/>
                <a:gd name="T25" fmla="*/ 526 h 528"/>
                <a:gd name="T26" fmla="*/ 584 w 709"/>
                <a:gd name="T27" fmla="*/ 524 h 528"/>
                <a:gd name="T28" fmla="*/ 527 w 709"/>
                <a:gd name="T29" fmla="*/ 524 h 528"/>
                <a:gd name="T30" fmla="*/ 470 w 709"/>
                <a:gd name="T31" fmla="*/ 521 h 528"/>
                <a:gd name="T32" fmla="*/ 414 w 709"/>
                <a:gd name="T33" fmla="*/ 519 h 528"/>
                <a:gd name="T34" fmla="*/ 357 w 709"/>
                <a:gd name="T35" fmla="*/ 516 h 528"/>
                <a:gd name="T36" fmla="*/ 300 w 709"/>
                <a:gd name="T37" fmla="*/ 512 h 528"/>
                <a:gd name="T38" fmla="*/ 243 w 709"/>
                <a:gd name="T39" fmla="*/ 509 h 528"/>
                <a:gd name="T40" fmla="*/ 187 w 709"/>
                <a:gd name="T41" fmla="*/ 507 h 528"/>
                <a:gd name="T42" fmla="*/ 130 w 709"/>
                <a:gd name="T43" fmla="*/ 502 h 528"/>
                <a:gd name="T44" fmla="*/ 75 w 709"/>
                <a:gd name="T45" fmla="*/ 498 h 528"/>
                <a:gd name="T46" fmla="*/ 19 w 709"/>
                <a:gd name="T47" fmla="*/ 493 h 528"/>
                <a:gd name="T48" fmla="*/ 2 w 709"/>
                <a:gd name="T49" fmla="*/ 462 h 528"/>
                <a:gd name="T50" fmla="*/ 4 w 709"/>
                <a:gd name="T51" fmla="*/ 415 h 528"/>
                <a:gd name="T52" fmla="*/ 9 w 709"/>
                <a:gd name="T53" fmla="*/ 370 h 528"/>
                <a:gd name="T54" fmla="*/ 12 w 709"/>
                <a:gd name="T55" fmla="*/ 322 h 528"/>
                <a:gd name="T56" fmla="*/ 16 w 709"/>
                <a:gd name="T57" fmla="*/ 275 h 528"/>
                <a:gd name="T58" fmla="*/ 21 w 709"/>
                <a:gd name="T59" fmla="*/ 230 h 528"/>
                <a:gd name="T60" fmla="*/ 23 w 709"/>
                <a:gd name="T61" fmla="*/ 183 h 528"/>
                <a:gd name="T62" fmla="*/ 28 w 709"/>
                <a:gd name="T63" fmla="*/ 138 h 528"/>
                <a:gd name="T64" fmla="*/ 30 w 709"/>
                <a:gd name="T65" fmla="*/ 90 h 528"/>
                <a:gd name="T66" fmla="*/ 35 w 709"/>
                <a:gd name="T67" fmla="*/ 45 h 528"/>
                <a:gd name="T68" fmla="*/ 40 w 709"/>
                <a:gd name="T69" fmla="*/ 0 h 528"/>
                <a:gd name="T70" fmla="*/ 85 w 709"/>
                <a:gd name="T71" fmla="*/ 3 h 528"/>
                <a:gd name="T72" fmla="*/ 130 w 709"/>
                <a:gd name="T73" fmla="*/ 5 h 528"/>
                <a:gd name="T74" fmla="*/ 175 w 709"/>
                <a:gd name="T75" fmla="*/ 10 h 528"/>
                <a:gd name="T76" fmla="*/ 220 w 709"/>
                <a:gd name="T77" fmla="*/ 12 h 528"/>
                <a:gd name="T78" fmla="*/ 265 w 709"/>
                <a:gd name="T79" fmla="*/ 15 h 528"/>
                <a:gd name="T80" fmla="*/ 310 w 709"/>
                <a:gd name="T81" fmla="*/ 17 h 528"/>
                <a:gd name="T82" fmla="*/ 355 w 709"/>
                <a:gd name="T83" fmla="*/ 19 h 528"/>
                <a:gd name="T84" fmla="*/ 399 w 709"/>
                <a:gd name="T85" fmla="*/ 22 h 528"/>
                <a:gd name="T86" fmla="*/ 444 w 709"/>
                <a:gd name="T87" fmla="*/ 24 h 528"/>
                <a:gd name="T88" fmla="*/ 489 w 709"/>
                <a:gd name="T89" fmla="*/ 27 h 528"/>
                <a:gd name="T90" fmla="*/ 530 w 709"/>
                <a:gd name="T91" fmla="*/ 29 h 528"/>
                <a:gd name="T92" fmla="*/ 565 w 709"/>
                <a:gd name="T93" fmla="*/ 29 h 528"/>
                <a:gd name="T94" fmla="*/ 598 w 709"/>
                <a:gd name="T95" fmla="*/ 31 h 528"/>
                <a:gd name="T96" fmla="*/ 634 w 709"/>
                <a:gd name="T97" fmla="*/ 31 h 528"/>
                <a:gd name="T98" fmla="*/ 667 w 709"/>
                <a:gd name="T99" fmla="*/ 31 h 528"/>
                <a:gd name="T100" fmla="*/ 702 w 709"/>
                <a:gd name="T101" fmla="*/ 34 h 528"/>
                <a:gd name="T102" fmla="*/ 709 w 709"/>
                <a:gd name="T103" fmla="*/ 48 h 528"/>
                <a:gd name="T104" fmla="*/ 709 w 709"/>
                <a:gd name="T105" fmla="*/ 71 h 528"/>
                <a:gd name="T106" fmla="*/ 709 w 709"/>
                <a:gd name="T107" fmla="*/ 95 h 528"/>
                <a:gd name="T108" fmla="*/ 709 w 709"/>
                <a:gd name="T109" fmla="*/ 116 h 528"/>
                <a:gd name="T110" fmla="*/ 707 w 709"/>
                <a:gd name="T111" fmla="*/ 140 h 528"/>
                <a:gd name="T112" fmla="*/ 707 w 709"/>
                <a:gd name="T113" fmla="*/ 157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9" h="528">
                  <a:moveTo>
                    <a:pt x="707" y="157"/>
                  </a:moveTo>
                  <a:lnTo>
                    <a:pt x="707" y="169"/>
                  </a:lnTo>
                  <a:lnTo>
                    <a:pt x="707" y="178"/>
                  </a:lnTo>
                  <a:lnTo>
                    <a:pt x="707" y="190"/>
                  </a:lnTo>
                  <a:lnTo>
                    <a:pt x="707" y="202"/>
                  </a:lnTo>
                  <a:lnTo>
                    <a:pt x="707" y="213"/>
                  </a:lnTo>
                  <a:lnTo>
                    <a:pt x="707" y="225"/>
                  </a:lnTo>
                  <a:lnTo>
                    <a:pt x="707" y="237"/>
                  </a:lnTo>
                  <a:lnTo>
                    <a:pt x="707" y="249"/>
                  </a:lnTo>
                  <a:lnTo>
                    <a:pt x="707" y="261"/>
                  </a:lnTo>
                  <a:lnTo>
                    <a:pt x="707" y="273"/>
                  </a:lnTo>
                  <a:lnTo>
                    <a:pt x="707" y="284"/>
                  </a:lnTo>
                  <a:lnTo>
                    <a:pt x="705" y="294"/>
                  </a:lnTo>
                  <a:lnTo>
                    <a:pt x="705" y="306"/>
                  </a:lnTo>
                  <a:lnTo>
                    <a:pt x="705" y="318"/>
                  </a:lnTo>
                  <a:lnTo>
                    <a:pt x="705" y="329"/>
                  </a:lnTo>
                  <a:lnTo>
                    <a:pt x="705" y="341"/>
                  </a:lnTo>
                  <a:lnTo>
                    <a:pt x="705" y="353"/>
                  </a:lnTo>
                  <a:lnTo>
                    <a:pt x="705" y="365"/>
                  </a:lnTo>
                  <a:lnTo>
                    <a:pt x="705" y="377"/>
                  </a:lnTo>
                  <a:lnTo>
                    <a:pt x="705" y="389"/>
                  </a:lnTo>
                  <a:lnTo>
                    <a:pt x="705" y="400"/>
                  </a:lnTo>
                  <a:lnTo>
                    <a:pt x="705" y="410"/>
                  </a:lnTo>
                  <a:lnTo>
                    <a:pt x="705" y="422"/>
                  </a:lnTo>
                  <a:lnTo>
                    <a:pt x="705" y="434"/>
                  </a:lnTo>
                  <a:lnTo>
                    <a:pt x="705" y="445"/>
                  </a:lnTo>
                  <a:lnTo>
                    <a:pt x="702" y="457"/>
                  </a:lnTo>
                  <a:lnTo>
                    <a:pt x="702" y="469"/>
                  </a:lnTo>
                  <a:lnTo>
                    <a:pt x="702" y="481"/>
                  </a:lnTo>
                  <a:lnTo>
                    <a:pt x="702" y="493"/>
                  </a:lnTo>
                  <a:lnTo>
                    <a:pt x="702" y="505"/>
                  </a:lnTo>
                  <a:lnTo>
                    <a:pt x="702" y="516"/>
                  </a:lnTo>
                  <a:lnTo>
                    <a:pt x="702" y="528"/>
                  </a:lnTo>
                  <a:lnTo>
                    <a:pt x="690" y="528"/>
                  </a:lnTo>
                  <a:lnTo>
                    <a:pt x="679" y="526"/>
                  </a:lnTo>
                  <a:lnTo>
                    <a:pt x="664" y="526"/>
                  </a:lnTo>
                  <a:lnTo>
                    <a:pt x="653" y="526"/>
                  </a:lnTo>
                  <a:lnTo>
                    <a:pt x="641" y="526"/>
                  </a:lnTo>
                  <a:lnTo>
                    <a:pt x="629" y="526"/>
                  </a:lnTo>
                  <a:lnTo>
                    <a:pt x="615" y="526"/>
                  </a:lnTo>
                  <a:lnTo>
                    <a:pt x="603" y="526"/>
                  </a:lnTo>
                  <a:lnTo>
                    <a:pt x="584" y="524"/>
                  </a:lnTo>
                  <a:lnTo>
                    <a:pt x="565" y="524"/>
                  </a:lnTo>
                  <a:lnTo>
                    <a:pt x="546" y="524"/>
                  </a:lnTo>
                  <a:lnTo>
                    <a:pt x="527" y="524"/>
                  </a:lnTo>
                  <a:lnTo>
                    <a:pt x="508" y="521"/>
                  </a:lnTo>
                  <a:lnTo>
                    <a:pt x="489" y="521"/>
                  </a:lnTo>
                  <a:lnTo>
                    <a:pt x="470" y="521"/>
                  </a:lnTo>
                  <a:lnTo>
                    <a:pt x="452" y="519"/>
                  </a:lnTo>
                  <a:lnTo>
                    <a:pt x="433" y="519"/>
                  </a:lnTo>
                  <a:lnTo>
                    <a:pt x="414" y="519"/>
                  </a:lnTo>
                  <a:lnTo>
                    <a:pt x="395" y="516"/>
                  </a:lnTo>
                  <a:lnTo>
                    <a:pt x="376" y="516"/>
                  </a:lnTo>
                  <a:lnTo>
                    <a:pt x="357" y="516"/>
                  </a:lnTo>
                  <a:lnTo>
                    <a:pt x="338" y="514"/>
                  </a:lnTo>
                  <a:lnTo>
                    <a:pt x="319" y="514"/>
                  </a:lnTo>
                  <a:lnTo>
                    <a:pt x="300" y="512"/>
                  </a:lnTo>
                  <a:lnTo>
                    <a:pt x="281" y="512"/>
                  </a:lnTo>
                  <a:lnTo>
                    <a:pt x="262" y="512"/>
                  </a:lnTo>
                  <a:lnTo>
                    <a:pt x="243" y="509"/>
                  </a:lnTo>
                  <a:lnTo>
                    <a:pt x="224" y="509"/>
                  </a:lnTo>
                  <a:lnTo>
                    <a:pt x="206" y="507"/>
                  </a:lnTo>
                  <a:lnTo>
                    <a:pt x="187" y="507"/>
                  </a:lnTo>
                  <a:lnTo>
                    <a:pt x="168" y="505"/>
                  </a:lnTo>
                  <a:lnTo>
                    <a:pt x="149" y="505"/>
                  </a:lnTo>
                  <a:lnTo>
                    <a:pt x="130" y="502"/>
                  </a:lnTo>
                  <a:lnTo>
                    <a:pt x="111" y="500"/>
                  </a:lnTo>
                  <a:lnTo>
                    <a:pt x="92" y="500"/>
                  </a:lnTo>
                  <a:lnTo>
                    <a:pt x="75" y="498"/>
                  </a:lnTo>
                  <a:lnTo>
                    <a:pt x="57" y="498"/>
                  </a:lnTo>
                  <a:lnTo>
                    <a:pt x="38" y="495"/>
                  </a:lnTo>
                  <a:lnTo>
                    <a:pt x="19" y="493"/>
                  </a:lnTo>
                  <a:lnTo>
                    <a:pt x="0" y="493"/>
                  </a:lnTo>
                  <a:lnTo>
                    <a:pt x="0" y="476"/>
                  </a:lnTo>
                  <a:lnTo>
                    <a:pt x="2" y="462"/>
                  </a:lnTo>
                  <a:lnTo>
                    <a:pt x="2" y="445"/>
                  </a:lnTo>
                  <a:lnTo>
                    <a:pt x="4" y="431"/>
                  </a:lnTo>
                  <a:lnTo>
                    <a:pt x="4" y="415"/>
                  </a:lnTo>
                  <a:lnTo>
                    <a:pt x="7" y="400"/>
                  </a:lnTo>
                  <a:lnTo>
                    <a:pt x="7" y="384"/>
                  </a:lnTo>
                  <a:lnTo>
                    <a:pt x="9" y="370"/>
                  </a:lnTo>
                  <a:lnTo>
                    <a:pt x="9" y="353"/>
                  </a:lnTo>
                  <a:lnTo>
                    <a:pt x="12" y="337"/>
                  </a:lnTo>
                  <a:lnTo>
                    <a:pt x="12" y="322"/>
                  </a:lnTo>
                  <a:lnTo>
                    <a:pt x="14" y="306"/>
                  </a:lnTo>
                  <a:lnTo>
                    <a:pt x="16" y="292"/>
                  </a:lnTo>
                  <a:lnTo>
                    <a:pt x="16" y="275"/>
                  </a:lnTo>
                  <a:lnTo>
                    <a:pt x="19" y="261"/>
                  </a:lnTo>
                  <a:lnTo>
                    <a:pt x="19" y="244"/>
                  </a:lnTo>
                  <a:lnTo>
                    <a:pt x="21" y="230"/>
                  </a:lnTo>
                  <a:lnTo>
                    <a:pt x="21" y="213"/>
                  </a:lnTo>
                  <a:lnTo>
                    <a:pt x="23" y="199"/>
                  </a:lnTo>
                  <a:lnTo>
                    <a:pt x="23" y="183"/>
                  </a:lnTo>
                  <a:lnTo>
                    <a:pt x="26" y="169"/>
                  </a:lnTo>
                  <a:lnTo>
                    <a:pt x="26" y="152"/>
                  </a:lnTo>
                  <a:lnTo>
                    <a:pt x="28" y="138"/>
                  </a:lnTo>
                  <a:lnTo>
                    <a:pt x="28" y="121"/>
                  </a:lnTo>
                  <a:lnTo>
                    <a:pt x="30" y="107"/>
                  </a:lnTo>
                  <a:lnTo>
                    <a:pt x="30" y="90"/>
                  </a:lnTo>
                  <a:lnTo>
                    <a:pt x="33" y="76"/>
                  </a:lnTo>
                  <a:lnTo>
                    <a:pt x="35" y="60"/>
                  </a:lnTo>
                  <a:lnTo>
                    <a:pt x="35" y="45"/>
                  </a:lnTo>
                  <a:lnTo>
                    <a:pt x="38" y="29"/>
                  </a:lnTo>
                  <a:lnTo>
                    <a:pt x="38" y="15"/>
                  </a:lnTo>
                  <a:lnTo>
                    <a:pt x="40" y="0"/>
                  </a:lnTo>
                  <a:lnTo>
                    <a:pt x="54" y="0"/>
                  </a:lnTo>
                  <a:lnTo>
                    <a:pt x="68" y="3"/>
                  </a:lnTo>
                  <a:lnTo>
                    <a:pt x="85" y="3"/>
                  </a:lnTo>
                  <a:lnTo>
                    <a:pt x="99" y="5"/>
                  </a:lnTo>
                  <a:lnTo>
                    <a:pt x="113" y="5"/>
                  </a:lnTo>
                  <a:lnTo>
                    <a:pt x="130" y="5"/>
                  </a:lnTo>
                  <a:lnTo>
                    <a:pt x="144" y="8"/>
                  </a:lnTo>
                  <a:lnTo>
                    <a:pt x="158" y="8"/>
                  </a:lnTo>
                  <a:lnTo>
                    <a:pt x="175" y="10"/>
                  </a:lnTo>
                  <a:lnTo>
                    <a:pt x="189" y="10"/>
                  </a:lnTo>
                  <a:lnTo>
                    <a:pt x="203" y="12"/>
                  </a:lnTo>
                  <a:lnTo>
                    <a:pt x="220" y="12"/>
                  </a:lnTo>
                  <a:lnTo>
                    <a:pt x="234" y="15"/>
                  </a:lnTo>
                  <a:lnTo>
                    <a:pt x="248" y="15"/>
                  </a:lnTo>
                  <a:lnTo>
                    <a:pt x="265" y="15"/>
                  </a:lnTo>
                  <a:lnTo>
                    <a:pt x="279" y="17"/>
                  </a:lnTo>
                  <a:lnTo>
                    <a:pt x="293" y="17"/>
                  </a:lnTo>
                  <a:lnTo>
                    <a:pt x="310" y="17"/>
                  </a:lnTo>
                  <a:lnTo>
                    <a:pt x="324" y="19"/>
                  </a:lnTo>
                  <a:lnTo>
                    <a:pt x="338" y="19"/>
                  </a:lnTo>
                  <a:lnTo>
                    <a:pt x="355" y="19"/>
                  </a:lnTo>
                  <a:lnTo>
                    <a:pt x="369" y="22"/>
                  </a:lnTo>
                  <a:lnTo>
                    <a:pt x="383" y="22"/>
                  </a:lnTo>
                  <a:lnTo>
                    <a:pt x="399" y="22"/>
                  </a:lnTo>
                  <a:lnTo>
                    <a:pt x="414" y="24"/>
                  </a:lnTo>
                  <a:lnTo>
                    <a:pt x="428" y="24"/>
                  </a:lnTo>
                  <a:lnTo>
                    <a:pt x="444" y="24"/>
                  </a:lnTo>
                  <a:lnTo>
                    <a:pt x="459" y="27"/>
                  </a:lnTo>
                  <a:lnTo>
                    <a:pt x="475" y="27"/>
                  </a:lnTo>
                  <a:lnTo>
                    <a:pt x="489" y="27"/>
                  </a:lnTo>
                  <a:lnTo>
                    <a:pt x="504" y="27"/>
                  </a:lnTo>
                  <a:lnTo>
                    <a:pt x="520" y="29"/>
                  </a:lnTo>
                  <a:lnTo>
                    <a:pt x="530" y="29"/>
                  </a:lnTo>
                  <a:lnTo>
                    <a:pt x="541" y="29"/>
                  </a:lnTo>
                  <a:lnTo>
                    <a:pt x="553" y="29"/>
                  </a:lnTo>
                  <a:lnTo>
                    <a:pt x="565" y="29"/>
                  </a:lnTo>
                  <a:lnTo>
                    <a:pt x="577" y="29"/>
                  </a:lnTo>
                  <a:lnTo>
                    <a:pt x="586" y="29"/>
                  </a:lnTo>
                  <a:lnTo>
                    <a:pt x="598" y="31"/>
                  </a:lnTo>
                  <a:lnTo>
                    <a:pt x="610" y="31"/>
                  </a:lnTo>
                  <a:lnTo>
                    <a:pt x="622" y="31"/>
                  </a:lnTo>
                  <a:lnTo>
                    <a:pt x="634" y="31"/>
                  </a:lnTo>
                  <a:lnTo>
                    <a:pt x="643" y="31"/>
                  </a:lnTo>
                  <a:lnTo>
                    <a:pt x="655" y="31"/>
                  </a:lnTo>
                  <a:lnTo>
                    <a:pt x="667" y="31"/>
                  </a:lnTo>
                  <a:lnTo>
                    <a:pt x="679" y="31"/>
                  </a:lnTo>
                  <a:lnTo>
                    <a:pt x="690" y="34"/>
                  </a:lnTo>
                  <a:lnTo>
                    <a:pt x="702" y="34"/>
                  </a:lnTo>
                  <a:lnTo>
                    <a:pt x="709" y="34"/>
                  </a:lnTo>
                  <a:lnTo>
                    <a:pt x="709" y="41"/>
                  </a:lnTo>
                  <a:lnTo>
                    <a:pt x="709" y="48"/>
                  </a:lnTo>
                  <a:lnTo>
                    <a:pt x="709" y="55"/>
                  </a:lnTo>
                  <a:lnTo>
                    <a:pt x="709" y="64"/>
                  </a:lnTo>
                  <a:lnTo>
                    <a:pt x="709" y="71"/>
                  </a:lnTo>
                  <a:lnTo>
                    <a:pt x="709" y="79"/>
                  </a:lnTo>
                  <a:lnTo>
                    <a:pt x="709" y="86"/>
                  </a:lnTo>
                  <a:lnTo>
                    <a:pt x="709" y="95"/>
                  </a:lnTo>
                  <a:lnTo>
                    <a:pt x="709" y="102"/>
                  </a:lnTo>
                  <a:lnTo>
                    <a:pt x="709" y="109"/>
                  </a:lnTo>
                  <a:lnTo>
                    <a:pt x="709" y="116"/>
                  </a:lnTo>
                  <a:lnTo>
                    <a:pt x="709" y="126"/>
                  </a:lnTo>
                  <a:lnTo>
                    <a:pt x="709" y="133"/>
                  </a:lnTo>
                  <a:lnTo>
                    <a:pt x="707" y="140"/>
                  </a:lnTo>
                  <a:lnTo>
                    <a:pt x="707" y="147"/>
                  </a:lnTo>
                  <a:lnTo>
                    <a:pt x="707" y="157"/>
                  </a:lnTo>
                  <a:lnTo>
                    <a:pt x="707" y="157"/>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1" name="Freeform 51">
              <a:extLst>
                <a:ext uri="{FF2B5EF4-FFF2-40B4-BE49-F238E27FC236}">
                  <a16:creationId xmlns:a16="http://schemas.microsoft.com/office/drawing/2014/main" xmlns="" id="{3775F753-1076-4ABD-ADD4-6F7E1BA6E0CE}"/>
                </a:ext>
              </a:extLst>
            </p:cNvPr>
            <p:cNvSpPr>
              <a:spLocks noEditPoints="1"/>
            </p:cNvSpPr>
            <p:nvPr/>
          </p:nvSpPr>
          <p:spPr bwMode="auto">
            <a:xfrm>
              <a:off x="6109827" y="3062494"/>
              <a:ext cx="867409" cy="1283331"/>
            </a:xfrm>
            <a:custGeom>
              <a:avLst/>
              <a:gdLst>
                <a:gd name="T0" fmla="*/ 405 w 878"/>
                <a:gd name="T1" fmla="*/ 1226 h 1299"/>
                <a:gd name="T2" fmla="*/ 301 w 878"/>
                <a:gd name="T3" fmla="*/ 1153 h 1299"/>
                <a:gd name="T4" fmla="*/ 414 w 878"/>
                <a:gd name="T5" fmla="*/ 1160 h 1299"/>
                <a:gd name="T6" fmla="*/ 258 w 878"/>
                <a:gd name="T7" fmla="*/ 1049 h 1299"/>
                <a:gd name="T8" fmla="*/ 270 w 878"/>
                <a:gd name="T9" fmla="*/ 1060 h 1299"/>
                <a:gd name="T10" fmla="*/ 232 w 878"/>
                <a:gd name="T11" fmla="*/ 1044 h 1299"/>
                <a:gd name="T12" fmla="*/ 280 w 878"/>
                <a:gd name="T13" fmla="*/ 1046 h 1299"/>
                <a:gd name="T14" fmla="*/ 873 w 878"/>
                <a:gd name="T15" fmla="*/ 1103 h 1299"/>
                <a:gd name="T16" fmla="*/ 857 w 878"/>
                <a:gd name="T17" fmla="*/ 1079 h 1299"/>
                <a:gd name="T18" fmla="*/ 838 w 878"/>
                <a:gd name="T19" fmla="*/ 1034 h 1299"/>
                <a:gd name="T20" fmla="*/ 599 w 878"/>
                <a:gd name="T21" fmla="*/ 712 h 1299"/>
                <a:gd name="T22" fmla="*/ 410 w 878"/>
                <a:gd name="T23" fmla="*/ 301 h 1299"/>
                <a:gd name="T24" fmla="*/ 206 w 878"/>
                <a:gd name="T25" fmla="*/ 33 h 1299"/>
                <a:gd name="T26" fmla="*/ 57 w 878"/>
                <a:gd name="T27" fmla="*/ 40 h 1299"/>
                <a:gd name="T28" fmla="*/ 43 w 878"/>
                <a:gd name="T29" fmla="*/ 104 h 1299"/>
                <a:gd name="T30" fmla="*/ 38 w 878"/>
                <a:gd name="T31" fmla="*/ 144 h 1299"/>
                <a:gd name="T32" fmla="*/ 15 w 878"/>
                <a:gd name="T33" fmla="*/ 161 h 1299"/>
                <a:gd name="T34" fmla="*/ 3 w 878"/>
                <a:gd name="T35" fmla="*/ 208 h 1299"/>
                <a:gd name="T36" fmla="*/ 38 w 878"/>
                <a:gd name="T37" fmla="*/ 284 h 1299"/>
                <a:gd name="T38" fmla="*/ 31 w 878"/>
                <a:gd name="T39" fmla="*/ 360 h 1299"/>
                <a:gd name="T40" fmla="*/ 67 w 878"/>
                <a:gd name="T41" fmla="*/ 447 h 1299"/>
                <a:gd name="T42" fmla="*/ 83 w 878"/>
                <a:gd name="T43" fmla="*/ 495 h 1299"/>
                <a:gd name="T44" fmla="*/ 76 w 878"/>
                <a:gd name="T45" fmla="*/ 502 h 1299"/>
                <a:gd name="T46" fmla="*/ 97 w 878"/>
                <a:gd name="T47" fmla="*/ 523 h 1299"/>
                <a:gd name="T48" fmla="*/ 116 w 878"/>
                <a:gd name="T49" fmla="*/ 525 h 1299"/>
                <a:gd name="T50" fmla="*/ 145 w 878"/>
                <a:gd name="T51" fmla="*/ 514 h 1299"/>
                <a:gd name="T52" fmla="*/ 175 w 878"/>
                <a:gd name="T53" fmla="*/ 521 h 1299"/>
                <a:gd name="T54" fmla="*/ 192 w 878"/>
                <a:gd name="T55" fmla="*/ 523 h 1299"/>
                <a:gd name="T56" fmla="*/ 206 w 878"/>
                <a:gd name="T57" fmla="*/ 521 h 1299"/>
                <a:gd name="T58" fmla="*/ 206 w 878"/>
                <a:gd name="T59" fmla="*/ 523 h 1299"/>
                <a:gd name="T60" fmla="*/ 190 w 878"/>
                <a:gd name="T61" fmla="*/ 528 h 1299"/>
                <a:gd name="T62" fmla="*/ 126 w 878"/>
                <a:gd name="T63" fmla="*/ 525 h 1299"/>
                <a:gd name="T64" fmla="*/ 142 w 878"/>
                <a:gd name="T65" fmla="*/ 566 h 1299"/>
                <a:gd name="T66" fmla="*/ 140 w 878"/>
                <a:gd name="T67" fmla="*/ 585 h 1299"/>
                <a:gd name="T68" fmla="*/ 121 w 878"/>
                <a:gd name="T69" fmla="*/ 568 h 1299"/>
                <a:gd name="T70" fmla="*/ 109 w 878"/>
                <a:gd name="T71" fmla="*/ 547 h 1299"/>
                <a:gd name="T72" fmla="*/ 109 w 878"/>
                <a:gd name="T73" fmla="*/ 611 h 1299"/>
                <a:gd name="T74" fmla="*/ 154 w 878"/>
                <a:gd name="T75" fmla="*/ 660 h 1299"/>
                <a:gd name="T76" fmla="*/ 145 w 878"/>
                <a:gd name="T77" fmla="*/ 698 h 1299"/>
                <a:gd name="T78" fmla="*/ 138 w 878"/>
                <a:gd name="T79" fmla="*/ 734 h 1299"/>
                <a:gd name="T80" fmla="*/ 166 w 878"/>
                <a:gd name="T81" fmla="*/ 781 h 1299"/>
                <a:gd name="T82" fmla="*/ 199 w 878"/>
                <a:gd name="T83" fmla="*/ 847 h 1299"/>
                <a:gd name="T84" fmla="*/ 211 w 878"/>
                <a:gd name="T85" fmla="*/ 888 h 1299"/>
                <a:gd name="T86" fmla="*/ 228 w 878"/>
                <a:gd name="T87" fmla="*/ 935 h 1299"/>
                <a:gd name="T88" fmla="*/ 225 w 878"/>
                <a:gd name="T89" fmla="*/ 975 h 1299"/>
                <a:gd name="T90" fmla="*/ 308 w 878"/>
                <a:gd name="T91" fmla="*/ 1011 h 1299"/>
                <a:gd name="T92" fmla="*/ 353 w 878"/>
                <a:gd name="T93" fmla="*/ 1039 h 1299"/>
                <a:gd name="T94" fmla="*/ 384 w 878"/>
                <a:gd name="T95" fmla="*/ 1067 h 1299"/>
                <a:gd name="T96" fmla="*/ 431 w 878"/>
                <a:gd name="T97" fmla="*/ 1108 h 1299"/>
                <a:gd name="T98" fmla="*/ 443 w 878"/>
                <a:gd name="T99" fmla="*/ 1115 h 1299"/>
                <a:gd name="T100" fmla="*/ 514 w 878"/>
                <a:gd name="T101" fmla="*/ 1179 h 1299"/>
                <a:gd name="T102" fmla="*/ 530 w 878"/>
                <a:gd name="T103" fmla="*/ 1262 h 1299"/>
                <a:gd name="T104" fmla="*/ 530 w 878"/>
                <a:gd name="T105" fmla="*/ 1264 h 1299"/>
                <a:gd name="T106" fmla="*/ 615 w 878"/>
                <a:gd name="T107" fmla="*/ 1290 h 1299"/>
                <a:gd name="T108" fmla="*/ 779 w 878"/>
                <a:gd name="T109" fmla="*/ 1297 h 1299"/>
                <a:gd name="T110" fmla="*/ 821 w 878"/>
                <a:gd name="T111" fmla="*/ 1269 h 1299"/>
                <a:gd name="T112" fmla="*/ 802 w 878"/>
                <a:gd name="T113" fmla="*/ 1212 h 1299"/>
                <a:gd name="T114" fmla="*/ 831 w 878"/>
                <a:gd name="T115" fmla="*/ 1176 h 1299"/>
                <a:gd name="T116" fmla="*/ 838 w 878"/>
                <a:gd name="T117" fmla="*/ 1143 h 1299"/>
                <a:gd name="T118" fmla="*/ 62 w 878"/>
                <a:gd name="T119" fmla="*/ 544 h 1299"/>
                <a:gd name="T120" fmla="*/ 126 w 878"/>
                <a:gd name="T121" fmla="*/ 542 h 1299"/>
                <a:gd name="T122" fmla="*/ 334 w 878"/>
                <a:gd name="T123" fmla="*/ 1065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299">
                  <a:moveTo>
                    <a:pt x="410" y="1221"/>
                  </a:moveTo>
                  <a:lnTo>
                    <a:pt x="407" y="1217"/>
                  </a:lnTo>
                  <a:lnTo>
                    <a:pt x="403" y="1212"/>
                  </a:lnTo>
                  <a:lnTo>
                    <a:pt x="400" y="1209"/>
                  </a:lnTo>
                  <a:lnTo>
                    <a:pt x="400" y="1205"/>
                  </a:lnTo>
                  <a:lnTo>
                    <a:pt x="400" y="1205"/>
                  </a:lnTo>
                  <a:lnTo>
                    <a:pt x="400" y="1202"/>
                  </a:lnTo>
                  <a:lnTo>
                    <a:pt x="398" y="1202"/>
                  </a:lnTo>
                  <a:lnTo>
                    <a:pt x="398" y="1200"/>
                  </a:lnTo>
                  <a:lnTo>
                    <a:pt x="398" y="1200"/>
                  </a:lnTo>
                  <a:lnTo>
                    <a:pt x="398" y="1198"/>
                  </a:lnTo>
                  <a:lnTo>
                    <a:pt x="395" y="1198"/>
                  </a:lnTo>
                  <a:lnTo>
                    <a:pt x="395" y="1198"/>
                  </a:lnTo>
                  <a:lnTo>
                    <a:pt x="393" y="1200"/>
                  </a:lnTo>
                  <a:lnTo>
                    <a:pt x="395" y="1205"/>
                  </a:lnTo>
                  <a:lnTo>
                    <a:pt x="398" y="1207"/>
                  </a:lnTo>
                  <a:lnTo>
                    <a:pt x="398" y="1212"/>
                  </a:lnTo>
                  <a:lnTo>
                    <a:pt x="400" y="1219"/>
                  </a:lnTo>
                  <a:lnTo>
                    <a:pt x="403" y="1224"/>
                  </a:lnTo>
                  <a:lnTo>
                    <a:pt x="405" y="1226"/>
                  </a:lnTo>
                  <a:lnTo>
                    <a:pt x="407" y="1226"/>
                  </a:lnTo>
                  <a:lnTo>
                    <a:pt x="407" y="1228"/>
                  </a:lnTo>
                  <a:lnTo>
                    <a:pt x="410" y="1228"/>
                  </a:lnTo>
                  <a:lnTo>
                    <a:pt x="410" y="1228"/>
                  </a:lnTo>
                  <a:lnTo>
                    <a:pt x="410" y="1228"/>
                  </a:lnTo>
                  <a:lnTo>
                    <a:pt x="412" y="1228"/>
                  </a:lnTo>
                  <a:lnTo>
                    <a:pt x="414" y="1228"/>
                  </a:lnTo>
                  <a:lnTo>
                    <a:pt x="414" y="1228"/>
                  </a:lnTo>
                  <a:lnTo>
                    <a:pt x="417" y="1228"/>
                  </a:lnTo>
                  <a:lnTo>
                    <a:pt x="412" y="1224"/>
                  </a:lnTo>
                  <a:lnTo>
                    <a:pt x="410" y="1221"/>
                  </a:lnTo>
                  <a:close/>
                  <a:moveTo>
                    <a:pt x="310" y="1155"/>
                  </a:moveTo>
                  <a:lnTo>
                    <a:pt x="306" y="1153"/>
                  </a:lnTo>
                  <a:lnTo>
                    <a:pt x="306" y="1153"/>
                  </a:lnTo>
                  <a:lnTo>
                    <a:pt x="306" y="1150"/>
                  </a:lnTo>
                  <a:lnTo>
                    <a:pt x="303" y="1150"/>
                  </a:lnTo>
                  <a:lnTo>
                    <a:pt x="303" y="1150"/>
                  </a:lnTo>
                  <a:lnTo>
                    <a:pt x="301" y="1150"/>
                  </a:lnTo>
                  <a:lnTo>
                    <a:pt x="298" y="1150"/>
                  </a:lnTo>
                  <a:lnTo>
                    <a:pt x="301" y="1153"/>
                  </a:lnTo>
                  <a:lnTo>
                    <a:pt x="303" y="1157"/>
                  </a:lnTo>
                  <a:lnTo>
                    <a:pt x="306" y="1160"/>
                  </a:lnTo>
                  <a:lnTo>
                    <a:pt x="308" y="1160"/>
                  </a:lnTo>
                  <a:lnTo>
                    <a:pt x="313" y="1160"/>
                  </a:lnTo>
                  <a:lnTo>
                    <a:pt x="313" y="1157"/>
                  </a:lnTo>
                  <a:lnTo>
                    <a:pt x="310" y="1155"/>
                  </a:lnTo>
                  <a:close/>
                  <a:moveTo>
                    <a:pt x="426" y="1155"/>
                  </a:moveTo>
                  <a:lnTo>
                    <a:pt x="417" y="1150"/>
                  </a:lnTo>
                  <a:lnTo>
                    <a:pt x="417" y="1150"/>
                  </a:lnTo>
                  <a:lnTo>
                    <a:pt x="410" y="1146"/>
                  </a:lnTo>
                  <a:lnTo>
                    <a:pt x="407" y="1143"/>
                  </a:lnTo>
                  <a:lnTo>
                    <a:pt x="405" y="1143"/>
                  </a:lnTo>
                  <a:lnTo>
                    <a:pt x="405" y="1146"/>
                  </a:lnTo>
                  <a:lnTo>
                    <a:pt x="405" y="1148"/>
                  </a:lnTo>
                  <a:lnTo>
                    <a:pt x="407" y="1148"/>
                  </a:lnTo>
                  <a:lnTo>
                    <a:pt x="410" y="1150"/>
                  </a:lnTo>
                  <a:lnTo>
                    <a:pt x="412" y="1150"/>
                  </a:lnTo>
                  <a:lnTo>
                    <a:pt x="414" y="1153"/>
                  </a:lnTo>
                  <a:lnTo>
                    <a:pt x="414" y="1155"/>
                  </a:lnTo>
                  <a:lnTo>
                    <a:pt x="414" y="1160"/>
                  </a:lnTo>
                  <a:lnTo>
                    <a:pt x="414" y="1162"/>
                  </a:lnTo>
                  <a:lnTo>
                    <a:pt x="414" y="1164"/>
                  </a:lnTo>
                  <a:lnTo>
                    <a:pt x="417" y="1167"/>
                  </a:lnTo>
                  <a:lnTo>
                    <a:pt x="419" y="1167"/>
                  </a:lnTo>
                  <a:lnTo>
                    <a:pt x="419" y="1167"/>
                  </a:lnTo>
                  <a:lnTo>
                    <a:pt x="421" y="1167"/>
                  </a:lnTo>
                  <a:lnTo>
                    <a:pt x="424" y="1167"/>
                  </a:lnTo>
                  <a:lnTo>
                    <a:pt x="424" y="1167"/>
                  </a:lnTo>
                  <a:lnTo>
                    <a:pt x="426" y="1169"/>
                  </a:lnTo>
                  <a:lnTo>
                    <a:pt x="429" y="1169"/>
                  </a:lnTo>
                  <a:lnTo>
                    <a:pt x="431" y="1169"/>
                  </a:lnTo>
                  <a:lnTo>
                    <a:pt x="431" y="1167"/>
                  </a:lnTo>
                  <a:lnTo>
                    <a:pt x="426" y="1157"/>
                  </a:lnTo>
                  <a:lnTo>
                    <a:pt x="426" y="1155"/>
                  </a:lnTo>
                  <a:close/>
                  <a:moveTo>
                    <a:pt x="268" y="1053"/>
                  </a:moveTo>
                  <a:lnTo>
                    <a:pt x="268" y="1051"/>
                  </a:lnTo>
                  <a:lnTo>
                    <a:pt x="268" y="1049"/>
                  </a:lnTo>
                  <a:lnTo>
                    <a:pt x="265" y="1049"/>
                  </a:lnTo>
                  <a:lnTo>
                    <a:pt x="265" y="1049"/>
                  </a:lnTo>
                  <a:lnTo>
                    <a:pt x="258" y="1049"/>
                  </a:lnTo>
                  <a:lnTo>
                    <a:pt x="256" y="1049"/>
                  </a:lnTo>
                  <a:lnTo>
                    <a:pt x="256" y="1049"/>
                  </a:lnTo>
                  <a:lnTo>
                    <a:pt x="254" y="1049"/>
                  </a:lnTo>
                  <a:lnTo>
                    <a:pt x="251" y="1049"/>
                  </a:lnTo>
                  <a:lnTo>
                    <a:pt x="249" y="1046"/>
                  </a:lnTo>
                  <a:lnTo>
                    <a:pt x="246" y="1049"/>
                  </a:lnTo>
                  <a:lnTo>
                    <a:pt x="246" y="1051"/>
                  </a:lnTo>
                  <a:lnTo>
                    <a:pt x="249" y="1053"/>
                  </a:lnTo>
                  <a:lnTo>
                    <a:pt x="251" y="1056"/>
                  </a:lnTo>
                  <a:lnTo>
                    <a:pt x="251" y="1058"/>
                  </a:lnTo>
                  <a:lnTo>
                    <a:pt x="251" y="1060"/>
                  </a:lnTo>
                  <a:lnTo>
                    <a:pt x="254" y="1063"/>
                  </a:lnTo>
                  <a:lnTo>
                    <a:pt x="256" y="1063"/>
                  </a:lnTo>
                  <a:lnTo>
                    <a:pt x="258" y="1063"/>
                  </a:lnTo>
                  <a:lnTo>
                    <a:pt x="258" y="1063"/>
                  </a:lnTo>
                  <a:lnTo>
                    <a:pt x="261" y="1063"/>
                  </a:lnTo>
                  <a:lnTo>
                    <a:pt x="261" y="1063"/>
                  </a:lnTo>
                  <a:lnTo>
                    <a:pt x="263" y="1063"/>
                  </a:lnTo>
                  <a:lnTo>
                    <a:pt x="263" y="1063"/>
                  </a:lnTo>
                  <a:lnTo>
                    <a:pt x="270" y="1060"/>
                  </a:lnTo>
                  <a:lnTo>
                    <a:pt x="272" y="1060"/>
                  </a:lnTo>
                  <a:lnTo>
                    <a:pt x="272" y="1058"/>
                  </a:lnTo>
                  <a:lnTo>
                    <a:pt x="272" y="1056"/>
                  </a:lnTo>
                  <a:lnTo>
                    <a:pt x="270" y="1056"/>
                  </a:lnTo>
                  <a:lnTo>
                    <a:pt x="268" y="1053"/>
                  </a:lnTo>
                  <a:close/>
                  <a:moveTo>
                    <a:pt x="239" y="1044"/>
                  </a:moveTo>
                  <a:lnTo>
                    <a:pt x="239" y="1041"/>
                  </a:lnTo>
                  <a:lnTo>
                    <a:pt x="239" y="1041"/>
                  </a:lnTo>
                  <a:lnTo>
                    <a:pt x="237" y="1041"/>
                  </a:lnTo>
                  <a:lnTo>
                    <a:pt x="237" y="1039"/>
                  </a:lnTo>
                  <a:lnTo>
                    <a:pt x="237" y="1039"/>
                  </a:lnTo>
                  <a:lnTo>
                    <a:pt x="235" y="1037"/>
                  </a:lnTo>
                  <a:lnTo>
                    <a:pt x="235" y="1039"/>
                  </a:lnTo>
                  <a:lnTo>
                    <a:pt x="232" y="1039"/>
                  </a:lnTo>
                  <a:lnTo>
                    <a:pt x="230" y="1039"/>
                  </a:lnTo>
                  <a:lnTo>
                    <a:pt x="228" y="1041"/>
                  </a:lnTo>
                  <a:lnTo>
                    <a:pt x="228" y="1041"/>
                  </a:lnTo>
                  <a:lnTo>
                    <a:pt x="228" y="1041"/>
                  </a:lnTo>
                  <a:lnTo>
                    <a:pt x="230" y="1041"/>
                  </a:lnTo>
                  <a:lnTo>
                    <a:pt x="232" y="1044"/>
                  </a:lnTo>
                  <a:lnTo>
                    <a:pt x="235" y="1044"/>
                  </a:lnTo>
                  <a:lnTo>
                    <a:pt x="242" y="1046"/>
                  </a:lnTo>
                  <a:lnTo>
                    <a:pt x="242" y="1044"/>
                  </a:lnTo>
                  <a:lnTo>
                    <a:pt x="239" y="1044"/>
                  </a:lnTo>
                  <a:close/>
                  <a:moveTo>
                    <a:pt x="317" y="1056"/>
                  </a:moveTo>
                  <a:lnTo>
                    <a:pt x="317" y="1056"/>
                  </a:lnTo>
                  <a:lnTo>
                    <a:pt x="315" y="1053"/>
                  </a:lnTo>
                  <a:lnTo>
                    <a:pt x="313" y="1056"/>
                  </a:lnTo>
                  <a:lnTo>
                    <a:pt x="308" y="1058"/>
                  </a:lnTo>
                  <a:lnTo>
                    <a:pt x="308" y="1058"/>
                  </a:lnTo>
                  <a:lnTo>
                    <a:pt x="308" y="1058"/>
                  </a:lnTo>
                  <a:lnTo>
                    <a:pt x="298" y="1053"/>
                  </a:lnTo>
                  <a:lnTo>
                    <a:pt x="296" y="1051"/>
                  </a:lnTo>
                  <a:lnTo>
                    <a:pt x="291" y="1051"/>
                  </a:lnTo>
                  <a:lnTo>
                    <a:pt x="291" y="1051"/>
                  </a:lnTo>
                  <a:lnTo>
                    <a:pt x="287" y="1046"/>
                  </a:lnTo>
                  <a:lnTo>
                    <a:pt x="282" y="1046"/>
                  </a:lnTo>
                  <a:lnTo>
                    <a:pt x="282" y="1046"/>
                  </a:lnTo>
                  <a:lnTo>
                    <a:pt x="282" y="1046"/>
                  </a:lnTo>
                  <a:lnTo>
                    <a:pt x="280" y="1046"/>
                  </a:lnTo>
                  <a:lnTo>
                    <a:pt x="280" y="1049"/>
                  </a:lnTo>
                  <a:lnTo>
                    <a:pt x="280" y="1049"/>
                  </a:lnTo>
                  <a:lnTo>
                    <a:pt x="282" y="1049"/>
                  </a:lnTo>
                  <a:lnTo>
                    <a:pt x="282" y="1051"/>
                  </a:lnTo>
                  <a:lnTo>
                    <a:pt x="284" y="1051"/>
                  </a:lnTo>
                  <a:lnTo>
                    <a:pt x="284" y="1053"/>
                  </a:lnTo>
                  <a:lnTo>
                    <a:pt x="282" y="1056"/>
                  </a:lnTo>
                  <a:lnTo>
                    <a:pt x="284" y="1058"/>
                  </a:lnTo>
                  <a:lnTo>
                    <a:pt x="289" y="1060"/>
                  </a:lnTo>
                  <a:lnTo>
                    <a:pt x="291" y="1063"/>
                  </a:lnTo>
                  <a:lnTo>
                    <a:pt x="315" y="1063"/>
                  </a:lnTo>
                  <a:lnTo>
                    <a:pt x="317" y="1060"/>
                  </a:lnTo>
                  <a:lnTo>
                    <a:pt x="320" y="1060"/>
                  </a:lnTo>
                  <a:lnTo>
                    <a:pt x="320" y="1058"/>
                  </a:lnTo>
                  <a:lnTo>
                    <a:pt x="320" y="1058"/>
                  </a:lnTo>
                  <a:lnTo>
                    <a:pt x="317" y="1056"/>
                  </a:lnTo>
                  <a:close/>
                  <a:moveTo>
                    <a:pt x="878" y="1108"/>
                  </a:moveTo>
                  <a:lnTo>
                    <a:pt x="878" y="1108"/>
                  </a:lnTo>
                  <a:lnTo>
                    <a:pt x="876" y="1105"/>
                  </a:lnTo>
                  <a:lnTo>
                    <a:pt x="873" y="1103"/>
                  </a:lnTo>
                  <a:lnTo>
                    <a:pt x="873" y="1101"/>
                  </a:lnTo>
                  <a:lnTo>
                    <a:pt x="871" y="1101"/>
                  </a:lnTo>
                  <a:lnTo>
                    <a:pt x="864" y="1093"/>
                  </a:lnTo>
                  <a:lnTo>
                    <a:pt x="861" y="1091"/>
                  </a:lnTo>
                  <a:lnTo>
                    <a:pt x="861" y="1091"/>
                  </a:lnTo>
                  <a:lnTo>
                    <a:pt x="859" y="1089"/>
                  </a:lnTo>
                  <a:lnTo>
                    <a:pt x="859" y="1089"/>
                  </a:lnTo>
                  <a:lnTo>
                    <a:pt x="859" y="1089"/>
                  </a:lnTo>
                  <a:lnTo>
                    <a:pt x="859" y="1086"/>
                  </a:lnTo>
                  <a:lnTo>
                    <a:pt x="859" y="1086"/>
                  </a:lnTo>
                  <a:lnTo>
                    <a:pt x="857" y="1086"/>
                  </a:lnTo>
                  <a:lnTo>
                    <a:pt x="857" y="1086"/>
                  </a:lnTo>
                  <a:lnTo>
                    <a:pt x="857" y="1086"/>
                  </a:lnTo>
                  <a:lnTo>
                    <a:pt x="854" y="1086"/>
                  </a:lnTo>
                  <a:lnTo>
                    <a:pt x="854" y="1084"/>
                  </a:lnTo>
                  <a:lnTo>
                    <a:pt x="854" y="1084"/>
                  </a:lnTo>
                  <a:lnTo>
                    <a:pt x="854" y="1082"/>
                  </a:lnTo>
                  <a:lnTo>
                    <a:pt x="854" y="1082"/>
                  </a:lnTo>
                  <a:lnTo>
                    <a:pt x="854" y="1079"/>
                  </a:lnTo>
                  <a:lnTo>
                    <a:pt x="857" y="1079"/>
                  </a:lnTo>
                  <a:lnTo>
                    <a:pt x="854" y="1077"/>
                  </a:lnTo>
                  <a:lnTo>
                    <a:pt x="854" y="1077"/>
                  </a:lnTo>
                  <a:lnTo>
                    <a:pt x="854" y="1075"/>
                  </a:lnTo>
                  <a:lnTo>
                    <a:pt x="854" y="1072"/>
                  </a:lnTo>
                  <a:lnTo>
                    <a:pt x="852" y="1072"/>
                  </a:lnTo>
                  <a:lnTo>
                    <a:pt x="852" y="1070"/>
                  </a:lnTo>
                  <a:lnTo>
                    <a:pt x="852" y="1070"/>
                  </a:lnTo>
                  <a:lnTo>
                    <a:pt x="852" y="1065"/>
                  </a:lnTo>
                  <a:lnTo>
                    <a:pt x="852" y="1065"/>
                  </a:lnTo>
                  <a:lnTo>
                    <a:pt x="852" y="1065"/>
                  </a:lnTo>
                  <a:lnTo>
                    <a:pt x="852" y="1063"/>
                  </a:lnTo>
                  <a:lnTo>
                    <a:pt x="847" y="1049"/>
                  </a:lnTo>
                  <a:lnTo>
                    <a:pt x="845" y="1049"/>
                  </a:lnTo>
                  <a:lnTo>
                    <a:pt x="842" y="1046"/>
                  </a:lnTo>
                  <a:lnTo>
                    <a:pt x="840" y="1044"/>
                  </a:lnTo>
                  <a:lnTo>
                    <a:pt x="842" y="1041"/>
                  </a:lnTo>
                  <a:lnTo>
                    <a:pt x="840" y="1039"/>
                  </a:lnTo>
                  <a:lnTo>
                    <a:pt x="840" y="1037"/>
                  </a:lnTo>
                  <a:lnTo>
                    <a:pt x="840" y="1034"/>
                  </a:lnTo>
                  <a:lnTo>
                    <a:pt x="838" y="1034"/>
                  </a:lnTo>
                  <a:lnTo>
                    <a:pt x="838" y="1034"/>
                  </a:lnTo>
                  <a:lnTo>
                    <a:pt x="835" y="1032"/>
                  </a:lnTo>
                  <a:lnTo>
                    <a:pt x="838" y="1018"/>
                  </a:lnTo>
                  <a:lnTo>
                    <a:pt x="838" y="1015"/>
                  </a:lnTo>
                  <a:lnTo>
                    <a:pt x="821" y="996"/>
                  </a:lnTo>
                  <a:lnTo>
                    <a:pt x="805" y="975"/>
                  </a:lnTo>
                  <a:lnTo>
                    <a:pt x="788" y="956"/>
                  </a:lnTo>
                  <a:lnTo>
                    <a:pt x="772" y="935"/>
                  </a:lnTo>
                  <a:lnTo>
                    <a:pt x="757" y="918"/>
                  </a:lnTo>
                  <a:lnTo>
                    <a:pt x="743" y="899"/>
                  </a:lnTo>
                  <a:lnTo>
                    <a:pt x="729" y="883"/>
                  </a:lnTo>
                  <a:lnTo>
                    <a:pt x="715" y="864"/>
                  </a:lnTo>
                  <a:lnTo>
                    <a:pt x="703" y="845"/>
                  </a:lnTo>
                  <a:lnTo>
                    <a:pt x="689" y="828"/>
                  </a:lnTo>
                  <a:lnTo>
                    <a:pt x="675" y="809"/>
                  </a:lnTo>
                  <a:lnTo>
                    <a:pt x="660" y="793"/>
                  </a:lnTo>
                  <a:lnTo>
                    <a:pt x="646" y="772"/>
                  </a:lnTo>
                  <a:lnTo>
                    <a:pt x="630" y="753"/>
                  </a:lnTo>
                  <a:lnTo>
                    <a:pt x="613" y="734"/>
                  </a:lnTo>
                  <a:lnTo>
                    <a:pt x="599" y="712"/>
                  </a:lnTo>
                  <a:lnTo>
                    <a:pt x="582" y="693"/>
                  </a:lnTo>
                  <a:lnTo>
                    <a:pt x="568" y="675"/>
                  </a:lnTo>
                  <a:lnTo>
                    <a:pt x="552" y="653"/>
                  </a:lnTo>
                  <a:lnTo>
                    <a:pt x="537" y="634"/>
                  </a:lnTo>
                  <a:lnTo>
                    <a:pt x="518" y="611"/>
                  </a:lnTo>
                  <a:lnTo>
                    <a:pt x="500" y="587"/>
                  </a:lnTo>
                  <a:lnTo>
                    <a:pt x="478" y="563"/>
                  </a:lnTo>
                  <a:lnTo>
                    <a:pt x="459" y="540"/>
                  </a:lnTo>
                  <a:lnTo>
                    <a:pt x="440" y="516"/>
                  </a:lnTo>
                  <a:lnTo>
                    <a:pt x="421" y="490"/>
                  </a:lnTo>
                  <a:lnTo>
                    <a:pt x="403" y="466"/>
                  </a:lnTo>
                  <a:lnTo>
                    <a:pt x="384" y="443"/>
                  </a:lnTo>
                  <a:lnTo>
                    <a:pt x="384" y="440"/>
                  </a:lnTo>
                  <a:lnTo>
                    <a:pt x="384" y="436"/>
                  </a:lnTo>
                  <a:lnTo>
                    <a:pt x="388" y="412"/>
                  </a:lnTo>
                  <a:lnTo>
                    <a:pt x="393" y="391"/>
                  </a:lnTo>
                  <a:lnTo>
                    <a:pt x="398" y="367"/>
                  </a:lnTo>
                  <a:lnTo>
                    <a:pt x="400" y="346"/>
                  </a:lnTo>
                  <a:lnTo>
                    <a:pt x="405" y="324"/>
                  </a:lnTo>
                  <a:lnTo>
                    <a:pt x="410" y="301"/>
                  </a:lnTo>
                  <a:lnTo>
                    <a:pt x="412" y="279"/>
                  </a:lnTo>
                  <a:lnTo>
                    <a:pt x="417" y="256"/>
                  </a:lnTo>
                  <a:lnTo>
                    <a:pt x="421" y="234"/>
                  </a:lnTo>
                  <a:lnTo>
                    <a:pt x="426" y="213"/>
                  </a:lnTo>
                  <a:lnTo>
                    <a:pt x="429" y="189"/>
                  </a:lnTo>
                  <a:lnTo>
                    <a:pt x="433" y="168"/>
                  </a:lnTo>
                  <a:lnTo>
                    <a:pt x="438" y="147"/>
                  </a:lnTo>
                  <a:lnTo>
                    <a:pt x="440" y="123"/>
                  </a:lnTo>
                  <a:lnTo>
                    <a:pt x="445" y="102"/>
                  </a:lnTo>
                  <a:lnTo>
                    <a:pt x="450" y="80"/>
                  </a:lnTo>
                  <a:lnTo>
                    <a:pt x="426" y="76"/>
                  </a:lnTo>
                  <a:lnTo>
                    <a:pt x="400" y="71"/>
                  </a:lnTo>
                  <a:lnTo>
                    <a:pt x="377" y="66"/>
                  </a:lnTo>
                  <a:lnTo>
                    <a:pt x="353" y="62"/>
                  </a:lnTo>
                  <a:lnTo>
                    <a:pt x="327" y="57"/>
                  </a:lnTo>
                  <a:lnTo>
                    <a:pt x="303" y="52"/>
                  </a:lnTo>
                  <a:lnTo>
                    <a:pt x="280" y="47"/>
                  </a:lnTo>
                  <a:lnTo>
                    <a:pt x="256" y="43"/>
                  </a:lnTo>
                  <a:lnTo>
                    <a:pt x="230" y="38"/>
                  </a:lnTo>
                  <a:lnTo>
                    <a:pt x="206" y="33"/>
                  </a:lnTo>
                  <a:lnTo>
                    <a:pt x="183" y="26"/>
                  </a:lnTo>
                  <a:lnTo>
                    <a:pt x="159" y="21"/>
                  </a:lnTo>
                  <a:lnTo>
                    <a:pt x="133" y="17"/>
                  </a:lnTo>
                  <a:lnTo>
                    <a:pt x="109" y="12"/>
                  </a:lnTo>
                  <a:lnTo>
                    <a:pt x="86" y="7"/>
                  </a:lnTo>
                  <a:lnTo>
                    <a:pt x="62" y="0"/>
                  </a:lnTo>
                  <a:lnTo>
                    <a:pt x="62" y="0"/>
                  </a:lnTo>
                  <a:lnTo>
                    <a:pt x="60" y="0"/>
                  </a:lnTo>
                  <a:lnTo>
                    <a:pt x="60" y="2"/>
                  </a:lnTo>
                  <a:lnTo>
                    <a:pt x="60" y="5"/>
                  </a:lnTo>
                  <a:lnTo>
                    <a:pt x="60" y="5"/>
                  </a:lnTo>
                  <a:lnTo>
                    <a:pt x="57" y="17"/>
                  </a:lnTo>
                  <a:lnTo>
                    <a:pt x="55" y="19"/>
                  </a:lnTo>
                  <a:lnTo>
                    <a:pt x="52" y="21"/>
                  </a:lnTo>
                  <a:lnTo>
                    <a:pt x="48" y="26"/>
                  </a:lnTo>
                  <a:lnTo>
                    <a:pt x="48" y="26"/>
                  </a:lnTo>
                  <a:lnTo>
                    <a:pt x="50" y="28"/>
                  </a:lnTo>
                  <a:lnTo>
                    <a:pt x="55" y="31"/>
                  </a:lnTo>
                  <a:lnTo>
                    <a:pt x="57" y="38"/>
                  </a:lnTo>
                  <a:lnTo>
                    <a:pt x="57" y="40"/>
                  </a:lnTo>
                  <a:lnTo>
                    <a:pt x="57" y="43"/>
                  </a:lnTo>
                  <a:lnTo>
                    <a:pt x="57" y="45"/>
                  </a:lnTo>
                  <a:lnTo>
                    <a:pt x="57" y="47"/>
                  </a:lnTo>
                  <a:lnTo>
                    <a:pt x="60" y="50"/>
                  </a:lnTo>
                  <a:lnTo>
                    <a:pt x="60" y="50"/>
                  </a:lnTo>
                  <a:lnTo>
                    <a:pt x="57" y="54"/>
                  </a:lnTo>
                  <a:lnTo>
                    <a:pt x="57" y="54"/>
                  </a:lnTo>
                  <a:lnTo>
                    <a:pt x="57" y="57"/>
                  </a:lnTo>
                  <a:lnTo>
                    <a:pt x="60" y="57"/>
                  </a:lnTo>
                  <a:lnTo>
                    <a:pt x="60" y="57"/>
                  </a:lnTo>
                  <a:lnTo>
                    <a:pt x="60" y="59"/>
                  </a:lnTo>
                  <a:lnTo>
                    <a:pt x="60" y="59"/>
                  </a:lnTo>
                  <a:lnTo>
                    <a:pt x="57" y="64"/>
                  </a:lnTo>
                  <a:lnTo>
                    <a:pt x="57" y="71"/>
                  </a:lnTo>
                  <a:lnTo>
                    <a:pt x="57" y="76"/>
                  </a:lnTo>
                  <a:lnTo>
                    <a:pt x="52" y="83"/>
                  </a:lnTo>
                  <a:lnTo>
                    <a:pt x="52" y="88"/>
                  </a:lnTo>
                  <a:lnTo>
                    <a:pt x="48" y="95"/>
                  </a:lnTo>
                  <a:lnTo>
                    <a:pt x="45" y="99"/>
                  </a:lnTo>
                  <a:lnTo>
                    <a:pt x="43" y="104"/>
                  </a:lnTo>
                  <a:lnTo>
                    <a:pt x="41" y="104"/>
                  </a:lnTo>
                  <a:lnTo>
                    <a:pt x="41" y="107"/>
                  </a:lnTo>
                  <a:lnTo>
                    <a:pt x="41" y="109"/>
                  </a:lnTo>
                  <a:lnTo>
                    <a:pt x="41" y="111"/>
                  </a:lnTo>
                  <a:lnTo>
                    <a:pt x="38" y="114"/>
                  </a:lnTo>
                  <a:lnTo>
                    <a:pt x="41" y="118"/>
                  </a:lnTo>
                  <a:lnTo>
                    <a:pt x="43" y="121"/>
                  </a:lnTo>
                  <a:lnTo>
                    <a:pt x="41" y="123"/>
                  </a:lnTo>
                  <a:lnTo>
                    <a:pt x="31" y="140"/>
                  </a:lnTo>
                  <a:lnTo>
                    <a:pt x="26" y="147"/>
                  </a:lnTo>
                  <a:lnTo>
                    <a:pt x="24" y="149"/>
                  </a:lnTo>
                  <a:lnTo>
                    <a:pt x="26" y="147"/>
                  </a:lnTo>
                  <a:lnTo>
                    <a:pt x="29" y="147"/>
                  </a:lnTo>
                  <a:lnTo>
                    <a:pt x="34" y="140"/>
                  </a:lnTo>
                  <a:lnTo>
                    <a:pt x="34" y="140"/>
                  </a:lnTo>
                  <a:lnTo>
                    <a:pt x="38" y="140"/>
                  </a:lnTo>
                  <a:lnTo>
                    <a:pt x="41" y="140"/>
                  </a:lnTo>
                  <a:lnTo>
                    <a:pt x="41" y="142"/>
                  </a:lnTo>
                  <a:lnTo>
                    <a:pt x="41" y="142"/>
                  </a:lnTo>
                  <a:lnTo>
                    <a:pt x="38" y="144"/>
                  </a:lnTo>
                  <a:lnTo>
                    <a:pt x="36" y="144"/>
                  </a:lnTo>
                  <a:lnTo>
                    <a:pt x="34" y="144"/>
                  </a:lnTo>
                  <a:lnTo>
                    <a:pt x="31" y="144"/>
                  </a:lnTo>
                  <a:lnTo>
                    <a:pt x="31" y="147"/>
                  </a:lnTo>
                  <a:lnTo>
                    <a:pt x="26" y="149"/>
                  </a:lnTo>
                  <a:lnTo>
                    <a:pt x="26" y="151"/>
                  </a:lnTo>
                  <a:lnTo>
                    <a:pt x="24" y="156"/>
                  </a:lnTo>
                  <a:lnTo>
                    <a:pt x="22" y="159"/>
                  </a:lnTo>
                  <a:lnTo>
                    <a:pt x="22" y="156"/>
                  </a:lnTo>
                  <a:lnTo>
                    <a:pt x="19" y="154"/>
                  </a:lnTo>
                  <a:lnTo>
                    <a:pt x="19" y="154"/>
                  </a:lnTo>
                  <a:lnTo>
                    <a:pt x="22" y="151"/>
                  </a:lnTo>
                  <a:lnTo>
                    <a:pt x="22" y="151"/>
                  </a:lnTo>
                  <a:lnTo>
                    <a:pt x="17" y="154"/>
                  </a:lnTo>
                  <a:lnTo>
                    <a:pt x="15" y="156"/>
                  </a:lnTo>
                  <a:lnTo>
                    <a:pt x="15" y="161"/>
                  </a:lnTo>
                  <a:lnTo>
                    <a:pt x="15" y="161"/>
                  </a:lnTo>
                  <a:lnTo>
                    <a:pt x="15" y="161"/>
                  </a:lnTo>
                  <a:lnTo>
                    <a:pt x="15" y="161"/>
                  </a:lnTo>
                  <a:lnTo>
                    <a:pt x="15" y="161"/>
                  </a:lnTo>
                  <a:lnTo>
                    <a:pt x="12" y="161"/>
                  </a:lnTo>
                  <a:lnTo>
                    <a:pt x="12" y="161"/>
                  </a:lnTo>
                  <a:lnTo>
                    <a:pt x="12" y="163"/>
                  </a:lnTo>
                  <a:lnTo>
                    <a:pt x="12" y="163"/>
                  </a:lnTo>
                  <a:lnTo>
                    <a:pt x="8" y="168"/>
                  </a:lnTo>
                  <a:lnTo>
                    <a:pt x="8" y="170"/>
                  </a:lnTo>
                  <a:lnTo>
                    <a:pt x="5" y="173"/>
                  </a:lnTo>
                  <a:lnTo>
                    <a:pt x="3" y="175"/>
                  </a:lnTo>
                  <a:lnTo>
                    <a:pt x="3" y="178"/>
                  </a:lnTo>
                  <a:lnTo>
                    <a:pt x="3" y="180"/>
                  </a:lnTo>
                  <a:lnTo>
                    <a:pt x="0" y="182"/>
                  </a:lnTo>
                  <a:lnTo>
                    <a:pt x="0" y="182"/>
                  </a:lnTo>
                  <a:lnTo>
                    <a:pt x="0" y="185"/>
                  </a:lnTo>
                  <a:lnTo>
                    <a:pt x="0" y="187"/>
                  </a:lnTo>
                  <a:lnTo>
                    <a:pt x="3" y="196"/>
                  </a:lnTo>
                  <a:lnTo>
                    <a:pt x="3" y="199"/>
                  </a:lnTo>
                  <a:lnTo>
                    <a:pt x="0" y="204"/>
                  </a:lnTo>
                  <a:lnTo>
                    <a:pt x="0" y="206"/>
                  </a:lnTo>
                  <a:lnTo>
                    <a:pt x="0" y="208"/>
                  </a:lnTo>
                  <a:lnTo>
                    <a:pt x="3" y="208"/>
                  </a:lnTo>
                  <a:lnTo>
                    <a:pt x="12" y="222"/>
                  </a:lnTo>
                  <a:lnTo>
                    <a:pt x="17" y="227"/>
                  </a:lnTo>
                  <a:lnTo>
                    <a:pt x="17" y="230"/>
                  </a:lnTo>
                  <a:lnTo>
                    <a:pt x="19" y="237"/>
                  </a:lnTo>
                  <a:lnTo>
                    <a:pt x="19" y="237"/>
                  </a:lnTo>
                  <a:lnTo>
                    <a:pt x="19" y="239"/>
                  </a:lnTo>
                  <a:lnTo>
                    <a:pt x="19" y="241"/>
                  </a:lnTo>
                  <a:lnTo>
                    <a:pt x="22" y="241"/>
                  </a:lnTo>
                  <a:lnTo>
                    <a:pt x="22" y="241"/>
                  </a:lnTo>
                  <a:lnTo>
                    <a:pt x="24" y="244"/>
                  </a:lnTo>
                  <a:lnTo>
                    <a:pt x="26" y="246"/>
                  </a:lnTo>
                  <a:lnTo>
                    <a:pt x="36" y="270"/>
                  </a:lnTo>
                  <a:lnTo>
                    <a:pt x="36" y="272"/>
                  </a:lnTo>
                  <a:lnTo>
                    <a:pt x="34" y="277"/>
                  </a:lnTo>
                  <a:lnTo>
                    <a:pt x="36" y="279"/>
                  </a:lnTo>
                  <a:lnTo>
                    <a:pt x="36" y="282"/>
                  </a:lnTo>
                  <a:lnTo>
                    <a:pt x="36" y="282"/>
                  </a:lnTo>
                  <a:lnTo>
                    <a:pt x="36" y="282"/>
                  </a:lnTo>
                  <a:lnTo>
                    <a:pt x="38" y="284"/>
                  </a:lnTo>
                  <a:lnTo>
                    <a:pt x="38" y="284"/>
                  </a:lnTo>
                  <a:lnTo>
                    <a:pt x="38" y="286"/>
                  </a:lnTo>
                  <a:lnTo>
                    <a:pt x="38" y="289"/>
                  </a:lnTo>
                  <a:lnTo>
                    <a:pt x="36" y="296"/>
                  </a:lnTo>
                  <a:lnTo>
                    <a:pt x="36" y="305"/>
                  </a:lnTo>
                  <a:lnTo>
                    <a:pt x="36" y="305"/>
                  </a:lnTo>
                  <a:lnTo>
                    <a:pt x="34" y="305"/>
                  </a:lnTo>
                  <a:lnTo>
                    <a:pt x="34" y="308"/>
                  </a:lnTo>
                  <a:lnTo>
                    <a:pt x="31" y="315"/>
                  </a:lnTo>
                  <a:lnTo>
                    <a:pt x="29" y="322"/>
                  </a:lnTo>
                  <a:lnTo>
                    <a:pt x="26" y="327"/>
                  </a:lnTo>
                  <a:lnTo>
                    <a:pt x="26" y="331"/>
                  </a:lnTo>
                  <a:lnTo>
                    <a:pt x="26" y="334"/>
                  </a:lnTo>
                  <a:lnTo>
                    <a:pt x="26" y="334"/>
                  </a:lnTo>
                  <a:lnTo>
                    <a:pt x="26" y="336"/>
                  </a:lnTo>
                  <a:lnTo>
                    <a:pt x="26" y="338"/>
                  </a:lnTo>
                  <a:lnTo>
                    <a:pt x="26" y="346"/>
                  </a:lnTo>
                  <a:lnTo>
                    <a:pt x="26" y="348"/>
                  </a:lnTo>
                  <a:lnTo>
                    <a:pt x="29" y="348"/>
                  </a:lnTo>
                  <a:lnTo>
                    <a:pt x="31" y="357"/>
                  </a:lnTo>
                  <a:lnTo>
                    <a:pt x="31" y="360"/>
                  </a:lnTo>
                  <a:lnTo>
                    <a:pt x="29" y="362"/>
                  </a:lnTo>
                  <a:lnTo>
                    <a:pt x="29" y="365"/>
                  </a:lnTo>
                  <a:lnTo>
                    <a:pt x="29" y="367"/>
                  </a:lnTo>
                  <a:lnTo>
                    <a:pt x="29" y="369"/>
                  </a:lnTo>
                  <a:lnTo>
                    <a:pt x="29" y="372"/>
                  </a:lnTo>
                  <a:lnTo>
                    <a:pt x="26" y="374"/>
                  </a:lnTo>
                  <a:lnTo>
                    <a:pt x="26" y="374"/>
                  </a:lnTo>
                  <a:lnTo>
                    <a:pt x="24" y="376"/>
                  </a:lnTo>
                  <a:lnTo>
                    <a:pt x="24" y="379"/>
                  </a:lnTo>
                  <a:lnTo>
                    <a:pt x="26" y="383"/>
                  </a:lnTo>
                  <a:lnTo>
                    <a:pt x="31" y="393"/>
                  </a:lnTo>
                  <a:lnTo>
                    <a:pt x="36" y="398"/>
                  </a:lnTo>
                  <a:lnTo>
                    <a:pt x="36" y="400"/>
                  </a:lnTo>
                  <a:lnTo>
                    <a:pt x="36" y="400"/>
                  </a:lnTo>
                  <a:lnTo>
                    <a:pt x="38" y="402"/>
                  </a:lnTo>
                  <a:lnTo>
                    <a:pt x="41" y="407"/>
                  </a:lnTo>
                  <a:lnTo>
                    <a:pt x="43" y="409"/>
                  </a:lnTo>
                  <a:lnTo>
                    <a:pt x="55" y="436"/>
                  </a:lnTo>
                  <a:lnTo>
                    <a:pt x="57" y="440"/>
                  </a:lnTo>
                  <a:lnTo>
                    <a:pt x="67" y="447"/>
                  </a:lnTo>
                  <a:lnTo>
                    <a:pt x="69" y="452"/>
                  </a:lnTo>
                  <a:lnTo>
                    <a:pt x="71" y="459"/>
                  </a:lnTo>
                  <a:lnTo>
                    <a:pt x="74" y="462"/>
                  </a:lnTo>
                  <a:lnTo>
                    <a:pt x="71" y="469"/>
                  </a:lnTo>
                  <a:lnTo>
                    <a:pt x="71" y="471"/>
                  </a:lnTo>
                  <a:lnTo>
                    <a:pt x="71" y="469"/>
                  </a:lnTo>
                  <a:lnTo>
                    <a:pt x="74" y="466"/>
                  </a:lnTo>
                  <a:lnTo>
                    <a:pt x="78" y="471"/>
                  </a:lnTo>
                  <a:lnTo>
                    <a:pt x="78" y="473"/>
                  </a:lnTo>
                  <a:lnTo>
                    <a:pt x="78" y="476"/>
                  </a:lnTo>
                  <a:lnTo>
                    <a:pt x="78" y="478"/>
                  </a:lnTo>
                  <a:lnTo>
                    <a:pt x="78" y="478"/>
                  </a:lnTo>
                  <a:lnTo>
                    <a:pt x="81" y="483"/>
                  </a:lnTo>
                  <a:lnTo>
                    <a:pt x="83" y="490"/>
                  </a:lnTo>
                  <a:lnTo>
                    <a:pt x="88" y="497"/>
                  </a:lnTo>
                  <a:lnTo>
                    <a:pt x="88" y="499"/>
                  </a:lnTo>
                  <a:lnTo>
                    <a:pt x="88" y="502"/>
                  </a:lnTo>
                  <a:lnTo>
                    <a:pt x="88" y="499"/>
                  </a:lnTo>
                  <a:lnTo>
                    <a:pt x="86" y="497"/>
                  </a:lnTo>
                  <a:lnTo>
                    <a:pt x="83" y="495"/>
                  </a:lnTo>
                  <a:lnTo>
                    <a:pt x="83" y="490"/>
                  </a:lnTo>
                  <a:lnTo>
                    <a:pt x="83" y="488"/>
                  </a:lnTo>
                  <a:lnTo>
                    <a:pt x="78" y="483"/>
                  </a:lnTo>
                  <a:lnTo>
                    <a:pt x="76" y="480"/>
                  </a:lnTo>
                  <a:lnTo>
                    <a:pt x="78" y="488"/>
                  </a:lnTo>
                  <a:lnTo>
                    <a:pt x="78" y="490"/>
                  </a:lnTo>
                  <a:lnTo>
                    <a:pt x="71" y="502"/>
                  </a:lnTo>
                  <a:lnTo>
                    <a:pt x="69" y="507"/>
                  </a:lnTo>
                  <a:lnTo>
                    <a:pt x="67" y="509"/>
                  </a:lnTo>
                  <a:lnTo>
                    <a:pt x="69" y="509"/>
                  </a:lnTo>
                  <a:lnTo>
                    <a:pt x="71" y="509"/>
                  </a:lnTo>
                  <a:lnTo>
                    <a:pt x="71" y="509"/>
                  </a:lnTo>
                  <a:lnTo>
                    <a:pt x="71" y="509"/>
                  </a:lnTo>
                  <a:lnTo>
                    <a:pt x="71" y="509"/>
                  </a:lnTo>
                  <a:lnTo>
                    <a:pt x="74" y="507"/>
                  </a:lnTo>
                  <a:lnTo>
                    <a:pt x="74" y="507"/>
                  </a:lnTo>
                  <a:lnTo>
                    <a:pt x="76" y="504"/>
                  </a:lnTo>
                  <a:lnTo>
                    <a:pt x="76" y="504"/>
                  </a:lnTo>
                  <a:lnTo>
                    <a:pt x="76" y="504"/>
                  </a:lnTo>
                  <a:lnTo>
                    <a:pt x="76" y="502"/>
                  </a:lnTo>
                  <a:lnTo>
                    <a:pt x="76" y="502"/>
                  </a:lnTo>
                  <a:lnTo>
                    <a:pt x="76" y="502"/>
                  </a:lnTo>
                  <a:lnTo>
                    <a:pt x="76" y="499"/>
                  </a:lnTo>
                  <a:lnTo>
                    <a:pt x="78" y="499"/>
                  </a:lnTo>
                  <a:lnTo>
                    <a:pt x="78" y="499"/>
                  </a:lnTo>
                  <a:lnTo>
                    <a:pt x="78" y="504"/>
                  </a:lnTo>
                  <a:lnTo>
                    <a:pt x="81" y="507"/>
                  </a:lnTo>
                  <a:lnTo>
                    <a:pt x="88" y="511"/>
                  </a:lnTo>
                  <a:lnTo>
                    <a:pt x="88" y="511"/>
                  </a:lnTo>
                  <a:lnTo>
                    <a:pt x="88" y="511"/>
                  </a:lnTo>
                  <a:lnTo>
                    <a:pt x="90" y="514"/>
                  </a:lnTo>
                  <a:lnTo>
                    <a:pt x="90" y="518"/>
                  </a:lnTo>
                  <a:lnTo>
                    <a:pt x="90" y="518"/>
                  </a:lnTo>
                  <a:lnTo>
                    <a:pt x="93" y="521"/>
                  </a:lnTo>
                  <a:lnTo>
                    <a:pt x="93" y="521"/>
                  </a:lnTo>
                  <a:lnTo>
                    <a:pt x="95" y="525"/>
                  </a:lnTo>
                  <a:lnTo>
                    <a:pt x="97" y="525"/>
                  </a:lnTo>
                  <a:lnTo>
                    <a:pt x="97" y="525"/>
                  </a:lnTo>
                  <a:lnTo>
                    <a:pt x="97" y="525"/>
                  </a:lnTo>
                  <a:lnTo>
                    <a:pt x="97" y="523"/>
                  </a:lnTo>
                  <a:lnTo>
                    <a:pt x="102" y="528"/>
                  </a:lnTo>
                  <a:lnTo>
                    <a:pt x="105" y="533"/>
                  </a:lnTo>
                  <a:lnTo>
                    <a:pt x="107" y="535"/>
                  </a:lnTo>
                  <a:lnTo>
                    <a:pt x="109" y="537"/>
                  </a:lnTo>
                  <a:lnTo>
                    <a:pt x="112" y="537"/>
                  </a:lnTo>
                  <a:lnTo>
                    <a:pt x="112" y="540"/>
                  </a:lnTo>
                  <a:lnTo>
                    <a:pt x="114" y="540"/>
                  </a:lnTo>
                  <a:lnTo>
                    <a:pt x="116" y="537"/>
                  </a:lnTo>
                  <a:lnTo>
                    <a:pt x="116" y="537"/>
                  </a:lnTo>
                  <a:lnTo>
                    <a:pt x="116" y="535"/>
                  </a:lnTo>
                  <a:lnTo>
                    <a:pt x="116" y="533"/>
                  </a:lnTo>
                  <a:lnTo>
                    <a:pt x="116" y="533"/>
                  </a:lnTo>
                  <a:lnTo>
                    <a:pt x="119" y="533"/>
                  </a:lnTo>
                  <a:lnTo>
                    <a:pt x="119" y="535"/>
                  </a:lnTo>
                  <a:lnTo>
                    <a:pt x="119" y="535"/>
                  </a:lnTo>
                  <a:lnTo>
                    <a:pt x="121" y="533"/>
                  </a:lnTo>
                  <a:lnTo>
                    <a:pt x="119" y="530"/>
                  </a:lnTo>
                  <a:lnTo>
                    <a:pt x="116" y="528"/>
                  </a:lnTo>
                  <a:lnTo>
                    <a:pt x="116" y="525"/>
                  </a:lnTo>
                  <a:lnTo>
                    <a:pt x="116" y="525"/>
                  </a:lnTo>
                  <a:lnTo>
                    <a:pt x="119" y="523"/>
                  </a:lnTo>
                  <a:lnTo>
                    <a:pt x="119" y="523"/>
                  </a:lnTo>
                  <a:lnTo>
                    <a:pt x="116" y="523"/>
                  </a:lnTo>
                  <a:lnTo>
                    <a:pt x="119" y="521"/>
                  </a:lnTo>
                  <a:lnTo>
                    <a:pt x="119" y="521"/>
                  </a:lnTo>
                  <a:lnTo>
                    <a:pt x="121" y="521"/>
                  </a:lnTo>
                  <a:lnTo>
                    <a:pt x="121" y="518"/>
                  </a:lnTo>
                  <a:lnTo>
                    <a:pt x="119" y="516"/>
                  </a:lnTo>
                  <a:lnTo>
                    <a:pt x="119" y="514"/>
                  </a:lnTo>
                  <a:lnTo>
                    <a:pt x="121" y="507"/>
                  </a:lnTo>
                  <a:lnTo>
                    <a:pt x="121" y="504"/>
                  </a:lnTo>
                  <a:lnTo>
                    <a:pt x="123" y="504"/>
                  </a:lnTo>
                  <a:lnTo>
                    <a:pt x="126" y="504"/>
                  </a:lnTo>
                  <a:lnTo>
                    <a:pt x="128" y="502"/>
                  </a:lnTo>
                  <a:lnTo>
                    <a:pt x="131" y="499"/>
                  </a:lnTo>
                  <a:lnTo>
                    <a:pt x="140" y="507"/>
                  </a:lnTo>
                  <a:lnTo>
                    <a:pt x="142" y="509"/>
                  </a:lnTo>
                  <a:lnTo>
                    <a:pt x="142" y="511"/>
                  </a:lnTo>
                  <a:lnTo>
                    <a:pt x="142" y="511"/>
                  </a:lnTo>
                  <a:lnTo>
                    <a:pt x="145" y="514"/>
                  </a:lnTo>
                  <a:lnTo>
                    <a:pt x="147" y="514"/>
                  </a:lnTo>
                  <a:lnTo>
                    <a:pt x="152" y="518"/>
                  </a:lnTo>
                  <a:lnTo>
                    <a:pt x="154" y="518"/>
                  </a:lnTo>
                  <a:lnTo>
                    <a:pt x="154" y="518"/>
                  </a:lnTo>
                  <a:lnTo>
                    <a:pt x="157" y="518"/>
                  </a:lnTo>
                  <a:lnTo>
                    <a:pt x="161" y="516"/>
                  </a:lnTo>
                  <a:lnTo>
                    <a:pt x="161" y="514"/>
                  </a:lnTo>
                  <a:lnTo>
                    <a:pt x="161" y="514"/>
                  </a:lnTo>
                  <a:lnTo>
                    <a:pt x="164" y="511"/>
                  </a:lnTo>
                  <a:lnTo>
                    <a:pt x="164" y="511"/>
                  </a:lnTo>
                  <a:lnTo>
                    <a:pt x="164" y="509"/>
                  </a:lnTo>
                  <a:lnTo>
                    <a:pt x="166" y="509"/>
                  </a:lnTo>
                  <a:lnTo>
                    <a:pt x="168" y="509"/>
                  </a:lnTo>
                  <a:lnTo>
                    <a:pt x="171" y="509"/>
                  </a:lnTo>
                  <a:lnTo>
                    <a:pt x="171" y="511"/>
                  </a:lnTo>
                  <a:lnTo>
                    <a:pt x="171" y="511"/>
                  </a:lnTo>
                  <a:lnTo>
                    <a:pt x="168" y="516"/>
                  </a:lnTo>
                  <a:lnTo>
                    <a:pt x="173" y="518"/>
                  </a:lnTo>
                  <a:lnTo>
                    <a:pt x="178" y="518"/>
                  </a:lnTo>
                  <a:lnTo>
                    <a:pt x="175" y="521"/>
                  </a:lnTo>
                  <a:lnTo>
                    <a:pt x="175" y="521"/>
                  </a:lnTo>
                  <a:lnTo>
                    <a:pt x="175" y="521"/>
                  </a:lnTo>
                  <a:lnTo>
                    <a:pt x="175" y="523"/>
                  </a:lnTo>
                  <a:lnTo>
                    <a:pt x="178" y="523"/>
                  </a:lnTo>
                  <a:lnTo>
                    <a:pt x="180" y="523"/>
                  </a:lnTo>
                  <a:lnTo>
                    <a:pt x="180" y="523"/>
                  </a:lnTo>
                  <a:lnTo>
                    <a:pt x="180" y="521"/>
                  </a:lnTo>
                  <a:lnTo>
                    <a:pt x="183" y="521"/>
                  </a:lnTo>
                  <a:lnTo>
                    <a:pt x="185" y="523"/>
                  </a:lnTo>
                  <a:lnTo>
                    <a:pt x="187" y="523"/>
                  </a:lnTo>
                  <a:lnTo>
                    <a:pt x="192" y="523"/>
                  </a:lnTo>
                  <a:lnTo>
                    <a:pt x="192" y="521"/>
                  </a:lnTo>
                  <a:lnTo>
                    <a:pt x="197" y="518"/>
                  </a:lnTo>
                  <a:lnTo>
                    <a:pt x="199" y="516"/>
                  </a:lnTo>
                  <a:lnTo>
                    <a:pt x="199" y="516"/>
                  </a:lnTo>
                  <a:lnTo>
                    <a:pt x="199" y="518"/>
                  </a:lnTo>
                  <a:lnTo>
                    <a:pt x="197" y="521"/>
                  </a:lnTo>
                  <a:lnTo>
                    <a:pt x="197" y="521"/>
                  </a:lnTo>
                  <a:lnTo>
                    <a:pt x="194" y="523"/>
                  </a:lnTo>
                  <a:lnTo>
                    <a:pt x="192" y="523"/>
                  </a:lnTo>
                  <a:lnTo>
                    <a:pt x="192" y="523"/>
                  </a:lnTo>
                  <a:lnTo>
                    <a:pt x="190" y="523"/>
                  </a:lnTo>
                  <a:lnTo>
                    <a:pt x="190" y="523"/>
                  </a:lnTo>
                  <a:lnTo>
                    <a:pt x="190" y="525"/>
                  </a:lnTo>
                  <a:lnTo>
                    <a:pt x="190" y="525"/>
                  </a:lnTo>
                  <a:lnTo>
                    <a:pt x="190" y="525"/>
                  </a:lnTo>
                  <a:lnTo>
                    <a:pt x="190" y="528"/>
                  </a:lnTo>
                  <a:lnTo>
                    <a:pt x="194" y="528"/>
                  </a:lnTo>
                  <a:lnTo>
                    <a:pt x="197" y="528"/>
                  </a:lnTo>
                  <a:lnTo>
                    <a:pt x="199" y="525"/>
                  </a:lnTo>
                  <a:lnTo>
                    <a:pt x="199" y="523"/>
                  </a:lnTo>
                  <a:lnTo>
                    <a:pt x="199" y="523"/>
                  </a:lnTo>
                  <a:lnTo>
                    <a:pt x="201" y="521"/>
                  </a:lnTo>
                  <a:lnTo>
                    <a:pt x="201" y="521"/>
                  </a:lnTo>
                  <a:lnTo>
                    <a:pt x="201" y="523"/>
                  </a:lnTo>
                  <a:lnTo>
                    <a:pt x="201" y="523"/>
                  </a:lnTo>
                  <a:lnTo>
                    <a:pt x="204" y="523"/>
                  </a:lnTo>
                  <a:lnTo>
                    <a:pt x="204" y="523"/>
                  </a:lnTo>
                  <a:lnTo>
                    <a:pt x="204" y="521"/>
                  </a:lnTo>
                  <a:lnTo>
                    <a:pt x="206" y="521"/>
                  </a:lnTo>
                  <a:lnTo>
                    <a:pt x="209" y="523"/>
                  </a:lnTo>
                  <a:lnTo>
                    <a:pt x="209" y="523"/>
                  </a:lnTo>
                  <a:lnTo>
                    <a:pt x="211" y="523"/>
                  </a:lnTo>
                  <a:lnTo>
                    <a:pt x="216" y="530"/>
                  </a:lnTo>
                  <a:lnTo>
                    <a:pt x="218" y="533"/>
                  </a:lnTo>
                  <a:lnTo>
                    <a:pt x="218" y="533"/>
                  </a:lnTo>
                  <a:lnTo>
                    <a:pt x="220" y="535"/>
                  </a:lnTo>
                  <a:lnTo>
                    <a:pt x="220" y="537"/>
                  </a:lnTo>
                  <a:lnTo>
                    <a:pt x="220" y="537"/>
                  </a:lnTo>
                  <a:lnTo>
                    <a:pt x="218" y="537"/>
                  </a:lnTo>
                  <a:lnTo>
                    <a:pt x="218" y="535"/>
                  </a:lnTo>
                  <a:lnTo>
                    <a:pt x="216" y="533"/>
                  </a:lnTo>
                  <a:lnTo>
                    <a:pt x="216" y="530"/>
                  </a:lnTo>
                  <a:lnTo>
                    <a:pt x="213" y="530"/>
                  </a:lnTo>
                  <a:lnTo>
                    <a:pt x="211" y="530"/>
                  </a:lnTo>
                  <a:lnTo>
                    <a:pt x="209" y="525"/>
                  </a:lnTo>
                  <a:lnTo>
                    <a:pt x="209" y="525"/>
                  </a:lnTo>
                  <a:lnTo>
                    <a:pt x="209" y="525"/>
                  </a:lnTo>
                  <a:lnTo>
                    <a:pt x="209" y="523"/>
                  </a:lnTo>
                  <a:lnTo>
                    <a:pt x="206" y="523"/>
                  </a:lnTo>
                  <a:lnTo>
                    <a:pt x="206" y="523"/>
                  </a:lnTo>
                  <a:lnTo>
                    <a:pt x="206" y="523"/>
                  </a:lnTo>
                  <a:lnTo>
                    <a:pt x="204" y="523"/>
                  </a:lnTo>
                  <a:lnTo>
                    <a:pt x="204" y="523"/>
                  </a:lnTo>
                  <a:lnTo>
                    <a:pt x="201" y="523"/>
                  </a:lnTo>
                  <a:lnTo>
                    <a:pt x="201" y="523"/>
                  </a:lnTo>
                  <a:lnTo>
                    <a:pt x="199" y="525"/>
                  </a:lnTo>
                  <a:lnTo>
                    <a:pt x="199" y="525"/>
                  </a:lnTo>
                  <a:lnTo>
                    <a:pt x="199" y="525"/>
                  </a:lnTo>
                  <a:lnTo>
                    <a:pt x="199" y="528"/>
                  </a:lnTo>
                  <a:lnTo>
                    <a:pt x="199" y="528"/>
                  </a:lnTo>
                  <a:lnTo>
                    <a:pt x="197" y="528"/>
                  </a:lnTo>
                  <a:lnTo>
                    <a:pt x="197" y="528"/>
                  </a:lnTo>
                  <a:lnTo>
                    <a:pt x="194" y="528"/>
                  </a:lnTo>
                  <a:lnTo>
                    <a:pt x="194" y="530"/>
                  </a:lnTo>
                  <a:lnTo>
                    <a:pt x="194" y="530"/>
                  </a:lnTo>
                  <a:lnTo>
                    <a:pt x="197" y="530"/>
                  </a:lnTo>
                  <a:lnTo>
                    <a:pt x="197" y="533"/>
                  </a:lnTo>
                  <a:lnTo>
                    <a:pt x="194" y="530"/>
                  </a:lnTo>
                  <a:lnTo>
                    <a:pt x="190" y="528"/>
                  </a:lnTo>
                  <a:lnTo>
                    <a:pt x="178" y="525"/>
                  </a:lnTo>
                  <a:lnTo>
                    <a:pt x="173" y="523"/>
                  </a:lnTo>
                  <a:lnTo>
                    <a:pt x="161" y="518"/>
                  </a:lnTo>
                  <a:lnTo>
                    <a:pt x="161" y="518"/>
                  </a:lnTo>
                  <a:lnTo>
                    <a:pt x="154" y="521"/>
                  </a:lnTo>
                  <a:lnTo>
                    <a:pt x="152" y="521"/>
                  </a:lnTo>
                  <a:lnTo>
                    <a:pt x="152" y="521"/>
                  </a:lnTo>
                  <a:lnTo>
                    <a:pt x="147" y="516"/>
                  </a:lnTo>
                  <a:lnTo>
                    <a:pt x="145" y="516"/>
                  </a:lnTo>
                  <a:lnTo>
                    <a:pt x="145" y="516"/>
                  </a:lnTo>
                  <a:lnTo>
                    <a:pt x="142" y="516"/>
                  </a:lnTo>
                  <a:lnTo>
                    <a:pt x="135" y="521"/>
                  </a:lnTo>
                  <a:lnTo>
                    <a:pt x="135" y="521"/>
                  </a:lnTo>
                  <a:lnTo>
                    <a:pt x="133" y="521"/>
                  </a:lnTo>
                  <a:lnTo>
                    <a:pt x="133" y="521"/>
                  </a:lnTo>
                  <a:lnTo>
                    <a:pt x="133" y="518"/>
                  </a:lnTo>
                  <a:lnTo>
                    <a:pt x="131" y="518"/>
                  </a:lnTo>
                  <a:lnTo>
                    <a:pt x="131" y="521"/>
                  </a:lnTo>
                  <a:lnTo>
                    <a:pt x="128" y="523"/>
                  </a:lnTo>
                  <a:lnTo>
                    <a:pt x="126" y="525"/>
                  </a:lnTo>
                  <a:lnTo>
                    <a:pt x="126" y="525"/>
                  </a:lnTo>
                  <a:lnTo>
                    <a:pt x="126" y="530"/>
                  </a:lnTo>
                  <a:lnTo>
                    <a:pt x="131" y="533"/>
                  </a:lnTo>
                  <a:lnTo>
                    <a:pt x="133" y="535"/>
                  </a:lnTo>
                  <a:lnTo>
                    <a:pt x="133" y="540"/>
                  </a:lnTo>
                  <a:lnTo>
                    <a:pt x="131" y="544"/>
                  </a:lnTo>
                  <a:lnTo>
                    <a:pt x="131" y="547"/>
                  </a:lnTo>
                  <a:lnTo>
                    <a:pt x="131" y="549"/>
                  </a:lnTo>
                  <a:lnTo>
                    <a:pt x="133" y="549"/>
                  </a:lnTo>
                  <a:lnTo>
                    <a:pt x="138" y="554"/>
                  </a:lnTo>
                  <a:lnTo>
                    <a:pt x="140" y="554"/>
                  </a:lnTo>
                  <a:lnTo>
                    <a:pt x="135" y="556"/>
                  </a:lnTo>
                  <a:lnTo>
                    <a:pt x="135" y="556"/>
                  </a:lnTo>
                  <a:lnTo>
                    <a:pt x="138" y="556"/>
                  </a:lnTo>
                  <a:lnTo>
                    <a:pt x="135" y="559"/>
                  </a:lnTo>
                  <a:lnTo>
                    <a:pt x="138" y="559"/>
                  </a:lnTo>
                  <a:lnTo>
                    <a:pt x="140" y="559"/>
                  </a:lnTo>
                  <a:lnTo>
                    <a:pt x="140" y="559"/>
                  </a:lnTo>
                  <a:lnTo>
                    <a:pt x="140" y="561"/>
                  </a:lnTo>
                  <a:lnTo>
                    <a:pt x="142" y="566"/>
                  </a:lnTo>
                  <a:lnTo>
                    <a:pt x="142" y="580"/>
                  </a:lnTo>
                  <a:lnTo>
                    <a:pt x="145" y="585"/>
                  </a:lnTo>
                  <a:lnTo>
                    <a:pt x="145" y="585"/>
                  </a:lnTo>
                  <a:lnTo>
                    <a:pt x="147" y="587"/>
                  </a:lnTo>
                  <a:lnTo>
                    <a:pt x="147" y="587"/>
                  </a:lnTo>
                  <a:lnTo>
                    <a:pt x="149" y="587"/>
                  </a:lnTo>
                  <a:lnTo>
                    <a:pt x="149" y="589"/>
                  </a:lnTo>
                  <a:lnTo>
                    <a:pt x="149" y="589"/>
                  </a:lnTo>
                  <a:lnTo>
                    <a:pt x="149" y="589"/>
                  </a:lnTo>
                  <a:lnTo>
                    <a:pt x="149" y="589"/>
                  </a:lnTo>
                  <a:lnTo>
                    <a:pt x="149" y="592"/>
                  </a:lnTo>
                  <a:lnTo>
                    <a:pt x="149" y="592"/>
                  </a:lnTo>
                  <a:lnTo>
                    <a:pt x="152" y="592"/>
                  </a:lnTo>
                  <a:lnTo>
                    <a:pt x="149" y="594"/>
                  </a:lnTo>
                  <a:lnTo>
                    <a:pt x="147" y="594"/>
                  </a:lnTo>
                  <a:lnTo>
                    <a:pt x="145" y="592"/>
                  </a:lnTo>
                  <a:lnTo>
                    <a:pt x="142" y="592"/>
                  </a:lnTo>
                  <a:lnTo>
                    <a:pt x="142" y="589"/>
                  </a:lnTo>
                  <a:lnTo>
                    <a:pt x="142" y="587"/>
                  </a:lnTo>
                  <a:lnTo>
                    <a:pt x="140" y="585"/>
                  </a:lnTo>
                  <a:lnTo>
                    <a:pt x="140" y="585"/>
                  </a:lnTo>
                  <a:lnTo>
                    <a:pt x="138" y="585"/>
                  </a:lnTo>
                  <a:lnTo>
                    <a:pt x="138" y="582"/>
                  </a:lnTo>
                  <a:lnTo>
                    <a:pt x="138" y="582"/>
                  </a:lnTo>
                  <a:lnTo>
                    <a:pt x="135" y="582"/>
                  </a:lnTo>
                  <a:lnTo>
                    <a:pt x="135" y="582"/>
                  </a:lnTo>
                  <a:lnTo>
                    <a:pt x="135" y="580"/>
                  </a:lnTo>
                  <a:lnTo>
                    <a:pt x="133" y="580"/>
                  </a:lnTo>
                  <a:lnTo>
                    <a:pt x="133" y="578"/>
                  </a:lnTo>
                  <a:lnTo>
                    <a:pt x="133" y="578"/>
                  </a:lnTo>
                  <a:lnTo>
                    <a:pt x="131" y="578"/>
                  </a:lnTo>
                  <a:lnTo>
                    <a:pt x="131" y="575"/>
                  </a:lnTo>
                  <a:lnTo>
                    <a:pt x="131" y="575"/>
                  </a:lnTo>
                  <a:lnTo>
                    <a:pt x="128" y="575"/>
                  </a:lnTo>
                  <a:lnTo>
                    <a:pt x="126" y="573"/>
                  </a:lnTo>
                  <a:lnTo>
                    <a:pt x="126" y="570"/>
                  </a:lnTo>
                  <a:lnTo>
                    <a:pt x="126" y="570"/>
                  </a:lnTo>
                  <a:lnTo>
                    <a:pt x="123" y="570"/>
                  </a:lnTo>
                  <a:lnTo>
                    <a:pt x="121" y="570"/>
                  </a:lnTo>
                  <a:lnTo>
                    <a:pt x="121" y="568"/>
                  </a:lnTo>
                  <a:lnTo>
                    <a:pt x="121" y="568"/>
                  </a:lnTo>
                  <a:lnTo>
                    <a:pt x="121" y="566"/>
                  </a:lnTo>
                  <a:lnTo>
                    <a:pt x="121" y="566"/>
                  </a:lnTo>
                  <a:lnTo>
                    <a:pt x="121" y="563"/>
                  </a:lnTo>
                  <a:lnTo>
                    <a:pt x="121" y="563"/>
                  </a:lnTo>
                  <a:lnTo>
                    <a:pt x="123" y="554"/>
                  </a:lnTo>
                  <a:lnTo>
                    <a:pt x="123" y="554"/>
                  </a:lnTo>
                  <a:lnTo>
                    <a:pt x="123" y="554"/>
                  </a:lnTo>
                  <a:lnTo>
                    <a:pt x="126" y="554"/>
                  </a:lnTo>
                  <a:lnTo>
                    <a:pt x="123" y="554"/>
                  </a:lnTo>
                  <a:lnTo>
                    <a:pt x="123" y="551"/>
                  </a:lnTo>
                  <a:lnTo>
                    <a:pt x="123" y="551"/>
                  </a:lnTo>
                  <a:lnTo>
                    <a:pt x="123" y="549"/>
                  </a:lnTo>
                  <a:lnTo>
                    <a:pt x="123" y="544"/>
                  </a:lnTo>
                  <a:lnTo>
                    <a:pt x="123" y="544"/>
                  </a:lnTo>
                  <a:lnTo>
                    <a:pt x="121" y="542"/>
                  </a:lnTo>
                  <a:lnTo>
                    <a:pt x="116" y="542"/>
                  </a:lnTo>
                  <a:lnTo>
                    <a:pt x="114" y="542"/>
                  </a:lnTo>
                  <a:lnTo>
                    <a:pt x="114" y="542"/>
                  </a:lnTo>
                  <a:lnTo>
                    <a:pt x="109" y="547"/>
                  </a:lnTo>
                  <a:lnTo>
                    <a:pt x="109" y="551"/>
                  </a:lnTo>
                  <a:lnTo>
                    <a:pt x="109" y="559"/>
                  </a:lnTo>
                  <a:lnTo>
                    <a:pt x="109" y="563"/>
                  </a:lnTo>
                  <a:lnTo>
                    <a:pt x="109" y="566"/>
                  </a:lnTo>
                  <a:lnTo>
                    <a:pt x="107" y="568"/>
                  </a:lnTo>
                  <a:lnTo>
                    <a:pt x="105" y="570"/>
                  </a:lnTo>
                  <a:lnTo>
                    <a:pt x="105" y="578"/>
                  </a:lnTo>
                  <a:lnTo>
                    <a:pt x="105" y="578"/>
                  </a:lnTo>
                  <a:lnTo>
                    <a:pt x="107" y="578"/>
                  </a:lnTo>
                  <a:lnTo>
                    <a:pt x="107" y="578"/>
                  </a:lnTo>
                  <a:lnTo>
                    <a:pt x="109" y="580"/>
                  </a:lnTo>
                  <a:lnTo>
                    <a:pt x="109" y="582"/>
                  </a:lnTo>
                  <a:lnTo>
                    <a:pt x="109" y="587"/>
                  </a:lnTo>
                  <a:lnTo>
                    <a:pt x="112" y="589"/>
                  </a:lnTo>
                  <a:lnTo>
                    <a:pt x="112" y="592"/>
                  </a:lnTo>
                  <a:lnTo>
                    <a:pt x="112" y="594"/>
                  </a:lnTo>
                  <a:lnTo>
                    <a:pt x="112" y="596"/>
                  </a:lnTo>
                  <a:lnTo>
                    <a:pt x="112" y="599"/>
                  </a:lnTo>
                  <a:lnTo>
                    <a:pt x="109" y="606"/>
                  </a:lnTo>
                  <a:lnTo>
                    <a:pt x="109" y="611"/>
                  </a:lnTo>
                  <a:lnTo>
                    <a:pt x="107" y="613"/>
                  </a:lnTo>
                  <a:lnTo>
                    <a:pt x="109" y="620"/>
                  </a:lnTo>
                  <a:lnTo>
                    <a:pt x="112" y="622"/>
                  </a:lnTo>
                  <a:lnTo>
                    <a:pt x="112" y="625"/>
                  </a:lnTo>
                  <a:lnTo>
                    <a:pt x="112" y="627"/>
                  </a:lnTo>
                  <a:lnTo>
                    <a:pt x="112" y="627"/>
                  </a:lnTo>
                  <a:lnTo>
                    <a:pt x="119" y="634"/>
                  </a:lnTo>
                  <a:lnTo>
                    <a:pt x="121" y="641"/>
                  </a:lnTo>
                  <a:lnTo>
                    <a:pt x="123" y="646"/>
                  </a:lnTo>
                  <a:lnTo>
                    <a:pt x="131" y="653"/>
                  </a:lnTo>
                  <a:lnTo>
                    <a:pt x="133" y="653"/>
                  </a:lnTo>
                  <a:lnTo>
                    <a:pt x="135" y="653"/>
                  </a:lnTo>
                  <a:lnTo>
                    <a:pt x="138" y="653"/>
                  </a:lnTo>
                  <a:lnTo>
                    <a:pt x="140" y="653"/>
                  </a:lnTo>
                  <a:lnTo>
                    <a:pt x="142" y="653"/>
                  </a:lnTo>
                  <a:lnTo>
                    <a:pt x="142" y="656"/>
                  </a:lnTo>
                  <a:lnTo>
                    <a:pt x="147" y="653"/>
                  </a:lnTo>
                  <a:lnTo>
                    <a:pt x="149" y="656"/>
                  </a:lnTo>
                  <a:lnTo>
                    <a:pt x="152" y="656"/>
                  </a:lnTo>
                  <a:lnTo>
                    <a:pt x="154" y="660"/>
                  </a:lnTo>
                  <a:lnTo>
                    <a:pt x="157" y="672"/>
                  </a:lnTo>
                  <a:lnTo>
                    <a:pt x="159" y="677"/>
                  </a:lnTo>
                  <a:lnTo>
                    <a:pt x="157" y="684"/>
                  </a:lnTo>
                  <a:lnTo>
                    <a:pt x="157" y="684"/>
                  </a:lnTo>
                  <a:lnTo>
                    <a:pt x="157" y="684"/>
                  </a:lnTo>
                  <a:lnTo>
                    <a:pt x="159" y="684"/>
                  </a:lnTo>
                  <a:lnTo>
                    <a:pt x="159" y="684"/>
                  </a:lnTo>
                  <a:lnTo>
                    <a:pt x="159" y="684"/>
                  </a:lnTo>
                  <a:lnTo>
                    <a:pt x="159" y="686"/>
                  </a:lnTo>
                  <a:lnTo>
                    <a:pt x="159" y="686"/>
                  </a:lnTo>
                  <a:lnTo>
                    <a:pt x="159" y="686"/>
                  </a:lnTo>
                  <a:lnTo>
                    <a:pt x="157" y="686"/>
                  </a:lnTo>
                  <a:lnTo>
                    <a:pt x="154" y="686"/>
                  </a:lnTo>
                  <a:lnTo>
                    <a:pt x="154" y="686"/>
                  </a:lnTo>
                  <a:lnTo>
                    <a:pt x="152" y="693"/>
                  </a:lnTo>
                  <a:lnTo>
                    <a:pt x="152" y="696"/>
                  </a:lnTo>
                  <a:lnTo>
                    <a:pt x="149" y="696"/>
                  </a:lnTo>
                  <a:lnTo>
                    <a:pt x="147" y="698"/>
                  </a:lnTo>
                  <a:lnTo>
                    <a:pt x="145" y="698"/>
                  </a:lnTo>
                  <a:lnTo>
                    <a:pt x="145" y="698"/>
                  </a:lnTo>
                  <a:lnTo>
                    <a:pt x="142" y="696"/>
                  </a:lnTo>
                  <a:lnTo>
                    <a:pt x="140" y="696"/>
                  </a:lnTo>
                  <a:lnTo>
                    <a:pt x="140" y="696"/>
                  </a:lnTo>
                  <a:lnTo>
                    <a:pt x="138" y="698"/>
                  </a:lnTo>
                  <a:lnTo>
                    <a:pt x="135" y="701"/>
                  </a:lnTo>
                  <a:lnTo>
                    <a:pt x="135" y="703"/>
                  </a:lnTo>
                  <a:lnTo>
                    <a:pt x="138" y="703"/>
                  </a:lnTo>
                  <a:lnTo>
                    <a:pt x="138" y="705"/>
                  </a:lnTo>
                  <a:lnTo>
                    <a:pt x="140" y="705"/>
                  </a:lnTo>
                  <a:lnTo>
                    <a:pt x="140" y="708"/>
                  </a:lnTo>
                  <a:lnTo>
                    <a:pt x="138" y="708"/>
                  </a:lnTo>
                  <a:lnTo>
                    <a:pt x="135" y="708"/>
                  </a:lnTo>
                  <a:lnTo>
                    <a:pt x="135" y="710"/>
                  </a:lnTo>
                  <a:lnTo>
                    <a:pt x="135" y="712"/>
                  </a:lnTo>
                  <a:lnTo>
                    <a:pt x="138" y="717"/>
                  </a:lnTo>
                  <a:lnTo>
                    <a:pt x="138" y="724"/>
                  </a:lnTo>
                  <a:lnTo>
                    <a:pt x="135" y="729"/>
                  </a:lnTo>
                  <a:lnTo>
                    <a:pt x="135" y="729"/>
                  </a:lnTo>
                  <a:lnTo>
                    <a:pt x="138" y="734"/>
                  </a:lnTo>
                  <a:lnTo>
                    <a:pt x="138" y="734"/>
                  </a:lnTo>
                  <a:lnTo>
                    <a:pt x="138" y="736"/>
                  </a:lnTo>
                  <a:lnTo>
                    <a:pt x="138" y="736"/>
                  </a:lnTo>
                  <a:lnTo>
                    <a:pt x="138" y="738"/>
                  </a:lnTo>
                  <a:lnTo>
                    <a:pt x="138" y="738"/>
                  </a:lnTo>
                  <a:lnTo>
                    <a:pt x="140" y="738"/>
                  </a:lnTo>
                  <a:lnTo>
                    <a:pt x="140" y="741"/>
                  </a:lnTo>
                  <a:lnTo>
                    <a:pt x="140" y="743"/>
                  </a:lnTo>
                  <a:lnTo>
                    <a:pt x="140" y="743"/>
                  </a:lnTo>
                  <a:lnTo>
                    <a:pt x="140" y="746"/>
                  </a:lnTo>
                  <a:lnTo>
                    <a:pt x="142" y="746"/>
                  </a:lnTo>
                  <a:lnTo>
                    <a:pt x="145" y="748"/>
                  </a:lnTo>
                  <a:lnTo>
                    <a:pt x="152" y="755"/>
                  </a:lnTo>
                  <a:lnTo>
                    <a:pt x="154" y="760"/>
                  </a:lnTo>
                  <a:lnTo>
                    <a:pt x="159" y="769"/>
                  </a:lnTo>
                  <a:lnTo>
                    <a:pt x="159" y="774"/>
                  </a:lnTo>
                  <a:lnTo>
                    <a:pt x="159" y="776"/>
                  </a:lnTo>
                  <a:lnTo>
                    <a:pt x="161" y="776"/>
                  </a:lnTo>
                  <a:lnTo>
                    <a:pt x="164" y="779"/>
                  </a:lnTo>
                  <a:lnTo>
                    <a:pt x="166" y="779"/>
                  </a:lnTo>
                  <a:lnTo>
                    <a:pt x="166" y="781"/>
                  </a:lnTo>
                  <a:lnTo>
                    <a:pt x="168" y="783"/>
                  </a:lnTo>
                  <a:lnTo>
                    <a:pt x="168" y="786"/>
                  </a:lnTo>
                  <a:lnTo>
                    <a:pt x="168" y="788"/>
                  </a:lnTo>
                  <a:lnTo>
                    <a:pt x="168" y="791"/>
                  </a:lnTo>
                  <a:lnTo>
                    <a:pt x="168" y="793"/>
                  </a:lnTo>
                  <a:lnTo>
                    <a:pt x="168" y="795"/>
                  </a:lnTo>
                  <a:lnTo>
                    <a:pt x="171" y="798"/>
                  </a:lnTo>
                  <a:lnTo>
                    <a:pt x="173" y="802"/>
                  </a:lnTo>
                  <a:lnTo>
                    <a:pt x="173" y="805"/>
                  </a:lnTo>
                  <a:lnTo>
                    <a:pt x="175" y="807"/>
                  </a:lnTo>
                  <a:lnTo>
                    <a:pt x="178" y="809"/>
                  </a:lnTo>
                  <a:lnTo>
                    <a:pt x="180" y="812"/>
                  </a:lnTo>
                  <a:lnTo>
                    <a:pt x="180" y="819"/>
                  </a:lnTo>
                  <a:lnTo>
                    <a:pt x="183" y="826"/>
                  </a:lnTo>
                  <a:lnTo>
                    <a:pt x="183" y="828"/>
                  </a:lnTo>
                  <a:lnTo>
                    <a:pt x="190" y="831"/>
                  </a:lnTo>
                  <a:lnTo>
                    <a:pt x="192" y="833"/>
                  </a:lnTo>
                  <a:lnTo>
                    <a:pt x="194" y="836"/>
                  </a:lnTo>
                  <a:lnTo>
                    <a:pt x="197" y="843"/>
                  </a:lnTo>
                  <a:lnTo>
                    <a:pt x="199" y="847"/>
                  </a:lnTo>
                  <a:lnTo>
                    <a:pt x="201" y="852"/>
                  </a:lnTo>
                  <a:lnTo>
                    <a:pt x="204" y="854"/>
                  </a:lnTo>
                  <a:lnTo>
                    <a:pt x="206" y="857"/>
                  </a:lnTo>
                  <a:lnTo>
                    <a:pt x="213" y="859"/>
                  </a:lnTo>
                  <a:lnTo>
                    <a:pt x="216" y="862"/>
                  </a:lnTo>
                  <a:lnTo>
                    <a:pt x="216" y="864"/>
                  </a:lnTo>
                  <a:lnTo>
                    <a:pt x="216" y="866"/>
                  </a:lnTo>
                  <a:lnTo>
                    <a:pt x="216" y="869"/>
                  </a:lnTo>
                  <a:lnTo>
                    <a:pt x="216" y="871"/>
                  </a:lnTo>
                  <a:lnTo>
                    <a:pt x="218" y="873"/>
                  </a:lnTo>
                  <a:lnTo>
                    <a:pt x="218" y="876"/>
                  </a:lnTo>
                  <a:lnTo>
                    <a:pt x="218" y="876"/>
                  </a:lnTo>
                  <a:lnTo>
                    <a:pt x="216" y="876"/>
                  </a:lnTo>
                  <a:lnTo>
                    <a:pt x="216" y="876"/>
                  </a:lnTo>
                  <a:lnTo>
                    <a:pt x="216" y="873"/>
                  </a:lnTo>
                  <a:lnTo>
                    <a:pt x="216" y="871"/>
                  </a:lnTo>
                  <a:lnTo>
                    <a:pt x="211" y="880"/>
                  </a:lnTo>
                  <a:lnTo>
                    <a:pt x="211" y="883"/>
                  </a:lnTo>
                  <a:lnTo>
                    <a:pt x="211" y="885"/>
                  </a:lnTo>
                  <a:lnTo>
                    <a:pt x="211" y="888"/>
                  </a:lnTo>
                  <a:lnTo>
                    <a:pt x="213" y="890"/>
                  </a:lnTo>
                  <a:lnTo>
                    <a:pt x="218" y="895"/>
                  </a:lnTo>
                  <a:lnTo>
                    <a:pt x="220" y="897"/>
                  </a:lnTo>
                  <a:lnTo>
                    <a:pt x="220" y="897"/>
                  </a:lnTo>
                  <a:lnTo>
                    <a:pt x="223" y="897"/>
                  </a:lnTo>
                  <a:lnTo>
                    <a:pt x="225" y="897"/>
                  </a:lnTo>
                  <a:lnTo>
                    <a:pt x="228" y="897"/>
                  </a:lnTo>
                  <a:lnTo>
                    <a:pt x="228" y="897"/>
                  </a:lnTo>
                  <a:lnTo>
                    <a:pt x="230" y="899"/>
                  </a:lnTo>
                  <a:lnTo>
                    <a:pt x="230" y="899"/>
                  </a:lnTo>
                  <a:lnTo>
                    <a:pt x="232" y="902"/>
                  </a:lnTo>
                  <a:lnTo>
                    <a:pt x="232" y="902"/>
                  </a:lnTo>
                  <a:lnTo>
                    <a:pt x="232" y="907"/>
                  </a:lnTo>
                  <a:lnTo>
                    <a:pt x="232" y="911"/>
                  </a:lnTo>
                  <a:lnTo>
                    <a:pt x="230" y="916"/>
                  </a:lnTo>
                  <a:lnTo>
                    <a:pt x="230" y="921"/>
                  </a:lnTo>
                  <a:lnTo>
                    <a:pt x="225" y="928"/>
                  </a:lnTo>
                  <a:lnTo>
                    <a:pt x="223" y="930"/>
                  </a:lnTo>
                  <a:lnTo>
                    <a:pt x="225" y="930"/>
                  </a:lnTo>
                  <a:lnTo>
                    <a:pt x="228" y="935"/>
                  </a:lnTo>
                  <a:lnTo>
                    <a:pt x="228" y="935"/>
                  </a:lnTo>
                  <a:lnTo>
                    <a:pt x="228" y="937"/>
                  </a:lnTo>
                  <a:lnTo>
                    <a:pt x="228" y="937"/>
                  </a:lnTo>
                  <a:lnTo>
                    <a:pt x="228" y="940"/>
                  </a:lnTo>
                  <a:lnTo>
                    <a:pt x="228" y="942"/>
                  </a:lnTo>
                  <a:lnTo>
                    <a:pt x="225" y="947"/>
                  </a:lnTo>
                  <a:lnTo>
                    <a:pt x="223" y="949"/>
                  </a:lnTo>
                  <a:lnTo>
                    <a:pt x="225" y="951"/>
                  </a:lnTo>
                  <a:lnTo>
                    <a:pt x="225" y="954"/>
                  </a:lnTo>
                  <a:lnTo>
                    <a:pt x="225" y="956"/>
                  </a:lnTo>
                  <a:lnTo>
                    <a:pt x="225" y="959"/>
                  </a:lnTo>
                  <a:lnTo>
                    <a:pt x="223" y="961"/>
                  </a:lnTo>
                  <a:lnTo>
                    <a:pt x="223" y="963"/>
                  </a:lnTo>
                  <a:lnTo>
                    <a:pt x="220" y="963"/>
                  </a:lnTo>
                  <a:lnTo>
                    <a:pt x="220" y="968"/>
                  </a:lnTo>
                  <a:lnTo>
                    <a:pt x="218" y="970"/>
                  </a:lnTo>
                  <a:lnTo>
                    <a:pt x="218" y="970"/>
                  </a:lnTo>
                  <a:lnTo>
                    <a:pt x="220" y="973"/>
                  </a:lnTo>
                  <a:lnTo>
                    <a:pt x="223" y="975"/>
                  </a:lnTo>
                  <a:lnTo>
                    <a:pt x="225" y="975"/>
                  </a:lnTo>
                  <a:lnTo>
                    <a:pt x="228" y="975"/>
                  </a:lnTo>
                  <a:lnTo>
                    <a:pt x="230" y="980"/>
                  </a:lnTo>
                  <a:lnTo>
                    <a:pt x="232" y="985"/>
                  </a:lnTo>
                  <a:lnTo>
                    <a:pt x="235" y="989"/>
                  </a:lnTo>
                  <a:lnTo>
                    <a:pt x="239" y="989"/>
                  </a:lnTo>
                  <a:lnTo>
                    <a:pt x="249" y="989"/>
                  </a:lnTo>
                  <a:lnTo>
                    <a:pt x="263" y="992"/>
                  </a:lnTo>
                  <a:lnTo>
                    <a:pt x="268" y="994"/>
                  </a:lnTo>
                  <a:lnTo>
                    <a:pt x="272" y="996"/>
                  </a:lnTo>
                  <a:lnTo>
                    <a:pt x="277" y="996"/>
                  </a:lnTo>
                  <a:lnTo>
                    <a:pt x="284" y="999"/>
                  </a:lnTo>
                  <a:lnTo>
                    <a:pt x="294" y="1006"/>
                  </a:lnTo>
                  <a:lnTo>
                    <a:pt x="296" y="1006"/>
                  </a:lnTo>
                  <a:lnTo>
                    <a:pt x="298" y="1006"/>
                  </a:lnTo>
                  <a:lnTo>
                    <a:pt x="301" y="1006"/>
                  </a:lnTo>
                  <a:lnTo>
                    <a:pt x="301" y="1006"/>
                  </a:lnTo>
                  <a:lnTo>
                    <a:pt x="303" y="1008"/>
                  </a:lnTo>
                  <a:lnTo>
                    <a:pt x="306" y="1008"/>
                  </a:lnTo>
                  <a:lnTo>
                    <a:pt x="308" y="1011"/>
                  </a:lnTo>
                  <a:lnTo>
                    <a:pt x="308" y="1011"/>
                  </a:lnTo>
                  <a:lnTo>
                    <a:pt x="310" y="1011"/>
                  </a:lnTo>
                  <a:lnTo>
                    <a:pt x="310" y="1011"/>
                  </a:lnTo>
                  <a:lnTo>
                    <a:pt x="313" y="1008"/>
                  </a:lnTo>
                  <a:lnTo>
                    <a:pt x="317" y="1008"/>
                  </a:lnTo>
                  <a:lnTo>
                    <a:pt x="320" y="1011"/>
                  </a:lnTo>
                  <a:lnTo>
                    <a:pt x="322" y="1011"/>
                  </a:lnTo>
                  <a:lnTo>
                    <a:pt x="322" y="1011"/>
                  </a:lnTo>
                  <a:lnTo>
                    <a:pt x="324" y="1011"/>
                  </a:lnTo>
                  <a:lnTo>
                    <a:pt x="327" y="1013"/>
                  </a:lnTo>
                  <a:lnTo>
                    <a:pt x="332" y="1018"/>
                  </a:lnTo>
                  <a:lnTo>
                    <a:pt x="336" y="1020"/>
                  </a:lnTo>
                  <a:lnTo>
                    <a:pt x="346" y="1032"/>
                  </a:lnTo>
                  <a:lnTo>
                    <a:pt x="348" y="1034"/>
                  </a:lnTo>
                  <a:lnTo>
                    <a:pt x="351" y="1034"/>
                  </a:lnTo>
                  <a:lnTo>
                    <a:pt x="351" y="1034"/>
                  </a:lnTo>
                  <a:lnTo>
                    <a:pt x="351" y="1034"/>
                  </a:lnTo>
                  <a:lnTo>
                    <a:pt x="353" y="1037"/>
                  </a:lnTo>
                  <a:lnTo>
                    <a:pt x="351" y="1037"/>
                  </a:lnTo>
                  <a:lnTo>
                    <a:pt x="351" y="1039"/>
                  </a:lnTo>
                  <a:lnTo>
                    <a:pt x="353" y="1039"/>
                  </a:lnTo>
                  <a:lnTo>
                    <a:pt x="353" y="1041"/>
                  </a:lnTo>
                  <a:lnTo>
                    <a:pt x="353" y="1041"/>
                  </a:lnTo>
                  <a:lnTo>
                    <a:pt x="353" y="1044"/>
                  </a:lnTo>
                  <a:lnTo>
                    <a:pt x="353" y="1046"/>
                  </a:lnTo>
                  <a:lnTo>
                    <a:pt x="353" y="1046"/>
                  </a:lnTo>
                  <a:lnTo>
                    <a:pt x="353" y="1049"/>
                  </a:lnTo>
                  <a:lnTo>
                    <a:pt x="355" y="1049"/>
                  </a:lnTo>
                  <a:lnTo>
                    <a:pt x="355" y="1049"/>
                  </a:lnTo>
                  <a:lnTo>
                    <a:pt x="355" y="1051"/>
                  </a:lnTo>
                  <a:lnTo>
                    <a:pt x="355" y="1051"/>
                  </a:lnTo>
                  <a:lnTo>
                    <a:pt x="360" y="1056"/>
                  </a:lnTo>
                  <a:lnTo>
                    <a:pt x="362" y="1058"/>
                  </a:lnTo>
                  <a:lnTo>
                    <a:pt x="365" y="1058"/>
                  </a:lnTo>
                  <a:lnTo>
                    <a:pt x="365" y="1058"/>
                  </a:lnTo>
                  <a:lnTo>
                    <a:pt x="362" y="1058"/>
                  </a:lnTo>
                  <a:lnTo>
                    <a:pt x="362" y="1058"/>
                  </a:lnTo>
                  <a:lnTo>
                    <a:pt x="362" y="1056"/>
                  </a:lnTo>
                  <a:lnTo>
                    <a:pt x="365" y="1058"/>
                  </a:lnTo>
                  <a:lnTo>
                    <a:pt x="374" y="1063"/>
                  </a:lnTo>
                  <a:lnTo>
                    <a:pt x="384" y="1067"/>
                  </a:lnTo>
                  <a:lnTo>
                    <a:pt x="388" y="1070"/>
                  </a:lnTo>
                  <a:lnTo>
                    <a:pt x="391" y="1072"/>
                  </a:lnTo>
                  <a:lnTo>
                    <a:pt x="393" y="1075"/>
                  </a:lnTo>
                  <a:lnTo>
                    <a:pt x="395" y="1075"/>
                  </a:lnTo>
                  <a:lnTo>
                    <a:pt x="398" y="1072"/>
                  </a:lnTo>
                  <a:lnTo>
                    <a:pt x="412" y="1075"/>
                  </a:lnTo>
                  <a:lnTo>
                    <a:pt x="414" y="1075"/>
                  </a:lnTo>
                  <a:lnTo>
                    <a:pt x="414" y="1075"/>
                  </a:lnTo>
                  <a:lnTo>
                    <a:pt x="414" y="1075"/>
                  </a:lnTo>
                  <a:lnTo>
                    <a:pt x="417" y="1075"/>
                  </a:lnTo>
                  <a:lnTo>
                    <a:pt x="419" y="1075"/>
                  </a:lnTo>
                  <a:lnTo>
                    <a:pt x="421" y="1075"/>
                  </a:lnTo>
                  <a:lnTo>
                    <a:pt x="424" y="1077"/>
                  </a:lnTo>
                  <a:lnTo>
                    <a:pt x="426" y="1082"/>
                  </a:lnTo>
                  <a:lnTo>
                    <a:pt x="429" y="1089"/>
                  </a:lnTo>
                  <a:lnTo>
                    <a:pt x="431" y="1093"/>
                  </a:lnTo>
                  <a:lnTo>
                    <a:pt x="431" y="1098"/>
                  </a:lnTo>
                  <a:lnTo>
                    <a:pt x="433" y="1101"/>
                  </a:lnTo>
                  <a:lnTo>
                    <a:pt x="431" y="1103"/>
                  </a:lnTo>
                  <a:lnTo>
                    <a:pt x="431" y="1108"/>
                  </a:lnTo>
                  <a:lnTo>
                    <a:pt x="431" y="1108"/>
                  </a:lnTo>
                  <a:lnTo>
                    <a:pt x="429" y="1110"/>
                  </a:lnTo>
                  <a:lnTo>
                    <a:pt x="429" y="1112"/>
                  </a:lnTo>
                  <a:lnTo>
                    <a:pt x="429" y="1115"/>
                  </a:lnTo>
                  <a:lnTo>
                    <a:pt x="431" y="1115"/>
                  </a:lnTo>
                  <a:lnTo>
                    <a:pt x="431" y="1117"/>
                  </a:lnTo>
                  <a:lnTo>
                    <a:pt x="431" y="1117"/>
                  </a:lnTo>
                  <a:lnTo>
                    <a:pt x="433" y="1117"/>
                  </a:lnTo>
                  <a:lnTo>
                    <a:pt x="433" y="1115"/>
                  </a:lnTo>
                  <a:lnTo>
                    <a:pt x="436" y="1117"/>
                  </a:lnTo>
                  <a:lnTo>
                    <a:pt x="436" y="1120"/>
                  </a:lnTo>
                  <a:lnTo>
                    <a:pt x="436" y="1120"/>
                  </a:lnTo>
                  <a:lnTo>
                    <a:pt x="438" y="1120"/>
                  </a:lnTo>
                  <a:lnTo>
                    <a:pt x="438" y="1122"/>
                  </a:lnTo>
                  <a:lnTo>
                    <a:pt x="440" y="1122"/>
                  </a:lnTo>
                  <a:lnTo>
                    <a:pt x="440" y="1122"/>
                  </a:lnTo>
                  <a:lnTo>
                    <a:pt x="443" y="1120"/>
                  </a:lnTo>
                  <a:lnTo>
                    <a:pt x="443" y="1120"/>
                  </a:lnTo>
                  <a:lnTo>
                    <a:pt x="443" y="1120"/>
                  </a:lnTo>
                  <a:lnTo>
                    <a:pt x="443" y="1115"/>
                  </a:lnTo>
                  <a:lnTo>
                    <a:pt x="445" y="1115"/>
                  </a:lnTo>
                  <a:lnTo>
                    <a:pt x="445" y="1115"/>
                  </a:lnTo>
                  <a:lnTo>
                    <a:pt x="447" y="1115"/>
                  </a:lnTo>
                  <a:lnTo>
                    <a:pt x="447" y="1115"/>
                  </a:lnTo>
                  <a:lnTo>
                    <a:pt x="447" y="1115"/>
                  </a:lnTo>
                  <a:lnTo>
                    <a:pt x="450" y="1115"/>
                  </a:lnTo>
                  <a:lnTo>
                    <a:pt x="452" y="1117"/>
                  </a:lnTo>
                  <a:lnTo>
                    <a:pt x="455" y="1117"/>
                  </a:lnTo>
                  <a:lnTo>
                    <a:pt x="457" y="1117"/>
                  </a:lnTo>
                  <a:lnTo>
                    <a:pt x="459" y="1117"/>
                  </a:lnTo>
                  <a:lnTo>
                    <a:pt x="471" y="1134"/>
                  </a:lnTo>
                  <a:lnTo>
                    <a:pt x="474" y="1138"/>
                  </a:lnTo>
                  <a:lnTo>
                    <a:pt x="485" y="1146"/>
                  </a:lnTo>
                  <a:lnTo>
                    <a:pt x="490" y="1150"/>
                  </a:lnTo>
                  <a:lnTo>
                    <a:pt x="492" y="1157"/>
                  </a:lnTo>
                  <a:lnTo>
                    <a:pt x="495" y="1157"/>
                  </a:lnTo>
                  <a:lnTo>
                    <a:pt x="500" y="1162"/>
                  </a:lnTo>
                  <a:lnTo>
                    <a:pt x="500" y="1164"/>
                  </a:lnTo>
                  <a:lnTo>
                    <a:pt x="504" y="1172"/>
                  </a:lnTo>
                  <a:lnTo>
                    <a:pt x="514" y="1179"/>
                  </a:lnTo>
                  <a:lnTo>
                    <a:pt x="526" y="1202"/>
                  </a:lnTo>
                  <a:lnTo>
                    <a:pt x="528" y="1214"/>
                  </a:lnTo>
                  <a:lnTo>
                    <a:pt x="530" y="1221"/>
                  </a:lnTo>
                  <a:lnTo>
                    <a:pt x="530" y="1224"/>
                  </a:lnTo>
                  <a:lnTo>
                    <a:pt x="530" y="1226"/>
                  </a:lnTo>
                  <a:lnTo>
                    <a:pt x="530" y="1238"/>
                  </a:lnTo>
                  <a:lnTo>
                    <a:pt x="530" y="1240"/>
                  </a:lnTo>
                  <a:lnTo>
                    <a:pt x="530" y="1243"/>
                  </a:lnTo>
                  <a:lnTo>
                    <a:pt x="528" y="1243"/>
                  </a:lnTo>
                  <a:lnTo>
                    <a:pt x="528" y="1245"/>
                  </a:lnTo>
                  <a:lnTo>
                    <a:pt x="526" y="1247"/>
                  </a:lnTo>
                  <a:lnTo>
                    <a:pt x="528" y="1252"/>
                  </a:lnTo>
                  <a:lnTo>
                    <a:pt x="528" y="1254"/>
                  </a:lnTo>
                  <a:lnTo>
                    <a:pt x="528" y="1257"/>
                  </a:lnTo>
                  <a:lnTo>
                    <a:pt x="526" y="1262"/>
                  </a:lnTo>
                  <a:lnTo>
                    <a:pt x="526" y="1262"/>
                  </a:lnTo>
                  <a:lnTo>
                    <a:pt x="528" y="1264"/>
                  </a:lnTo>
                  <a:lnTo>
                    <a:pt x="528" y="1266"/>
                  </a:lnTo>
                  <a:lnTo>
                    <a:pt x="528" y="1266"/>
                  </a:lnTo>
                  <a:lnTo>
                    <a:pt x="530" y="1262"/>
                  </a:lnTo>
                  <a:lnTo>
                    <a:pt x="530" y="1262"/>
                  </a:lnTo>
                  <a:lnTo>
                    <a:pt x="533" y="1259"/>
                  </a:lnTo>
                  <a:lnTo>
                    <a:pt x="533" y="1259"/>
                  </a:lnTo>
                  <a:lnTo>
                    <a:pt x="535" y="1262"/>
                  </a:lnTo>
                  <a:lnTo>
                    <a:pt x="535" y="1262"/>
                  </a:lnTo>
                  <a:lnTo>
                    <a:pt x="537" y="1264"/>
                  </a:lnTo>
                  <a:lnTo>
                    <a:pt x="540" y="1264"/>
                  </a:lnTo>
                  <a:lnTo>
                    <a:pt x="540" y="1269"/>
                  </a:lnTo>
                  <a:lnTo>
                    <a:pt x="542" y="1271"/>
                  </a:lnTo>
                  <a:lnTo>
                    <a:pt x="542" y="1273"/>
                  </a:lnTo>
                  <a:lnTo>
                    <a:pt x="540" y="1273"/>
                  </a:lnTo>
                  <a:lnTo>
                    <a:pt x="540" y="1273"/>
                  </a:lnTo>
                  <a:lnTo>
                    <a:pt x="540" y="1271"/>
                  </a:lnTo>
                  <a:lnTo>
                    <a:pt x="537" y="1269"/>
                  </a:lnTo>
                  <a:lnTo>
                    <a:pt x="537" y="1266"/>
                  </a:lnTo>
                  <a:lnTo>
                    <a:pt x="535" y="1264"/>
                  </a:lnTo>
                  <a:lnTo>
                    <a:pt x="535" y="1264"/>
                  </a:lnTo>
                  <a:lnTo>
                    <a:pt x="535" y="1262"/>
                  </a:lnTo>
                  <a:lnTo>
                    <a:pt x="533" y="1262"/>
                  </a:lnTo>
                  <a:lnTo>
                    <a:pt x="530" y="1264"/>
                  </a:lnTo>
                  <a:lnTo>
                    <a:pt x="530" y="1264"/>
                  </a:lnTo>
                  <a:lnTo>
                    <a:pt x="533" y="1264"/>
                  </a:lnTo>
                  <a:lnTo>
                    <a:pt x="535" y="1266"/>
                  </a:lnTo>
                  <a:lnTo>
                    <a:pt x="537" y="1271"/>
                  </a:lnTo>
                  <a:lnTo>
                    <a:pt x="537" y="1273"/>
                  </a:lnTo>
                  <a:lnTo>
                    <a:pt x="537" y="1278"/>
                  </a:lnTo>
                  <a:lnTo>
                    <a:pt x="537" y="1280"/>
                  </a:lnTo>
                  <a:lnTo>
                    <a:pt x="537" y="1283"/>
                  </a:lnTo>
                  <a:lnTo>
                    <a:pt x="537" y="1285"/>
                  </a:lnTo>
                  <a:lnTo>
                    <a:pt x="537" y="1285"/>
                  </a:lnTo>
                  <a:lnTo>
                    <a:pt x="544" y="1285"/>
                  </a:lnTo>
                  <a:lnTo>
                    <a:pt x="554" y="1285"/>
                  </a:lnTo>
                  <a:lnTo>
                    <a:pt x="561" y="1285"/>
                  </a:lnTo>
                  <a:lnTo>
                    <a:pt x="568" y="1288"/>
                  </a:lnTo>
                  <a:lnTo>
                    <a:pt x="575" y="1288"/>
                  </a:lnTo>
                  <a:lnTo>
                    <a:pt x="585" y="1288"/>
                  </a:lnTo>
                  <a:lnTo>
                    <a:pt x="592" y="1288"/>
                  </a:lnTo>
                  <a:lnTo>
                    <a:pt x="599" y="1288"/>
                  </a:lnTo>
                  <a:lnTo>
                    <a:pt x="608" y="1290"/>
                  </a:lnTo>
                  <a:lnTo>
                    <a:pt x="615" y="1290"/>
                  </a:lnTo>
                  <a:lnTo>
                    <a:pt x="623" y="1290"/>
                  </a:lnTo>
                  <a:lnTo>
                    <a:pt x="630" y="1290"/>
                  </a:lnTo>
                  <a:lnTo>
                    <a:pt x="639" y="1290"/>
                  </a:lnTo>
                  <a:lnTo>
                    <a:pt x="646" y="1290"/>
                  </a:lnTo>
                  <a:lnTo>
                    <a:pt x="653" y="1292"/>
                  </a:lnTo>
                  <a:lnTo>
                    <a:pt x="670" y="1292"/>
                  </a:lnTo>
                  <a:lnTo>
                    <a:pt x="677" y="1292"/>
                  </a:lnTo>
                  <a:lnTo>
                    <a:pt x="684" y="1292"/>
                  </a:lnTo>
                  <a:lnTo>
                    <a:pt x="693" y="1295"/>
                  </a:lnTo>
                  <a:lnTo>
                    <a:pt x="701" y="1295"/>
                  </a:lnTo>
                  <a:lnTo>
                    <a:pt x="708" y="1295"/>
                  </a:lnTo>
                  <a:lnTo>
                    <a:pt x="715" y="1295"/>
                  </a:lnTo>
                  <a:lnTo>
                    <a:pt x="724" y="1295"/>
                  </a:lnTo>
                  <a:lnTo>
                    <a:pt x="731" y="1295"/>
                  </a:lnTo>
                  <a:lnTo>
                    <a:pt x="738" y="1297"/>
                  </a:lnTo>
                  <a:lnTo>
                    <a:pt x="748" y="1297"/>
                  </a:lnTo>
                  <a:lnTo>
                    <a:pt x="755" y="1297"/>
                  </a:lnTo>
                  <a:lnTo>
                    <a:pt x="762" y="1297"/>
                  </a:lnTo>
                  <a:lnTo>
                    <a:pt x="769" y="1297"/>
                  </a:lnTo>
                  <a:lnTo>
                    <a:pt x="779" y="1297"/>
                  </a:lnTo>
                  <a:lnTo>
                    <a:pt x="786" y="1297"/>
                  </a:lnTo>
                  <a:lnTo>
                    <a:pt x="790" y="1297"/>
                  </a:lnTo>
                  <a:lnTo>
                    <a:pt x="790" y="1299"/>
                  </a:lnTo>
                  <a:lnTo>
                    <a:pt x="790" y="1297"/>
                  </a:lnTo>
                  <a:lnTo>
                    <a:pt x="795" y="1295"/>
                  </a:lnTo>
                  <a:lnTo>
                    <a:pt x="805" y="1297"/>
                  </a:lnTo>
                  <a:lnTo>
                    <a:pt x="809" y="1297"/>
                  </a:lnTo>
                  <a:lnTo>
                    <a:pt x="812" y="1297"/>
                  </a:lnTo>
                  <a:lnTo>
                    <a:pt x="812" y="1295"/>
                  </a:lnTo>
                  <a:lnTo>
                    <a:pt x="812" y="1292"/>
                  </a:lnTo>
                  <a:lnTo>
                    <a:pt x="812" y="1290"/>
                  </a:lnTo>
                  <a:lnTo>
                    <a:pt x="814" y="1288"/>
                  </a:lnTo>
                  <a:lnTo>
                    <a:pt x="819" y="1285"/>
                  </a:lnTo>
                  <a:lnTo>
                    <a:pt x="819" y="1285"/>
                  </a:lnTo>
                  <a:lnTo>
                    <a:pt x="821" y="1283"/>
                  </a:lnTo>
                  <a:lnTo>
                    <a:pt x="819" y="1273"/>
                  </a:lnTo>
                  <a:lnTo>
                    <a:pt x="819" y="1271"/>
                  </a:lnTo>
                  <a:lnTo>
                    <a:pt x="821" y="1271"/>
                  </a:lnTo>
                  <a:lnTo>
                    <a:pt x="821" y="1269"/>
                  </a:lnTo>
                  <a:lnTo>
                    <a:pt x="821" y="1269"/>
                  </a:lnTo>
                  <a:lnTo>
                    <a:pt x="819" y="1264"/>
                  </a:lnTo>
                  <a:lnTo>
                    <a:pt x="814" y="1262"/>
                  </a:lnTo>
                  <a:lnTo>
                    <a:pt x="805" y="1259"/>
                  </a:lnTo>
                  <a:lnTo>
                    <a:pt x="802" y="1257"/>
                  </a:lnTo>
                  <a:lnTo>
                    <a:pt x="800" y="1252"/>
                  </a:lnTo>
                  <a:lnTo>
                    <a:pt x="800" y="1247"/>
                  </a:lnTo>
                  <a:lnTo>
                    <a:pt x="802" y="1243"/>
                  </a:lnTo>
                  <a:lnTo>
                    <a:pt x="802" y="1238"/>
                  </a:lnTo>
                  <a:lnTo>
                    <a:pt x="802" y="1231"/>
                  </a:lnTo>
                  <a:lnTo>
                    <a:pt x="802" y="1228"/>
                  </a:lnTo>
                  <a:lnTo>
                    <a:pt x="800" y="1226"/>
                  </a:lnTo>
                  <a:lnTo>
                    <a:pt x="800" y="1224"/>
                  </a:lnTo>
                  <a:lnTo>
                    <a:pt x="802" y="1219"/>
                  </a:lnTo>
                  <a:lnTo>
                    <a:pt x="802" y="1219"/>
                  </a:lnTo>
                  <a:lnTo>
                    <a:pt x="802" y="1217"/>
                  </a:lnTo>
                  <a:lnTo>
                    <a:pt x="802" y="1217"/>
                  </a:lnTo>
                  <a:lnTo>
                    <a:pt x="802" y="1214"/>
                  </a:lnTo>
                  <a:lnTo>
                    <a:pt x="802" y="1214"/>
                  </a:lnTo>
                  <a:lnTo>
                    <a:pt x="800" y="1212"/>
                  </a:lnTo>
                  <a:lnTo>
                    <a:pt x="802" y="1212"/>
                  </a:lnTo>
                  <a:lnTo>
                    <a:pt x="807" y="1212"/>
                  </a:lnTo>
                  <a:lnTo>
                    <a:pt x="809" y="1212"/>
                  </a:lnTo>
                  <a:lnTo>
                    <a:pt x="812" y="1209"/>
                  </a:lnTo>
                  <a:lnTo>
                    <a:pt x="816" y="1202"/>
                  </a:lnTo>
                  <a:lnTo>
                    <a:pt x="819" y="1200"/>
                  </a:lnTo>
                  <a:lnTo>
                    <a:pt x="819" y="1200"/>
                  </a:lnTo>
                  <a:lnTo>
                    <a:pt x="821" y="1198"/>
                  </a:lnTo>
                  <a:lnTo>
                    <a:pt x="824" y="1195"/>
                  </a:lnTo>
                  <a:lnTo>
                    <a:pt x="824" y="1195"/>
                  </a:lnTo>
                  <a:lnTo>
                    <a:pt x="824" y="1193"/>
                  </a:lnTo>
                  <a:lnTo>
                    <a:pt x="824" y="1191"/>
                  </a:lnTo>
                  <a:lnTo>
                    <a:pt x="824" y="1188"/>
                  </a:lnTo>
                  <a:lnTo>
                    <a:pt x="826" y="1188"/>
                  </a:lnTo>
                  <a:lnTo>
                    <a:pt x="826" y="1188"/>
                  </a:lnTo>
                  <a:lnTo>
                    <a:pt x="826" y="1186"/>
                  </a:lnTo>
                  <a:lnTo>
                    <a:pt x="826" y="1183"/>
                  </a:lnTo>
                  <a:lnTo>
                    <a:pt x="826" y="1181"/>
                  </a:lnTo>
                  <a:lnTo>
                    <a:pt x="828" y="1179"/>
                  </a:lnTo>
                  <a:lnTo>
                    <a:pt x="831" y="1179"/>
                  </a:lnTo>
                  <a:lnTo>
                    <a:pt x="831" y="1176"/>
                  </a:lnTo>
                  <a:lnTo>
                    <a:pt x="831" y="1174"/>
                  </a:lnTo>
                  <a:lnTo>
                    <a:pt x="831" y="1172"/>
                  </a:lnTo>
                  <a:lnTo>
                    <a:pt x="831" y="1172"/>
                  </a:lnTo>
                  <a:lnTo>
                    <a:pt x="831" y="1172"/>
                  </a:lnTo>
                  <a:lnTo>
                    <a:pt x="831" y="1169"/>
                  </a:lnTo>
                  <a:lnTo>
                    <a:pt x="831" y="1169"/>
                  </a:lnTo>
                  <a:lnTo>
                    <a:pt x="831" y="1167"/>
                  </a:lnTo>
                  <a:lnTo>
                    <a:pt x="831" y="1167"/>
                  </a:lnTo>
                  <a:lnTo>
                    <a:pt x="831" y="1162"/>
                  </a:lnTo>
                  <a:lnTo>
                    <a:pt x="831" y="1160"/>
                  </a:lnTo>
                  <a:lnTo>
                    <a:pt x="831" y="1157"/>
                  </a:lnTo>
                  <a:lnTo>
                    <a:pt x="833" y="1157"/>
                  </a:lnTo>
                  <a:lnTo>
                    <a:pt x="833" y="1155"/>
                  </a:lnTo>
                  <a:lnTo>
                    <a:pt x="833" y="1155"/>
                  </a:lnTo>
                  <a:lnTo>
                    <a:pt x="831" y="1153"/>
                  </a:lnTo>
                  <a:lnTo>
                    <a:pt x="831" y="1150"/>
                  </a:lnTo>
                  <a:lnTo>
                    <a:pt x="831" y="1150"/>
                  </a:lnTo>
                  <a:lnTo>
                    <a:pt x="831" y="1146"/>
                  </a:lnTo>
                  <a:lnTo>
                    <a:pt x="833" y="1146"/>
                  </a:lnTo>
                  <a:lnTo>
                    <a:pt x="838" y="1143"/>
                  </a:lnTo>
                  <a:lnTo>
                    <a:pt x="840" y="1141"/>
                  </a:lnTo>
                  <a:lnTo>
                    <a:pt x="842" y="1141"/>
                  </a:lnTo>
                  <a:lnTo>
                    <a:pt x="842" y="1138"/>
                  </a:lnTo>
                  <a:lnTo>
                    <a:pt x="845" y="1131"/>
                  </a:lnTo>
                  <a:lnTo>
                    <a:pt x="847" y="1129"/>
                  </a:lnTo>
                  <a:lnTo>
                    <a:pt x="847" y="1129"/>
                  </a:lnTo>
                  <a:lnTo>
                    <a:pt x="852" y="1129"/>
                  </a:lnTo>
                  <a:lnTo>
                    <a:pt x="864" y="1122"/>
                  </a:lnTo>
                  <a:lnTo>
                    <a:pt x="866" y="1122"/>
                  </a:lnTo>
                  <a:lnTo>
                    <a:pt x="869" y="1117"/>
                  </a:lnTo>
                  <a:lnTo>
                    <a:pt x="873" y="1115"/>
                  </a:lnTo>
                  <a:lnTo>
                    <a:pt x="876" y="1112"/>
                  </a:lnTo>
                  <a:lnTo>
                    <a:pt x="878" y="1110"/>
                  </a:lnTo>
                  <a:lnTo>
                    <a:pt x="878" y="1108"/>
                  </a:lnTo>
                  <a:close/>
                  <a:moveTo>
                    <a:pt x="62" y="544"/>
                  </a:moveTo>
                  <a:lnTo>
                    <a:pt x="62" y="544"/>
                  </a:lnTo>
                  <a:lnTo>
                    <a:pt x="62" y="544"/>
                  </a:lnTo>
                  <a:lnTo>
                    <a:pt x="62" y="544"/>
                  </a:lnTo>
                  <a:lnTo>
                    <a:pt x="62" y="544"/>
                  </a:lnTo>
                  <a:lnTo>
                    <a:pt x="62" y="544"/>
                  </a:lnTo>
                  <a:lnTo>
                    <a:pt x="62" y="544"/>
                  </a:lnTo>
                  <a:lnTo>
                    <a:pt x="62" y="544"/>
                  </a:lnTo>
                  <a:lnTo>
                    <a:pt x="62" y="544"/>
                  </a:lnTo>
                  <a:lnTo>
                    <a:pt x="62" y="544"/>
                  </a:lnTo>
                  <a:close/>
                  <a:moveTo>
                    <a:pt x="121" y="535"/>
                  </a:moveTo>
                  <a:lnTo>
                    <a:pt x="121" y="535"/>
                  </a:lnTo>
                  <a:lnTo>
                    <a:pt x="121" y="535"/>
                  </a:lnTo>
                  <a:lnTo>
                    <a:pt x="121" y="535"/>
                  </a:lnTo>
                  <a:lnTo>
                    <a:pt x="119" y="535"/>
                  </a:lnTo>
                  <a:lnTo>
                    <a:pt x="119" y="535"/>
                  </a:lnTo>
                  <a:lnTo>
                    <a:pt x="119" y="535"/>
                  </a:lnTo>
                  <a:lnTo>
                    <a:pt x="121" y="537"/>
                  </a:lnTo>
                  <a:lnTo>
                    <a:pt x="121" y="537"/>
                  </a:lnTo>
                  <a:lnTo>
                    <a:pt x="121" y="535"/>
                  </a:lnTo>
                  <a:lnTo>
                    <a:pt x="121" y="535"/>
                  </a:lnTo>
                  <a:lnTo>
                    <a:pt x="121" y="535"/>
                  </a:lnTo>
                  <a:lnTo>
                    <a:pt x="121" y="535"/>
                  </a:lnTo>
                  <a:close/>
                  <a:moveTo>
                    <a:pt x="126" y="540"/>
                  </a:moveTo>
                  <a:lnTo>
                    <a:pt x="126" y="542"/>
                  </a:lnTo>
                  <a:lnTo>
                    <a:pt x="126" y="542"/>
                  </a:lnTo>
                  <a:lnTo>
                    <a:pt x="126" y="544"/>
                  </a:lnTo>
                  <a:lnTo>
                    <a:pt x="126" y="542"/>
                  </a:lnTo>
                  <a:lnTo>
                    <a:pt x="126" y="542"/>
                  </a:lnTo>
                  <a:lnTo>
                    <a:pt x="126" y="542"/>
                  </a:lnTo>
                  <a:lnTo>
                    <a:pt x="126" y="542"/>
                  </a:lnTo>
                  <a:lnTo>
                    <a:pt x="126" y="540"/>
                  </a:lnTo>
                  <a:lnTo>
                    <a:pt x="126" y="540"/>
                  </a:lnTo>
                  <a:lnTo>
                    <a:pt x="126" y="540"/>
                  </a:lnTo>
                  <a:lnTo>
                    <a:pt x="126" y="540"/>
                  </a:lnTo>
                  <a:close/>
                  <a:moveTo>
                    <a:pt x="334" y="1063"/>
                  </a:moveTo>
                  <a:lnTo>
                    <a:pt x="332" y="1063"/>
                  </a:lnTo>
                  <a:lnTo>
                    <a:pt x="332" y="1063"/>
                  </a:lnTo>
                  <a:lnTo>
                    <a:pt x="329" y="1063"/>
                  </a:lnTo>
                  <a:lnTo>
                    <a:pt x="329" y="1063"/>
                  </a:lnTo>
                  <a:lnTo>
                    <a:pt x="329" y="1063"/>
                  </a:lnTo>
                  <a:lnTo>
                    <a:pt x="329" y="1063"/>
                  </a:lnTo>
                  <a:lnTo>
                    <a:pt x="332" y="1063"/>
                  </a:lnTo>
                  <a:lnTo>
                    <a:pt x="332" y="1063"/>
                  </a:lnTo>
                  <a:lnTo>
                    <a:pt x="334" y="1065"/>
                  </a:lnTo>
                  <a:lnTo>
                    <a:pt x="334" y="1065"/>
                  </a:lnTo>
                  <a:lnTo>
                    <a:pt x="334" y="1063"/>
                  </a:lnTo>
                  <a:lnTo>
                    <a:pt x="334" y="1063"/>
                  </a:lnTo>
                  <a:close/>
                  <a:moveTo>
                    <a:pt x="360" y="1134"/>
                  </a:moveTo>
                  <a:lnTo>
                    <a:pt x="360" y="1134"/>
                  </a:lnTo>
                  <a:lnTo>
                    <a:pt x="358" y="1134"/>
                  </a:lnTo>
                  <a:lnTo>
                    <a:pt x="358" y="1134"/>
                  </a:lnTo>
                  <a:lnTo>
                    <a:pt x="358" y="1136"/>
                  </a:lnTo>
                  <a:lnTo>
                    <a:pt x="358" y="1136"/>
                  </a:lnTo>
                  <a:lnTo>
                    <a:pt x="358" y="1136"/>
                  </a:lnTo>
                  <a:lnTo>
                    <a:pt x="358" y="1136"/>
                  </a:lnTo>
                  <a:lnTo>
                    <a:pt x="358" y="1136"/>
                  </a:lnTo>
                  <a:lnTo>
                    <a:pt x="360" y="1136"/>
                  </a:lnTo>
                  <a:lnTo>
                    <a:pt x="360" y="1134"/>
                  </a:lnTo>
                  <a:lnTo>
                    <a:pt x="360" y="1134"/>
                  </a:lnTo>
                  <a:lnTo>
                    <a:pt x="360" y="1134"/>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2" name="Freeform 52">
              <a:extLst>
                <a:ext uri="{FF2B5EF4-FFF2-40B4-BE49-F238E27FC236}">
                  <a16:creationId xmlns:a16="http://schemas.microsoft.com/office/drawing/2014/main" xmlns="" id="{DAB9EF1F-F807-417F-8187-8BBA5CFB156B}"/>
                </a:ext>
              </a:extLst>
            </p:cNvPr>
            <p:cNvSpPr>
              <a:spLocks/>
            </p:cNvSpPr>
            <p:nvPr/>
          </p:nvSpPr>
          <p:spPr bwMode="auto">
            <a:xfrm>
              <a:off x="6876467" y="3832098"/>
              <a:ext cx="643148" cy="745893"/>
            </a:xfrm>
            <a:custGeom>
              <a:avLst/>
              <a:gdLst>
                <a:gd name="T0" fmla="*/ 629 w 651"/>
                <a:gd name="T1" fmla="*/ 293 h 755"/>
                <a:gd name="T2" fmla="*/ 618 w 651"/>
                <a:gd name="T3" fmla="*/ 447 h 755"/>
                <a:gd name="T4" fmla="*/ 606 w 651"/>
                <a:gd name="T5" fmla="*/ 601 h 755"/>
                <a:gd name="T6" fmla="*/ 592 w 651"/>
                <a:gd name="T7" fmla="*/ 755 h 755"/>
                <a:gd name="T8" fmla="*/ 592 w 651"/>
                <a:gd name="T9" fmla="*/ 755 h 755"/>
                <a:gd name="T10" fmla="*/ 592 w 651"/>
                <a:gd name="T11" fmla="*/ 755 h 755"/>
                <a:gd name="T12" fmla="*/ 592 w 651"/>
                <a:gd name="T13" fmla="*/ 755 h 755"/>
                <a:gd name="T14" fmla="*/ 592 w 651"/>
                <a:gd name="T15" fmla="*/ 755 h 755"/>
                <a:gd name="T16" fmla="*/ 580 w 651"/>
                <a:gd name="T17" fmla="*/ 755 h 755"/>
                <a:gd name="T18" fmla="*/ 549 w 651"/>
                <a:gd name="T19" fmla="*/ 752 h 755"/>
                <a:gd name="T20" fmla="*/ 518 w 651"/>
                <a:gd name="T21" fmla="*/ 750 h 755"/>
                <a:gd name="T22" fmla="*/ 485 w 651"/>
                <a:gd name="T23" fmla="*/ 745 h 755"/>
                <a:gd name="T24" fmla="*/ 454 w 651"/>
                <a:gd name="T25" fmla="*/ 743 h 755"/>
                <a:gd name="T26" fmla="*/ 421 w 651"/>
                <a:gd name="T27" fmla="*/ 741 h 755"/>
                <a:gd name="T28" fmla="*/ 391 w 651"/>
                <a:gd name="T29" fmla="*/ 738 h 755"/>
                <a:gd name="T30" fmla="*/ 355 w 651"/>
                <a:gd name="T31" fmla="*/ 724 h 755"/>
                <a:gd name="T32" fmla="*/ 208 w 651"/>
                <a:gd name="T33" fmla="*/ 651 h 755"/>
                <a:gd name="T34" fmla="*/ 0 w 651"/>
                <a:gd name="T35" fmla="*/ 544 h 755"/>
                <a:gd name="T36" fmla="*/ 5 w 651"/>
                <a:gd name="T37" fmla="*/ 530 h 755"/>
                <a:gd name="T38" fmla="*/ 12 w 651"/>
                <a:gd name="T39" fmla="*/ 523 h 755"/>
                <a:gd name="T40" fmla="*/ 36 w 651"/>
                <a:gd name="T41" fmla="*/ 516 h 755"/>
                <a:gd name="T42" fmla="*/ 43 w 651"/>
                <a:gd name="T43" fmla="*/ 494 h 755"/>
                <a:gd name="T44" fmla="*/ 29 w 651"/>
                <a:gd name="T45" fmla="*/ 480 h 755"/>
                <a:gd name="T46" fmla="*/ 26 w 651"/>
                <a:gd name="T47" fmla="*/ 449 h 755"/>
                <a:gd name="T48" fmla="*/ 26 w 651"/>
                <a:gd name="T49" fmla="*/ 435 h 755"/>
                <a:gd name="T50" fmla="*/ 40 w 651"/>
                <a:gd name="T51" fmla="*/ 423 h 755"/>
                <a:gd name="T52" fmla="*/ 48 w 651"/>
                <a:gd name="T53" fmla="*/ 412 h 755"/>
                <a:gd name="T54" fmla="*/ 52 w 651"/>
                <a:gd name="T55" fmla="*/ 400 h 755"/>
                <a:gd name="T56" fmla="*/ 55 w 651"/>
                <a:gd name="T57" fmla="*/ 390 h 755"/>
                <a:gd name="T58" fmla="*/ 57 w 651"/>
                <a:gd name="T59" fmla="*/ 378 h 755"/>
                <a:gd name="T60" fmla="*/ 57 w 651"/>
                <a:gd name="T61" fmla="*/ 367 h 755"/>
                <a:gd name="T62" fmla="*/ 71 w 651"/>
                <a:gd name="T63" fmla="*/ 350 h 755"/>
                <a:gd name="T64" fmla="*/ 102 w 651"/>
                <a:gd name="T65" fmla="*/ 331 h 755"/>
                <a:gd name="T66" fmla="*/ 88 w 651"/>
                <a:gd name="T67" fmla="*/ 314 h 755"/>
                <a:gd name="T68" fmla="*/ 83 w 651"/>
                <a:gd name="T69" fmla="*/ 307 h 755"/>
                <a:gd name="T70" fmla="*/ 78 w 651"/>
                <a:gd name="T71" fmla="*/ 303 h 755"/>
                <a:gd name="T72" fmla="*/ 78 w 651"/>
                <a:gd name="T73" fmla="*/ 293 h 755"/>
                <a:gd name="T74" fmla="*/ 76 w 651"/>
                <a:gd name="T75" fmla="*/ 284 h 755"/>
                <a:gd name="T76" fmla="*/ 64 w 651"/>
                <a:gd name="T77" fmla="*/ 258 h 755"/>
                <a:gd name="T78" fmla="*/ 62 w 651"/>
                <a:gd name="T79" fmla="*/ 236 h 755"/>
                <a:gd name="T80" fmla="*/ 62 w 651"/>
                <a:gd name="T81" fmla="*/ 220 h 755"/>
                <a:gd name="T82" fmla="*/ 71 w 651"/>
                <a:gd name="T83" fmla="*/ 213 h 755"/>
                <a:gd name="T84" fmla="*/ 66 w 651"/>
                <a:gd name="T85" fmla="*/ 180 h 755"/>
                <a:gd name="T86" fmla="*/ 66 w 651"/>
                <a:gd name="T87" fmla="*/ 146 h 755"/>
                <a:gd name="T88" fmla="*/ 71 w 651"/>
                <a:gd name="T89" fmla="*/ 128 h 755"/>
                <a:gd name="T90" fmla="*/ 69 w 651"/>
                <a:gd name="T91" fmla="*/ 106 h 755"/>
                <a:gd name="T92" fmla="*/ 71 w 651"/>
                <a:gd name="T93" fmla="*/ 99 h 755"/>
                <a:gd name="T94" fmla="*/ 95 w 651"/>
                <a:gd name="T95" fmla="*/ 99 h 755"/>
                <a:gd name="T96" fmla="*/ 100 w 651"/>
                <a:gd name="T97" fmla="*/ 101 h 755"/>
                <a:gd name="T98" fmla="*/ 107 w 651"/>
                <a:gd name="T99" fmla="*/ 99 h 755"/>
                <a:gd name="T100" fmla="*/ 111 w 651"/>
                <a:gd name="T101" fmla="*/ 111 h 755"/>
                <a:gd name="T102" fmla="*/ 128 w 651"/>
                <a:gd name="T103" fmla="*/ 116 h 755"/>
                <a:gd name="T104" fmla="*/ 140 w 651"/>
                <a:gd name="T105" fmla="*/ 94 h 755"/>
                <a:gd name="T106" fmla="*/ 145 w 651"/>
                <a:gd name="T107" fmla="*/ 61 h 755"/>
                <a:gd name="T108" fmla="*/ 152 w 651"/>
                <a:gd name="T109" fmla="*/ 7 h 755"/>
                <a:gd name="T110" fmla="*/ 216 w 651"/>
                <a:gd name="T111" fmla="*/ 7 h 755"/>
                <a:gd name="T112" fmla="*/ 324 w 651"/>
                <a:gd name="T113" fmla="*/ 19 h 755"/>
                <a:gd name="T114" fmla="*/ 431 w 651"/>
                <a:gd name="T115" fmla="*/ 30 h 755"/>
                <a:gd name="T116" fmla="*/ 542 w 651"/>
                <a:gd name="T117" fmla="*/ 42 h 755"/>
                <a:gd name="T118" fmla="*/ 651 w 651"/>
                <a:gd name="T119" fmla="*/ 5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1" h="755">
                  <a:moveTo>
                    <a:pt x="641" y="161"/>
                  </a:moveTo>
                  <a:lnTo>
                    <a:pt x="639" y="182"/>
                  </a:lnTo>
                  <a:lnTo>
                    <a:pt x="637" y="206"/>
                  </a:lnTo>
                  <a:lnTo>
                    <a:pt x="637" y="227"/>
                  </a:lnTo>
                  <a:lnTo>
                    <a:pt x="634" y="248"/>
                  </a:lnTo>
                  <a:lnTo>
                    <a:pt x="632" y="272"/>
                  </a:lnTo>
                  <a:lnTo>
                    <a:pt x="629" y="293"/>
                  </a:lnTo>
                  <a:lnTo>
                    <a:pt x="627" y="314"/>
                  </a:lnTo>
                  <a:lnTo>
                    <a:pt x="627" y="336"/>
                  </a:lnTo>
                  <a:lnTo>
                    <a:pt x="625" y="359"/>
                  </a:lnTo>
                  <a:lnTo>
                    <a:pt x="622" y="381"/>
                  </a:lnTo>
                  <a:lnTo>
                    <a:pt x="620" y="402"/>
                  </a:lnTo>
                  <a:lnTo>
                    <a:pt x="620" y="426"/>
                  </a:lnTo>
                  <a:lnTo>
                    <a:pt x="618" y="447"/>
                  </a:lnTo>
                  <a:lnTo>
                    <a:pt x="615" y="468"/>
                  </a:lnTo>
                  <a:lnTo>
                    <a:pt x="613" y="490"/>
                  </a:lnTo>
                  <a:lnTo>
                    <a:pt x="613" y="513"/>
                  </a:lnTo>
                  <a:lnTo>
                    <a:pt x="611" y="535"/>
                  </a:lnTo>
                  <a:lnTo>
                    <a:pt x="608" y="556"/>
                  </a:lnTo>
                  <a:lnTo>
                    <a:pt x="606" y="580"/>
                  </a:lnTo>
                  <a:lnTo>
                    <a:pt x="606" y="601"/>
                  </a:lnTo>
                  <a:lnTo>
                    <a:pt x="603" y="622"/>
                  </a:lnTo>
                  <a:lnTo>
                    <a:pt x="601" y="643"/>
                  </a:lnTo>
                  <a:lnTo>
                    <a:pt x="599" y="667"/>
                  </a:lnTo>
                  <a:lnTo>
                    <a:pt x="599" y="688"/>
                  </a:lnTo>
                  <a:lnTo>
                    <a:pt x="596" y="710"/>
                  </a:lnTo>
                  <a:lnTo>
                    <a:pt x="594" y="733"/>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92" y="755"/>
                  </a:lnTo>
                  <a:lnTo>
                    <a:pt x="589" y="755"/>
                  </a:lnTo>
                  <a:lnTo>
                    <a:pt x="585" y="755"/>
                  </a:lnTo>
                  <a:lnTo>
                    <a:pt x="580" y="755"/>
                  </a:lnTo>
                  <a:lnTo>
                    <a:pt x="575" y="755"/>
                  </a:lnTo>
                  <a:lnTo>
                    <a:pt x="573" y="755"/>
                  </a:lnTo>
                  <a:lnTo>
                    <a:pt x="568" y="752"/>
                  </a:lnTo>
                  <a:lnTo>
                    <a:pt x="563" y="752"/>
                  </a:lnTo>
                  <a:lnTo>
                    <a:pt x="558" y="752"/>
                  </a:lnTo>
                  <a:lnTo>
                    <a:pt x="554" y="752"/>
                  </a:lnTo>
                  <a:lnTo>
                    <a:pt x="549" y="752"/>
                  </a:lnTo>
                  <a:lnTo>
                    <a:pt x="544" y="752"/>
                  </a:lnTo>
                  <a:lnTo>
                    <a:pt x="540" y="750"/>
                  </a:lnTo>
                  <a:lnTo>
                    <a:pt x="535" y="750"/>
                  </a:lnTo>
                  <a:lnTo>
                    <a:pt x="530" y="750"/>
                  </a:lnTo>
                  <a:lnTo>
                    <a:pt x="525" y="750"/>
                  </a:lnTo>
                  <a:lnTo>
                    <a:pt x="521" y="750"/>
                  </a:lnTo>
                  <a:lnTo>
                    <a:pt x="518" y="750"/>
                  </a:lnTo>
                  <a:lnTo>
                    <a:pt x="514" y="748"/>
                  </a:lnTo>
                  <a:lnTo>
                    <a:pt x="509" y="748"/>
                  </a:lnTo>
                  <a:lnTo>
                    <a:pt x="504" y="748"/>
                  </a:lnTo>
                  <a:lnTo>
                    <a:pt x="499" y="748"/>
                  </a:lnTo>
                  <a:lnTo>
                    <a:pt x="495" y="748"/>
                  </a:lnTo>
                  <a:lnTo>
                    <a:pt x="490" y="748"/>
                  </a:lnTo>
                  <a:lnTo>
                    <a:pt x="485" y="745"/>
                  </a:lnTo>
                  <a:lnTo>
                    <a:pt x="480" y="745"/>
                  </a:lnTo>
                  <a:lnTo>
                    <a:pt x="476" y="745"/>
                  </a:lnTo>
                  <a:lnTo>
                    <a:pt x="471" y="745"/>
                  </a:lnTo>
                  <a:lnTo>
                    <a:pt x="466" y="745"/>
                  </a:lnTo>
                  <a:lnTo>
                    <a:pt x="462" y="743"/>
                  </a:lnTo>
                  <a:lnTo>
                    <a:pt x="459" y="743"/>
                  </a:lnTo>
                  <a:lnTo>
                    <a:pt x="454" y="743"/>
                  </a:lnTo>
                  <a:lnTo>
                    <a:pt x="450" y="743"/>
                  </a:lnTo>
                  <a:lnTo>
                    <a:pt x="445" y="743"/>
                  </a:lnTo>
                  <a:lnTo>
                    <a:pt x="440" y="743"/>
                  </a:lnTo>
                  <a:lnTo>
                    <a:pt x="435" y="741"/>
                  </a:lnTo>
                  <a:lnTo>
                    <a:pt x="431" y="741"/>
                  </a:lnTo>
                  <a:lnTo>
                    <a:pt x="426" y="741"/>
                  </a:lnTo>
                  <a:lnTo>
                    <a:pt x="421" y="741"/>
                  </a:lnTo>
                  <a:lnTo>
                    <a:pt x="417" y="741"/>
                  </a:lnTo>
                  <a:lnTo>
                    <a:pt x="412" y="738"/>
                  </a:lnTo>
                  <a:lnTo>
                    <a:pt x="409" y="738"/>
                  </a:lnTo>
                  <a:lnTo>
                    <a:pt x="405" y="738"/>
                  </a:lnTo>
                  <a:lnTo>
                    <a:pt x="400" y="738"/>
                  </a:lnTo>
                  <a:lnTo>
                    <a:pt x="395" y="738"/>
                  </a:lnTo>
                  <a:lnTo>
                    <a:pt x="391" y="738"/>
                  </a:lnTo>
                  <a:lnTo>
                    <a:pt x="383" y="736"/>
                  </a:lnTo>
                  <a:lnTo>
                    <a:pt x="379" y="736"/>
                  </a:lnTo>
                  <a:lnTo>
                    <a:pt x="374" y="733"/>
                  </a:lnTo>
                  <a:lnTo>
                    <a:pt x="369" y="731"/>
                  </a:lnTo>
                  <a:lnTo>
                    <a:pt x="365" y="729"/>
                  </a:lnTo>
                  <a:lnTo>
                    <a:pt x="360" y="726"/>
                  </a:lnTo>
                  <a:lnTo>
                    <a:pt x="355" y="724"/>
                  </a:lnTo>
                  <a:lnTo>
                    <a:pt x="348" y="722"/>
                  </a:lnTo>
                  <a:lnTo>
                    <a:pt x="343" y="717"/>
                  </a:lnTo>
                  <a:lnTo>
                    <a:pt x="339" y="714"/>
                  </a:lnTo>
                  <a:lnTo>
                    <a:pt x="334" y="712"/>
                  </a:lnTo>
                  <a:lnTo>
                    <a:pt x="291" y="693"/>
                  </a:lnTo>
                  <a:lnTo>
                    <a:pt x="251" y="672"/>
                  </a:lnTo>
                  <a:lnTo>
                    <a:pt x="208" y="651"/>
                  </a:lnTo>
                  <a:lnTo>
                    <a:pt x="168" y="632"/>
                  </a:lnTo>
                  <a:lnTo>
                    <a:pt x="126" y="610"/>
                  </a:lnTo>
                  <a:lnTo>
                    <a:pt x="85" y="589"/>
                  </a:lnTo>
                  <a:lnTo>
                    <a:pt x="45" y="568"/>
                  </a:lnTo>
                  <a:lnTo>
                    <a:pt x="5" y="546"/>
                  </a:lnTo>
                  <a:lnTo>
                    <a:pt x="0" y="544"/>
                  </a:lnTo>
                  <a:lnTo>
                    <a:pt x="0" y="544"/>
                  </a:lnTo>
                  <a:lnTo>
                    <a:pt x="0" y="544"/>
                  </a:lnTo>
                  <a:lnTo>
                    <a:pt x="0" y="544"/>
                  </a:lnTo>
                  <a:lnTo>
                    <a:pt x="0" y="544"/>
                  </a:lnTo>
                  <a:lnTo>
                    <a:pt x="3" y="537"/>
                  </a:lnTo>
                  <a:lnTo>
                    <a:pt x="5" y="535"/>
                  </a:lnTo>
                  <a:lnTo>
                    <a:pt x="3" y="532"/>
                  </a:lnTo>
                  <a:lnTo>
                    <a:pt x="5" y="530"/>
                  </a:lnTo>
                  <a:lnTo>
                    <a:pt x="7" y="530"/>
                  </a:lnTo>
                  <a:lnTo>
                    <a:pt x="7" y="530"/>
                  </a:lnTo>
                  <a:lnTo>
                    <a:pt x="10" y="528"/>
                  </a:lnTo>
                  <a:lnTo>
                    <a:pt x="10" y="528"/>
                  </a:lnTo>
                  <a:lnTo>
                    <a:pt x="10" y="528"/>
                  </a:lnTo>
                  <a:lnTo>
                    <a:pt x="12" y="525"/>
                  </a:lnTo>
                  <a:lnTo>
                    <a:pt x="12" y="523"/>
                  </a:lnTo>
                  <a:lnTo>
                    <a:pt x="14" y="520"/>
                  </a:lnTo>
                  <a:lnTo>
                    <a:pt x="14" y="518"/>
                  </a:lnTo>
                  <a:lnTo>
                    <a:pt x="19" y="516"/>
                  </a:lnTo>
                  <a:lnTo>
                    <a:pt x="29" y="518"/>
                  </a:lnTo>
                  <a:lnTo>
                    <a:pt x="33" y="518"/>
                  </a:lnTo>
                  <a:lnTo>
                    <a:pt x="36" y="518"/>
                  </a:lnTo>
                  <a:lnTo>
                    <a:pt x="36" y="516"/>
                  </a:lnTo>
                  <a:lnTo>
                    <a:pt x="36" y="513"/>
                  </a:lnTo>
                  <a:lnTo>
                    <a:pt x="36" y="511"/>
                  </a:lnTo>
                  <a:lnTo>
                    <a:pt x="38" y="509"/>
                  </a:lnTo>
                  <a:lnTo>
                    <a:pt x="43" y="506"/>
                  </a:lnTo>
                  <a:lnTo>
                    <a:pt x="43" y="506"/>
                  </a:lnTo>
                  <a:lnTo>
                    <a:pt x="45" y="504"/>
                  </a:lnTo>
                  <a:lnTo>
                    <a:pt x="43" y="494"/>
                  </a:lnTo>
                  <a:lnTo>
                    <a:pt x="43" y="492"/>
                  </a:lnTo>
                  <a:lnTo>
                    <a:pt x="45" y="492"/>
                  </a:lnTo>
                  <a:lnTo>
                    <a:pt x="45" y="490"/>
                  </a:lnTo>
                  <a:lnTo>
                    <a:pt x="45" y="490"/>
                  </a:lnTo>
                  <a:lnTo>
                    <a:pt x="43" y="485"/>
                  </a:lnTo>
                  <a:lnTo>
                    <a:pt x="38" y="483"/>
                  </a:lnTo>
                  <a:lnTo>
                    <a:pt x="29" y="480"/>
                  </a:lnTo>
                  <a:lnTo>
                    <a:pt x="26" y="478"/>
                  </a:lnTo>
                  <a:lnTo>
                    <a:pt x="24" y="473"/>
                  </a:lnTo>
                  <a:lnTo>
                    <a:pt x="24" y="468"/>
                  </a:lnTo>
                  <a:lnTo>
                    <a:pt x="26" y="464"/>
                  </a:lnTo>
                  <a:lnTo>
                    <a:pt x="26" y="459"/>
                  </a:lnTo>
                  <a:lnTo>
                    <a:pt x="26" y="452"/>
                  </a:lnTo>
                  <a:lnTo>
                    <a:pt x="26" y="449"/>
                  </a:lnTo>
                  <a:lnTo>
                    <a:pt x="24" y="447"/>
                  </a:lnTo>
                  <a:lnTo>
                    <a:pt x="24" y="445"/>
                  </a:lnTo>
                  <a:lnTo>
                    <a:pt x="26" y="440"/>
                  </a:lnTo>
                  <a:lnTo>
                    <a:pt x="26" y="440"/>
                  </a:lnTo>
                  <a:lnTo>
                    <a:pt x="26" y="438"/>
                  </a:lnTo>
                  <a:lnTo>
                    <a:pt x="26" y="438"/>
                  </a:lnTo>
                  <a:lnTo>
                    <a:pt x="26" y="435"/>
                  </a:lnTo>
                  <a:lnTo>
                    <a:pt x="26" y="435"/>
                  </a:lnTo>
                  <a:lnTo>
                    <a:pt x="24" y="433"/>
                  </a:lnTo>
                  <a:lnTo>
                    <a:pt x="26" y="433"/>
                  </a:lnTo>
                  <a:lnTo>
                    <a:pt x="31" y="433"/>
                  </a:lnTo>
                  <a:lnTo>
                    <a:pt x="33" y="433"/>
                  </a:lnTo>
                  <a:lnTo>
                    <a:pt x="36" y="430"/>
                  </a:lnTo>
                  <a:lnTo>
                    <a:pt x="40" y="423"/>
                  </a:lnTo>
                  <a:lnTo>
                    <a:pt x="43" y="421"/>
                  </a:lnTo>
                  <a:lnTo>
                    <a:pt x="43" y="421"/>
                  </a:lnTo>
                  <a:lnTo>
                    <a:pt x="45" y="419"/>
                  </a:lnTo>
                  <a:lnTo>
                    <a:pt x="48" y="416"/>
                  </a:lnTo>
                  <a:lnTo>
                    <a:pt x="48" y="416"/>
                  </a:lnTo>
                  <a:lnTo>
                    <a:pt x="48" y="414"/>
                  </a:lnTo>
                  <a:lnTo>
                    <a:pt x="48" y="412"/>
                  </a:lnTo>
                  <a:lnTo>
                    <a:pt x="48" y="409"/>
                  </a:lnTo>
                  <a:lnTo>
                    <a:pt x="50" y="409"/>
                  </a:lnTo>
                  <a:lnTo>
                    <a:pt x="50" y="409"/>
                  </a:lnTo>
                  <a:lnTo>
                    <a:pt x="50" y="407"/>
                  </a:lnTo>
                  <a:lnTo>
                    <a:pt x="50" y="404"/>
                  </a:lnTo>
                  <a:lnTo>
                    <a:pt x="50" y="402"/>
                  </a:lnTo>
                  <a:lnTo>
                    <a:pt x="52" y="400"/>
                  </a:lnTo>
                  <a:lnTo>
                    <a:pt x="55" y="400"/>
                  </a:lnTo>
                  <a:lnTo>
                    <a:pt x="55" y="397"/>
                  </a:lnTo>
                  <a:lnTo>
                    <a:pt x="55" y="395"/>
                  </a:lnTo>
                  <a:lnTo>
                    <a:pt x="55" y="393"/>
                  </a:lnTo>
                  <a:lnTo>
                    <a:pt x="55" y="393"/>
                  </a:lnTo>
                  <a:lnTo>
                    <a:pt x="55" y="393"/>
                  </a:lnTo>
                  <a:lnTo>
                    <a:pt x="55" y="390"/>
                  </a:lnTo>
                  <a:lnTo>
                    <a:pt x="55" y="390"/>
                  </a:lnTo>
                  <a:lnTo>
                    <a:pt x="55" y="388"/>
                  </a:lnTo>
                  <a:lnTo>
                    <a:pt x="55" y="388"/>
                  </a:lnTo>
                  <a:lnTo>
                    <a:pt x="55" y="383"/>
                  </a:lnTo>
                  <a:lnTo>
                    <a:pt x="55" y="381"/>
                  </a:lnTo>
                  <a:lnTo>
                    <a:pt x="55" y="378"/>
                  </a:lnTo>
                  <a:lnTo>
                    <a:pt x="57" y="378"/>
                  </a:lnTo>
                  <a:lnTo>
                    <a:pt x="57" y="376"/>
                  </a:lnTo>
                  <a:lnTo>
                    <a:pt x="57" y="376"/>
                  </a:lnTo>
                  <a:lnTo>
                    <a:pt x="55" y="374"/>
                  </a:lnTo>
                  <a:lnTo>
                    <a:pt x="55" y="371"/>
                  </a:lnTo>
                  <a:lnTo>
                    <a:pt x="55" y="371"/>
                  </a:lnTo>
                  <a:lnTo>
                    <a:pt x="55" y="367"/>
                  </a:lnTo>
                  <a:lnTo>
                    <a:pt x="57" y="367"/>
                  </a:lnTo>
                  <a:lnTo>
                    <a:pt x="62" y="364"/>
                  </a:lnTo>
                  <a:lnTo>
                    <a:pt x="64" y="362"/>
                  </a:lnTo>
                  <a:lnTo>
                    <a:pt x="66" y="362"/>
                  </a:lnTo>
                  <a:lnTo>
                    <a:pt x="66" y="359"/>
                  </a:lnTo>
                  <a:lnTo>
                    <a:pt x="69" y="352"/>
                  </a:lnTo>
                  <a:lnTo>
                    <a:pt x="71" y="350"/>
                  </a:lnTo>
                  <a:lnTo>
                    <a:pt x="71" y="350"/>
                  </a:lnTo>
                  <a:lnTo>
                    <a:pt x="76" y="350"/>
                  </a:lnTo>
                  <a:lnTo>
                    <a:pt x="88" y="343"/>
                  </a:lnTo>
                  <a:lnTo>
                    <a:pt x="90" y="343"/>
                  </a:lnTo>
                  <a:lnTo>
                    <a:pt x="93" y="338"/>
                  </a:lnTo>
                  <a:lnTo>
                    <a:pt x="97" y="336"/>
                  </a:lnTo>
                  <a:lnTo>
                    <a:pt x="100" y="333"/>
                  </a:lnTo>
                  <a:lnTo>
                    <a:pt x="102" y="331"/>
                  </a:lnTo>
                  <a:lnTo>
                    <a:pt x="102" y="329"/>
                  </a:lnTo>
                  <a:lnTo>
                    <a:pt x="102" y="329"/>
                  </a:lnTo>
                  <a:lnTo>
                    <a:pt x="100" y="326"/>
                  </a:lnTo>
                  <a:lnTo>
                    <a:pt x="97" y="324"/>
                  </a:lnTo>
                  <a:lnTo>
                    <a:pt x="97" y="322"/>
                  </a:lnTo>
                  <a:lnTo>
                    <a:pt x="95" y="322"/>
                  </a:lnTo>
                  <a:lnTo>
                    <a:pt x="88" y="314"/>
                  </a:lnTo>
                  <a:lnTo>
                    <a:pt x="85" y="312"/>
                  </a:lnTo>
                  <a:lnTo>
                    <a:pt x="85" y="312"/>
                  </a:lnTo>
                  <a:lnTo>
                    <a:pt x="83" y="310"/>
                  </a:lnTo>
                  <a:lnTo>
                    <a:pt x="83" y="310"/>
                  </a:lnTo>
                  <a:lnTo>
                    <a:pt x="83" y="310"/>
                  </a:lnTo>
                  <a:lnTo>
                    <a:pt x="83" y="307"/>
                  </a:lnTo>
                  <a:lnTo>
                    <a:pt x="83" y="307"/>
                  </a:lnTo>
                  <a:lnTo>
                    <a:pt x="81" y="307"/>
                  </a:lnTo>
                  <a:lnTo>
                    <a:pt x="81" y="307"/>
                  </a:lnTo>
                  <a:lnTo>
                    <a:pt x="81" y="307"/>
                  </a:lnTo>
                  <a:lnTo>
                    <a:pt x="78" y="307"/>
                  </a:lnTo>
                  <a:lnTo>
                    <a:pt x="78" y="305"/>
                  </a:lnTo>
                  <a:lnTo>
                    <a:pt x="78" y="305"/>
                  </a:lnTo>
                  <a:lnTo>
                    <a:pt x="78" y="303"/>
                  </a:lnTo>
                  <a:lnTo>
                    <a:pt x="78" y="303"/>
                  </a:lnTo>
                  <a:lnTo>
                    <a:pt x="78" y="300"/>
                  </a:lnTo>
                  <a:lnTo>
                    <a:pt x="81" y="300"/>
                  </a:lnTo>
                  <a:lnTo>
                    <a:pt x="78" y="298"/>
                  </a:lnTo>
                  <a:lnTo>
                    <a:pt x="78" y="298"/>
                  </a:lnTo>
                  <a:lnTo>
                    <a:pt x="78" y="296"/>
                  </a:lnTo>
                  <a:lnTo>
                    <a:pt x="78" y="293"/>
                  </a:lnTo>
                  <a:lnTo>
                    <a:pt x="76" y="293"/>
                  </a:lnTo>
                  <a:lnTo>
                    <a:pt x="76" y="291"/>
                  </a:lnTo>
                  <a:lnTo>
                    <a:pt x="76" y="291"/>
                  </a:lnTo>
                  <a:lnTo>
                    <a:pt x="76" y="286"/>
                  </a:lnTo>
                  <a:lnTo>
                    <a:pt x="76" y="286"/>
                  </a:lnTo>
                  <a:lnTo>
                    <a:pt x="76" y="286"/>
                  </a:lnTo>
                  <a:lnTo>
                    <a:pt x="76" y="284"/>
                  </a:lnTo>
                  <a:lnTo>
                    <a:pt x="71" y="270"/>
                  </a:lnTo>
                  <a:lnTo>
                    <a:pt x="69" y="270"/>
                  </a:lnTo>
                  <a:lnTo>
                    <a:pt x="66" y="267"/>
                  </a:lnTo>
                  <a:lnTo>
                    <a:pt x="64" y="265"/>
                  </a:lnTo>
                  <a:lnTo>
                    <a:pt x="66" y="262"/>
                  </a:lnTo>
                  <a:lnTo>
                    <a:pt x="64" y="260"/>
                  </a:lnTo>
                  <a:lnTo>
                    <a:pt x="64" y="258"/>
                  </a:lnTo>
                  <a:lnTo>
                    <a:pt x="64" y="255"/>
                  </a:lnTo>
                  <a:lnTo>
                    <a:pt x="62" y="255"/>
                  </a:lnTo>
                  <a:lnTo>
                    <a:pt x="62" y="255"/>
                  </a:lnTo>
                  <a:lnTo>
                    <a:pt x="59" y="253"/>
                  </a:lnTo>
                  <a:lnTo>
                    <a:pt x="62" y="239"/>
                  </a:lnTo>
                  <a:lnTo>
                    <a:pt x="62" y="236"/>
                  </a:lnTo>
                  <a:lnTo>
                    <a:pt x="62" y="236"/>
                  </a:lnTo>
                  <a:lnTo>
                    <a:pt x="62" y="232"/>
                  </a:lnTo>
                  <a:lnTo>
                    <a:pt x="64" y="229"/>
                  </a:lnTo>
                  <a:lnTo>
                    <a:pt x="64" y="227"/>
                  </a:lnTo>
                  <a:lnTo>
                    <a:pt x="64" y="227"/>
                  </a:lnTo>
                  <a:lnTo>
                    <a:pt x="62" y="225"/>
                  </a:lnTo>
                  <a:lnTo>
                    <a:pt x="62" y="222"/>
                  </a:lnTo>
                  <a:lnTo>
                    <a:pt x="62" y="220"/>
                  </a:lnTo>
                  <a:lnTo>
                    <a:pt x="64" y="220"/>
                  </a:lnTo>
                  <a:lnTo>
                    <a:pt x="64" y="220"/>
                  </a:lnTo>
                  <a:lnTo>
                    <a:pt x="66" y="220"/>
                  </a:lnTo>
                  <a:lnTo>
                    <a:pt x="69" y="220"/>
                  </a:lnTo>
                  <a:lnTo>
                    <a:pt x="69" y="220"/>
                  </a:lnTo>
                  <a:lnTo>
                    <a:pt x="69" y="215"/>
                  </a:lnTo>
                  <a:lnTo>
                    <a:pt x="71" y="213"/>
                  </a:lnTo>
                  <a:lnTo>
                    <a:pt x="71" y="208"/>
                  </a:lnTo>
                  <a:lnTo>
                    <a:pt x="69" y="201"/>
                  </a:lnTo>
                  <a:lnTo>
                    <a:pt x="71" y="199"/>
                  </a:lnTo>
                  <a:lnTo>
                    <a:pt x="71" y="194"/>
                  </a:lnTo>
                  <a:lnTo>
                    <a:pt x="71" y="191"/>
                  </a:lnTo>
                  <a:lnTo>
                    <a:pt x="69" y="184"/>
                  </a:lnTo>
                  <a:lnTo>
                    <a:pt x="66" y="180"/>
                  </a:lnTo>
                  <a:lnTo>
                    <a:pt x="66" y="175"/>
                  </a:lnTo>
                  <a:lnTo>
                    <a:pt x="69" y="168"/>
                  </a:lnTo>
                  <a:lnTo>
                    <a:pt x="69" y="163"/>
                  </a:lnTo>
                  <a:lnTo>
                    <a:pt x="69" y="161"/>
                  </a:lnTo>
                  <a:lnTo>
                    <a:pt x="69" y="158"/>
                  </a:lnTo>
                  <a:lnTo>
                    <a:pt x="66" y="149"/>
                  </a:lnTo>
                  <a:lnTo>
                    <a:pt x="66" y="146"/>
                  </a:lnTo>
                  <a:lnTo>
                    <a:pt x="66" y="142"/>
                  </a:lnTo>
                  <a:lnTo>
                    <a:pt x="69" y="135"/>
                  </a:lnTo>
                  <a:lnTo>
                    <a:pt x="69" y="135"/>
                  </a:lnTo>
                  <a:lnTo>
                    <a:pt x="71" y="130"/>
                  </a:lnTo>
                  <a:lnTo>
                    <a:pt x="71" y="130"/>
                  </a:lnTo>
                  <a:lnTo>
                    <a:pt x="71" y="128"/>
                  </a:lnTo>
                  <a:lnTo>
                    <a:pt x="71" y="128"/>
                  </a:lnTo>
                  <a:lnTo>
                    <a:pt x="69" y="120"/>
                  </a:lnTo>
                  <a:lnTo>
                    <a:pt x="66" y="118"/>
                  </a:lnTo>
                  <a:lnTo>
                    <a:pt x="66" y="116"/>
                  </a:lnTo>
                  <a:lnTo>
                    <a:pt x="66" y="111"/>
                  </a:lnTo>
                  <a:lnTo>
                    <a:pt x="69" y="111"/>
                  </a:lnTo>
                  <a:lnTo>
                    <a:pt x="69" y="109"/>
                  </a:lnTo>
                  <a:lnTo>
                    <a:pt x="69" y="106"/>
                  </a:lnTo>
                  <a:lnTo>
                    <a:pt x="69" y="104"/>
                  </a:lnTo>
                  <a:lnTo>
                    <a:pt x="69" y="104"/>
                  </a:lnTo>
                  <a:lnTo>
                    <a:pt x="69" y="101"/>
                  </a:lnTo>
                  <a:lnTo>
                    <a:pt x="71" y="101"/>
                  </a:lnTo>
                  <a:lnTo>
                    <a:pt x="71" y="101"/>
                  </a:lnTo>
                  <a:lnTo>
                    <a:pt x="71" y="99"/>
                  </a:lnTo>
                  <a:lnTo>
                    <a:pt x="71" y="99"/>
                  </a:lnTo>
                  <a:lnTo>
                    <a:pt x="76" y="99"/>
                  </a:lnTo>
                  <a:lnTo>
                    <a:pt x="78" y="97"/>
                  </a:lnTo>
                  <a:lnTo>
                    <a:pt x="85" y="97"/>
                  </a:lnTo>
                  <a:lnTo>
                    <a:pt x="88" y="97"/>
                  </a:lnTo>
                  <a:lnTo>
                    <a:pt x="88" y="97"/>
                  </a:lnTo>
                  <a:lnTo>
                    <a:pt x="88" y="97"/>
                  </a:lnTo>
                  <a:lnTo>
                    <a:pt x="95" y="99"/>
                  </a:lnTo>
                  <a:lnTo>
                    <a:pt x="95" y="99"/>
                  </a:lnTo>
                  <a:lnTo>
                    <a:pt x="95" y="99"/>
                  </a:lnTo>
                  <a:lnTo>
                    <a:pt x="95" y="99"/>
                  </a:lnTo>
                  <a:lnTo>
                    <a:pt x="97" y="101"/>
                  </a:lnTo>
                  <a:lnTo>
                    <a:pt x="97" y="101"/>
                  </a:lnTo>
                  <a:lnTo>
                    <a:pt x="97" y="101"/>
                  </a:lnTo>
                  <a:lnTo>
                    <a:pt x="100" y="101"/>
                  </a:lnTo>
                  <a:lnTo>
                    <a:pt x="100" y="101"/>
                  </a:lnTo>
                  <a:lnTo>
                    <a:pt x="100" y="101"/>
                  </a:lnTo>
                  <a:lnTo>
                    <a:pt x="104" y="99"/>
                  </a:lnTo>
                  <a:lnTo>
                    <a:pt x="104" y="99"/>
                  </a:lnTo>
                  <a:lnTo>
                    <a:pt x="104" y="99"/>
                  </a:lnTo>
                  <a:lnTo>
                    <a:pt x="104" y="99"/>
                  </a:lnTo>
                  <a:lnTo>
                    <a:pt x="107" y="99"/>
                  </a:lnTo>
                  <a:lnTo>
                    <a:pt x="107" y="99"/>
                  </a:lnTo>
                  <a:lnTo>
                    <a:pt x="107" y="101"/>
                  </a:lnTo>
                  <a:lnTo>
                    <a:pt x="109" y="101"/>
                  </a:lnTo>
                  <a:lnTo>
                    <a:pt x="109" y="101"/>
                  </a:lnTo>
                  <a:lnTo>
                    <a:pt x="109" y="104"/>
                  </a:lnTo>
                  <a:lnTo>
                    <a:pt x="111" y="104"/>
                  </a:lnTo>
                  <a:lnTo>
                    <a:pt x="111" y="111"/>
                  </a:lnTo>
                  <a:lnTo>
                    <a:pt x="114" y="111"/>
                  </a:lnTo>
                  <a:lnTo>
                    <a:pt x="114" y="113"/>
                  </a:lnTo>
                  <a:lnTo>
                    <a:pt x="116" y="116"/>
                  </a:lnTo>
                  <a:lnTo>
                    <a:pt x="119" y="118"/>
                  </a:lnTo>
                  <a:lnTo>
                    <a:pt x="121" y="118"/>
                  </a:lnTo>
                  <a:lnTo>
                    <a:pt x="126" y="118"/>
                  </a:lnTo>
                  <a:lnTo>
                    <a:pt x="128" y="116"/>
                  </a:lnTo>
                  <a:lnTo>
                    <a:pt x="130" y="111"/>
                  </a:lnTo>
                  <a:lnTo>
                    <a:pt x="133" y="106"/>
                  </a:lnTo>
                  <a:lnTo>
                    <a:pt x="135" y="101"/>
                  </a:lnTo>
                  <a:lnTo>
                    <a:pt x="137" y="99"/>
                  </a:lnTo>
                  <a:lnTo>
                    <a:pt x="140" y="97"/>
                  </a:lnTo>
                  <a:lnTo>
                    <a:pt x="140" y="97"/>
                  </a:lnTo>
                  <a:lnTo>
                    <a:pt x="140" y="94"/>
                  </a:lnTo>
                  <a:lnTo>
                    <a:pt x="140" y="90"/>
                  </a:lnTo>
                  <a:lnTo>
                    <a:pt x="140" y="90"/>
                  </a:lnTo>
                  <a:lnTo>
                    <a:pt x="142" y="87"/>
                  </a:lnTo>
                  <a:lnTo>
                    <a:pt x="142" y="83"/>
                  </a:lnTo>
                  <a:lnTo>
                    <a:pt x="142" y="75"/>
                  </a:lnTo>
                  <a:lnTo>
                    <a:pt x="145" y="68"/>
                  </a:lnTo>
                  <a:lnTo>
                    <a:pt x="145" y="61"/>
                  </a:lnTo>
                  <a:lnTo>
                    <a:pt x="145" y="52"/>
                  </a:lnTo>
                  <a:lnTo>
                    <a:pt x="147" y="45"/>
                  </a:lnTo>
                  <a:lnTo>
                    <a:pt x="147" y="35"/>
                  </a:lnTo>
                  <a:lnTo>
                    <a:pt x="149" y="28"/>
                  </a:lnTo>
                  <a:lnTo>
                    <a:pt x="149" y="21"/>
                  </a:lnTo>
                  <a:lnTo>
                    <a:pt x="152" y="14"/>
                  </a:lnTo>
                  <a:lnTo>
                    <a:pt x="152" y="7"/>
                  </a:lnTo>
                  <a:lnTo>
                    <a:pt x="152" y="2"/>
                  </a:lnTo>
                  <a:lnTo>
                    <a:pt x="152" y="0"/>
                  </a:lnTo>
                  <a:lnTo>
                    <a:pt x="152" y="0"/>
                  </a:lnTo>
                  <a:lnTo>
                    <a:pt x="168" y="0"/>
                  </a:lnTo>
                  <a:lnTo>
                    <a:pt x="182" y="2"/>
                  </a:lnTo>
                  <a:lnTo>
                    <a:pt x="199" y="4"/>
                  </a:lnTo>
                  <a:lnTo>
                    <a:pt x="216" y="7"/>
                  </a:lnTo>
                  <a:lnTo>
                    <a:pt x="230" y="9"/>
                  </a:lnTo>
                  <a:lnTo>
                    <a:pt x="246" y="9"/>
                  </a:lnTo>
                  <a:lnTo>
                    <a:pt x="260" y="12"/>
                  </a:lnTo>
                  <a:lnTo>
                    <a:pt x="277" y="14"/>
                  </a:lnTo>
                  <a:lnTo>
                    <a:pt x="291" y="16"/>
                  </a:lnTo>
                  <a:lnTo>
                    <a:pt x="308" y="19"/>
                  </a:lnTo>
                  <a:lnTo>
                    <a:pt x="324" y="19"/>
                  </a:lnTo>
                  <a:lnTo>
                    <a:pt x="339" y="21"/>
                  </a:lnTo>
                  <a:lnTo>
                    <a:pt x="355" y="23"/>
                  </a:lnTo>
                  <a:lnTo>
                    <a:pt x="369" y="23"/>
                  </a:lnTo>
                  <a:lnTo>
                    <a:pt x="386" y="26"/>
                  </a:lnTo>
                  <a:lnTo>
                    <a:pt x="400" y="28"/>
                  </a:lnTo>
                  <a:lnTo>
                    <a:pt x="417" y="30"/>
                  </a:lnTo>
                  <a:lnTo>
                    <a:pt x="431" y="30"/>
                  </a:lnTo>
                  <a:lnTo>
                    <a:pt x="447" y="33"/>
                  </a:lnTo>
                  <a:lnTo>
                    <a:pt x="464" y="35"/>
                  </a:lnTo>
                  <a:lnTo>
                    <a:pt x="478" y="35"/>
                  </a:lnTo>
                  <a:lnTo>
                    <a:pt x="495" y="38"/>
                  </a:lnTo>
                  <a:lnTo>
                    <a:pt x="509" y="38"/>
                  </a:lnTo>
                  <a:lnTo>
                    <a:pt x="525" y="40"/>
                  </a:lnTo>
                  <a:lnTo>
                    <a:pt x="542" y="42"/>
                  </a:lnTo>
                  <a:lnTo>
                    <a:pt x="556" y="42"/>
                  </a:lnTo>
                  <a:lnTo>
                    <a:pt x="573" y="45"/>
                  </a:lnTo>
                  <a:lnTo>
                    <a:pt x="587" y="45"/>
                  </a:lnTo>
                  <a:lnTo>
                    <a:pt x="603" y="47"/>
                  </a:lnTo>
                  <a:lnTo>
                    <a:pt x="618" y="49"/>
                  </a:lnTo>
                  <a:lnTo>
                    <a:pt x="634" y="49"/>
                  </a:lnTo>
                  <a:lnTo>
                    <a:pt x="651" y="52"/>
                  </a:lnTo>
                  <a:lnTo>
                    <a:pt x="648" y="73"/>
                  </a:lnTo>
                  <a:lnTo>
                    <a:pt x="646" y="94"/>
                  </a:lnTo>
                  <a:lnTo>
                    <a:pt x="644" y="118"/>
                  </a:lnTo>
                  <a:lnTo>
                    <a:pt x="644" y="139"/>
                  </a:lnTo>
                  <a:lnTo>
                    <a:pt x="641" y="161"/>
                  </a:lnTo>
                  <a:lnTo>
                    <a:pt x="641" y="161"/>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 name="Freeform 53">
              <a:extLst>
                <a:ext uri="{FF2B5EF4-FFF2-40B4-BE49-F238E27FC236}">
                  <a16:creationId xmlns:a16="http://schemas.microsoft.com/office/drawing/2014/main" xmlns="" id="{A3EF8951-3923-4CF5-8557-AD47DBB9F11C}"/>
                </a:ext>
              </a:extLst>
            </p:cNvPr>
            <p:cNvSpPr>
              <a:spLocks/>
            </p:cNvSpPr>
            <p:nvPr/>
          </p:nvSpPr>
          <p:spPr bwMode="auto">
            <a:xfrm>
              <a:off x="8947184" y="3936819"/>
              <a:ext cx="497921" cy="456427"/>
            </a:xfrm>
            <a:custGeom>
              <a:avLst/>
              <a:gdLst>
                <a:gd name="T0" fmla="*/ 504 w 504"/>
                <a:gd name="T1" fmla="*/ 71 h 462"/>
                <a:gd name="T2" fmla="*/ 494 w 504"/>
                <a:gd name="T3" fmla="*/ 74 h 462"/>
                <a:gd name="T4" fmla="*/ 478 w 504"/>
                <a:gd name="T5" fmla="*/ 95 h 462"/>
                <a:gd name="T6" fmla="*/ 480 w 504"/>
                <a:gd name="T7" fmla="*/ 109 h 462"/>
                <a:gd name="T8" fmla="*/ 480 w 504"/>
                <a:gd name="T9" fmla="*/ 119 h 462"/>
                <a:gd name="T10" fmla="*/ 473 w 504"/>
                <a:gd name="T11" fmla="*/ 128 h 462"/>
                <a:gd name="T12" fmla="*/ 466 w 504"/>
                <a:gd name="T13" fmla="*/ 149 h 462"/>
                <a:gd name="T14" fmla="*/ 466 w 504"/>
                <a:gd name="T15" fmla="*/ 171 h 462"/>
                <a:gd name="T16" fmla="*/ 459 w 504"/>
                <a:gd name="T17" fmla="*/ 180 h 462"/>
                <a:gd name="T18" fmla="*/ 449 w 504"/>
                <a:gd name="T19" fmla="*/ 187 h 462"/>
                <a:gd name="T20" fmla="*/ 435 w 504"/>
                <a:gd name="T21" fmla="*/ 211 h 462"/>
                <a:gd name="T22" fmla="*/ 435 w 504"/>
                <a:gd name="T23" fmla="*/ 223 h 462"/>
                <a:gd name="T24" fmla="*/ 426 w 504"/>
                <a:gd name="T25" fmla="*/ 230 h 462"/>
                <a:gd name="T26" fmla="*/ 423 w 504"/>
                <a:gd name="T27" fmla="*/ 265 h 462"/>
                <a:gd name="T28" fmla="*/ 409 w 504"/>
                <a:gd name="T29" fmla="*/ 268 h 462"/>
                <a:gd name="T30" fmla="*/ 412 w 504"/>
                <a:gd name="T31" fmla="*/ 277 h 462"/>
                <a:gd name="T32" fmla="*/ 404 w 504"/>
                <a:gd name="T33" fmla="*/ 279 h 462"/>
                <a:gd name="T34" fmla="*/ 393 w 504"/>
                <a:gd name="T35" fmla="*/ 296 h 462"/>
                <a:gd name="T36" fmla="*/ 397 w 504"/>
                <a:gd name="T37" fmla="*/ 313 h 462"/>
                <a:gd name="T38" fmla="*/ 381 w 504"/>
                <a:gd name="T39" fmla="*/ 320 h 462"/>
                <a:gd name="T40" fmla="*/ 386 w 504"/>
                <a:gd name="T41" fmla="*/ 329 h 462"/>
                <a:gd name="T42" fmla="*/ 386 w 504"/>
                <a:gd name="T43" fmla="*/ 343 h 462"/>
                <a:gd name="T44" fmla="*/ 376 w 504"/>
                <a:gd name="T45" fmla="*/ 350 h 462"/>
                <a:gd name="T46" fmla="*/ 376 w 504"/>
                <a:gd name="T47" fmla="*/ 362 h 462"/>
                <a:gd name="T48" fmla="*/ 371 w 504"/>
                <a:gd name="T49" fmla="*/ 372 h 462"/>
                <a:gd name="T50" fmla="*/ 378 w 504"/>
                <a:gd name="T51" fmla="*/ 381 h 462"/>
                <a:gd name="T52" fmla="*/ 378 w 504"/>
                <a:gd name="T53" fmla="*/ 400 h 462"/>
                <a:gd name="T54" fmla="*/ 386 w 504"/>
                <a:gd name="T55" fmla="*/ 410 h 462"/>
                <a:gd name="T56" fmla="*/ 383 w 504"/>
                <a:gd name="T57" fmla="*/ 426 h 462"/>
                <a:gd name="T58" fmla="*/ 343 w 504"/>
                <a:gd name="T59" fmla="*/ 445 h 462"/>
                <a:gd name="T60" fmla="*/ 232 w 504"/>
                <a:gd name="T61" fmla="*/ 452 h 462"/>
                <a:gd name="T62" fmla="*/ 118 w 504"/>
                <a:gd name="T63" fmla="*/ 459 h 462"/>
                <a:gd name="T64" fmla="*/ 78 w 504"/>
                <a:gd name="T65" fmla="*/ 403 h 462"/>
                <a:gd name="T66" fmla="*/ 71 w 504"/>
                <a:gd name="T67" fmla="*/ 393 h 462"/>
                <a:gd name="T68" fmla="*/ 59 w 504"/>
                <a:gd name="T69" fmla="*/ 393 h 462"/>
                <a:gd name="T70" fmla="*/ 47 w 504"/>
                <a:gd name="T71" fmla="*/ 395 h 462"/>
                <a:gd name="T72" fmla="*/ 40 w 504"/>
                <a:gd name="T73" fmla="*/ 393 h 462"/>
                <a:gd name="T74" fmla="*/ 31 w 504"/>
                <a:gd name="T75" fmla="*/ 358 h 462"/>
                <a:gd name="T76" fmla="*/ 26 w 504"/>
                <a:gd name="T77" fmla="*/ 197 h 462"/>
                <a:gd name="T78" fmla="*/ 9 w 504"/>
                <a:gd name="T79" fmla="*/ 83 h 462"/>
                <a:gd name="T80" fmla="*/ 83 w 504"/>
                <a:gd name="T81" fmla="*/ 26 h 462"/>
                <a:gd name="T82" fmla="*/ 248 w 504"/>
                <a:gd name="T83" fmla="*/ 17 h 462"/>
                <a:gd name="T84" fmla="*/ 414 w 504"/>
                <a:gd name="T85" fmla="*/ 3 h 462"/>
                <a:gd name="T86" fmla="*/ 449 w 504"/>
                <a:gd name="T87" fmla="*/ 5 h 462"/>
                <a:gd name="T88" fmla="*/ 452 w 504"/>
                <a:gd name="T89" fmla="*/ 7 h 462"/>
                <a:gd name="T90" fmla="*/ 456 w 504"/>
                <a:gd name="T91" fmla="*/ 12 h 462"/>
                <a:gd name="T92" fmla="*/ 459 w 504"/>
                <a:gd name="T93" fmla="*/ 17 h 462"/>
                <a:gd name="T94" fmla="*/ 461 w 504"/>
                <a:gd name="T95" fmla="*/ 26 h 462"/>
                <a:gd name="T96" fmla="*/ 459 w 504"/>
                <a:gd name="T97" fmla="*/ 29 h 462"/>
                <a:gd name="T98" fmla="*/ 454 w 504"/>
                <a:gd name="T99" fmla="*/ 33 h 462"/>
                <a:gd name="T100" fmla="*/ 449 w 504"/>
                <a:gd name="T101" fmla="*/ 38 h 462"/>
                <a:gd name="T102" fmla="*/ 445 w 504"/>
                <a:gd name="T103" fmla="*/ 43 h 462"/>
                <a:gd name="T104" fmla="*/ 445 w 504"/>
                <a:gd name="T105" fmla="*/ 48 h 462"/>
                <a:gd name="T106" fmla="*/ 440 w 504"/>
                <a:gd name="T107" fmla="*/ 50 h 462"/>
                <a:gd name="T108" fmla="*/ 433 w 504"/>
                <a:gd name="T109" fmla="*/ 64 h 462"/>
                <a:gd name="T110" fmla="*/ 454 w 504"/>
                <a:gd name="T111" fmla="*/ 64 h 462"/>
                <a:gd name="T112" fmla="*/ 497 w 504"/>
                <a:gd name="T113" fmla="*/ 5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462">
                  <a:moveTo>
                    <a:pt x="499" y="57"/>
                  </a:moveTo>
                  <a:lnTo>
                    <a:pt x="499" y="59"/>
                  </a:lnTo>
                  <a:lnTo>
                    <a:pt x="499" y="62"/>
                  </a:lnTo>
                  <a:lnTo>
                    <a:pt x="504" y="64"/>
                  </a:lnTo>
                  <a:lnTo>
                    <a:pt x="504" y="69"/>
                  </a:lnTo>
                  <a:lnTo>
                    <a:pt x="504" y="71"/>
                  </a:lnTo>
                  <a:lnTo>
                    <a:pt x="504" y="71"/>
                  </a:lnTo>
                  <a:lnTo>
                    <a:pt x="499" y="69"/>
                  </a:lnTo>
                  <a:lnTo>
                    <a:pt x="497" y="69"/>
                  </a:lnTo>
                  <a:lnTo>
                    <a:pt x="494" y="69"/>
                  </a:lnTo>
                  <a:lnTo>
                    <a:pt x="494" y="71"/>
                  </a:lnTo>
                  <a:lnTo>
                    <a:pt x="494" y="74"/>
                  </a:lnTo>
                  <a:lnTo>
                    <a:pt x="497" y="76"/>
                  </a:lnTo>
                  <a:lnTo>
                    <a:pt x="499" y="76"/>
                  </a:lnTo>
                  <a:lnTo>
                    <a:pt x="499" y="78"/>
                  </a:lnTo>
                  <a:lnTo>
                    <a:pt x="494" y="85"/>
                  </a:lnTo>
                  <a:lnTo>
                    <a:pt x="480" y="93"/>
                  </a:lnTo>
                  <a:lnTo>
                    <a:pt x="478" y="95"/>
                  </a:lnTo>
                  <a:lnTo>
                    <a:pt x="478" y="97"/>
                  </a:lnTo>
                  <a:lnTo>
                    <a:pt x="480" y="100"/>
                  </a:lnTo>
                  <a:lnTo>
                    <a:pt x="483" y="102"/>
                  </a:lnTo>
                  <a:lnTo>
                    <a:pt x="483" y="104"/>
                  </a:lnTo>
                  <a:lnTo>
                    <a:pt x="483" y="107"/>
                  </a:lnTo>
                  <a:lnTo>
                    <a:pt x="480" y="109"/>
                  </a:lnTo>
                  <a:lnTo>
                    <a:pt x="480" y="109"/>
                  </a:lnTo>
                  <a:lnTo>
                    <a:pt x="480" y="111"/>
                  </a:lnTo>
                  <a:lnTo>
                    <a:pt x="483" y="114"/>
                  </a:lnTo>
                  <a:lnTo>
                    <a:pt x="483" y="116"/>
                  </a:lnTo>
                  <a:lnTo>
                    <a:pt x="483" y="119"/>
                  </a:lnTo>
                  <a:lnTo>
                    <a:pt x="480" y="119"/>
                  </a:lnTo>
                  <a:lnTo>
                    <a:pt x="478" y="119"/>
                  </a:lnTo>
                  <a:lnTo>
                    <a:pt x="475" y="121"/>
                  </a:lnTo>
                  <a:lnTo>
                    <a:pt x="475" y="121"/>
                  </a:lnTo>
                  <a:lnTo>
                    <a:pt x="473" y="123"/>
                  </a:lnTo>
                  <a:lnTo>
                    <a:pt x="475" y="126"/>
                  </a:lnTo>
                  <a:lnTo>
                    <a:pt x="473" y="128"/>
                  </a:lnTo>
                  <a:lnTo>
                    <a:pt x="473" y="130"/>
                  </a:lnTo>
                  <a:lnTo>
                    <a:pt x="471" y="133"/>
                  </a:lnTo>
                  <a:lnTo>
                    <a:pt x="466" y="137"/>
                  </a:lnTo>
                  <a:lnTo>
                    <a:pt x="466" y="140"/>
                  </a:lnTo>
                  <a:lnTo>
                    <a:pt x="466" y="142"/>
                  </a:lnTo>
                  <a:lnTo>
                    <a:pt x="466" y="149"/>
                  </a:lnTo>
                  <a:lnTo>
                    <a:pt x="466" y="152"/>
                  </a:lnTo>
                  <a:lnTo>
                    <a:pt x="468" y="156"/>
                  </a:lnTo>
                  <a:lnTo>
                    <a:pt x="471" y="161"/>
                  </a:lnTo>
                  <a:lnTo>
                    <a:pt x="471" y="166"/>
                  </a:lnTo>
                  <a:lnTo>
                    <a:pt x="468" y="171"/>
                  </a:lnTo>
                  <a:lnTo>
                    <a:pt x="466" y="171"/>
                  </a:lnTo>
                  <a:lnTo>
                    <a:pt x="464" y="171"/>
                  </a:lnTo>
                  <a:lnTo>
                    <a:pt x="461" y="171"/>
                  </a:lnTo>
                  <a:lnTo>
                    <a:pt x="461" y="173"/>
                  </a:lnTo>
                  <a:lnTo>
                    <a:pt x="461" y="175"/>
                  </a:lnTo>
                  <a:lnTo>
                    <a:pt x="461" y="178"/>
                  </a:lnTo>
                  <a:lnTo>
                    <a:pt x="459" y="180"/>
                  </a:lnTo>
                  <a:lnTo>
                    <a:pt x="459" y="180"/>
                  </a:lnTo>
                  <a:lnTo>
                    <a:pt x="454" y="182"/>
                  </a:lnTo>
                  <a:lnTo>
                    <a:pt x="452" y="185"/>
                  </a:lnTo>
                  <a:lnTo>
                    <a:pt x="449" y="185"/>
                  </a:lnTo>
                  <a:lnTo>
                    <a:pt x="449" y="187"/>
                  </a:lnTo>
                  <a:lnTo>
                    <a:pt x="449" y="187"/>
                  </a:lnTo>
                  <a:lnTo>
                    <a:pt x="452" y="187"/>
                  </a:lnTo>
                  <a:lnTo>
                    <a:pt x="454" y="192"/>
                  </a:lnTo>
                  <a:lnTo>
                    <a:pt x="454" y="197"/>
                  </a:lnTo>
                  <a:lnTo>
                    <a:pt x="452" y="201"/>
                  </a:lnTo>
                  <a:lnTo>
                    <a:pt x="447" y="204"/>
                  </a:lnTo>
                  <a:lnTo>
                    <a:pt x="435" y="211"/>
                  </a:lnTo>
                  <a:lnTo>
                    <a:pt x="435" y="211"/>
                  </a:lnTo>
                  <a:lnTo>
                    <a:pt x="435" y="213"/>
                  </a:lnTo>
                  <a:lnTo>
                    <a:pt x="438" y="216"/>
                  </a:lnTo>
                  <a:lnTo>
                    <a:pt x="438" y="218"/>
                  </a:lnTo>
                  <a:lnTo>
                    <a:pt x="435" y="220"/>
                  </a:lnTo>
                  <a:lnTo>
                    <a:pt x="435" y="223"/>
                  </a:lnTo>
                  <a:lnTo>
                    <a:pt x="433" y="223"/>
                  </a:lnTo>
                  <a:lnTo>
                    <a:pt x="430" y="223"/>
                  </a:lnTo>
                  <a:lnTo>
                    <a:pt x="428" y="220"/>
                  </a:lnTo>
                  <a:lnTo>
                    <a:pt x="428" y="223"/>
                  </a:lnTo>
                  <a:lnTo>
                    <a:pt x="426" y="225"/>
                  </a:lnTo>
                  <a:lnTo>
                    <a:pt x="426" y="230"/>
                  </a:lnTo>
                  <a:lnTo>
                    <a:pt x="426" y="235"/>
                  </a:lnTo>
                  <a:lnTo>
                    <a:pt x="428" y="242"/>
                  </a:lnTo>
                  <a:lnTo>
                    <a:pt x="428" y="253"/>
                  </a:lnTo>
                  <a:lnTo>
                    <a:pt x="428" y="258"/>
                  </a:lnTo>
                  <a:lnTo>
                    <a:pt x="428" y="261"/>
                  </a:lnTo>
                  <a:lnTo>
                    <a:pt x="423" y="265"/>
                  </a:lnTo>
                  <a:lnTo>
                    <a:pt x="421" y="268"/>
                  </a:lnTo>
                  <a:lnTo>
                    <a:pt x="419" y="268"/>
                  </a:lnTo>
                  <a:lnTo>
                    <a:pt x="414" y="270"/>
                  </a:lnTo>
                  <a:lnTo>
                    <a:pt x="412" y="270"/>
                  </a:lnTo>
                  <a:lnTo>
                    <a:pt x="412" y="270"/>
                  </a:lnTo>
                  <a:lnTo>
                    <a:pt x="409" y="268"/>
                  </a:lnTo>
                  <a:lnTo>
                    <a:pt x="409" y="270"/>
                  </a:lnTo>
                  <a:lnTo>
                    <a:pt x="409" y="270"/>
                  </a:lnTo>
                  <a:lnTo>
                    <a:pt x="412" y="272"/>
                  </a:lnTo>
                  <a:lnTo>
                    <a:pt x="412" y="275"/>
                  </a:lnTo>
                  <a:lnTo>
                    <a:pt x="412" y="275"/>
                  </a:lnTo>
                  <a:lnTo>
                    <a:pt x="412" y="277"/>
                  </a:lnTo>
                  <a:lnTo>
                    <a:pt x="412" y="279"/>
                  </a:lnTo>
                  <a:lnTo>
                    <a:pt x="409" y="279"/>
                  </a:lnTo>
                  <a:lnTo>
                    <a:pt x="409" y="282"/>
                  </a:lnTo>
                  <a:lnTo>
                    <a:pt x="409" y="282"/>
                  </a:lnTo>
                  <a:lnTo>
                    <a:pt x="407" y="279"/>
                  </a:lnTo>
                  <a:lnTo>
                    <a:pt x="404" y="279"/>
                  </a:lnTo>
                  <a:lnTo>
                    <a:pt x="404" y="279"/>
                  </a:lnTo>
                  <a:lnTo>
                    <a:pt x="404" y="282"/>
                  </a:lnTo>
                  <a:lnTo>
                    <a:pt x="402" y="291"/>
                  </a:lnTo>
                  <a:lnTo>
                    <a:pt x="400" y="291"/>
                  </a:lnTo>
                  <a:lnTo>
                    <a:pt x="400" y="294"/>
                  </a:lnTo>
                  <a:lnTo>
                    <a:pt x="393" y="296"/>
                  </a:lnTo>
                  <a:lnTo>
                    <a:pt x="393" y="298"/>
                  </a:lnTo>
                  <a:lnTo>
                    <a:pt x="393" y="301"/>
                  </a:lnTo>
                  <a:lnTo>
                    <a:pt x="400" y="303"/>
                  </a:lnTo>
                  <a:lnTo>
                    <a:pt x="402" y="308"/>
                  </a:lnTo>
                  <a:lnTo>
                    <a:pt x="400" y="310"/>
                  </a:lnTo>
                  <a:lnTo>
                    <a:pt x="397" y="313"/>
                  </a:lnTo>
                  <a:lnTo>
                    <a:pt x="397" y="313"/>
                  </a:lnTo>
                  <a:lnTo>
                    <a:pt x="395" y="313"/>
                  </a:lnTo>
                  <a:lnTo>
                    <a:pt x="393" y="313"/>
                  </a:lnTo>
                  <a:lnTo>
                    <a:pt x="386" y="317"/>
                  </a:lnTo>
                  <a:lnTo>
                    <a:pt x="381" y="320"/>
                  </a:lnTo>
                  <a:lnTo>
                    <a:pt x="381" y="320"/>
                  </a:lnTo>
                  <a:lnTo>
                    <a:pt x="381" y="322"/>
                  </a:lnTo>
                  <a:lnTo>
                    <a:pt x="381" y="322"/>
                  </a:lnTo>
                  <a:lnTo>
                    <a:pt x="383" y="322"/>
                  </a:lnTo>
                  <a:lnTo>
                    <a:pt x="386" y="324"/>
                  </a:lnTo>
                  <a:lnTo>
                    <a:pt x="386" y="327"/>
                  </a:lnTo>
                  <a:lnTo>
                    <a:pt x="386" y="329"/>
                  </a:lnTo>
                  <a:lnTo>
                    <a:pt x="383" y="332"/>
                  </a:lnTo>
                  <a:lnTo>
                    <a:pt x="386" y="336"/>
                  </a:lnTo>
                  <a:lnTo>
                    <a:pt x="386" y="339"/>
                  </a:lnTo>
                  <a:lnTo>
                    <a:pt x="386" y="341"/>
                  </a:lnTo>
                  <a:lnTo>
                    <a:pt x="386" y="343"/>
                  </a:lnTo>
                  <a:lnTo>
                    <a:pt x="386" y="343"/>
                  </a:lnTo>
                  <a:lnTo>
                    <a:pt x="381" y="346"/>
                  </a:lnTo>
                  <a:lnTo>
                    <a:pt x="381" y="346"/>
                  </a:lnTo>
                  <a:lnTo>
                    <a:pt x="381" y="346"/>
                  </a:lnTo>
                  <a:lnTo>
                    <a:pt x="378" y="348"/>
                  </a:lnTo>
                  <a:lnTo>
                    <a:pt x="376" y="348"/>
                  </a:lnTo>
                  <a:lnTo>
                    <a:pt x="376" y="350"/>
                  </a:lnTo>
                  <a:lnTo>
                    <a:pt x="374" y="355"/>
                  </a:lnTo>
                  <a:lnTo>
                    <a:pt x="371" y="358"/>
                  </a:lnTo>
                  <a:lnTo>
                    <a:pt x="369" y="358"/>
                  </a:lnTo>
                  <a:lnTo>
                    <a:pt x="369" y="360"/>
                  </a:lnTo>
                  <a:lnTo>
                    <a:pt x="371" y="362"/>
                  </a:lnTo>
                  <a:lnTo>
                    <a:pt x="376" y="362"/>
                  </a:lnTo>
                  <a:lnTo>
                    <a:pt x="378" y="365"/>
                  </a:lnTo>
                  <a:lnTo>
                    <a:pt x="378" y="367"/>
                  </a:lnTo>
                  <a:lnTo>
                    <a:pt x="378" y="369"/>
                  </a:lnTo>
                  <a:lnTo>
                    <a:pt x="376" y="372"/>
                  </a:lnTo>
                  <a:lnTo>
                    <a:pt x="374" y="372"/>
                  </a:lnTo>
                  <a:lnTo>
                    <a:pt x="371" y="372"/>
                  </a:lnTo>
                  <a:lnTo>
                    <a:pt x="369" y="374"/>
                  </a:lnTo>
                  <a:lnTo>
                    <a:pt x="369" y="377"/>
                  </a:lnTo>
                  <a:lnTo>
                    <a:pt x="371" y="377"/>
                  </a:lnTo>
                  <a:lnTo>
                    <a:pt x="374" y="379"/>
                  </a:lnTo>
                  <a:lnTo>
                    <a:pt x="376" y="379"/>
                  </a:lnTo>
                  <a:lnTo>
                    <a:pt x="378" y="381"/>
                  </a:lnTo>
                  <a:lnTo>
                    <a:pt x="381" y="384"/>
                  </a:lnTo>
                  <a:lnTo>
                    <a:pt x="381" y="386"/>
                  </a:lnTo>
                  <a:lnTo>
                    <a:pt x="383" y="388"/>
                  </a:lnTo>
                  <a:lnTo>
                    <a:pt x="383" y="393"/>
                  </a:lnTo>
                  <a:lnTo>
                    <a:pt x="381" y="395"/>
                  </a:lnTo>
                  <a:lnTo>
                    <a:pt x="378" y="400"/>
                  </a:lnTo>
                  <a:lnTo>
                    <a:pt x="378" y="403"/>
                  </a:lnTo>
                  <a:lnTo>
                    <a:pt x="378" y="405"/>
                  </a:lnTo>
                  <a:lnTo>
                    <a:pt x="381" y="405"/>
                  </a:lnTo>
                  <a:lnTo>
                    <a:pt x="383" y="407"/>
                  </a:lnTo>
                  <a:lnTo>
                    <a:pt x="386" y="407"/>
                  </a:lnTo>
                  <a:lnTo>
                    <a:pt x="386" y="410"/>
                  </a:lnTo>
                  <a:lnTo>
                    <a:pt x="386" y="417"/>
                  </a:lnTo>
                  <a:lnTo>
                    <a:pt x="388" y="419"/>
                  </a:lnTo>
                  <a:lnTo>
                    <a:pt x="388" y="422"/>
                  </a:lnTo>
                  <a:lnTo>
                    <a:pt x="388" y="424"/>
                  </a:lnTo>
                  <a:lnTo>
                    <a:pt x="386" y="426"/>
                  </a:lnTo>
                  <a:lnTo>
                    <a:pt x="383" y="426"/>
                  </a:lnTo>
                  <a:lnTo>
                    <a:pt x="383" y="426"/>
                  </a:lnTo>
                  <a:lnTo>
                    <a:pt x="381" y="429"/>
                  </a:lnTo>
                  <a:lnTo>
                    <a:pt x="383" y="440"/>
                  </a:lnTo>
                  <a:lnTo>
                    <a:pt x="381" y="443"/>
                  </a:lnTo>
                  <a:lnTo>
                    <a:pt x="362" y="443"/>
                  </a:lnTo>
                  <a:lnTo>
                    <a:pt x="343" y="445"/>
                  </a:lnTo>
                  <a:lnTo>
                    <a:pt x="324" y="445"/>
                  </a:lnTo>
                  <a:lnTo>
                    <a:pt x="305" y="448"/>
                  </a:lnTo>
                  <a:lnTo>
                    <a:pt x="289" y="450"/>
                  </a:lnTo>
                  <a:lnTo>
                    <a:pt x="270" y="450"/>
                  </a:lnTo>
                  <a:lnTo>
                    <a:pt x="251" y="452"/>
                  </a:lnTo>
                  <a:lnTo>
                    <a:pt x="232" y="452"/>
                  </a:lnTo>
                  <a:lnTo>
                    <a:pt x="213" y="455"/>
                  </a:lnTo>
                  <a:lnTo>
                    <a:pt x="194" y="455"/>
                  </a:lnTo>
                  <a:lnTo>
                    <a:pt x="175" y="457"/>
                  </a:lnTo>
                  <a:lnTo>
                    <a:pt x="156" y="457"/>
                  </a:lnTo>
                  <a:lnTo>
                    <a:pt x="137" y="459"/>
                  </a:lnTo>
                  <a:lnTo>
                    <a:pt x="118" y="459"/>
                  </a:lnTo>
                  <a:lnTo>
                    <a:pt x="102" y="462"/>
                  </a:lnTo>
                  <a:lnTo>
                    <a:pt x="83" y="462"/>
                  </a:lnTo>
                  <a:lnTo>
                    <a:pt x="80" y="448"/>
                  </a:lnTo>
                  <a:lnTo>
                    <a:pt x="80" y="433"/>
                  </a:lnTo>
                  <a:lnTo>
                    <a:pt x="78" y="417"/>
                  </a:lnTo>
                  <a:lnTo>
                    <a:pt x="78" y="403"/>
                  </a:lnTo>
                  <a:lnTo>
                    <a:pt x="78" y="395"/>
                  </a:lnTo>
                  <a:lnTo>
                    <a:pt x="78" y="395"/>
                  </a:lnTo>
                  <a:lnTo>
                    <a:pt x="76" y="393"/>
                  </a:lnTo>
                  <a:lnTo>
                    <a:pt x="76" y="393"/>
                  </a:lnTo>
                  <a:lnTo>
                    <a:pt x="71" y="391"/>
                  </a:lnTo>
                  <a:lnTo>
                    <a:pt x="71" y="393"/>
                  </a:lnTo>
                  <a:lnTo>
                    <a:pt x="69" y="393"/>
                  </a:lnTo>
                  <a:lnTo>
                    <a:pt x="66" y="393"/>
                  </a:lnTo>
                  <a:lnTo>
                    <a:pt x="61" y="391"/>
                  </a:lnTo>
                  <a:lnTo>
                    <a:pt x="61" y="391"/>
                  </a:lnTo>
                  <a:lnTo>
                    <a:pt x="59" y="393"/>
                  </a:lnTo>
                  <a:lnTo>
                    <a:pt x="59" y="393"/>
                  </a:lnTo>
                  <a:lnTo>
                    <a:pt x="52" y="391"/>
                  </a:lnTo>
                  <a:lnTo>
                    <a:pt x="52" y="391"/>
                  </a:lnTo>
                  <a:lnTo>
                    <a:pt x="50" y="393"/>
                  </a:lnTo>
                  <a:lnTo>
                    <a:pt x="50" y="395"/>
                  </a:lnTo>
                  <a:lnTo>
                    <a:pt x="50" y="395"/>
                  </a:lnTo>
                  <a:lnTo>
                    <a:pt x="47" y="395"/>
                  </a:lnTo>
                  <a:lnTo>
                    <a:pt x="45" y="395"/>
                  </a:lnTo>
                  <a:lnTo>
                    <a:pt x="43" y="395"/>
                  </a:lnTo>
                  <a:lnTo>
                    <a:pt x="43" y="393"/>
                  </a:lnTo>
                  <a:lnTo>
                    <a:pt x="43" y="393"/>
                  </a:lnTo>
                  <a:lnTo>
                    <a:pt x="43" y="393"/>
                  </a:lnTo>
                  <a:lnTo>
                    <a:pt x="40" y="393"/>
                  </a:lnTo>
                  <a:lnTo>
                    <a:pt x="38" y="391"/>
                  </a:lnTo>
                  <a:lnTo>
                    <a:pt x="35" y="391"/>
                  </a:lnTo>
                  <a:lnTo>
                    <a:pt x="35" y="388"/>
                  </a:lnTo>
                  <a:lnTo>
                    <a:pt x="33" y="386"/>
                  </a:lnTo>
                  <a:lnTo>
                    <a:pt x="31" y="386"/>
                  </a:lnTo>
                  <a:lnTo>
                    <a:pt x="31" y="358"/>
                  </a:lnTo>
                  <a:lnTo>
                    <a:pt x="31" y="332"/>
                  </a:lnTo>
                  <a:lnTo>
                    <a:pt x="28" y="303"/>
                  </a:lnTo>
                  <a:lnTo>
                    <a:pt x="28" y="277"/>
                  </a:lnTo>
                  <a:lnTo>
                    <a:pt x="28" y="249"/>
                  </a:lnTo>
                  <a:lnTo>
                    <a:pt x="26" y="223"/>
                  </a:lnTo>
                  <a:lnTo>
                    <a:pt x="26" y="197"/>
                  </a:lnTo>
                  <a:lnTo>
                    <a:pt x="26" y="168"/>
                  </a:lnTo>
                  <a:lnTo>
                    <a:pt x="21" y="152"/>
                  </a:lnTo>
                  <a:lnTo>
                    <a:pt x="19" y="135"/>
                  </a:lnTo>
                  <a:lnTo>
                    <a:pt x="17" y="116"/>
                  </a:lnTo>
                  <a:lnTo>
                    <a:pt x="14" y="100"/>
                  </a:lnTo>
                  <a:lnTo>
                    <a:pt x="9" y="83"/>
                  </a:lnTo>
                  <a:lnTo>
                    <a:pt x="7" y="66"/>
                  </a:lnTo>
                  <a:lnTo>
                    <a:pt x="5" y="48"/>
                  </a:lnTo>
                  <a:lnTo>
                    <a:pt x="0" y="31"/>
                  </a:lnTo>
                  <a:lnTo>
                    <a:pt x="28" y="29"/>
                  </a:lnTo>
                  <a:lnTo>
                    <a:pt x="57" y="29"/>
                  </a:lnTo>
                  <a:lnTo>
                    <a:pt x="83" y="26"/>
                  </a:lnTo>
                  <a:lnTo>
                    <a:pt x="111" y="26"/>
                  </a:lnTo>
                  <a:lnTo>
                    <a:pt x="140" y="24"/>
                  </a:lnTo>
                  <a:lnTo>
                    <a:pt x="166" y="22"/>
                  </a:lnTo>
                  <a:lnTo>
                    <a:pt x="194" y="19"/>
                  </a:lnTo>
                  <a:lnTo>
                    <a:pt x="222" y="19"/>
                  </a:lnTo>
                  <a:lnTo>
                    <a:pt x="248" y="17"/>
                  </a:lnTo>
                  <a:lnTo>
                    <a:pt x="277" y="14"/>
                  </a:lnTo>
                  <a:lnTo>
                    <a:pt x="303" y="12"/>
                  </a:lnTo>
                  <a:lnTo>
                    <a:pt x="331" y="10"/>
                  </a:lnTo>
                  <a:lnTo>
                    <a:pt x="360" y="7"/>
                  </a:lnTo>
                  <a:lnTo>
                    <a:pt x="386" y="5"/>
                  </a:lnTo>
                  <a:lnTo>
                    <a:pt x="414" y="3"/>
                  </a:lnTo>
                  <a:lnTo>
                    <a:pt x="442" y="0"/>
                  </a:lnTo>
                  <a:lnTo>
                    <a:pt x="449" y="0"/>
                  </a:lnTo>
                  <a:lnTo>
                    <a:pt x="449" y="0"/>
                  </a:lnTo>
                  <a:lnTo>
                    <a:pt x="449" y="0"/>
                  </a:lnTo>
                  <a:lnTo>
                    <a:pt x="449" y="3"/>
                  </a:lnTo>
                  <a:lnTo>
                    <a:pt x="449" y="5"/>
                  </a:lnTo>
                  <a:lnTo>
                    <a:pt x="452" y="5"/>
                  </a:lnTo>
                  <a:lnTo>
                    <a:pt x="452" y="5"/>
                  </a:lnTo>
                  <a:lnTo>
                    <a:pt x="452" y="5"/>
                  </a:lnTo>
                  <a:lnTo>
                    <a:pt x="452" y="5"/>
                  </a:lnTo>
                  <a:lnTo>
                    <a:pt x="452" y="7"/>
                  </a:lnTo>
                  <a:lnTo>
                    <a:pt x="452" y="7"/>
                  </a:lnTo>
                  <a:lnTo>
                    <a:pt x="452" y="10"/>
                  </a:lnTo>
                  <a:lnTo>
                    <a:pt x="454" y="10"/>
                  </a:lnTo>
                  <a:lnTo>
                    <a:pt x="454" y="10"/>
                  </a:lnTo>
                  <a:lnTo>
                    <a:pt x="454" y="10"/>
                  </a:lnTo>
                  <a:lnTo>
                    <a:pt x="454" y="12"/>
                  </a:lnTo>
                  <a:lnTo>
                    <a:pt x="456" y="12"/>
                  </a:lnTo>
                  <a:lnTo>
                    <a:pt x="459" y="12"/>
                  </a:lnTo>
                  <a:lnTo>
                    <a:pt x="459" y="14"/>
                  </a:lnTo>
                  <a:lnTo>
                    <a:pt x="459" y="14"/>
                  </a:lnTo>
                  <a:lnTo>
                    <a:pt x="459" y="14"/>
                  </a:lnTo>
                  <a:lnTo>
                    <a:pt x="459" y="14"/>
                  </a:lnTo>
                  <a:lnTo>
                    <a:pt x="459" y="17"/>
                  </a:lnTo>
                  <a:lnTo>
                    <a:pt x="459" y="17"/>
                  </a:lnTo>
                  <a:lnTo>
                    <a:pt x="459" y="17"/>
                  </a:lnTo>
                  <a:lnTo>
                    <a:pt x="459" y="19"/>
                  </a:lnTo>
                  <a:lnTo>
                    <a:pt x="459" y="22"/>
                  </a:lnTo>
                  <a:lnTo>
                    <a:pt x="461" y="24"/>
                  </a:lnTo>
                  <a:lnTo>
                    <a:pt x="461" y="26"/>
                  </a:lnTo>
                  <a:lnTo>
                    <a:pt x="461" y="26"/>
                  </a:lnTo>
                  <a:lnTo>
                    <a:pt x="459" y="26"/>
                  </a:lnTo>
                  <a:lnTo>
                    <a:pt x="459" y="26"/>
                  </a:lnTo>
                  <a:lnTo>
                    <a:pt x="459" y="29"/>
                  </a:lnTo>
                  <a:lnTo>
                    <a:pt x="459" y="29"/>
                  </a:lnTo>
                  <a:lnTo>
                    <a:pt x="459" y="29"/>
                  </a:lnTo>
                  <a:lnTo>
                    <a:pt x="459" y="29"/>
                  </a:lnTo>
                  <a:lnTo>
                    <a:pt x="456" y="29"/>
                  </a:lnTo>
                  <a:lnTo>
                    <a:pt x="454" y="31"/>
                  </a:lnTo>
                  <a:lnTo>
                    <a:pt x="454" y="31"/>
                  </a:lnTo>
                  <a:lnTo>
                    <a:pt x="454" y="31"/>
                  </a:lnTo>
                  <a:lnTo>
                    <a:pt x="454" y="33"/>
                  </a:lnTo>
                  <a:lnTo>
                    <a:pt x="454" y="33"/>
                  </a:lnTo>
                  <a:lnTo>
                    <a:pt x="454" y="36"/>
                  </a:lnTo>
                  <a:lnTo>
                    <a:pt x="454" y="36"/>
                  </a:lnTo>
                  <a:lnTo>
                    <a:pt x="454" y="36"/>
                  </a:lnTo>
                  <a:lnTo>
                    <a:pt x="449" y="38"/>
                  </a:lnTo>
                  <a:lnTo>
                    <a:pt x="449" y="38"/>
                  </a:lnTo>
                  <a:lnTo>
                    <a:pt x="447" y="40"/>
                  </a:lnTo>
                  <a:lnTo>
                    <a:pt x="447" y="40"/>
                  </a:lnTo>
                  <a:lnTo>
                    <a:pt x="445" y="40"/>
                  </a:lnTo>
                  <a:lnTo>
                    <a:pt x="445" y="40"/>
                  </a:lnTo>
                  <a:lnTo>
                    <a:pt x="445" y="40"/>
                  </a:lnTo>
                  <a:lnTo>
                    <a:pt x="445" y="43"/>
                  </a:lnTo>
                  <a:lnTo>
                    <a:pt x="445" y="43"/>
                  </a:lnTo>
                  <a:lnTo>
                    <a:pt x="445" y="45"/>
                  </a:lnTo>
                  <a:lnTo>
                    <a:pt x="445" y="45"/>
                  </a:lnTo>
                  <a:lnTo>
                    <a:pt x="445" y="45"/>
                  </a:lnTo>
                  <a:lnTo>
                    <a:pt x="445" y="45"/>
                  </a:lnTo>
                  <a:lnTo>
                    <a:pt x="445" y="48"/>
                  </a:lnTo>
                  <a:lnTo>
                    <a:pt x="442" y="48"/>
                  </a:lnTo>
                  <a:lnTo>
                    <a:pt x="442" y="48"/>
                  </a:lnTo>
                  <a:lnTo>
                    <a:pt x="442" y="48"/>
                  </a:lnTo>
                  <a:lnTo>
                    <a:pt x="440" y="48"/>
                  </a:lnTo>
                  <a:lnTo>
                    <a:pt x="440" y="48"/>
                  </a:lnTo>
                  <a:lnTo>
                    <a:pt x="440" y="50"/>
                  </a:lnTo>
                  <a:lnTo>
                    <a:pt x="440" y="50"/>
                  </a:lnTo>
                  <a:lnTo>
                    <a:pt x="438" y="50"/>
                  </a:lnTo>
                  <a:lnTo>
                    <a:pt x="438" y="52"/>
                  </a:lnTo>
                  <a:lnTo>
                    <a:pt x="435" y="55"/>
                  </a:lnTo>
                  <a:lnTo>
                    <a:pt x="435" y="57"/>
                  </a:lnTo>
                  <a:lnTo>
                    <a:pt x="433" y="64"/>
                  </a:lnTo>
                  <a:lnTo>
                    <a:pt x="433" y="64"/>
                  </a:lnTo>
                  <a:lnTo>
                    <a:pt x="433" y="64"/>
                  </a:lnTo>
                  <a:lnTo>
                    <a:pt x="433" y="66"/>
                  </a:lnTo>
                  <a:lnTo>
                    <a:pt x="433" y="66"/>
                  </a:lnTo>
                  <a:lnTo>
                    <a:pt x="440" y="64"/>
                  </a:lnTo>
                  <a:lnTo>
                    <a:pt x="454" y="64"/>
                  </a:lnTo>
                  <a:lnTo>
                    <a:pt x="468" y="62"/>
                  </a:lnTo>
                  <a:lnTo>
                    <a:pt x="483" y="59"/>
                  </a:lnTo>
                  <a:lnTo>
                    <a:pt x="497" y="59"/>
                  </a:lnTo>
                  <a:lnTo>
                    <a:pt x="497" y="59"/>
                  </a:lnTo>
                  <a:lnTo>
                    <a:pt x="497" y="57"/>
                  </a:lnTo>
                  <a:lnTo>
                    <a:pt x="497" y="57"/>
                  </a:lnTo>
                  <a:lnTo>
                    <a:pt x="499" y="57"/>
                  </a:lnTo>
                  <a:lnTo>
                    <a:pt x="499" y="57"/>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4" name="Freeform 54">
              <a:extLst>
                <a:ext uri="{FF2B5EF4-FFF2-40B4-BE49-F238E27FC236}">
                  <a16:creationId xmlns:a16="http://schemas.microsoft.com/office/drawing/2014/main" xmlns="" id="{433F39BD-22DC-402A-B541-74CA018E1556}"/>
                </a:ext>
              </a:extLst>
            </p:cNvPr>
            <p:cNvSpPr>
              <a:spLocks noEditPoints="1"/>
            </p:cNvSpPr>
            <p:nvPr/>
          </p:nvSpPr>
          <p:spPr bwMode="auto">
            <a:xfrm>
              <a:off x="9604163" y="4070191"/>
              <a:ext cx="387272" cy="615485"/>
            </a:xfrm>
            <a:custGeom>
              <a:avLst/>
              <a:gdLst>
                <a:gd name="T0" fmla="*/ 52 w 392"/>
                <a:gd name="T1" fmla="*/ 623 h 623"/>
                <a:gd name="T2" fmla="*/ 392 w 392"/>
                <a:gd name="T3" fmla="*/ 483 h 623"/>
                <a:gd name="T4" fmla="*/ 378 w 392"/>
                <a:gd name="T5" fmla="*/ 464 h 623"/>
                <a:gd name="T6" fmla="*/ 378 w 392"/>
                <a:gd name="T7" fmla="*/ 450 h 623"/>
                <a:gd name="T8" fmla="*/ 378 w 392"/>
                <a:gd name="T9" fmla="*/ 421 h 623"/>
                <a:gd name="T10" fmla="*/ 371 w 392"/>
                <a:gd name="T11" fmla="*/ 405 h 623"/>
                <a:gd name="T12" fmla="*/ 364 w 392"/>
                <a:gd name="T13" fmla="*/ 381 h 623"/>
                <a:gd name="T14" fmla="*/ 369 w 392"/>
                <a:gd name="T15" fmla="*/ 360 h 623"/>
                <a:gd name="T16" fmla="*/ 369 w 392"/>
                <a:gd name="T17" fmla="*/ 341 h 623"/>
                <a:gd name="T18" fmla="*/ 376 w 392"/>
                <a:gd name="T19" fmla="*/ 336 h 623"/>
                <a:gd name="T20" fmla="*/ 378 w 392"/>
                <a:gd name="T21" fmla="*/ 329 h 623"/>
                <a:gd name="T22" fmla="*/ 380 w 392"/>
                <a:gd name="T23" fmla="*/ 327 h 623"/>
                <a:gd name="T24" fmla="*/ 371 w 392"/>
                <a:gd name="T25" fmla="*/ 315 h 623"/>
                <a:gd name="T26" fmla="*/ 369 w 392"/>
                <a:gd name="T27" fmla="*/ 303 h 623"/>
                <a:gd name="T28" fmla="*/ 354 w 392"/>
                <a:gd name="T29" fmla="*/ 284 h 623"/>
                <a:gd name="T30" fmla="*/ 350 w 392"/>
                <a:gd name="T31" fmla="*/ 270 h 623"/>
                <a:gd name="T32" fmla="*/ 345 w 392"/>
                <a:gd name="T33" fmla="*/ 263 h 623"/>
                <a:gd name="T34" fmla="*/ 338 w 392"/>
                <a:gd name="T35" fmla="*/ 242 h 623"/>
                <a:gd name="T36" fmla="*/ 324 w 392"/>
                <a:gd name="T37" fmla="*/ 197 h 623"/>
                <a:gd name="T38" fmla="*/ 300 w 392"/>
                <a:gd name="T39" fmla="*/ 123 h 623"/>
                <a:gd name="T40" fmla="*/ 276 w 392"/>
                <a:gd name="T41" fmla="*/ 47 h 623"/>
                <a:gd name="T42" fmla="*/ 262 w 392"/>
                <a:gd name="T43" fmla="*/ 2 h 623"/>
                <a:gd name="T44" fmla="*/ 182 w 392"/>
                <a:gd name="T45" fmla="*/ 10 h 623"/>
                <a:gd name="T46" fmla="*/ 68 w 392"/>
                <a:gd name="T47" fmla="*/ 21 h 623"/>
                <a:gd name="T48" fmla="*/ 2 w 392"/>
                <a:gd name="T49" fmla="*/ 31 h 623"/>
                <a:gd name="T50" fmla="*/ 11 w 392"/>
                <a:gd name="T51" fmla="*/ 52 h 623"/>
                <a:gd name="T52" fmla="*/ 11 w 392"/>
                <a:gd name="T53" fmla="*/ 135 h 623"/>
                <a:gd name="T54" fmla="*/ 11 w 392"/>
                <a:gd name="T55" fmla="*/ 270 h 623"/>
                <a:gd name="T56" fmla="*/ 11 w 392"/>
                <a:gd name="T57" fmla="*/ 374 h 623"/>
                <a:gd name="T58" fmla="*/ 11 w 392"/>
                <a:gd name="T59" fmla="*/ 421 h 623"/>
                <a:gd name="T60" fmla="*/ 26 w 392"/>
                <a:gd name="T61" fmla="*/ 514 h 623"/>
                <a:gd name="T62" fmla="*/ 40 w 392"/>
                <a:gd name="T63" fmla="*/ 606 h 623"/>
                <a:gd name="T64" fmla="*/ 49 w 392"/>
                <a:gd name="T65" fmla="*/ 604 h 623"/>
                <a:gd name="T66" fmla="*/ 61 w 392"/>
                <a:gd name="T67" fmla="*/ 608 h 623"/>
                <a:gd name="T68" fmla="*/ 68 w 392"/>
                <a:gd name="T69" fmla="*/ 611 h 623"/>
                <a:gd name="T70" fmla="*/ 71 w 392"/>
                <a:gd name="T71" fmla="*/ 585 h 623"/>
                <a:gd name="T72" fmla="*/ 73 w 392"/>
                <a:gd name="T73" fmla="*/ 575 h 623"/>
                <a:gd name="T74" fmla="*/ 73 w 392"/>
                <a:gd name="T75" fmla="*/ 563 h 623"/>
                <a:gd name="T76" fmla="*/ 78 w 392"/>
                <a:gd name="T77" fmla="*/ 561 h 623"/>
                <a:gd name="T78" fmla="*/ 85 w 392"/>
                <a:gd name="T79" fmla="*/ 566 h 623"/>
                <a:gd name="T80" fmla="*/ 87 w 392"/>
                <a:gd name="T81" fmla="*/ 589 h 623"/>
                <a:gd name="T82" fmla="*/ 92 w 392"/>
                <a:gd name="T83" fmla="*/ 597 h 623"/>
                <a:gd name="T84" fmla="*/ 99 w 392"/>
                <a:gd name="T85" fmla="*/ 599 h 623"/>
                <a:gd name="T86" fmla="*/ 101 w 392"/>
                <a:gd name="T87" fmla="*/ 601 h 623"/>
                <a:gd name="T88" fmla="*/ 97 w 392"/>
                <a:gd name="T89" fmla="*/ 618 h 623"/>
                <a:gd name="T90" fmla="*/ 82 w 392"/>
                <a:gd name="T91" fmla="*/ 620 h 623"/>
                <a:gd name="T92" fmla="*/ 130 w 392"/>
                <a:gd name="T93" fmla="*/ 606 h 623"/>
                <a:gd name="T94" fmla="*/ 125 w 392"/>
                <a:gd name="T95" fmla="*/ 601 h 623"/>
                <a:gd name="T96" fmla="*/ 130 w 392"/>
                <a:gd name="T97" fmla="*/ 604 h 623"/>
                <a:gd name="T98" fmla="*/ 139 w 392"/>
                <a:gd name="T99" fmla="*/ 597 h 623"/>
                <a:gd name="T100" fmla="*/ 144 w 392"/>
                <a:gd name="T101" fmla="*/ 585 h 623"/>
                <a:gd name="T102" fmla="*/ 139 w 392"/>
                <a:gd name="T103" fmla="*/ 575 h 623"/>
                <a:gd name="T104" fmla="*/ 142 w 392"/>
                <a:gd name="T105" fmla="*/ 559 h 623"/>
                <a:gd name="T106" fmla="*/ 125 w 392"/>
                <a:gd name="T107" fmla="*/ 547 h 623"/>
                <a:gd name="T108" fmla="*/ 116 w 392"/>
                <a:gd name="T109" fmla="*/ 535 h 623"/>
                <a:gd name="T110" fmla="*/ 139 w 392"/>
                <a:gd name="T111" fmla="*/ 518 h 623"/>
                <a:gd name="T112" fmla="*/ 257 w 392"/>
                <a:gd name="T113" fmla="*/ 504 h 623"/>
                <a:gd name="T114" fmla="*/ 376 w 392"/>
                <a:gd name="T115" fmla="*/ 48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623">
                  <a:moveTo>
                    <a:pt x="73" y="615"/>
                  </a:moveTo>
                  <a:lnTo>
                    <a:pt x="71" y="618"/>
                  </a:lnTo>
                  <a:lnTo>
                    <a:pt x="71" y="618"/>
                  </a:lnTo>
                  <a:lnTo>
                    <a:pt x="71" y="618"/>
                  </a:lnTo>
                  <a:lnTo>
                    <a:pt x="68" y="618"/>
                  </a:lnTo>
                  <a:lnTo>
                    <a:pt x="61" y="620"/>
                  </a:lnTo>
                  <a:lnTo>
                    <a:pt x="52" y="623"/>
                  </a:lnTo>
                  <a:lnTo>
                    <a:pt x="52" y="623"/>
                  </a:lnTo>
                  <a:lnTo>
                    <a:pt x="75" y="620"/>
                  </a:lnTo>
                  <a:lnTo>
                    <a:pt x="75" y="620"/>
                  </a:lnTo>
                  <a:lnTo>
                    <a:pt x="78" y="618"/>
                  </a:lnTo>
                  <a:lnTo>
                    <a:pt x="78" y="618"/>
                  </a:lnTo>
                  <a:lnTo>
                    <a:pt x="73" y="615"/>
                  </a:lnTo>
                  <a:close/>
                  <a:moveTo>
                    <a:pt x="392" y="483"/>
                  </a:moveTo>
                  <a:lnTo>
                    <a:pt x="392" y="481"/>
                  </a:lnTo>
                  <a:lnTo>
                    <a:pt x="390" y="476"/>
                  </a:lnTo>
                  <a:lnTo>
                    <a:pt x="385" y="471"/>
                  </a:lnTo>
                  <a:lnTo>
                    <a:pt x="383" y="466"/>
                  </a:lnTo>
                  <a:lnTo>
                    <a:pt x="380" y="466"/>
                  </a:lnTo>
                  <a:lnTo>
                    <a:pt x="378" y="464"/>
                  </a:lnTo>
                  <a:lnTo>
                    <a:pt x="378" y="464"/>
                  </a:lnTo>
                  <a:lnTo>
                    <a:pt x="378" y="459"/>
                  </a:lnTo>
                  <a:lnTo>
                    <a:pt x="378" y="457"/>
                  </a:lnTo>
                  <a:lnTo>
                    <a:pt x="376" y="455"/>
                  </a:lnTo>
                  <a:lnTo>
                    <a:pt x="376" y="455"/>
                  </a:lnTo>
                  <a:lnTo>
                    <a:pt x="376" y="452"/>
                  </a:lnTo>
                  <a:lnTo>
                    <a:pt x="378" y="450"/>
                  </a:lnTo>
                  <a:lnTo>
                    <a:pt x="378" y="450"/>
                  </a:lnTo>
                  <a:lnTo>
                    <a:pt x="378" y="440"/>
                  </a:lnTo>
                  <a:lnTo>
                    <a:pt x="378" y="436"/>
                  </a:lnTo>
                  <a:lnTo>
                    <a:pt x="378" y="431"/>
                  </a:lnTo>
                  <a:lnTo>
                    <a:pt x="378" y="429"/>
                  </a:lnTo>
                  <a:lnTo>
                    <a:pt x="378" y="426"/>
                  </a:lnTo>
                  <a:lnTo>
                    <a:pt x="378" y="424"/>
                  </a:lnTo>
                  <a:lnTo>
                    <a:pt x="378" y="421"/>
                  </a:lnTo>
                  <a:lnTo>
                    <a:pt x="378" y="419"/>
                  </a:lnTo>
                  <a:lnTo>
                    <a:pt x="378" y="417"/>
                  </a:lnTo>
                  <a:lnTo>
                    <a:pt x="376" y="417"/>
                  </a:lnTo>
                  <a:lnTo>
                    <a:pt x="376" y="412"/>
                  </a:lnTo>
                  <a:lnTo>
                    <a:pt x="376" y="410"/>
                  </a:lnTo>
                  <a:lnTo>
                    <a:pt x="376" y="410"/>
                  </a:lnTo>
                  <a:lnTo>
                    <a:pt x="371" y="405"/>
                  </a:lnTo>
                  <a:lnTo>
                    <a:pt x="369" y="402"/>
                  </a:lnTo>
                  <a:lnTo>
                    <a:pt x="364" y="388"/>
                  </a:lnTo>
                  <a:lnTo>
                    <a:pt x="364" y="386"/>
                  </a:lnTo>
                  <a:lnTo>
                    <a:pt x="364" y="384"/>
                  </a:lnTo>
                  <a:lnTo>
                    <a:pt x="364" y="384"/>
                  </a:lnTo>
                  <a:lnTo>
                    <a:pt x="364" y="381"/>
                  </a:lnTo>
                  <a:lnTo>
                    <a:pt x="364" y="381"/>
                  </a:lnTo>
                  <a:lnTo>
                    <a:pt x="364" y="376"/>
                  </a:lnTo>
                  <a:lnTo>
                    <a:pt x="366" y="372"/>
                  </a:lnTo>
                  <a:lnTo>
                    <a:pt x="369" y="367"/>
                  </a:lnTo>
                  <a:lnTo>
                    <a:pt x="369" y="365"/>
                  </a:lnTo>
                  <a:lnTo>
                    <a:pt x="369" y="362"/>
                  </a:lnTo>
                  <a:lnTo>
                    <a:pt x="369" y="362"/>
                  </a:lnTo>
                  <a:lnTo>
                    <a:pt x="369" y="360"/>
                  </a:lnTo>
                  <a:lnTo>
                    <a:pt x="369" y="358"/>
                  </a:lnTo>
                  <a:lnTo>
                    <a:pt x="369" y="355"/>
                  </a:lnTo>
                  <a:lnTo>
                    <a:pt x="369" y="353"/>
                  </a:lnTo>
                  <a:lnTo>
                    <a:pt x="369" y="350"/>
                  </a:lnTo>
                  <a:lnTo>
                    <a:pt x="369" y="348"/>
                  </a:lnTo>
                  <a:lnTo>
                    <a:pt x="369" y="346"/>
                  </a:lnTo>
                  <a:lnTo>
                    <a:pt x="369" y="341"/>
                  </a:lnTo>
                  <a:lnTo>
                    <a:pt x="371" y="341"/>
                  </a:lnTo>
                  <a:lnTo>
                    <a:pt x="371" y="341"/>
                  </a:lnTo>
                  <a:lnTo>
                    <a:pt x="371" y="339"/>
                  </a:lnTo>
                  <a:lnTo>
                    <a:pt x="373" y="339"/>
                  </a:lnTo>
                  <a:lnTo>
                    <a:pt x="376" y="339"/>
                  </a:lnTo>
                  <a:lnTo>
                    <a:pt x="376" y="336"/>
                  </a:lnTo>
                  <a:lnTo>
                    <a:pt x="376" y="336"/>
                  </a:lnTo>
                  <a:lnTo>
                    <a:pt x="376" y="334"/>
                  </a:lnTo>
                  <a:lnTo>
                    <a:pt x="376" y="334"/>
                  </a:lnTo>
                  <a:lnTo>
                    <a:pt x="378" y="334"/>
                  </a:lnTo>
                  <a:lnTo>
                    <a:pt x="378" y="334"/>
                  </a:lnTo>
                  <a:lnTo>
                    <a:pt x="380" y="334"/>
                  </a:lnTo>
                  <a:lnTo>
                    <a:pt x="380" y="331"/>
                  </a:lnTo>
                  <a:lnTo>
                    <a:pt x="378" y="329"/>
                  </a:lnTo>
                  <a:lnTo>
                    <a:pt x="380" y="329"/>
                  </a:lnTo>
                  <a:lnTo>
                    <a:pt x="380" y="329"/>
                  </a:lnTo>
                  <a:lnTo>
                    <a:pt x="380" y="329"/>
                  </a:lnTo>
                  <a:lnTo>
                    <a:pt x="383" y="327"/>
                  </a:lnTo>
                  <a:lnTo>
                    <a:pt x="380" y="327"/>
                  </a:lnTo>
                  <a:lnTo>
                    <a:pt x="380" y="327"/>
                  </a:lnTo>
                  <a:lnTo>
                    <a:pt x="380" y="327"/>
                  </a:lnTo>
                  <a:lnTo>
                    <a:pt x="380" y="324"/>
                  </a:lnTo>
                  <a:lnTo>
                    <a:pt x="378" y="324"/>
                  </a:lnTo>
                  <a:lnTo>
                    <a:pt x="373" y="322"/>
                  </a:lnTo>
                  <a:lnTo>
                    <a:pt x="371" y="320"/>
                  </a:lnTo>
                  <a:lnTo>
                    <a:pt x="371" y="320"/>
                  </a:lnTo>
                  <a:lnTo>
                    <a:pt x="371" y="315"/>
                  </a:lnTo>
                  <a:lnTo>
                    <a:pt x="371" y="315"/>
                  </a:lnTo>
                  <a:lnTo>
                    <a:pt x="371" y="313"/>
                  </a:lnTo>
                  <a:lnTo>
                    <a:pt x="371" y="313"/>
                  </a:lnTo>
                  <a:lnTo>
                    <a:pt x="371" y="310"/>
                  </a:lnTo>
                  <a:lnTo>
                    <a:pt x="371" y="308"/>
                  </a:lnTo>
                  <a:lnTo>
                    <a:pt x="371" y="308"/>
                  </a:lnTo>
                  <a:lnTo>
                    <a:pt x="369" y="305"/>
                  </a:lnTo>
                  <a:lnTo>
                    <a:pt x="369" y="303"/>
                  </a:lnTo>
                  <a:lnTo>
                    <a:pt x="366" y="298"/>
                  </a:lnTo>
                  <a:lnTo>
                    <a:pt x="366" y="298"/>
                  </a:lnTo>
                  <a:lnTo>
                    <a:pt x="364" y="296"/>
                  </a:lnTo>
                  <a:lnTo>
                    <a:pt x="357" y="287"/>
                  </a:lnTo>
                  <a:lnTo>
                    <a:pt x="357" y="287"/>
                  </a:lnTo>
                  <a:lnTo>
                    <a:pt x="357" y="284"/>
                  </a:lnTo>
                  <a:lnTo>
                    <a:pt x="354" y="284"/>
                  </a:lnTo>
                  <a:lnTo>
                    <a:pt x="354" y="284"/>
                  </a:lnTo>
                  <a:lnTo>
                    <a:pt x="354" y="282"/>
                  </a:lnTo>
                  <a:lnTo>
                    <a:pt x="354" y="279"/>
                  </a:lnTo>
                  <a:lnTo>
                    <a:pt x="352" y="277"/>
                  </a:lnTo>
                  <a:lnTo>
                    <a:pt x="350" y="272"/>
                  </a:lnTo>
                  <a:lnTo>
                    <a:pt x="350" y="272"/>
                  </a:lnTo>
                  <a:lnTo>
                    <a:pt x="350" y="270"/>
                  </a:lnTo>
                  <a:lnTo>
                    <a:pt x="347" y="270"/>
                  </a:lnTo>
                  <a:lnTo>
                    <a:pt x="350" y="268"/>
                  </a:lnTo>
                  <a:lnTo>
                    <a:pt x="347" y="268"/>
                  </a:lnTo>
                  <a:lnTo>
                    <a:pt x="345" y="265"/>
                  </a:lnTo>
                  <a:lnTo>
                    <a:pt x="345" y="265"/>
                  </a:lnTo>
                  <a:lnTo>
                    <a:pt x="345" y="263"/>
                  </a:lnTo>
                  <a:lnTo>
                    <a:pt x="345" y="263"/>
                  </a:lnTo>
                  <a:lnTo>
                    <a:pt x="343" y="263"/>
                  </a:lnTo>
                  <a:lnTo>
                    <a:pt x="343" y="258"/>
                  </a:lnTo>
                  <a:lnTo>
                    <a:pt x="338" y="249"/>
                  </a:lnTo>
                  <a:lnTo>
                    <a:pt x="338" y="249"/>
                  </a:lnTo>
                  <a:lnTo>
                    <a:pt x="338" y="244"/>
                  </a:lnTo>
                  <a:lnTo>
                    <a:pt x="338" y="244"/>
                  </a:lnTo>
                  <a:lnTo>
                    <a:pt x="338" y="242"/>
                  </a:lnTo>
                  <a:lnTo>
                    <a:pt x="336" y="237"/>
                  </a:lnTo>
                  <a:lnTo>
                    <a:pt x="333" y="234"/>
                  </a:lnTo>
                  <a:lnTo>
                    <a:pt x="333" y="227"/>
                  </a:lnTo>
                  <a:lnTo>
                    <a:pt x="331" y="220"/>
                  </a:lnTo>
                  <a:lnTo>
                    <a:pt x="328" y="213"/>
                  </a:lnTo>
                  <a:lnTo>
                    <a:pt x="326" y="206"/>
                  </a:lnTo>
                  <a:lnTo>
                    <a:pt x="324" y="197"/>
                  </a:lnTo>
                  <a:lnTo>
                    <a:pt x="319" y="187"/>
                  </a:lnTo>
                  <a:lnTo>
                    <a:pt x="317" y="178"/>
                  </a:lnTo>
                  <a:lnTo>
                    <a:pt x="314" y="166"/>
                  </a:lnTo>
                  <a:lnTo>
                    <a:pt x="309" y="156"/>
                  </a:lnTo>
                  <a:lnTo>
                    <a:pt x="307" y="144"/>
                  </a:lnTo>
                  <a:lnTo>
                    <a:pt x="302" y="133"/>
                  </a:lnTo>
                  <a:lnTo>
                    <a:pt x="300" y="123"/>
                  </a:lnTo>
                  <a:lnTo>
                    <a:pt x="295" y="111"/>
                  </a:lnTo>
                  <a:lnTo>
                    <a:pt x="293" y="100"/>
                  </a:lnTo>
                  <a:lnTo>
                    <a:pt x="288" y="88"/>
                  </a:lnTo>
                  <a:lnTo>
                    <a:pt x="286" y="78"/>
                  </a:lnTo>
                  <a:lnTo>
                    <a:pt x="283" y="66"/>
                  </a:lnTo>
                  <a:lnTo>
                    <a:pt x="279" y="57"/>
                  </a:lnTo>
                  <a:lnTo>
                    <a:pt x="276" y="47"/>
                  </a:lnTo>
                  <a:lnTo>
                    <a:pt x="274" y="38"/>
                  </a:lnTo>
                  <a:lnTo>
                    <a:pt x="272" y="31"/>
                  </a:lnTo>
                  <a:lnTo>
                    <a:pt x="269" y="24"/>
                  </a:lnTo>
                  <a:lnTo>
                    <a:pt x="267" y="17"/>
                  </a:lnTo>
                  <a:lnTo>
                    <a:pt x="265" y="12"/>
                  </a:lnTo>
                  <a:lnTo>
                    <a:pt x="265" y="7"/>
                  </a:lnTo>
                  <a:lnTo>
                    <a:pt x="262" y="2"/>
                  </a:lnTo>
                  <a:lnTo>
                    <a:pt x="262" y="0"/>
                  </a:lnTo>
                  <a:lnTo>
                    <a:pt x="262" y="0"/>
                  </a:lnTo>
                  <a:lnTo>
                    <a:pt x="246" y="2"/>
                  </a:lnTo>
                  <a:lnTo>
                    <a:pt x="229" y="5"/>
                  </a:lnTo>
                  <a:lnTo>
                    <a:pt x="215" y="5"/>
                  </a:lnTo>
                  <a:lnTo>
                    <a:pt x="198" y="7"/>
                  </a:lnTo>
                  <a:lnTo>
                    <a:pt x="182" y="10"/>
                  </a:lnTo>
                  <a:lnTo>
                    <a:pt x="165" y="12"/>
                  </a:lnTo>
                  <a:lnTo>
                    <a:pt x="149" y="14"/>
                  </a:lnTo>
                  <a:lnTo>
                    <a:pt x="134" y="14"/>
                  </a:lnTo>
                  <a:lnTo>
                    <a:pt x="118" y="17"/>
                  </a:lnTo>
                  <a:lnTo>
                    <a:pt x="101" y="19"/>
                  </a:lnTo>
                  <a:lnTo>
                    <a:pt x="85" y="19"/>
                  </a:lnTo>
                  <a:lnTo>
                    <a:pt x="68" y="21"/>
                  </a:lnTo>
                  <a:lnTo>
                    <a:pt x="54" y="24"/>
                  </a:lnTo>
                  <a:lnTo>
                    <a:pt x="37" y="24"/>
                  </a:lnTo>
                  <a:lnTo>
                    <a:pt x="21" y="26"/>
                  </a:lnTo>
                  <a:lnTo>
                    <a:pt x="4" y="29"/>
                  </a:lnTo>
                  <a:lnTo>
                    <a:pt x="2" y="29"/>
                  </a:lnTo>
                  <a:lnTo>
                    <a:pt x="0" y="29"/>
                  </a:lnTo>
                  <a:lnTo>
                    <a:pt x="2" y="31"/>
                  </a:lnTo>
                  <a:lnTo>
                    <a:pt x="4" y="36"/>
                  </a:lnTo>
                  <a:lnTo>
                    <a:pt x="7" y="40"/>
                  </a:lnTo>
                  <a:lnTo>
                    <a:pt x="11" y="43"/>
                  </a:lnTo>
                  <a:lnTo>
                    <a:pt x="11" y="43"/>
                  </a:lnTo>
                  <a:lnTo>
                    <a:pt x="11" y="43"/>
                  </a:lnTo>
                  <a:lnTo>
                    <a:pt x="11" y="50"/>
                  </a:lnTo>
                  <a:lnTo>
                    <a:pt x="11" y="52"/>
                  </a:lnTo>
                  <a:lnTo>
                    <a:pt x="11" y="64"/>
                  </a:lnTo>
                  <a:lnTo>
                    <a:pt x="11" y="73"/>
                  </a:lnTo>
                  <a:lnTo>
                    <a:pt x="11" y="83"/>
                  </a:lnTo>
                  <a:lnTo>
                    <a:pt x="11" y="95"/>
                  </a:lnTo>
                  <a:lnTo>
                    <a:pt x="11" y="107"/>
                  </a:lnTo>
                  <a:lnTo>
                    <a:pt x="11" y="121"/>
                  </a:lnTo>
                  <a:lnTo>
                    <a:pt x="11" y="135"/>
                  </a:lnTo>
                  <a:lnTo>
                    <a:pt x="11" y="149"/>
                  </a:lnTo>
                  <a:lnTo>
                    <a:pt x="11" y="166"/>
                  </a:lnTo>
                  <a:lnTo>
                    <a:pt x="11" y="182"/>
                  </a:lnTo>
                  <a:lnTo>
                    <a:pt x="11" y="199"/>
                  </a:lnTo>
                  <a:lnTo>
                    <a:pt x="11" y="218"/>
                  </a:lnTo>
                  <a:lnTo>
                    <a:pt x="11" y="251"/>
                  </a:lnTo>
                  <a:lnTo>
                    <a:pt x="11" y="270"/>
                  </a:lnTo>
                  <a:lnTo>
                    <a:pt x="11" y="287"/>
                  </a:lnTo>
                  <a:lnTo>
                    <a:pt x="11" y="303"/>
                  </a:lnTo>
                  <a:lnTo>
                    <a:pt x="11" y="320"/>
                  </a:lnTo>
                  <a:lnTo>
                    <a:pt x="11" y="334"/>
                  </a:lnTo>
                  <a:lnTo>
                    <a:pt x="11" y="348"/>
                  </a:lnTo>
                  <a:lnTo>
                    <a:pt x="11" y="362"/>
                  </a:lnTo>
                  <a:lnTo>
                    <a:pt x="11" y="374"/>
                  </a:lnTo>
                  <a:lnTo>
                    <a:pt x="11" y="386"/>
                  </a:lnTo>
                  <a:lnTo>
                    <a:pt x="11" y="395"/>
                  </a:lnTo>
                  <a:lnTo>
                    <a:pt x="11" y="405"/>
                  </a:lnTo>
                  <a:lnTo>
                    <a:pt x="11" y="412"/>
                  </a:lnTo>
                  <a:lnTo>
                    <a:pt x="11" y="417"/>
                  </a:lnTo>
                  <a:lnTo>
                    <a:pt x="11" y="419"/>
                  </a:lnTo>
                  <a:lnTo>
                    <a:pt x="11" y="421"/>
                  </a:lnTo>
                  <a:lnTo>
                    <a:pt x="14" y="431"/>
                  </a:lnTo>
                  <a:lnTo>
                    <a:pt x="14" y="443"/>
                  </a:lnTo>
                  <a:lnTo>
                    <a:pt x="16" y="455"/>
                  </a:lnTo>
                  <a:lnTo>
                    <a:pt x="19" y="466"/>
                  </a:lnTo>
                  <a:lnTo>
                    <a:pt x="21" y="478"/>
                  </a:lnTo>
                  <a:lnTo>
                    <a:pt x="21" y="490"/>
                  </a:lnTo>
                  <a:lnTo>
                    <a:pt x="26" y="514"/>
                  </a:lnTo>
                  <a:lnTo>
                    <a:pt x="26" y="526"/>
                  </a:lnTo>
                  <a:lnTo>
                    <a:pt x="28" y="535"/>
                  </a:lnTo>
                  <a:lnTo>
                    <a:pt x="30" y="547"/>
                  </a:lnTo>
                  <a:lnTo>
                    <a:pt x="33" y="559"/>
                  </a:lnTo>
                  <a:lnTo>
                    <a:pt x="35" y="571"/>
                  </a:lnTo>
                  <a:lnTo>
                    <a:pt x="35" y="582"/>
                  </a:lnTo>
                  <a:lnTo>
                    <a:pt x="40" y="606"/>
                  </a:lnTo>
                  <a:lnTo>
                    <a:pt x="42" y="604"/>
                  </a:lnTo>
                  <a:lnTo>
                    <a:pt x="45" y="604"/>
                  </a:lnTo>
                  <a:lnTo>
                    <a:pt x="47" y="604"/>
                  </a:lnTo>
                  <a:lnTo>
                    <a:pt x="49" y="606"/>
                  </a:lnTo>
                  <a:lnTo>
                    <a:pt x="49" y="606"/>
                  </a:lnTo>
                  <a:lnTo>
                    <a:pt x="49" y="604"/>
                  </a:lnTo>
                  <a:lnTo>
                    <a:pt x="49" y="604"/>
                  </a:lnTo>
                  <a:lnTo>
                    <a:pt x="49" y="604"/>
                  </a:lnTo>
                  <a:lnTo>
                    <a:pt x="49" y="604"/>
                  </a:lnTo>
                  <a:lnTo>
                    <a:pt x="52" y="604"/>
                  </a:lnTo>
                  <a:lnTo>
                    <a:pt x="59" y="604"/>
                  </a:lnTo>
                  <a:lnTo>
                    <a:pt x="63" y="606"/>
                  </a:lnTo>
                  <a:lnTo>
                    <a:pt x="61" y="608"/>
                  </a:lnTo>
                  <a:lnTo>
                    <a:pt x="61" y="608"/>
                  </a:lnTo>
                  <a:lnTo>
                    <a:pt x="63" y="611"/>
                  </a:lnTo>
                  <a:lnTo>
                    <a:pt x="66" y="611"/>
                  </a:lnTo>
                  <a:lnTo>
                    <a:pt x="66" y="611"/>
                  </a:lnTo>
                  <a:lnTo>
                    <a:pt x="68" y="608"/>
                  </a:lnTo>
                  <a:lnTo>
                    <a:pt x="68" y="611"/>
                  </a:lnTo>
                  <a:lnTo>
                    <a:pt x="68" y="611"/>
                  </a:lnTo>
                  <a:lnTo>
                    <a:pt x="68" y="611"/>
                  </a:lnTo>
                  <a:lnTo>
                    <a:pt x="71" y="611"/>
                  </a:lnTo>
                  <a:lnTo>
                    <a:pt x="71" y="608"/>
                  </a:lnTo>
                  <a:lnTo>
                    <a:pt x="71" y="599"/>
                  </a:lnTo>
                  <a:lnTo>
                    <a:pt x="71" y="594"/>
                  </a:lnTo>
                  <a:lnTo>
                    <a:pt x="71" y="592"/>
                  </a:lnTo>
                  <a:lnTo>
                    <a:pt x="71" y="587"/>
                  </a:lnTo>
                  <a:lnTo>
                    <a:pt x="71" y="585"/>
                  </a:lnTo>
                  <a:lnTo>
                    <a:pt x="71" y="585"/>
                  </a:lnTo>
                  <a:lnTo>
                    <a:pt x="71" y="582"/>
                  </a:lnTo>
                  <a:lnTo>
                    <a:pt x="71" y="582"/>
                  </a:lnTo>
                  <a:lnTo>
                    <a:pt x="71" y="580"/>
                  </a:lnTo>
                  <a:lnTo>
                    <a:pt x="71" y="578"/>
                  </a:lnTo>
                  <a:lnTo>
                    <a:pt x="71" y="578"/>
                  </a:lnTo>
                  <a:lnTo>
                    <a:pt x="73" y="575"/>
                  </a:lnTo>
                  <a:lnTo>
                    <a:pt x="73" y="575"/>
                  </a:lnTo>
                  <a:lnTo>
                    <a:pt x="73" y="573"/>
                  </a:lnTo>
                  <a:lnTo>
                    <a:pt x="73" y="571"/>
                  </a:lnTo>
                  <a:lnTo>
                    <a:pt x="73" y="568"/>
                  </a:lnTo>
                  <a:lnTo>
                    <a:pt x="73" y="568"/>
                  </a:lnTo>
                  <a:lnTo>
                    <a:pt x="75" y="566"/>
                  </a:lnTo>
                  <a:lnTo>
                    <a:pt x="73" y="563"/>
                  </a:lnTo>
                  <a:lnTo>
                    <a:pt x="75" y="563"/>
                  </a:lnTo>
                  <a:lnTo>
                    <a:pt x="75" y="561"/>
                  </a:lnTo>
                  <a:lnTo>
                    <a:pt x="75" y="559"/>
                  </a:lnTo>
                  <a:lnTo>
                    <a:pt x="75" y="559"/>
                  </a:lnTo>
                  <a:lnTo>
                    <a:pt x="75" y="559"/>
                  </a:lnTo>
                  <a:lnTo>
                    <a:pt x="78" y="559"/>
                  </a:lnTo>
                  <a:lnTo>
                    <a:pt x="78" y="561"/>
                  </a:lnTo>
                  <a:lnTo>
                    <a:pt x="78" y="563"/>
                  </a:lnTo>
                  <a:lnTo>
                    <a:pt x="78" y="563"/>
                  </a:lnTo>
                  <a:lnTo>
                    <a:pt x="78" y="563"/>
                  </a:lnTo>
                  <a:lnTo>
                    <a:pt x="80" y="563"/>
                  </a:lnTo>
                  <a:lnTo>
                    <a:pt x="80" y="563"/>
                  </a:lnTo>
                  <a:lnTo>
                    <a:pt x="82" y="566"/>
                  </a:lnTo>
                  <a:lnTo>
                    <a:pt x="85" y="566"/>
                  </a:lnTo>
                  <a:lnTo>
                    <a:pt x="90" y="575"/>
                  </a:lnTo>
                  <a:lnTo>
                    <a:pt x="90" y="578"/>
                  </a:lnTo>
                  <a:lnTo>
                    <a:pt x="90" y="580"/>
                  </a:lnTo>
                  <a:lnTo>
                    <a:pt x="90" y="582"/>
                  </a:lnTo>
                  <a:lnTo>
                    <a:pt x="87" y="585"/>
                  </a:lnTo>
                  <a:lnTo>
                    <a:pt x="87" y="587"/>
                  </a:lnTo>
                  <a:lnTo>
                    <a:pt x="87" y="589"/>
                  </a:lnTo>
                  <a:lnTo>
                    <a:pt x="87" y="589"/>
                  </a:lnTo>
                  <a:lnTo>
                    <a:pt x="90" y="589"/>
                  </a:lnTo>
                  <a:lnTo>
                    <a:pt x="90" y="592"/>
                  </a:lnTo>
                  <a:lnTo>
                    <a:pt x="90" y="592"/>
                  </a:lnTo>
                  <a:lnTo>
                    <a:pt x="90" y="594"/>
                  </a:lnTo>
                  <a:lnTo>
                    <a:pt x="92" y="597"/>
                  </a:lnTo>
                  <a:lnTo>
                    <a:pt x="92" y="597"/>
                  </a:lnTo>
                  <a:lnTo>
                    <a:pt x="92" y="599"/>
                  </a:lnTo>
                  <a:lnTo>
                    <a:pt x="94" y="599"/>
                  </a:lnTo>
                  <a:lnTo>
                    <a:pt x="94" y="599"/>
                  </a:lnTo>
                  <a:lnTo>
                    <a:pt x="97" y="599"/>
                  </a:lnTo>
                  <a:lnTo>
                    <a:pt x="97" y="599"/>
                  </a:lnTo>
                  <a:lnTo>
                    <a:pt x="99" y="599"/>
                  </a:lnTo>
                  <a:lnTo>
                    <a:pt x="99" y="599"/>
                  </a:lnTo>
                  <a:lnTo>
                    <a:pt x="99" y="599"/>
                  </a:lnTo>
                  <a:lnTo>
                    <a:pt x="99" y="597"/>
                  </a:lnTo>
                  <a:lnTo>
                    <a:pt x="99" y="597"/>
                  </a:lnTo>
                  <a:lnTo>
                    <a:pt x="101" y="597"/>
                  </a:lnTo>
                  <a:lnTo>
                    <a:pt x="101" y="597"/>
                  </a:lnTo>
                  <a:lnTo>
                    <a:pt x="101" y="597"/>
                  </a:lnTo>
                  <a:lnTo>
                    <a:pt x="101" y="601"/>
                  </a:lnTo>
                  <a:lnTo>
                    <a:pt x="101" y="601"/>
                  </a:lnTo>
                  <a:lnTo>
                    <a:pt x="101" y="604"/>
                  </a:lnTo>
                  <a:lnTo>
                    <a:pt x="108" y="608"/>
                  </a:lnTo>
                  <a:lnTo>
                    <a:pt x="108" y="611"/>
                  </a:lnTo>
                  <a:lnTo>
                    <a:pt x="106" y="613"/>
                  </a:lnTo>
                  <a:lnTo>
                    <a:pt x="101" y="615"/>
                  </a:lnTo>
                  <a:lnTo>
                    <a:pt x="97" y="618"/>
                  </a:lnTo>
                  <a:lnTo>
                    <a:pt x="94" y="618"/>
                  </a:lnTo>
                  <a:lnTo>
                    <a:pt x="92" y="615"/>
                  </a:lnTo>
                  <a:lnTo>
                    <a:pt x="90" y="615"/>
                  </a:lnTo>
                  <a:lnTo>
                    <a:pt x="90" y="618"/>
                  </a:lnTo>
                  <a:lnTo>
                    <a:pt x="90" y="618"/>
                  </a:lnTo>
                  <a:lnTo>
                    <a:pt x="85" y="618"/>
                  </a:lnTo>
                  <a:lnTo>
                    <a:pt x="82" y="620"/>
                  </a:lnTo>
                  <a:lnTo>
                    <a:pt x="82" y="623"/>
                  </a:lnTo>
                  <a:lnTo>
                    <a:pt x="85" y="620"/>
                  </a:lnTo>
                  <a:lnTo>
                    <a:pt x="94" y="618"/>
                  </a:lnTo>
                  <a:lnTo>
                    <a:pt x="108" y="618"/>
                  </a:lnTo>
                  <a:lnTo>
                    <a:pt x="120" y="613"/>
                  </a:lnTo>
                  <a:lnTo>
                    <a:pt x="127" y="611"/>
                  </a:lnTo>
                  <a:lnTo>
                    <a:pt x="130" y="606"/>
                  </a:lnTo>
                  <a:lnTo>
                    <a:pt x="130" y="606"/>
                  </a:lnTo>
                  <a:lnTo>
                    <a:pt x="127" y="606"/>
                  </a:lnTo>
                  <a:lnTo>
                    <a:pt x="127" y="606"/>
                  </a:lnTo>
                  <a:lnTo>
                    <a:pt x="125" y="606"/>
                  </a:lnTo>
                  <a:lnTo>
                    <a:pt x="125" y="604"/>
                  </a:lnTo>
                  <a:lnTo>
                    <a:pt x="125" y="604"/>
                  </a:lnTo>
                  <a:lnTo>
                    <a:pt x="125" y="601"/>
                  </a:lnTo>
                  <a:lnTo>
                    <a:pt x="125" y="599"/>
                  </a:lnTo>
                  <a:lnTo>
                    <a:pt x="125" y="599"/>
                  </a:lnTo>
                  <a:lnTo>
                    <a:pt x="125" y="601"/>
                  </a:lnTo>
                  <a:lnTo>
                    <a:pt x="127" y="601"/>
                  </a:lnTo>
                  <a:lnTo>
                    <a:pt x="127" y="604"/>
                  </a:lnTo>
                  <a:lnTo>
                    <a:pt x="127" y="604"/>
                  </a:lnTo>
                  <a:lnTo>
                    <a:pt x="130" y="604"/>
                  </a:lnTo>
                  <a:lnTo>
                    <a:pt x="130" y="604"/>
                  </a:lnTo>
                  <a:lnTo>
                    <a:pt x="132" y="604"/>
                  </a:lnTo>
                  <a:lnTo>
                    <a:pt x="134" y="601"/>
                  </a:lnTo>
                  <a:lnTo>
                    <a:pt x="134" y="599"/>
                  </a:lnTo>
                  <a:lnTo>
                    <a:pt x="137" y="599"/>
                  </a:lnTo>
                  <a:lnTo>
                    <a:pt x="139" y="599"/>
                  </a:lnTo>
                  <a:lnTo>
                    <a:pt x="139" y="597"/>
                  </a:lnTo>
                  <a:lnTo>
                    <a:pt x="142" y="594"/>
                  </a:lnTo>
                  <a:lnTo>
                    <a:pt x="142" y="592"/>
                  </a:lnTo>
                  <a:lnTo>
                    <a:pt x="146" y="587"/>
                  </a:lnTo>
                  <a:lnTo>
                    <a:pt x="146" y="587"/>
                  </a:lnTo>
                  <a:lnTo>
                    <a:pt x="146" y="587"/>
                  </a:lnTo>
                  <a:lnTo>
                    <a:pt x="146" y="585"/>
                  </a:lnTo>
                  <a:lnTo>
                    <a:pt x="144" y="585"/>
                  </a:lnTo>
                  <a:lnTo>
                    <a:pt x="144" y="585"/>
                  </a:lnTo>
                  <a:lnTo>
                    <a:pt x="142" y="582"/>
                  </a:lnTo>
                  <a:lnTo>
                    <a:pt x="142" y="582"/>
                  </a:lnTo>
                  <a:lnTo>
                    <a:pt x="144" y="582"/>
                  </a:lnTo>
                  <a:lnTo>
                    <a:pt x="144" y="582"/>
                  </a:lnTo>
                  <a:lnTo>
                    <a:pt x="142" y="578"/>
                  </a:lnTo>
                  <a:lnTo>
                    <a:pt x="139" y="575"/>
                  </a:lnTo>
                  <a:lnTo>
                    <a:pt x="139" y="575"/>
                  </a:lnTo>
                  <a:lnTo>
                    <a:pt x="139" y="573"/>
                  </a:lnTo>
                  <a:lnTo>
                    <a:pt x="142" y="571"/>
                  </a:lnTo>
                  <a:lnTo>
                    <a:pt x="142" y="566"/>
                  </a:lnTo>
                  <a:lnTo>
                    <a:pt x="142" y="561"/>
                  </a:lnTo>
                  <a:lnTo>
                    <a:pt x="142" y="561"/>
                  </a:lnTo>
                  <a:lnTo>
                    <a:pt x="142" y="559"/>
                  </a:lnTo>
                  <a:lnTo>
                    <a:pt x="142" y="559"/>
                  </a:lnTo>
                  <a:lnTo>
                    <a:pt x="142" y="559"/>
                  </a:lnTo>
                  <a:lnTo>
                    <a:pt x="132" y="554"/>
                  </a:lnTo>
                  <a:lnTo>
                    <a:pt x="130" y="552"/>
                  </a:lnTo>
                  <a:lnTo>
                    <a:pt x="127" y="552"/>
                  </a:lnTo>
                  <a:lnTo>
                    <a:pt x="125" y="547"/>
                  </a:lnTo>
                  <a:lnTo>
                    <a:pt x="125" y="547"/>
                  </a:lnTo>
                  <a:lnTo>
                    <a:pt x="118" y="542"/>
                  </a:lnTo>
                  <a:lnTo>
                    <a:pt x="118" y="540"/>
                  </a:lnTo>
                  <a:lnTo>
                    <a:pt x="116" y="537"/>
                  </a:lnTo>
                  <a:lnTo>
                    <a:pt x="116" y="537"/>
                  </a:lnTo>
                  <a:lnTo>
                    <a:pt x="116" y="537"/>
                  </a:lnTo>
                  <a:lnTo>
                    <a:pt x="116" y="535"/>
                  </a:lnTo>
                  <a:lnTo>
                    <a:pt x="116" y="535"/>
                  </a:lnTo>
                  <a:lnTo>
                    <a:pt x="116" y="533"/>
                  </a:lnTo>
                  <a:lnTo>
                    <a:pt x="118" y="528"/>
                  </a:lnTo>
                  <a:lnTo>
                    <a:pt x="118" y="528"/>
                  </a:lnTo>
                  <a:lnTo>
                    <a:pt x="118" y="523"/>
                  </a:lnTo>
                  <a:lnTo>
                    <a:pt x="118" y="521"/>
                  </a:lnTo>
                  <a:lnTo>
                    <a:pt x="123" y="521"/>
                  </a:lnTo>
                  <a:lnTo>
                    <a:pt x="139" y="518"/>
                  </a:lnTo>
                  <a:lnTo>
                    <a:pt x="156" y="516"/>
                  </a:lnTo>
                  <a:lnTo>
                    <a:pt x="172" y="514"/>
                  </a:lnTo>
                  <a:lnTo>
                    <a:pt x="189" y="511"/>
                  </a:lnTo>
                  <a:lnTo>
                    <a:pt x="205" y="509"/>
                  </a:lnTo>
                  <a:lnTo>
                    <a:pt x="224" y="509"/>
                  </a:lnTo>
                  <a:lnTo>
                    <a:pt x="241" y="507"/>
                  </a:lnTo>
                  <a:lnTo>
                    <a:pt x="257" y="504"/>
                  </a:lnTo>
                  <a:lnTo>
                    <a:pt x="274" y="502"/>
                  </a:lnTo>
                  <a:lnTo>
                    <a:pt x="291" y="500"/>
                  </a:lnTo>
                  <a:lnTo>
                    <a:pt x="307" y="497"/>
                  </a:lnTo>
                  <a:lnTo>
                    <a:pt x="324" y="495"/>
                  </a:lnTo>
                  <a:lnTo>
                    <a:pt x="340" y="492"/>
                  </a:lnTo>
                  <a:lnTo>
                    <a:pt x="359" y="490"/>
                  </a:lnTo>
                  <a:lnTo>
                    <a:pt x="376" y="488"/>
                  </a:lnTo>
                  <a:lnTo>
                    <a:pt x="392" y="485"/>
                  </a:lnTo>
                  <a:lnTo>
                    <a:pt x="392" y="485"/>
                  </a:lnTo>
                  <a:lnTo>
                    <a:pt x="392" y="485"/>
                  </a:lnTo>
                  <a:lnTo>
                    <a:pt x="392" y="483"/>
                  </a:lnTo>
                  <a:lnTo>
                    <a:pt x="392" y="483"/>
                  </a:lnTo>
                  <a:close/>
                </a:path>
              </a:pathLst>
            </a:custGeom>
            <a:grp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55" name="Title 51">
            <a:extLst>
              <a:ext uri="{FF2B5EF4-FFF2-40B4-BE49-F238E27FC236}">
                <a16:creationId xmlns:a16="http://schemas.microsoft.com/office/drawing/2014/main" xmlns="" id="{75491517-3427-43F1-B0DE-6D6E7E1E6319}"/>
              </a:ext>
            </a:extLst>
          </p:cNvPr>
          <p:cNvSpPr txBox="1">
            <a:spLocks/>
          </p:cNvSpPr>
          <p:nvPr/>
        </p:nvSpPr>
        <p:spPr>
          <a:xfrm>
            <a:off x="3720494" y="520329"/>
            <a:ext cx="4751012" cy="554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3600" dirty="0">
                <a:latin typeface="Montserrat ExtraBold" panose="00000900000000000000" pitchFamily="50" charset="0"/>
              </a:rPr>
              <a:t>United States </a:t>
            </a:r>
            <a:r>
              <a:rPr lang="id-ID" sz="3600" dirty="0">
                <a:solidFill>
                  <a:srgbClr val="FF5657"/>
                </a:solidFill>
                <a:latin typeface="Montserrat ExtraBold" panose="00000900000000000000" pitchFamily="50" charset="0"/>
              </a:rPr>
              <a:t>Map</a:t>
            </a:r>
          </a:p>
        </p:txBody>
      </p:sp>
      <p:grpSp>
        <p:nvGrpSpPr>
          <p:cNvPr id="57" name="Group 56">
            <a:extLst>
              <a:ext uri="{FF2B5EF4-FFF2-40B4-BE49-F238E27FC236}">
                <a16:creationId xmlns:a16="http://schemas.microsoft.com/office/drawing/2014/main" xmlns="" id="{86C5BCC9-A9A2-49EB-B356-D37012A2041E}"/>
              </a:ext>
            </a:extLst>
          </p:cNvPr>
          <p:cNvGrpSpPr/>
          <p:nvPr/>
        </p:nvGrpSpPr>
        <p:grpSpPr>
          <a:xfrm>
            <a:off x="7085548" y="1903358"/>
            <a:ext cx="1568914" cy="1568914"/>
            <a:chOff x="6660686" y="2399959"/>
            <a:chExt cx="1944914" cy="1944914"/>
          </a:xfrm>
        </p:grpSpPr>
        <p:grpSp>
          <p:nvGrpSpPr>
            <p:cNvPr id="58" name="Group 57">
              <a:extLst>
                <a:ext uri="{FF2B5EF4-FFF2-40B4-BE49-F238E27FC236}">
                  <a16:creationId xmlns:a16="http://schemas.microsoft.com/office/drawing/2014/main" xmlns="" id="{528A4346-B0B9-461A-9B96-A09DA400C6A8}"/>
                </a:ext>
              </a:extLst>
            </p:cNvPr>
            <p:cNvGrpSpPr/>
            <p:nvPr/>
          </p:nvGrpSpPr>
          <p:grpSpPr>
            <a:xfrm>
              <a:off x="6660686" y="2399959"/>
              <a:ext cx="1944914" cy="1944914"/>
              <a:chOff x="3664739" y="2432236"/>
              <a:chExt cx="1944914" cy="1944914"/>
            </a:xfrm>
          </p:grpSpPr>
          <p:sp>
            <p:nvSpPr>
              <p:cNvPr id="60" name="Oval 59">
                <a:extLst>
                  <a:ext uri="{FF2B5EF4-FFF2-40B4-BE49-F238E27FC236}">
                    <a16:creationId xmlns:a16="http://schemas.microsoft.com/office/drawing/2014/main" xmlns="" id="{89BAD7A3-6B6D-483A-BA2C-F26FE1844964}"/>
                  </a:ext>
                </a:extLst>
              </p:cNvPr>
              <p:cNvSpPr/>
              <p:nvPr/>
            </p:nvSpPr>
            <p:spPr>
              <a:xfrm>
                <a:off x="3664739" y="2432236"/>
                <a:ext cx="1944914" cy="19449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Partial Circle 60">
                <a:extLst>
                  <a:ext uri="{FF2B5EF4-FFF2-40B4-BE49-F238E27FC236}">
                    <a16:creationId xmlns:a16="http://schemas.microsoft.com/office/drawing/2014/main" xmlns="" id="{45E3F8D9-279E-40D5-9F7C-F2104D7D1CC4}"/>
                  </a:ext>
                </a:extLst>
              </p:cNvPr>
              <p:cNvSpPr/>
              <p:nvPr/>
            </p:nvSpPr>
            <p:spPr>
              <a:xfrm>
                <a:off x="3664739" y="2433150"/>
                <a:ext cx="1944000" cy="1944000"/>
              </a:xfrm>
              <a:prstGeom prst="pie">
                <a:avLst>
                  <a:gd name="adj1" fmla="val 1924894"/>
                  <a:gd name="adj2" fmla="val 18203196"/>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2" name="Oval 61">
                <a:extLst>
                  <a:ext uri="{FF2B5EF4-FFF2-40B4-BE49-F238E27FC236}">
                    <a16:creationId xmlns:a16="http://schemas.microsoft.com/office/drawing/2014/main" xmlns="" id="{835E27E9-D4E7-47A2-AEDB-9EAB445106C6}"/>
                  </a:ext>
                </a:extLst>
              </p:cNvPr>
              <p:cNvSpPr/>
              <p:nvPr/>
            </p:nvSpPr>
            <p:spPr>
              <a:xfrm>
                <a:off x="3890628" y="2657668"/>
                <a:ext cx="1492222" cy="1492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9" name="TextBox 58">
              <a:extLst>
                <a:ext uri="{FF2B5EF4-FFF2-40B4-BE49-F238E27FC236}">
                  <a16:creationId xmlns:a16="http://schemas.microsoft.com/office/drawing/2014/main" xmlns="" id="{2AB788A7-D344-4C41-A1E3-04BD51E2E976}"/>
                </a:ext>
              </a:extLst>
            </p:cNvPr>
            <p:cNvSpPr txBox="1"/>
            <p:nvPr/>
          </p:nvSpPr>
          <p:spPr>
            <a:xfrm>
              <a:off x="6962097" y="3109892"/>
              <a:ext cx="1341178" cy="495999"/>
            </a:xfrm>
            <a:prstGeom prst="rect">
              <a:avLst/>
            </a:prstGeom>
            <a:noFill/>
          </p:spPr>
          <p:txBody>
            <a:bodyPr wrap="square" rtlCol="0">
              <a:spAutoFit/>
            </a:bodyPr>
            <a:lstStyle/>
            <a:p>
              <a:pPr algn="ctr"/>
              <a:r>
                <a:rPr lang="id-ID" sz="2000" dirty="0">
                  <a:solidFill>
                    <a:srgbClr val="FF5657"/>
                  </a:solidFill>
                  <a:latin typeface="Montserrat ExtraBold" panose="00000900000000000000" pitchFamily="50" charset="0"/>
                  <a:cs typeface="Lato Heavy" panose="020F0902020204030203" pitchFamily="34" charset="0"/>
                </a:rPr>
                <a:t>85%</a:t>
              </a:r>
              <a:endParaRPr lang="en-US" sz="2000" dirty="0">
                <a:solidFill>
                  <a:srgbClr val="FF5657"/>
                </a:solidFill>
                <a:latin typeface="Montserrat ExtraBold" panose="00000900000000000000" pitchFamily="50" charset="0"/>
                <a:cs typeface="Lato Heavy" panose="020F0902020204030203" pitchFamily="34" charset="0"/>
              </a:endParaRPr>
            </a:p>
          </p:txBody>
        </p:sp>
      </p:grpSp>
      <p:grpSp>
        <p:nvGrpSpPr>
          <p:cNvPr id="63" name="Group 62">
            <a:extLst>
              <a:ext uri="{FF2B5EF4-FFF2-40B4-BE49-F238E27FC236}">
                <a16:creationId xmlns:a16="http://schemas.microsoft.com/office/drawing/2014/main" xmlns="" id="{D24942FD-5956-4175-997B-E15A849C5C0B}"/>
              </a:ext>
            </a:extLst>
          </p:cNvPr>
          <p:cNvGrpSpPr/>
          <p:nvPr/>
        </p:nvGrpSpPr>
        <p:grpSpPr>
          <a:xfrm>
            <a:off x="9169648" y="1902620"/>
            <a:ext cx="1568914" cy="1568914"/>
            <a:chOff x="6660686" y="2399959"/>
            <a:chExt cx="1944914" cy="1944914"/>
          </a:xfrm>
        </p:grpSpPr>
        <p:grpSp>
          <p:nvGrpSpPr>
            <p:cNvPr id="64" name="Group 63">
              <a:extLst>
                <a:ext uri="{FF2B5EF4-FFF2-40B4-BE49-F238E27FC236}">
                  <a16:creationId xmlns:a16="http://schemas.microsoft.com/office/drawing/2014/main" xmlns="" id="{784C91CC-6BB3-421E-8A38-56F07F660026}"/>
                </a:ext>
              </a:extLst>
            </p:cNvPr>
            <p:cNvGrpSpPr/>
            <p:nvPr/>
          </p:nvGrpSpPr>
          <p:grpSpPr>
            <a:xfrm>
              <a:off x="6660686" y="2399959"/>
              <a:ext cx="1944914" cy="1944914"/>
              <a:chOff x="3664739" y="2432236"/>
              <a:chExt cx="1944914" cy="1944914"/>
            </a:xfrm>
          </p:grpSpPr>
          <p:sp>
            <p:nvSpPr>
              <p:cNvPr id="66" name="Oval 65">
                <a:extLst>
                  <a:ext uri="{FF2B5EF4-FFF2-40B4-BE49-F238E27FC236}">
                    <a16:creationId xmlns:a16="http://schemas.microsoft.com/office/drawing/2014/main" xmlns="" id="{416021C1-2E38-4F5B-9453-7265ACF78949}"/>
                  </a:ext>
                </a:extLst>
              </p:cNvPr>
              <p:cNvSpPr/>
              <p:nvPr/>
            </p:nvSpPr>
            <p:spPr>
              <a:xfrm>
                <a:off x="3664739" y="2432236"/>
                <a:ext cx="1944914" cy="19449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Partial Circle 66">
                <a:extLst>
                  <a:ext uri="{FF2B5EF4-FFF2-40B4-BE49-F238E27FC236}">
                    <a16:creationId xmlns:a16="http://schemas.microsoft.com/office/drawing/2014/main" xmlns="" id="{ED832C74-A125-48B9-9A38-89F47032D481}"/>
                  </a:ext>
                </a:extLst>
              </p:cNvPr>
              <p:cNvSpPr/>
              <p:nvPr/>
            </p:nvSpPr>
            <p:spPr>
              <a:xfrm>
                <a:off x="3664739" y="2433150"/>
                <a:ext cx="1944000" cy="1944000"/>
              </a:xfrm>
              <a:prstGeom prst="pie">
                <a:avLst>
                  <a:gd name="adj1" fmla="val 7431749"/>
                  <a:gd name="adj2" fmla="val 16201836"/>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8" name="Oval 67">
                <a:extLst>
                  <a:ext uri="{FF2B5EF4-FFF2-40B4-BE49-F238E27FC236}">
                    <a16:creationId xmlns:a16="http://schemas.microsoft.com/office/drawing/2014/main" xmlns="" id="{D2A3619E-AF8A-4ABA-BA6F-00A81EEE312E}"/>
                  </a:ext>
                </a:extLst>
              </p:cNvPr>
              <p:cNvSpPr/>
              <p:nvPr/>
            </p:nvSpPr>
            <p:spPr>
              <a:xfrm>
                <a:off x="3890628" y="2657668"/>
                <a:ext cx="1492222" cy="1492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5" name="TextBox 64">
              <a:extLst>
                <a:ext uri="{FF2B5EF4-FFF2-40B4-BE49-F238E27FC236}">
                  <a16:creationId xmlns:a16="http://schemas.microsoft.com/office/drawing/2014/main" xmlns="" id="{C8C13075-C669-4DB1-BB2A-15F8FE5AAA6B}"/>
                </a:ext>
              </a:extLst>
            </p:cNvPr>
            <p:cNvSpPr txBox="1"/>
            <p:nvPr/>
          </p:nvSpPr>
          <p:spPr>
            <a:xfrm>
              <a:off x="6962097" y="3109892"/>
              <a:ext cx="1341178" cy="495999"/>
            </a:xfrm>
            <a:prstGeom prst="rect">
              <a:avLst/>
            </a:prstGeom>
            <a:noFill/>
          </p:spPr>
          <p:txBody>
            <a:bodyPr wrap="square" rtlCol="0">
              <a:spAutoFit/>
            </a:bodyPr>
            <a:lstStyle/>
            <a:p>
              <a:pPr algn="ctr"/>
              <a:r>
                <a:rPr lang="id-ID" sz="2000" dirty="0">
                  <a:solidFill>
                    <a:srgbClr val="376C8A"/>
                  </a:solidFill>
                  <a:latin typeface="Montserrat ExtraBold" panose="00000900000000000000" pitchFamily="50" charset="0"/>
                  <a:cs typeface="Lato Heavy" panose="020F0902020204030203" pitchFamily="34" charset="0"/>
                </a:rPr>
                <a:t>62%</a:t>
              </a:r>
              <a:endParaRPr lang="en-US" sz="2000" dirty="0">
                <a:solidFill>
                  <a:srgbClr val="376C8A"/>
                </a:solidFill>
                <a:latin typeface="Montserrat ExtraBold" panose="00000900000000000000" pitchFamily="50" charset="0"/>
                <a:cs typeface="Lato Heavy" panose="020F0902020204030203" pitchFamily="34" charset="0"/>
              </a:endParaRPr>
            </a:p>
          </p:txBody>
        </p:sp>
      </p:grpSp>
      <p:sp>
        <p:nvSpPr>
          <p:cNvPr id="69" name="Rectangle 68">
            <a:extLst>
              <a:ext uri="{FF2B5EF4-FFF2-40B4-BE49-F238E27FC236}">
                <a16:creationId xmlns:a16="http://schemas.microsoft.com/office/drawing/2014/main" xmlns="" id="{182314F4-3490-4C0C-BE5E-118A752CA9E5}"/>
              </a:ext>
            </a:extLst>
          </p:cNvPr>
          <p:cNvSpPr/>
          <p:nvPr/>
        </p:nvSpPr>
        <p:spPr>
          <a:xfrm>
            <a:off x="7085549" y="4056273"/>
            <a:ext cx="4482564" cy="1820563"/>
          </a:xfrm>
          <a:prstGeom prst="rect">
            <a:avLst/>
          </a:prstGeom>
        </p:spPr>
        <p:txBody>
          <a:bodyPr wrap="square">
            <a:spAutoFit/>
          </a:bodyPr>
          <a:lstStyle/>
          <a:p>
            <a:pPr>
              <a:lnSpc>
                <a:spcPct val="120000"/>
              </a:lnSpc>
            </a:pPr>
            <a:r>
              <a:rPr lang="id-ID" sz="1050" b="1" dirty="0">
                <a:solidFill>
                  <a:schemeClr val="tx1">
                    <a:lumMod val="75000"/>
                    <a:lumOff val="25000"/>
                  </a:schemeClr>
                </a:solidFill>
                <a:latin typeface="Montserrat Light" panose="00000400000000000000" pitchFamily="50" charset="0"/>
                <a:cs typeface="Calibri"/>
              </a:rPr>
              <a:t>Ut wisi enim ad minim veniam</a:t>
            </a:r>
            <a:r>
              <a:rPr lang="id-ID" sz="1050" dirty="0">
                <a:latin typeface="Montserrat Light" panose="00000400000000000000" pitchFamily="50" charset="0"/>
                <a:cs typeface="Calibri"/>
              </a:rPr>
              <a:t>, quis nostrud exerci tation ullamcorper suscipit lobortis nisl ut aliquip ex ea commodo consequat. Lorem ipsum dolor sit amet, consectetuer adipiscing elit, sed diam nonummy nibh euismod. Lorem ipsum dolor sit amet, consectetuer adipiscing elit.</a:t>
            </a:r>
            <a:endParaRPr lang="en-US" sz="1050" dirty="0">
              <a:latin typeface="Montserrat Light" panose="00000400000000000000" pitchFamily="50" charset="0"/>
              <a:cs typeface="Calibri"/>
            </a:endParaRPr>
          </a:p>
          <a:p>
            <a:pPr>
              <a:lnSpc>
                <a:spcPct val="120000"/>
              </a:lnSpc>
            </a:pPr>
            <a:r>
              <a:rPr lang="id-ID" sz="1050" dirty="0">
                <a:latin typeface="Montserrat Light" panose="00000400000000000000" pitchFamily="50" charset="0"/>
                <a:cs typeface="Calibri"/>
              </a:rPr>
              <a:t>Ut wisi enim ad minim veniam, quis nostrud exerci tation ullamcorper suscipit lobortis nisl ut aliquip ex ea commodo consequat. Lorem ipsum dolor sit amet, consectetuer adipiscing elit, sed diam nonummy nibh euismod. </a:t>
            </a:r>
            <a:endParaRPr lang="en-US" sz="1050" dirty="0">
              <a:latin typeface="Montserrat Light" panose="00000400000000000000" pitchFamily="50" charset="0"/>
              <a:cs typeface="Calibri"/>
            </a:endParaRPr>
          </a:p>
        </p:txBody>
      </p:sp>
      <p:sp>
        <p:nvSpPr>
          <p:cNvPr id="70" name="Rectangle 69">
            <a:extLst>
              <a:ext uri="{FF2B5EF4-FFF2-40B4-BE49-F238E27FC236}">
                <a16:creationId xmlns:a16="http://schemas.microsoft.com/office/drawing/2014/main" xmlns="" id="{499DE020-45F0-4367-8C69-9EF943457AF8}"/>
              </a:ext>
            </a:extLst>
          </p:cNvPr>
          <p:cNvSpPr/>
          <p:nvPr/>
        </p:nvSpPr>
        <p:spPr>
          <a:xfrm>
            <a:off x="7085548" y="3663654"/>
            <a:ext cx="3896777" cy="395878"/>
          </a:xfrm>
          <a:prstGeom prst="rect">
            <a:avLst/>
          </a:prstGeom>
        </p:spPr>
        <p:txBody>
          <a:bodyPr wrap="square">
            <a:spAutoFit/>
          </a:bodyPr>
          <a:lstStyle/>
          <a:p>
            <a:pPr>
              <a:lnSpc>
                <a:spcPct val="120000"/>
              </a:lnSpc>
            </a:pPr>
            <a:r>
              <a:rPr lang="id-ID" b="1" dirty="0">
                <a:solidFill>
                  <a:schemeClr val="tx1">
                    <a:lumMod val="85000"/>
                    <a:lumOff val="15000"/>
                  </a:schemeClr>
                </a:solidFill>
                <a:latin typeface="Montserrat Medium" panose="00000600000000000000" pitchFamily="50" charset="0"/>
                <a:cs typeface="Lato" panose="020F0502020204030203" pitchFamily="34" charset="0"/>
              </a:rPr>
              <a:t>Creative Title Text Goes Here</a:t>
            </a:r>
            <a:endParaRPr lang="en-US" b="1" dirty="0">
              <a:solidFill>
                <a:schemeClr val="tx1">
                  <a:lumMod val="85000"/>
                  <a:lumOff val="15000"/>
                </a:schemeClr>
              </a:solidFill>
              <a:latin typeface="Montserrat Medium" panose="00000600000000000000" pitchFamily="50" charset="0"/>
              <a:cs typeface="Lato" panose="020F0502020204030203" pitchFamily="34" charset="0"/>
            </a:endParaRPr>
          </a:p>
        </p:txBody>
      </p:sp>
    </p:spTree>
    <p:extLst>
      <p:ext uri="{BB962C8B-B14F-4D97-AF65-F5344CB8AC3E}">
        <p14:creationId xmlns:p14="http://schemas.microsoft.com/office/powerpoint/2010/main" val="1425186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750" fill="hold"/>
                                        <p:tgtEl>
                                          <p:spTgt spid="57"/>
                                        </p:tgtEl>
                                        <p:attrNameLst>
                                          <p:attrName>ppt_x</p:attrName>
                                        </p:attrNameLst>
                                      </p:cBhvr>
                                      <p:tavLst>
                                        <p:tav tm="0">
                                          <p:val>
                                            <p:strVal val="1+#ppt_w/2"/>
                                          </p:val>
                                        </p:tav>
                                        <p:tav tm="100000">
                                          <p:val>
                                            <p:strVal val="#ppt_x"/>
                                          </p:val>
                                        </p:tav>
                                      </p:tavLst>
                                    </p:anim>
                                    <p:anim calcmode="lin" valueType="num">
                                      <p:cBhvr additive="base">
                                        <p:cTn id="12" dur="750" fill="hold"/>
                                        <p:tgtEl>
                                          <p:spTgt spid="5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750" fill="hold"/>
                                        <p:tgtEl>
                                          <p:spTgt spid="63"/>
                                        </p:tgtEl>
                                        <p:attrNameLst>
                                          <p:attrName>ppt_x</p:attrName>
                                        </p:attrNameLst>
                                      </p:cBhvr>
                                      <p:tavLst>
                                        <p:tav tm="0">
                                          <p:val>
                                            <p:strVal val="1+#ppt_w/2"/>
                                          </p:val>
                                        </p:tav>
                                        <p:tav tm="100000">
                                          <p:val>
                                            <p:strVal val="#ppt_x"/>
                                          </p:val>
                                        </p:tav>
                                      </p:tavLst>
                                    </p:anim>
                                    <p:anim calcmode="lin" valueType="num">
                                      <p:cBhvr additive="base">
                                        <p:cTn id="16" dur="750" fill="hold"/>
                                        <p:tgtEl>
                                          <p:spTgt spid="6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 presetClass="entr" presetSubtype="2"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750" fill="hold"/>
                                        <p:tgtEl>
                                          <p:spTgt spid="70"/>
                                        </p:tgtEl>
                                        <p:attrNameLst>
                                          <p:attrName>ppt_x</p:attrName>
                                        </p:attrNameLst>
                                      </p:cBhvr>
                                      <p:tavLst>
                                        <p:tav tm="0">
                                          <p:val>
                                            <p:strVal val="1+#ppt_w/2"/>
                                          </p:val>
                                        </p:tav>
                                        <p:tav tm="100000">
                                          <p:val>
                                            <p:strVal val="#ppt_x"/>
                                          </p:val>
                                        </p:tav>
                                      </p:tavLst>
                                    </p:anim>
                                    <p:anim calcmode="lin" valueType="num">
                                      <p:cBhvr additive="base">
                                        <p:cTn id="21" dur="750" fill="hold"/>
                                        <p:tgtEl>
                                          <p:spTgt spid="70"/>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750" fill="hold"/>
                                        <p:tgtEl>
                                          <p:spTgt spid="69"/>
                                        </p:tgtEl>
                                        <p:attrNameLst>
                                          <p:attrName>ppt_x</p:attrName>
                                        </p:attrNameLst>
                                      </p:cBhvr>
                                      <p:tavLst>
                                        <p:tav tm="0">
                                          <p:val>
                                            <p:strVal val="1+#ppt_w/2"/>
                                          </p:val>
                                        </p:tav>
                                        <p:tav tm="100000">
                                          <p:val>
                                            <p:strVal val="#ppt_x"/>
                                          </p:val>
                                        </p:tav>
                                      </p:tavLst>
                                    </p:anim>
                                    <p:anim calcmode="lin" valueType="num">
                                      <p:cBhvr additive="base">
                                        <p:cTn id="25" dur="75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xmlns="" id="{52A5225F-99BA-4378-83B7-F76BF20C1D3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4774" b="4774"/>
          <a:stretch>
            <a:fillRect/>
          </a:stretch>
        </p:blipFill>
        <p:spPr/>
      </p:pic>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3" name="Oval 2">
            <a:extLst>
              <a:ext uri="{FF2B5EF4-FFF2-40B4-BE49-F238E27FC236}">
                <a16:creationId xmlns:a16="http://schemas.microsoft.com/office/drawing/2014/main" xmlns="" id="{2C977F5B-0F95-454E-8CE7-2FB887E39324}"/>
              </a:ext>
            </a:extLst>
          </p:cNvPr>
          <p:cNvSpPr/>
          <p:nvPr/>
        </p:nvSpPr>
        <p:spPr>
          <a:xfrm>
            <a:off x="7054850" y="927100"/>
            <a:ext cx="5003800" cy="5003800"/>
          </a:xfrm>
          <a:prstGeom prst="ellipse">
            <a:avLst/>
          </a:prstGeom>
          <a:solidFill>
            <a:srgbClr val="376C8A">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71005209-CA4E-4B4D-BE4E-497FD1098CF1}"/>
              </a:ext>
            </a:extLst>
          </p:cNvPr>
          <p:cNvSpPr/>
          <p:nvPr/>
        </p:nvSpPr>
        <p:spPr>
          <a:xfrm>
            <a:off x="7372351" y="1244601"/>
            <a:ext cx="4368799" cy="4368799"/>
          </a:xfrm>
          <a:prstGeom prst="ellipse">
            <a:avLst/>
          </a:prstGeom>
          <a:solidFill>
            <a:srgbClr val="376C8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5073BBC-DD5A-4380-B881-AA9524362108}"/>
              </a:ext>
            </a:extLst>
          </p:cNvPr>
          <p:cNvGrpSpPr/>
          <p:nvPr/>
        </p:nvGrpSpPr>
        <p:grpSpPr>
          <a:xfrm>
            <a:off x="7769224" y="2442182"/>
            <a:ext cx="3575051" cy="1973636"/>
            <a:chOff x="7734299" y="2476704"/>
            <a:chExt cx="3575051" cy="1973636"/>
          </a:xfrm>
        </p:grpSpPr>
        <p:sp>
          <p:nvSpPr>
            <p:cNvPr id="5" name="TextBox 4">
              <a:extLst>
                <a:ext uri="{FF2B5EF4-FFF2-40B4-BE49-F238E27FC236}">
                  <a16:creationId xmlns:a16="http://schemas.microsoft.com/office/drawing/2014/main" xmlns="" id="{3A721996-BC51-4949-98E6-3AD05F2AB37B}"/>
                </a:ext>
              </a:extLst>
            </p:cNvPr>
            <p:cNvSpPr txBox="1"/>
            <p:nvPr/>
          </p:nvSpPr>
          <p:spPr>
            <a:xfrm>
              <a:off x="7734299" y="2476704"/>
              <a:ext cx="3505200" cy="707886"/>
            </a:xfrm>
            <a:prstGeom prst="rect">
              <a:avLst/>
            </a:prstGeom>
            <a:noFill/>
          </p:spPr>
          <p:txBody>
            <a:bodyPr wrap="square" rtlCol="0">
              <a:spAutoFit/>
            </a:bodyPr>
            <a:lstStyle/>
            <a:p>
              <a:pPr algn="ctr"/>
              <a:r>
                <a:rPr lang="en-US" sz="4000" dirty="0">
                  <a:solidFill>
                    <a:schemeClr val="bg2"/>
                  </a:solidFill>
                  <a:latin typeface="Montserrat ExtraBold" panose="00000900000000000000" pitchFamily="50" charset="0"/>
                </a:rPr>
                <a:t>Let’s Start</a:t>
              </a:r>
            </a:p>
          </p:txBody>
        </p:sp>
        <p:sp>
          <p:nvSpPr>
            <p:cNvPr id="6" name="Text Placeholder 4">
              <a:extLst>
                <a:ext uri="{FF2B5EF4-FFF2-40B4-BE49-F238E27FC236}">
                  <a16:creationId xmlns:a16="http://schemas.microsoft.com/office/drawing/2014/main" xmlns="" id="{D04F87A3-4A4A-4092-9FBF-60B41D969BD0}"/>
                </a:ext>
              </a:extLst>
            </p:cNvPr>
            <p:cNvSpPr txBox="1">
              <a:spLocks/>
            </p:cNvSpPr>
            <p:nvPr/>
          </p:nvSpPr>
          <p:spPr>
            <a:xfrm>
              <a:off x="7804150" y="3184590"/>
              <a:ext cx="3505200" cy="1265750"/>
            </a:xfrm>
            <a:prstGeom prst="rect">
              <a:avLst/>
            </a:prstGeom>
          </p:spPr>
          <p:txBody>
            <a:bodyPr anchor="ct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200" dirty="0">
                  <a:solidFill>
                    <a:schemeClr val="bg2"/>
                  </a:solidFill>
                  <a:latin typeface="Montserrat Light" panose="00000400000000000000" pitchFamily="50" charset="0"/>
                </a:rPr>
                <a:t>Lorem ipsum dolor sit amet, consectetuer adipiscing elit. Aenean commodo ligula eget dolor. Aenean massa. Cum sociis natoque penatibus et magnis dis parturient </a:t>
              </a:r>
              <a:r>
                <a:rPr lang="en-US" sz="1200" dirty="0" err="1">
                  <a:solidFill>
                    <a:schemeClr val="bg2"/>
                  </a:solidFill>
                  <a:latin typeface="Montserrat Light" panose="00000400000000000000" pitchFamily="50" charset="0"/>
                </a:rPr>
                <a:t>montes</a:t>
              </a:r>
              <a:r>
                <a:rPr lang="en-US" sz="1200" dirty="0">
                  <a:solidFill>
                    <a:schemeClr val="bg2"/>
                  </a:solidFill>
                  <a:latin typeface="Montserrat Light" panose="00000400000000000000" pitchFamily="50" charset="0"/>
                </a:rPr>
                <a:t> </a:t>
              </a:r>
              <a:r>
                <a:rPr lang="en-US" sz="1200" dirty="0" err="1">
                  <a:solidFill>
                    <a:schemeClr val="bg2"/>
                  </a:solidFill>
                  <a:latin typeface="Montserrat Light" panose="00000400000000000000" pitchFamily="50" charset="0"/>
                </a:rPr>
                <a:t>consectetuer</a:t>
              </a:r>
              <a:r>
                <a:rPr lang="en-US" sz="1200" dirty="0">
                  <a:solidFill>
                    <a:schemeClr val="bg2"/>
                  </a:solidFill>
                  <a:latin typeface="Montserrat Light" panose="00000400000000000000" pitchFamily="50" charset="0"/>
                </a:rPr>
                <a:t> </a:t>
              </a:r>
              <a:r>
                <a:rPr lang="en-US" sz="1200" dirty="0" err="1">
                  <a:solidFill>
                    <a:schemeClr val="bg2"/>
                  </a:solidFill>
                  <a:latin typeface="Montserrat Light" panose="00000400000000000000" pitchFamily="50" charset="0"/>
                </a:rPr>
                <a:t>adipiscing</a:t>
              </a:r>
              <a:r>
                <a:rPr lang="en-US" sz="1200" dirty="0">
                  <a:solidFill>
                    <a:schemeClr val="bg2"/>
                  </a:solidFill>
                  <a:latin typeface="Montserrat Light" panose="00000400000000000000" pitchFamily="50" charset="0"/>
                </a:rPr>
                <a:t> </a:t>
              </a:r>
              <a:r>
                <a:rPr lang="en-US" sz="1200" dirty="0" err="1">
                  <a:solidFill>
                    <a:schemeClr val="bg2"/>
                  </a:solidFill>
                  <a:latin typeface="Montserrat Light" panose="00000400000000000000" pitchFamily="50" charset="0"/>
                </a:rPr>
                <a:t>elit</a:t>
              </a:r>
              <a:r>
                <a:rPr lang="en-US" sz="1200" dirty="0">
                  <a:solidFill>
                    <a:schemeClr val="bg2"/>
                  </a:solidFill>
                  <a:latin typeface="Montserrat Light" panose="00000400000000000000" pitchFamily="50" charset="0"/>
                </a:rPr>
                <a:t>. </a:t>
              </a:r>
              <a:r>
                <a:rPr lang="en-US" sz="1200" dirty="0" err="1">
                  <a:solidFill>
                    <a:schemeClr val="bg2"/>
                  </a:solidFill>
                  <a:latin typeface="Montserrat Light" panose="00000400000000000000" pitchFamily="50" charset="0"/>
                </a:rPr>
                <a:t>aenean</a:t>
              </a:r>
              <a:r>
                <a:rPr lang="en-US" sz="1200" dirty="0">
                  <a:solidFill>
                    <a:schemeClr val="bg2"/>
                  </a:solidFill>
                  <a:latin typeface="Montserrat Light" panose="00000400000000000000" pitchFamily="50" charset="0"/>
                </a:rPr>
                <a:t> </a:t>
              </a:r>
              <a:r>
                <a:rPr lang="en-US" sz="1200" dirty="0" err="1">
                  <a:solidFill>
                    <a:schemeClr val="bg2"/>
                  </a:solidFill>
                  <a:latin typeface="Montserrat Light" panose="00000400000000000000" pitchFamily="50" charset="0"/>
                </a:rPr>
                <a:t>commodo</a:t>
              </a:r>
              <a:r>
                <a:rPr lang="en-US" sz="1200" dirty="0">
                  <a:solidFill>
                    <a:schemeClr val="bg2"/>
                  </a:solidFill>
                  <a:latin typeface="Montserrat Light" panose="00000400000000000000" pitchFamily="50" charset="0"/>
                </a:rPr>
                <a:t> ligula </a:t>
              </a:r>
              <a:r>
                <a:rPr lang="en-US" sz="1200" dirty="0" err="1">
                  <a:solidFill>
                    <a:schemeClr val="bg2"/>
                  </a:solidFill>
                  <a:latin typeface="Montserrat Light" panose="00000400000000000000" pitchFamily="50" charset="0"/>
                </a:rPr>
                <a:t>eget</a:t>
              </a:r>
              <a:r>
                <a:rPr lang="en-US" sz="1200" dirty="0">
                  <a:solidFill>
                    <a:schemeClr val="bg2"/>
                  </a:solidFill>
                  <a:latin typeface="Montserrat Light" panose="00000400000000000000" pitchFamily="50" charset="0"/>
                </a:rPr>
                <a:t> dolor ligula </a:t>
              </a:r>
              <a:r>
                <a:rPr lang="en-US" sz="1200" dirty="0" err="1">
                  <a:solidFill>
                    <a:schemeClr val="bg2"/>
                  </a:solidFill>
                  <a:latin typeface="Montserrat Light" panose="00000400000000000000" pitchFamily="50" charset="0"/>
                </a:rPr>
                <a:t>eget</a:t>
              </a:r>
              <a:r>
                <a:rPr lang="en-US" sz="1200" dirty="0">
                  <a:solidFill>
                    <a:schemeClr val="bg2"/>
                  </a:solidFill>
                  <a:latin typeface="Montserrat Light" panose="00000400000000000000" pitchFamily="50" charset="0"/>
                </a:rPr>
                <a:t> dolor.</a:t>
              </a:r>
            </a:p>
          </p:txBody>
        </p:sp>
      </p:grpSp>
      <p:sp>
        <p:nvSpPr>
          <p:cNvPr id="9" name="Rectangle 8">
            <a:extLst>
              <a:ext uri="{FF2B5EF4-FFF2-40B4-BE49-F238E27FC236}">
                <a16:creationId xmlns:a16="http://schemas.microsoft.com/office/drawing/2014/main" xmlns="" id="{A42C3A5B-EDB9-4CD1-AA9D-57D5680A4593}"/>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89115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92A77493-CE12-4275-91CF-E7ACD57C54F3}"/>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 Placeholder 1">
            <a:extLst>
              <a:ext uri="{FF2B5EF4-FFF2-40B4-BE49-F238E27FC236}">
                <a16:creationId xmlns:a16="http://schemas.microsoft.com/office/drawing/2014/main" xmlns="" id="{4553EABD-9D48-4F6B-B391-7627ABDE5A6F}"/>
              </a:ext>
            </a:extLst>
          </p:cNvPr>
          <p:cNvSpPr txBox="1">
            <a:spLocks/>
          </p:cNvSpPr>
          <p:nvPr/>
        </p:nvSpPr>
        <p:spPr>
          <a:xfrm>
            <a:off x="3879005" y="519373"/>
            <a:ext cx="4451520" cy="62794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latin typeface="Montserrat ExtraBold" panose="00000900000000000000" pitchFamily="50" charset="0"/>
              </a:rPr>
              <a:t>Project </a:t>
            </a:r>
            <a:r>
              <a:rPr lang="en-US" sz="3600" dirty="0">
                <a:solidFill>
                  <a:srgbClr val="FF5657"/>
                </a:solidFill>
                <a:latin typeface="Montserrat ExtraBold" panose="00000900000000000000" pitchFamily="50" charset="0"/>
              </a:rPr>
              <a:t>Timeline</a:t>
            </a:r>
          </a:p>
        </p:txBody>
      </p:sp>
      <p:sp>
        <p:nvSpPr>
          <p:cNvPr id="8" name="Oval 7">
            <a:extLst>
              <a:ext uri="{FF2B5EF4-FFF2-40B4-BE49-F238E27FC236}">
                <a16:creationId xmlns:a16="http://schemas.microsoft.com/office/drawing/2014/main" xmlns="" id="{D5B4CC26-02F5-45AB-9751-DE2253343ACF}"/>
              </a:ext>
            </a:extLst>
          </p:cNvPr>
          <p:cNvSpPr/>
          <p:nvPr/>
        </p:nvSpPr>
        <p:spPr>
          <a:xfrm>
            <a:off x="2257075" y="3348062"/>
            <a:ext cx="473841" cy="47384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xmlns="" id="{EACD5567-0D2B-4B83-87A1-ED1977841C51}"/>
              </a:ext>
            </a:extLst>
          </p:cNvPr>
          <p:cNvSpPr/>
          <p:nvPr/>
        </p:nvSpPr>
        <p:spPr>
          <a:xfrm>
            <a:off x="1526045" y="3348062"/>
            <a:ext cx="473841" cy="47384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8BCAF8E9-3679-4107-9F68-391E04EC0943}"/>
              </a:ext>
            </a:extLst>
          </p:cNvPr>
          <p:cNvSpPr/>
          <p:nvPr/>
        </p:nvSpPr>
        <p:spPr>
          <a:xfrm>
            <a:off x="3468011" y="3348062"/>
            <a:ext cx="473841" cy="47384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A3023854-19EC-4EED-A48E-F6B8A246BD0B}"/>
              </a:ext>
            </a:extLst>
          </p:cNvPr>
          <p:cNvSpPr/>
          <p:nvPr/>
        </p:nvSpPr>
        <p:spPr>
          <a:xfrm>
            <a:off x="4906557" y="3348062"/>
            <a:ext cx="473841" cy="47384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7293CF40-EF56-4741-88EB-31EF578D785A}"/>
              </a:ext>
            </a:extLst>
          </p:cNvPr>
          <p:cNvSpPr/>
          <p:nvPr/>
        </p:nvSpPr>
        <p:spPr>
          <a:xfrm>
            <a:off x="7449957" y="3348062"/>
            <a:ext cx="473841" cy="47384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A54944F2-8E34-4857-93C0-D9FF29595202}"/>
              </a:ext>
            </a:extLst>
          </p:cNvPr>
          <p:cNvSpPr/>
          <p:nvPr/>
        </p:nvSpPr>
        <p:spPr>
          <a:xfrm>
            <a:off x="9683039" y="3348062"/>
            <a:ext cx="473841" cy="47384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53">
            <a:extLst>
              <a:ext uri="{FF2B5EF4-FFF2-40B4-BE49-F238E27FC236}">
                <a16:creationId xmlns:a16="http://schemas.microsoft.com/office/drawing/2014/main" xmlns="" id="{3E5E9A3E-2877-4517-B994-9E94111CCD7E}"/>
              </a:ext>
            </a:extLst>
          </p:cNvPr>
          <p:cNvSpPr/>
          <p:nvPr/>
        </p:nvSpPr>
        <p:spPr>
          <a:xfrm>
            <a:off x="1649622" y="3467778"/>
            <a:ext cx="959679" cy="234409"/>
          </a:xfrm>
          <a:prstGeom prst="roundRect">
            <a:avLst>
              <a:gd name="adj" fmla="val 50000"/>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ounded Rectangle 54">
            <a:extLst>
              <a:ext uri="{FF2B5EF4-FFF2-40B4-BE49-F238E27FC236}">
                <a16:creationId xmlns:a16="http://schemas.microsoft.com/office/drawing/2014/main" xmlns="" id="{E3CF5B84-0C67-4B08-967C-646E622744DF}"/>
              </a:ext>
            </a:extLst>
          </p:cNvPr>
          <p:cNvSpPr/>
          <p:nvPr/>
        </p:nvSpPr>
        <p:spPr>
          <a:xfrm>
            <a:off x="2378279" y="3467778"/>
            <a:ext cx="1438560" cy="234409"/>
          </a:xfrm>
          <a:prstGeom prst="roundRect">
            <a:avLst>
              <a:gd name="adj" fmla="val 50000"/>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xmlns="" id="{8327676F-819F-4CD8-A5C9-8C6892FB1EE9}"/>
              </a:ext>
            </a:extLst>
          </p:cNvPr>
          <p:cNvSpPr>
            <a:spLocks noChangeAspect="1"/>
          </p:cNvSpPr>
          <p:nvPr/>
        </p:nvSpPr>
        <p:spPr>
          <a:xfrm>
            <a:off x="2453796" y="3544782"/>
            <a:ext cx="80401" cy="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63B4B493-9FCF-425A-A80F-95058DD9E127}"/>
              </a:ext>
            </a:extLst>
          </p:cNvPr>
          <p:cNvSpPr>
            <a:spLocks noChangeAspect="1"/>
          </p:cNvSpPr>
          <p:nvPr/>
        </p:nvSpPr>
        <p:spPr>
          <a:xfrm>
            <a:off x="1722765" y="3544782"/>
            <a:ext cx="80401" cy="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57">
            <a:extLst>
              <a:ext uri="{FF2B5EF4-FFF2-40B4-BE49-F238E27FC236}">
                <a16:creationId xmlns:a16="http://schemas.microsoft.com/office/drawing/2014/main" xmlns="" id="{BC2E5192-B09D-43B1-98E2-FF12C577DB06}"/>
              </a:ext>
            </a:extLst>
          </p:cNvPr>
          <p:cNvSpPr/>
          <p:nvPr/>
        </p:nvSpPr>
        <p:spPr>
          <a:xfrm>
            <a:off x="3589035" y="3467778"/>
            <a:ext cx="1697416" cy="234409"/>
          </a:xfrm>
          <a:prstGeom prst="roundRect">
            <a:avLst>
              <a:gd name="adj" fmla="val 50000"/>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a:extLst>
              <a:ext uri="{FF2B5EF4-FFF2-40B4-BE49-F238E27FC236}">
                <a16:creationId xmlns:a16="http://schemas.microsoft.com/office/drawing/2014/main" xmlns="" id="{163DCB65-C8D0-4449-9B5B-AD2660AF2E91}"/>
              </a:ext>
            </a:extLst>
          </p:cNvPr>
          <p:cNvSpPr>
            <a:spLocks noChangeAspect="1"/>
          </p:cNvSpPr>
          <p:nvPr/>
        </p:nvSpPr>
        <p:spPr>
          <a:xfrm>
            <a:off x="3664731" y="3544782"/>
            <a:ext cx="80401" cy="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59">
            <a:extLst>
              <a:ext uri="{FF2B5EF4-FFF2-40B4-BE49-F238E27FC236}">
                <a16:creationId xmlns:a16="http://schemas.microsoft.com/office/drawing/2014/main" xmlns="" id="{6FC3C59D-6A31-4DC3-85C2-5C8FBD75309A}"/>
              </a:ext>
            </a:extLst>
          </p:cNvPr>
          <p:cNvSpPr/>
          <p:nvPr/>
        </p:nvSpPr>
        <p:spPr>
          <a:xfrm>
            <a:off x="5003807" y="3467778"/>
            <a:ext cx="2829026" cy="234409"/>
          </a:xfrm>
          <a:prstGeom prst="roundRect">
            <a:avLst>
              <a:gd name="adj" fmla="val 50000"/>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a:extLst>
              <a:ext uri="{FF2B5EF4-FFF2-40B4-BE49-F238E27FC236}">
                <a16:creationId xmlns:a16="http://schemas.microsoft.com/office/drawing/2014/main" xmlns="" id="{6A6212DE-0263-4C66-A61E-AE718CBFE907}"/>
              </a:ext>
            </a:extLst>
          </p:cNvPr>
          <p:cNvSpPr>
            <a:spLocks noChangeAspect="1"/>
          </p:cNvSpPr>
          <p:nvPr/>
        </p:nvSpPr>
        <p:spPr>
          <a:xfrm>
            <a:off x="5099774" y="3544782"/>
            <a:ext cx="80401" cy="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61">
            <a:extLst>
              <a:ext uri="{FF2B5EF4-FFF2-40B4-BE49-F238E27FC236}">
                <a16:creationId xmlns:a16="http://schemas.microsoft.com/office/drawing/2014/main" xmlns="" id="{A565624C-8989-419D-AAE4-FF7418F14CAF}"/>
              </a:ext>
            </a:extLst>
          </p:cNvPr>
          <p:cNvSpPr/>
          <p:nvPr/>
        </p:nvSpPr>
        <p:spPr>
          <a:xfrm>
            <a:off x="7562472" y="3467778"/>
            <a:ext cx="2489543" cy="234409"/>
          </a:xfrm>
          <a:prstGeom prst="roundRect">
            <a:avLst>
              <a:gd name="adj" fmla="val 50000"/>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22">
            <a:extLst>
              <a:ext uri="{FF2B5EF4-FFF2-40B4-BE49-F238E27FC236}">
                <a16:creationId xmlns:a16="http://schemas.microsoft.com/office/drawing/2014/main" xmlns="" id="{3F8EC39D-354B-448B-A5B1-4E4007979E67}"/>
              </a:ext>
            </a:extLst>
          </p:cNvPr>
          <p:cNvSpPr>
            <a:spLocks noChangeAspect="1"/>
          </p:cNvSpPr>
          <p:nvPr/>
        </p:nvSpPr>
        <p:spPr>
          <a:xfrm>
            <a:off x="7646676" y="3544782"/>
            <a:ext cx="80401" cy="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63">
            <a:extLst>
              <a:ext uri="{FF2B5EF4-FFF2-40B4-BE49-F238E27FC236}">
                <a16:creationId xmlns:a16="http://schemas.microsoft.com/office/drawing/2014/main" xmlns="" id="{85267C1D-CC0A-4FD2-8183-C72DFAB11006}"/>
              </a:ext>
            </a:extLst>
          </p:cNvPr>
          <p:cNvSpPr/>
          <p:nvPr/>
        </p:nvSpPr>
        <p:spPr>
          <a:xfrm>
            <a:off x="9800597" y="3467778"/>
            <a:ext cx="1272400" cy="234409"/>
          </a:xfrm>
          <a:prstGeom prst="roundRect">
            <a:avLst>
              <a:gd name="adj" fmla="val 50000"/>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ounded Rectangle 64">
            <a:extLst>
              <a:ext uri="{FF2B5EF4-FFF2-40B4-BE49-F238E27FC236}">
                <a16:creationId xmlns:a16="http://schemas.microsoft.com/office/drawing/2014/main" xmlns="" id="{98CF2D93-B4DE-4534-9428-0BF9DC4990D0}"/>
              </a:ext>
            </a:extLst>
          </p:cNvPr>
          <p:cNvSpPr/>
          <p:nvPr/>
        </p:nvSpPr>
        <p:spPr>
          <a:xfrm rot="18900000">
            <a:off x="10443876" y="3638513"/>
            <a:ext cx="700484" cy="234409"/>
          </a:xfrm>
          <a:prstGeom prst="roundRect">
            <a:avLst>
              <a:gd name="adj" fmla="val 50000"/>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ounded Rectangle 65">
            <a:extLst>
              <a:ext uri="{FF2B5EF4-FFF2-40B4-BE49-F238E27FC236}">
                <a16:creationId xmlns:a16="http://schemas.microsoft.com/office/drawing/2014/main" xmlns="" id="{8BC38AD5-665D-4917-8CAB-417AC93CF2DD}"/>
              </a:ext>
            </a:extLst>
          </p:cNvPr>
          <p:cNvSpPr/>
          <p:nvPr/>
        </p:nvSpPr>
        <p:spPr>
          <a:xfrm rot="2700000">
            <a:off x="10443875" y="3287264"/>
            <a:ext cx="700484" cy="234409"/>
          </a:xfrm>
          <a:prstGeom prst="roundRect">
            <a:avLst>
              <a:gd name="adj" fmla="val 50000"/>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Oval 26">
            <a:extLst>
              <a:ext uri="{FF2B5EF4-FFF2-40B4-BE49-F238E27FC236}">
                <a16:creationId xmlns:a16="http://schemas.microsoft.com/office/drawing/2014/main" xmlns="" id="{CE296E30-3E60-4EB4-84E0-AF740D9C223F}"/>
              </a:ext>
            </a:extLst>
          </p:cNvPr>
          <p:cNvSpPr>
            <a:spLocks noChangeAspect="1"/>
          </p:cNvSpPr>
          <p:nvPr/>
        </p:nvSpPr>
        <p:spPr>
          <a:xfrm>
            <a:off x="9879759" y="3544782"/>
            <a:ext cx="80401" cy="80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C054090F-8A74-40E3-A2A3-BDB1B3194F55}"/>
              </a:ext>
            </a:extLst>
          </p:cNvPr>
          <p:cNvSpPr/>
          <p:nvPr/>
        </p:nvSpPr>
        <p:spPr>
          <a:xfrm>
            <a:off x="887482" y="182390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Research</a:t>
            </a:r>
          </a:p>
        </p:txBody>
      </p:sp>
      <p:sp>
        <p:nvSpPr>
          <p:cNvPr id="35" name="Rectangle 34">
            <a:extLst>
              <a:ext uri="{FF2B5EF4-FFF2-40B4-BE49-F238E27FC236}">
                <a16:creationId xmlns:a16="http://schemas.microsoft.com/office/drawing/2014/main" xmlns="" id="{81713C7C-5ED7-4709-9682-474072FFCEA4}"/>
              </a:ext>
            </a:extLst>
          </p:cNvPr>
          <p:cNvSpPr/>
          <p:nvPr/>
        </p:nvSpPr>
        <p:spPr>
          <a:xfrm>
            <a:off x="887482" y="217964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36" name="Rectangle 35">
            <a:extLst>
              <a:ext uri="{FF2B5EF4-FFF2-40B4-BE49-F238E27FC236}">
                <a16:creationId xmlns:a16="http://schemas.microsoft.com/office/drawing/2014/main" xmlns="" id="{F6A8B7A2-2172-445A-A293-F05C7E0C3ACA}"/>
              </a:ext>
            </a:extLst>
          </p:cNvPr>
          <p:cNvSpPr/>
          <p:nvPr/>
        </p:nvSpPr>
        <p:spPr>
          <a:xfrm>
            <a:off x="3387679" y="182390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Wireframes Review</a:t>
            </a:r>
          </a:p>
        </p:txBody>
      </p:sp>
      <p:sp>
        <p:nvSpPr>
          <p:cNvPr id="37" name="Rectangle 36">
            <a:extLst>
              <a:ext uri="{FF2B5EF4-FFF2-40B4-BE49-F238E27FC236}">
                <a16:creationId xmlns:a16="http://schemas.microsoft.com/office/drawing/2014/main" xmlns="" id="{DEA72864-56A0-44FC-A114-23D02DBE002D}"/>
              </a:ext>
            </a:extLst>
          </p:cNvPr>
          <p:cNvSpPr/>
          <p:nvPr/>
        </p:nvSpPr>
        <p:spPr>
          <a:xfrm>
            <a:off x="3387679" y="217964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38" name="Rectangle 37">
            <a:extLst>
              <a:ext uri="{FF2B5EF4-FFF2-40B4-BE49-F238E27FC236}">
                <a16:creationId xmlns:a16="http://schemas.microsoft.com/office/drawing/2014/main" xmlns="" id="{A0445123-A7B2-4575-877A-522C5E65B6A9}"/>
              </a:ext>
            </a:extLst>
          </p:cNvPr>
          <p:cNvSpPr/>
          <p:nvPr/>
        </p:nvSpPr>
        <p:spPr>
          <a:xfrm>
            <a:off x="7102510" y="182390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Preview</a:t>
            </a:r>
          </a:p>
        </p:txBody>
      </p:sp>
      <p:sp>
        <p:nvSpPr>
          <p:cNvPr id="39" name="Rectangle 38">
            <a:extLst>
              <a:ext uri="{FF2B5EF4-FFF2-40B4-BE49-F238E27FC236}">
                <a16:creationId xmlns:a16="http://schemas.microsoft.com/office/drawing/2014/main" xmlns="" id="{41AA225B-C070-475D-8190-8636B4914582}"/>
              </a:ext>
            </a:extLst>
          </p:cNvPr>
          <p:cNvSpPr/>
          <p:nvPr/>
        </p:nvSpPr>
        <p:spPr>
          <a:xfrm>
            <a:off x="7102510" y="217964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40" name="Rectangle 39">
            <a:extLst>
              <a:ext uri="{FF2B5EF4-FFF2-40B4-BE49-F238E27FC236}">
                <a16:creationId xmlns:a16="http://schemas.microsoft.com/office/drawing/2014/main" xmlns="" id="{2BF00D5D-0366-412F-9DF7-3EBA2EDD0ACD}"/>
              </a:ext>
            </a:extLst>
          </p:cNvPr>
          <p:cNvSpPr/>
          <p:nvPr/>
        </p:nvSpPr>
        <p:spPr>
          <a:xfrm>
            <a:off x="1999886" y="4236760"/>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Wireframes</a:t>
            </a:r>
          </a:p>
        </p:txBody>
      </p:sp>
      <p:sp>
        <p:nvSpPr>
          <p:cNvPr id="41" name="Rectangle 40">
            <a:extLst>
              <a:ext uri="{FF2B5EF4-FFF2-40B4-BE49-F238E27FC236}">
                <a16:creationId xmlns:a16="http://schemas.microsoft.com/office/drawing/2014/main" xmlns="" id="{50683FB7-0BB6-490B-988A-E276507BB472}"/>
              </a:ext>
            </a:extLst>
          </p:cNvPr>
          <p:cNvSpPr/>
          <p:nvPr/>
        </p:nvSpPr>
        <p:spPr>
          <a:xfrm>
            <a:off x="1999886" y="4592507"/>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42" name="Rectangle 41">
            <a:extLst>
              <a:ext uri="{FF2B5EF4-FFF2-40B4-BE49-F238E27FC236}">
                <a16:creationId xmlns:a16="http://schemas.microsoft.com/office/drawing/2014/main" xmlns="" id="{DED4EA50-9FC3-48A8-A6F0-7951FA1894F5}"/>
              </a:ext>
            </a:extLst>
          </p:cNvPr>
          <p:cNvSpPr/>
          <p:nvPr/>
        </p:nvSpPr>
        <p:spPr>
          <a:xfrm>
            <a:off x="8866615" y="4236760"/>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Final Review</a:t>
            </a:r>
          </a:p>
        </p:txBody>
      </p:sp>
      <p:sp>
        <p:nvSpPr>
          <p:cNvPr id="43" name="Rectangle 42">
            <a:extLst>
              <a:ext uri="{FF2B5EF4-FFF2-40B4-BE49-F238E27FC236}">
                <a16:creationId xmlns:a16="http://schemas.microsoft.com/office/drawing/2014/main" xmlns="" id="{2B89F6CC-A2A2-4BD9-9EEA-E6831B24E9F4}"/>
              </a:ext>
            </a:extLst>
          </p:cNvPr>
          <p:cNvSpPr/>
          <p:nvPr/>
        </p:nvSpPr>
        <p:spPr>
          <a:xfrm>
            <a:off x="8866615" y="4592507"/>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44" name="Rectangle 43">
            <a:extLst>
              <a:ext uri="{FF2B5EF4-FFF2-40B4-BE49-F238E27FC236}">
                <a16:creationId xmlns:a16="http://schemas.microsoft.com/office/drawing/2014/main" xmlns="" id="{FA434FFB-B20A-4994-85C9-281B1AFBFD93}"/>
              </a:ext>
            </a:extLst>
          </p:cNvPr>
          <p:cNvSpPr/>
          <p:nvPr/>
        </p:nvSpPr>
        <p:spPr>
          <a:xfrm>
            <a:off x="4728713" y="4236760"/>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Landing Page Art</a:t>
            </a:r>
          </a:p>
        </p:txBody>
      </p:sp>
      <p:sp>
        <p:nvSpPr>
          <p:cNvPr id="45" name="Rectangle 44">
            <a:extLst>
              <a:ext uri="{FF2B5EF4-FFF2-40B4-BE49-F238E27FC236}">
                <a16:creationId xmlns:a16="http://schemas.microsoft.com/office/drawing/2014/main" xmlns="" id="{AB056989-9DBA-48A9-8902-48CA9A6A88AA}"/>
              </a:ext>
            </a:extLst>
          </p:cNvPr>
          <p:cNvSpPr/>
          <p:nvPr/>
        </p:nvSpPr>
        <p:spPr>
          <a:xfrm>
            <a:off x="4728713" y="4592507"/>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cxnSp>
        <p:nvCxnSpPr>
          <p:cNvPr id="47" name="Straight Arrow Connector 46">
            <a:extLst>
              <a:ext uri="{FF2B5EF4-FFF2-40B4-BE49-F238E27FC236}">
                <a16:creationId xmlns:a16="http://schemas.microsoft.com/office/drawing/2014/main" xmlns="" id="{7F6A6BC3-D743-43C7-83AD-0CF7B5CF00EF}"/>
              </a:ext>
            </a:extLst>
          </p:cNvPr>
          <p:cNvCxnSpPr>
            <a:cxnSpLocks/>
          </p:cNvCxnSpPr>
          <p:nvPr/>
        </p:nvCxnSpPr>
        <p:spPr>
          <a:xfrm>
            <a:off x="2504753" y="3931619"/>
            <a:ext cx="0" cy="260966"/>
          </a:xfrm>
          <a:prstGeom prst="straightConnector1">
            <a:avLst/>
          </a:prstGeom>
          <a:ln>
            <a:solidFill>
              <a:srgbClr val="FF5657"/>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A26658C4-8694-475F-B23B-631B61BBB551}"/>
              </a:ext>
            </a:extLst>
          </p:cNvPr>
          <p:cNvCxnSpPr>
            <a:cxnSpLocks/>
          </p:cNvCxnSpPr>
          <p:nvPr/>
        </p:nvCxnSpPr>
        <p:spPr>
          <a:xfrm>
            <a:off x="5195737" y="3931619"/>
            <a:ext cx="0" cy="260966"/>
          </a:xfrm>
          <a:prstGeom prst="straightConnector1">
            <a:avLst/>
          </a:prstGeom>
          <a:ln>
            <a:solidFill>
              <a:srgbClr val="FF5657"/>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4FDFE2BF-A912-44A9-8AE6-D747E9D5BE43}"/>
              </a:ext>
            </a:extLst>
          </p:cNvPr>
          <p:cNvCxnSpPr>
            <a:cxnSpLocks/>
          </p:cNvCxnSpPr>
          <p:nvPr/>
        </p:nvCxnSpPr>
        <p:spPr>
          <a:xfrm>
            <a:off x="9932132" y="3931619"/>
            <a:ext cx="0" cy="260966"/>
          </a:xfrm>
          <a:prstGeom prst="straightConnector1">
            <a:avLst/>
          </a:prstGeom>
          <a:ln>
            <a:solidFill>
              <a:srgbClr val="FF5657"/>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CF366DF2-9AB9-4347-9742-2598EAF3FC03}"/>
              </a:ext>
            </a:extLst>
          </p:cNvPr>
          <p:cNvCxnSpPr>
            <a:cxnSpLocks/>
          </p:cNvCxnSpPr>
          <p:nvPr/>
        </p:nvCxnSpPr>
        <p:spPr>
          <a:xfrm flipV="1">
            <a:off x="7628285" y="2912642"/>
            <a:ext cx="0" cy="262800"/>
          </a:xfrm>
          <a:prstGeom prst="straightConnector1">
            <a:avLst/>
          </a:prstGeom>
          <a:ln>
            <a:solidFill>
              <a:srgbClr val="376C8A"/>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F53322A-EE5A-4B01-906D-4FCF96C3B475}"/>
              </a:ext>
            </a:extLst>
          </p:cNvPr>
          <p:cNvCxnSpPr>
            <a:cxnSpLocks/>
          </p:cNvCxnSpPr>
          <p:nvPr/>
        </p:nvCxnSpPr>
        <p:spPr>
          <a:xfrm flipV="1">
            <a:off x="3676715" y="2912642"/>
            <a:ext cx="0" cy="262800"/>
          </a:xfrm>
          <a:prstGeom prst="straightConnector1">
            <a:avLst/>
          </a:prstGeom>
          <a:ln>
            <a:solidFill>
              <a:srgbClr val="376C8A"/>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74F8DCA1-F06C-40E3-8F4A-E7EA52ED19BA}"/>
              </a:ext>
            </a:extLst>
          </p:cNvPr>
          <p:cNvCxnSpPr>
            <a:cxnSpLocks/>
          </p:cNvCxnSpPr>
          <p:nvPr/>
        </p:nvCxnSpPr>
        <p:spPr>
          <a:xfrm flipV="1">
            <a:off x="1722765" y="2942533"/>
            <a:ext cx="0" cy="262800"/>
          </a:xfrm>
          <a:prstGeom prst="straightConnector1">
            <a:avLst/>
          </a:prstGeom>
          <a:ln>
            <a:solidFill>
              <a:srgbClr val="376C8A"/>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xmlns="" id="{D484022D-6A3F-41A6-A94E-C43A6A60E8E0}"/>
              </a:ext>
            </a:extLst>
          </p:cNvPr>
          <p:cNvSpPr/>
          <p:nvPr/>
        </p:nvSpPr>
        <p:spPr>
          <a:xfrm>
            <a:off x="3048000" y="5820460"/>
            <a:ext cx="6096000" cy="523220"/>
          </a:xfrm>
          <a:prstGeom prst="rect">
            <a:avLst/>
          </a:prstGeom>
        </p:spPr>
        <p:txBody>
          <a:bodyPr>
            <a:spAutoFit/>
          </a:bodyPr>
          <a:lstStyle/>
          <a:p>
            <a:pPr algn="ctr"/>
            <a:r>
              <a:rPr lang="en-US" sz="1400" dirty="0">
                <a:latin typeface="Montserrat Light" panose="00000400000000000000" pitchFamily="50" charset="0"/>
                <a:ea typeface="Open Sans" panose="020B0606030504020204" pitchFamily="34" charset="0"/>
                <a:cs typeface="Open Sans" panose="020B0606030504020204" pitchFamily="34" charset="0"/>
              </a:rPr>
              <a:t>Lorem ipsum dolor sit </a:t>
            </a:r>
            <a:r>
              <a:rPr lang="en-US" sz="1400" dirty="0" err="1">
                <a:latin typeface="Montserrat Light" panose="00000400000000000000" pitchFamily="50" charset="0"/>
                <a:ea typeface="Open Sans" panose="020B0606030504020204" pitchFamily="34" charset="0"/>
                <a:cs typeface="Open Sans" panose="020B0606030504020204" pitchFamily="34" charset="0"/>
              </a:rPr>
              <a:t>amet</a:t>
            </a:r>
            <a:r>
              <a:rPr lang="en-US" sz="1400" dirty="0">
                <a:latin typeface="Montserrat Light" panose="00000400000000000000" pitchFamily="50" charset="0"/>
                <a:ea typeface="Open Sans" panose="020B0606030504020204" pitchFamily="34" charset="0"/>
                <a:cs typeface="Open Sans" panose="020B0606030504020204" pitchFamily="34" charset="0"/>
              </a:rPr>
              <a:t>, </a:t>
            </a:r>
            <a:r>
              <a:rPr lang="en-US" sz="1400" dirty="0" err="1">
                <a:latin typeface="Montserrat Light" panose="00000400000000000000" pitchFamily="50" charset="0"/>
                <a:ea typeface="Open Sans" panose="020B0606030504020204" pitchFamily="34" charset="0"/>
                <a:cs typeface="Open Sans" panose="020B0606030504020204" pitchFamily="34" charset="0"/>
              </a:rPr>
              <a:t>consectetuer</a:t>
            </a:r>
            <a:r>
              <a:rPr lang="en-US" sz="1400" dirty="0">
                <a:latin typeface="Montserrat Light" panose="00000400000000000000" pitchFamily="50" charset="0"/>
                <a:ea typeface="Open Sans" panose="020B0606030504020204" pitchFamily="34" charset="0"/>
                <a:cs typeface="Open Sans" panose="020B0606030504020204" pitchFamily="34" charset="0"/>
              </a:rPr>
              <a:t> </a:t>
            </a:r>
            <a:r>
              <a:rPr lang="en-US" sz="1400" dirty="0" err="1">
                <a:latin typeface="Montserrat Light" panose="00000400000000000000" pitchFamily="50" charset="0"/>
                <a:ea typeface="Open Sans" panose="020B0606030504020204" pitchFamily="34" charset="0"/>
                <a:cs typeface="Open Sans" panose="020B0606030504020204" pitchFamily="34" charset="0"/>
              </a:rPr>
              <a:t>adipiscing</a:t>
            </a:r>
            <a:r>
              <a:rPr lang="en-US" sz="1400" dirty="0">
                <a:latin typeface="Montserrat Light" panose="00000400000000000000" pitchFamily="50" charset="0"/>
                <a:ea typeface="Open Sans" panose="020B0606030504020204" pitchFamily="34" charset="0"/>
                <a:cs typeface="Open Sans" panose="020B0606030504020204" pitchFamily="34" charset="0"/>
              </a:rPr>
              <a:t> </a:t>
            </a:r>
            <a:r>
              <a:rPr lang="en-US" sz="1400" dirty="0" err="1">
                <a:latin typeface="Montserrat Light" panose="00000400000000000000" pitchFamily="50" charset="0"/>
                <a:ea typeface="Open Sans" panose="020B0606030504020204" pitchFamily="34" charset="0"/>
                <a:cs typeface="Open Sans" panose="020B0606030504020204" pitchFamily="34" charset="0"/>
              </a:rPr>
              <a:t>elit</a:t>
            </a:r>
            <a:r>
              <a:rPr lang="en-US" sz="1400" dirty="0">
                <a:latin typeface="Montserrat Light" panose="00000400000000000000" pitchFamily="50" charset="0"/>
                <a:ea typeface="Open Sans" panose="020B0606030504020204" pitchFamily="34" charset="0"/>
                <a:cs typeface="Open Sans" panose="020B0606030504020204" pitchFamily="34" charset="0"/>
              </a:rPr>
              <a:t>. </a:t>
            </a:r>
            <a:r>
              <a:rPr lang="en-US" sz="1400" dirty="0" err="1">
                <a:latin typeface="Montserrat Light" panose="00000400000000000000" pitchFamily="50" charset="0"/>
                <a:ea typeface="Open Sans" panose="020B0606030504020204" pitchFamily="34" charset="0"/>
                <a:cs typeface="Open Sans" panose="020B0606030504020204" pitchFamily="34" charset="0"/>
              </a:rPr>
              <a:t>Aenean</a:t>
            </a:r>
            <a:r>
              <a:rPr lang="en-US" sz="1400" dirty="0">
                <a:latin typeface="Montserrat Light" panose="00000400000000000000" pitchFamily="50" charset="0"/>
                <a:ea typeface="Open Sans" panose="020B0606030504020204" pitchFamily="34" charset="0"/>
                <a:cs typeface="Open Sans" panose="020B0606030504020204" pitchFamily="34" charset="0"/>
              </a:rPr>
              <a:t> </a:t>
            </a:r>
            <a:r>
              <a:rPr lang="en-US" sz="1400" dirty="0" err="1">
                <a:latin typeface="Montserrat Light" panose="00000400000000000000" pitchFamily="50" charset="0"/>
                <a:ea typeface="Open Sans" panose="020B0606030504020204" pitchFamily="34" charset="0"/>
                <a:cs typeface="Open Sans" panose="020B0606030504020204" pitchFamily="34" charset="0"/>
              </a:rPr>
              <a:t>commodo</a:t>
            </a:r>
            <a:r>
              <a:rPr lang="en-US" sz="1400" dirty="0">
                <a:latin typeface="Montserrat Light" panose="00000400000000000000" pitchFamily="50" charset="0"/>
                <a:ea typeface="Open Sans" panose="020B0606030504020204" pitchFamily="34" charset="0"/>
                <a:cs typeface="Open Sans" panose="020B0606030504020204" pitchFamily="34" charset="0"/>
              </a:rPr>
              <a:t> ligula </a:t>
            </a:r>
            <a:r>
              <a:rPr lang="en-US" sz="1400" dirty="0" err="1">
                <a:latin typeface="Montserrat Light" panose="00000400000000000000" pitchFamily="50" charset="0"/>
                <a:ea typeface="Open Sans" panose="020B0606030504020204" pitchFamily="34" charset="0"/>
                <a:cs typeface="Open Sans" panose="020B0606030504020204" pitchFamily="34" charset="0"/>
              </a:rPr>
              <a:t>eget</a:t>
            </a:r>
            <a:r>
              <a:rPr lang="en-US" sz="1400" dirty="0">
                <a:latin typeface="Montserrat Light" panose="00000400000000000000" pitchFamily="50" charset="0"/>
                <a:ea typeface="Open Sans" panose="020B0606030504020204" pitchFamily="34" charset="0"/>
                <a:cs typeface="Open Sans" panose="020B0606030504020204" pitchFamily="34" charset="0"/>
              </a:rPr>
              <a:t>.</a:t>
            </a:r>
            <a:endParaRPr lang="en-US" sz="1400" dirty="0">
              <a:latin typeface="Montserrat Light" panose="00000400000000000000" pitchFamily="50" charset="0"/>
            </a:endParaRPr>
          </a:p>
        </p:txBody>
      </p:sp>
    </p:spTree>
    <p:extLst>
      <p:ext uri="{BB962C8B-B14F-4D97-AF65-F5344CB8AC3E}">
        <p14:creationId xmlns:p14="http://schemas.microsoft.com/office/powerpoint/2010/main" val="1846803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E5FCB21-6552-46C1-9ABC-4E392CB71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757" y="-685563"/>
            <a:ext cx="6861423" cy="10575168"/>
          </a:xfrm>
          <a:prstGeom prst="rect">
            <a:avLst/>
          </a:prstGeom>
        </p:spPr>
      </p:pic>
      <p:pic>
        <p:nvPicPr>
          <p:cNvPr id="13" name="Picture Placeholder 12">
            <a:extLst>
              <a:ext uri="{FF2B5EF4-FFF2-40B4-BE49-F238E27FC236}">
                <a16:creationId xmlns:a16="http://schemas.microsoft.com/office/drawing/2014/main" xmlns="" id="{47573228-3904-46F0-AB8A-DFD8EFF76AC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288" r="21288"/>
          <a:stretch>
            <a:fillRect/>
          </a:stretch>
        </p:blipFill>
        <p:spPr>
          <a:xfrm>
            <a:off x="2374901" y="1143000"/>
            <a:ext cx="2736369" cy="7137400"/>
          </a:xfrm>
        </p:spPr>
      </p:pic>
      <p:sp>
        <p:nvSpPr>
          <p:cNvPr id="7" name="Rectangle 6">
            <a:extLst>
              <a:ext uri="{FF2B5EF4-FFF2-40B4-BE49-F238E27FC236}">
                <a16:creationId xmlns:a16="http://schemas.microsoft.com/office/drawing/2014/main" xmlns="" id="{F68486CA-81F6-4319-8ED8-9357E1658C60}"/>
              </a:ext>
            </a:extLst>
          </p:cNvPr>
          <p:cNvSpPr/>
          <p:nvPr/>
        </p:nvSpPr>
        <p:spPr>
          <a:xfrm>
            <a:off x="6472082" y="2911950"/>
            <a:ext cx="4026320" cy="1462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0"/>
            <a:r>
              <a:rPr lang="en-US" sz="4000" b="1" dirty="0">
                <a:solidFill>
                  <a:schemeClr val="tx1"/>
                </a:solidFill>
                <a:latin typeface="Montserrat ExtraBold" panose="00000900000000000000" pitchFamily="50" charset="0"/>
                <a:ea typeface="Open Sans Extrabold" panose="020B0906030804020204" pitchFamily="34" charset="0"/>
                <a:cs typeface="Open Sans Extrabold" panose="020B0906030804020204" pitchFamily="34" charset="0"/>
              </a:rPr>
              <a:t>Add Your</a:t>
            </a:r>
          </a:p>
          <a:p>
            <a:pPr defTabSz="0"/>
            <a:r>
              <a:rPr lang="en-US" sz="4000" b="1" dirty="0">
                <a:solidFill>
                  <a:srgbClr val="FF5657"/>
                </a:solidFill>
                <a:latin typeface="Montserrat ExtraBold" panose="00000900000000000000" pitchFamily="50" charset="0"/>
                <a:ea typeface="Open Sans Extrabold" panose="020B0906030804020204" pitchFamily="34" charset="0"/>
                <a:cs typeface="Open Sans Extrabold" panose="020B0906030804020204" pitchFamily="34" charset="0"/>
              </a:rPr>
              <a:t>Title Here</a:t>
            </a:r>
            <a:endParaRPr lang="en-US" sz="4000" dirty="0">
              <a:solidFill>
                <a:srgbClr val="FF5657"/>
              </a:solidFill>
              <a:latin typeface="Montserrat ExtraBold" panose="00000900000000000000" pitchFamily="50" charset="0"/>
            </a:endParaRPr>
          </a:p>
        </p:txBody>
      </p:sp>
      <p:sp>
        <p:nvSpPr>
          <p:cNvPr id="8" name="Rectangle 7">
            <a:extLst>
              <a:ext uri="{FF2B5EF4-FFF2-40B4-BE49-F238E27FC236}">
                <a16:creationId xmlns:a16="http://schemas.microsoft.com/office/drawing/2014/main" xmlns="" id="{73B06DA5-08F7-4D02-8E42-41D1966D1B2F}"/>
              </a:ext>
            </a:extLst>
          </p:cNvPr>
          <p:cNvSpPr/>
          <p:nvPr/>
        </p:nvSpPr>
        <p:spPr>
          <a:xfrm>
            <a:off x="6472082" y="4724924"/>
            <a:ext cx="4026320" cy="1301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mus commodo ligula eget dolor. Aenean massa. Cum sociis natoque penatibus et magnis dis parturient montes, nascetur ridiculus mus. Donec quam felis, ultricies nec, pellentesque eu, pretium quis, sem. Nulla consequat massa </a:t>
            </a:r>
            <a:r>
              <a:rPr lang="en-US" sz="12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quis</a:t>
            </a:r>
            <a:r>
              <a:rPr lang="en-US" sz="12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2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enim</a:t>
            </a:r>
            <a:r>
              <a:rPr lang="en-US" sz="12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a:t>
            </a:r>
          </a:p>
        </p:txBody>
      </p:sp>
      <p:sp>
        <p:nvSpPr>
          <p:cNvPr id="9" name="Rectangle 8">
            <a:extLst>
              <a:ext uri="{FF2B5EF4-FFF2-40B4-BE49-F238E27FC236}">
                <a16:creationId xmlns:a16="http://schemas.microsoft.com/office/drawing/2014/main" xmlns="" id="{5815A63C-4188-468A-A425-C4C1C7E1FA81}"/>
              </a:ext>
            </a:extLst>
          </p:cNvPr>
          <p:cNvSpPr/>
          <p:nvPr/>
        </p:nvSpPr>
        <p:spPr>
          <a:xfrm>
            <a:off x="6472082" y="4251444"/>
            <a:ext cx="4026320"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400" b="1" dirty="0">
                <a:solidFill>
                  <a:srgbClr val="376C8A"/>
                </a:solidFill>
                <a:latin typeface="Montserrat Medium" panose="00000600000000000000" pitchFamily="50" charset="0"/>
              </a:rPr>
              <a:t>Subtitle Here</a:t>
            </a:r>
          </a:p>
        </p:txBody>
      </p:sp>
      <p:sp>
        <p:nvSpPr>
          <p:cNvPr id="10" name="Oval 9">
            <a:extLst>
              <a:ext uri="{FF2B5EF4-FFF2-40B4-BE49-F238E27FC236}">
                <a16:creationId xmlns:a16="http://schemas.microsoft.com/office/drawing/2014/main" xmlns="" id="{A5C7033F-33FA-49C3-8E8B-F4B16990A471}"/>
              </a:ext>
            </a:extLst>
          </p:cNvPr>
          <p:cNvSpPr>
            <a:spLocks/>
          </p:cNvSpPr>
          <p:nvPr/>
        </p:nvSpPr>
        <p:spPr bwMode="auto">
          <a:xfrm>
            <a:off x="5487351" y="812870"/>
            <a:ext cx="1477844" cy="1481624"/>
          </a:xfrm>
          <a:prstGeom prst="ellipse">
            <a:avLst/>
          </a:prstGeom>
          <a:solidFill>
            <a:srgbClr val="FF5657"/>
          </a:solidFill>
          <a:ln w="38100">
            <a:noFill/>
          </a:ln>
        </p:spPr>
        <p:txBody>
          <a:bodyPr vert="horz" wrap="square" lIns="91440" tIns="45720" rIns="91440" bIns="45720" numCol="1" anchor="ctr" anchorCtr="0" compatLnSpc="1">
            <a:prstTxWarp prst="textNoShape">
              <a:avLst/>
            </a:prstTxWarp>
          </a:bodyPr>
          <a:lstStyle/>
          <a:p>
            <a:pPr algn="ctr"/>
            <a:r>
              <a:rPr lang="en-US" sz="1600" b="1" dirty="0">
                <a:latin typeface="Montserrat ExtraBold" panose="00000900000000000000" pitchFamily="50" charset="0"/>
              </a:rPr>
              <a:t>TOP </a:t>
            </a:r>
          </a:p>
          <a:p>
            <a:pPr algn="ctr"/>
            <a:r>
              <a:rPr lang="en-US" sz="1600" b="1" dirty="0">
                <a:latin typeface="Montserrat ExtraBold" panose="00000900000000000000" pitchFamily="50" charset="0"/>
              </a:rPr>
              <a:t>PLACES</a:t>
            </a:r>
          </a:p>
        </p:txBody>
      </p:sp>
      <p:sp>
        <p:nvSpPr>
          <p:cNvPr id="11" name="Arc 10">
            <a:extLst>
              <a:ext uri="{FF2B5EF4-FFF2-40B4-BE49-F238E27FC236}">
                <a16:creationId xmlns:a16="http://schemas.microsoft.com/office/drawing/2014/main" xmlns="" id="{FB5DE20E-3C65-4C9B-92C1-B398B239D0E6}"/>
              </a:ext>
            </a:extLst>
          </p:cNvPr>
          <p:cNvSpPr/>
          <p:nvPr/>
        </p:nvSpPr>
        <p:spPr>
          <a:xfrm rot="11505348" flipH="1">
            <a:off x="4972753" y="1788702"/>
            <a:ext cx="1029197" cy="1029197"/>
          </a:xfrm>
          <a:prstGeom prst="arc">
            <a:avLst/>
          </a:prstGeom>
          <a:noFill/>
          <a:ln w="31750">
            <a:solidFill>
              <a:srgbClr val="FF5657"/>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09154499-CE00-4A6B-B673-23C55E0ABAD8}"/>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272865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62890176-BC69-4E98-9DC0-750B548EC0E4}"/>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Freeform 5">
            <a:extLst>
              <a:ext uri="{FF2B5EF4-FFF2-40B4-BE49-F238E27FC236}">
                <a16:creationId xmlns:a16="http://schemas.microsoft.com/office/drawing/2014/main" xmlns="" id="{203491AF-9B91-481B-BEDA-24B78CDCE3FA}"/>
              </a:ext>
            </a:extLst>
          </p:cNvPr>
          <p:cNvSpPr>
            <a:spLocks/>
          </p:cNvSpPr>
          <p:nvPr/>
        </p:nvSpPr>
        <p:spPr bwMode="auto">
          <a:xfrm>
            <a:off x="3626711" y="5151769"/>
            <a:ext cx="7242603" cy="990828"/>
          </a:xfrm>
          <a:custGeom>
            <a:avLst/>
            <a:gdLst>
              <a:gd name="T0" fmla="*/ 3812 w 3812"/>
              <a:gd name="T1" fmla="*/ 365 h 733"/>
              <a:gd name="T2" fmla="*/ 3667 w 3812"/>
              <a:gd name="T3" fmla="*/ 733 h 733"/>
              <a:gd name="T4" fmla="*/ 3667 w 3812"/>
              <a:gd name="T5" fmla="*/ 733 h 733"/>
              <a:gd name="T6" fmla="*/ 0 w 3812"/>
              <a:gd name="T7" fmla="*/ 733 h 733"/>
              <a:gd name="T8" fmla="*/ 0 w 3812"/>
              <a:gd name="T9" fmla="*/ 0 h 733"/>
              <a:gd name="T10" fmla="*/ 3667 w 3812"/>
              <a:gd name="T11" fmla="*/ 0 h 733"/>
              <a:gd name="T12" fmla="*/ 3667 w 3812"/>
              <a:gd name="T13" fmla="*/ 0 h 733"/>
              <a:gd name="T14" fmla="*/ 3812 w 3812"/>
              <a:gd name="T15" fmla="*/ 365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2" h="733">
                <a:moveTo>
                  <a:pt x="3812" y="365"/>
                </a:moveTo>
                <a:lnTo>
                  <a:pt x="3667" y="733"/>
                </a:lnTo>
                <a:lnTo>
                  <a:pt x="3667" y="733"/>
                </a:lnTo>
                <a:lnTo>
                  <a:pt x="0" y="733"/>
                </a:lnTo>
                <a:lnTo>
                  <a:pt x="0" y="0"/>
                </a:lnTo>
                <a:lnTo>
                  <a:pt x="3667" y="0"/>
                </a:lnTo>
                <a:lnTo>
                  <a:pt x="3667" y="0"/>
                </a:lnTo>
                <a:lnTo>
                  <a:pt x="3812" y="365"/>
                </a:ln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6" name="Freeform 6">
            <a:extLst>
              <a:ext uri="{FF2B5EF4-FFF2-40B4-BE49-F238E27FC236}">
                <a16:creationId xmlns:a16="http://schemas.microsoft.com/office/drawing/2014/main" xmlns="" id="{36B947E5-D866-4AAD-91A0-39DD7B30F49F}"/>
              </a:ext>
            </a:extLst>
          </p:cNvPr>
          <p:cNvSpPr>
            <a:spLocks/>
          </p:cNvSpPr>
          <p:nvPr/>
        </p:nvSpPr>
        <p:spPr bwMode="auto">
          <a:xfrm>
            <a:off x="3626711" y="4017642"/>
            <a:ext cx="7242603" cy="992179"/>
          </a:xfrm>
          <a:custGeom>
            <a:avLst/>
            <a:gdLst>
              <a:gd name="T0" fmla="*/ 3812 w 3812"/>
              <a:gd name="T1" fmla="*/ 366 h 734"/>
              <a:gd name="T2" fmla="*/ 3667 w 3812"/>
              <a:gd name="T3" fmla="*/ 733 h 734"/>
              <a:gd name="T4" fmla="*/ 3667 w 3812"/>
              <a:gd name="T5" fmla="*/ 734 h 734"/>
              <a:gd name="T6" fmla="*/ 0 w 3812"/>
              <a:gd name="T7" fmla="*/ 734 h 734"/>
              <a:gd name="T8" fmla="*/ 0 w 3812"/>
              <a:gd name="T9" fmla="*/ 0 h 734"/>
              <a:gd name="T10" fmla="*/ 3667 w 3812"/>
              <a:gd name="T11" fmla="*/ 0 h 734"/>
              <a:gd name="T12" fmla="*/ 3667 w 3812"/>
              <a:gd name="T13" fmla="*/ 1 h 734"/>
              <a:gd name="T14" fmla="*/ 3812 w 3812"/>
              <a:gd name="T15" fmla="*/ 366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2" h="734">
                <a:moveTo>
                  <a:pt x="3812" y="366"/>
                </a:moveTo>
                <a:lnTo>
                  <a:pt x="3667" y="733"/>
                </a:lnTo>
                <a:lnTo>
                  <a:pt x="3667" y="734"/>
                </a:lnTo>
                <a:lnTo>
                  <a:pt x="0" y="734"/>
                </a:lnTo>
                <a:lnTo>
                  <a:pt x="0" y="0"/>
                </a:lnTo>
                <a:lnTo>
                  <a:pt x="3667" y="0"/>
                </a:lnTo>
                <a:lnTo>
                  <a:pt x="3667" y="1"/>
                </a:lnTo>
                <a:lnTo>
                  <a:pt x="3812" y="366"/>
                </a:ln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7" name="Freeform 7">
            <a:extLst>
              <a:ext uri="{FF2B5EF4-FFF2-40B4-BE49-F238E27FC236}">
                <a16:creationId xmlns:a16="http://schemas.microsoft.com/office/drawing/2014/main" xmlns="" id="{9260CFFC-1D39-481A-84EB-C574E2FF5E35}"/>
              </a:ext>
            </a:extLst>
          </p:cNvPr>
          <p:cNvSpPr>
            <a:spLocks/>
          </p:cNvSpPr>
          <p:nvPr/>
        </p:nvSpPr>
        <p:spPr bwMode="auto">
          <a:xfrm>
            <a:off x="3468558" y="1749388"/>
            <a:ext cx="7464897" cy="993532"/>
          </a:xfrm>
          <a:custGeom>
            <a:avLst/>
            <a:gdLst>
              <a:gd name="T0" fmla="*/ 3929 w 3929"/>
              <a:gd name="T1" fmla="*/ 367 h 735"/>
              <a:gd name="T2" fmla="*/ 3784 w 3929"/>
              <a:gd name="T3" fmla="*/ 735 h 735"/>
              <a:gd name="T4" fmla="*/ 0 w 3929"/>
              <a:gd name="T5" fmla="*/ 735 h 735"/>
              <a:gd name="T6" fmla="*/ 0 w 3929"/>
              <a:gd name="T7" fmla="*/ 0 h 735"/>
              <a:gd name="T8" fmla="*/ 3784 w 3929"/>
              <a:gd name="T9" fmla="*/ 0 h 735"/>
              <a:gd name="T10" fmla="*/ 3784 w 3929"/>
              <a:gd name="T11" fmla="*/ 2 h 735"/>
              <a:gd name="T12" fmla="*/ 3929 w 3929"/>
              <a:gd name="T13" fmla="*/ 367 h 735"/>
            </a:gdLst>
            <a:ahLst/>
            <a:cxnLst>
              <a:cxn ang="0">
                <a:pos x="T0" y="T1"/>
              </a:cxn>
              <a:cxn ang="0">
                <a:pos x="T2" y="T3"/>
              </a:cxn>
              <a:cxn ang="0">
                <a:pos x="T4" y="T5"/>
              </a:cxn>
              <a:cxn ang="0">
                <a:pos x="T6" y="T7"/>
              </a:cxn>
              <a:cxn ang="0">
                <a:pos x="T8" y="T9"/>
              </a:cxn>
              <a:cxn ang="0">
                <a:pos x="T10" y="T11"/>
              </a:cxn>
              <a:cxn ang="0">
                <a:pos x="T12" y="T13"/>
              </a:cxn>
            </a:cxnLst>
            <a:rect l="0" t="0" r="r" b="b"/>
            <a:pathLst>
              <a:path w="3929" h="735">
                <a:moveTo>
                  <a:pt x="3929" y="367"/>
                </a:moveTo>
                <a:lnTo>
                  <a:pt x="3784" y="735"/>
                </a:lnTo>
                <a:lnTo>
                  <a:pt x="0" y="735"/>
                </a:lnTo>
                <a:lnTo>
                  <a:pt x="0" y="0"/>
                </a:lnTo>
                <a:lnTo>
                  <a:pt x="3784" y="0"/>
                </a:lnTo>
                <a:lnTo>
                  <a:pt x="3784" y="2"/>
                </a:lnTo>
                <a:lnTo>
                  <a:pt x="3929" y="367"/>
                </a:ln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8" name="Freeform 8">
            <a:extLst>
              <a:ext uri="{FF2B5EF4-FFF2-40B4-BE49-F238E27FC236}">
                <a16:creationId xmlns:a16="http://schemas.microsoft.com/office/drawing/2014/main" xmlns="" id="{D0052817-706A-4111-8A08-788E872F8F5B}"/>
              </a:ext>
            </a:extLst>
          </p:cNvPr>
          <p:cNvSpPr>
            <a:spLocks/>
          </p:cNvSpPr>
          <p:nvPr/>
        </p:nvSpPr>
        <p:spPr bwMode="auto">
          <a:xfrm>
            <a:off x="3468558" y="2884867"/>
            <a:ext cx="7464897" cy="990828"/>
          </a:xfrm>
          <a:custGeom>
            <a:avLst/>
            <a:gdLst>
              <a:gd name="T0" fmla="*/ 3929 w 3929"/>
              <a:gd name="T1" fmla="*/ 365 h 733"/>
              <a:gd name="T2" fmla="*/ 3784 w 3929"/>
              <a:gd name="T3" fmla="*/ 733 h 733"/>
              <a:gd name="T4" fmla="*/ 3784 w 3929"/>
              <a:gd name="T5" fmla="*/ 733 h 733"/>
              <a:gd name="T6" fmla="*/ 0 w 3929"/>
              <a:gd name="T7" fmla="*/ 733 h 733"/>
              <a:gd name="T8" fmla="*/ 0 w 3929"/>
              <a:gd name="T9" fmla="*/ 0 h 733"/>
              <a:gd name="T10" fmla="*/ 3784 w 3929"/>
              <a:gd name="T11" fmla="*/ 0 h 733"/>
              <a:gd name="T12" fmla="*/ 3784 w 3929"/>
              <a:gd name="T13" fmla="*/ 0 h 733"/>
              <a:gd name="T14" fmla="*/ 3929 w 3929"/>
              <a:gd name="T15" fmla="*/ 365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9" h="733">
                <a:moveTo>
                  <a:pt x="3929" y="365"/>
                </a:moveTo>
                <a:lnTo>
                  <a:pt x="3784" y="733"/>
                </a:lnTo>
                <a:lnTo>
                  <a:pt x="3784" y="733"/>
                </a:lnTo>
                <a:lnTo>
                  <a:pt x="0" y="733"/>
                </a:lnTo>
                <a:lnTo>
                  <a:pt x="0" y="0"/>
                </a:lnTo>
                <a:lnTo>
                  <a:pt x="3784" y="0"/>
                </a:lnTo>
                <a:lnTo>
                  <a:pt x="3784" y="0"/>
                </a:lnTo>
                <a:lnTo>
                  <a:pt x="3929" y="365"/>
                </a:ln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0" name="Freeform 54">
            <a:extLst>
              <a:ext uri="{FF2B5EF4-FFF2-40B4-BE49-F238E27FC236}">
                <a16:creationId xmlns:a16="http://schemas.microsoft.com/office/drawing/2014/main" xmlns="" id="{9CC62343-1909-4436-B882-E4D487779F50}"/>
              </a:ext>
            </a:extLst>
          </p:cNvPr>
          <p:cNvSpPr>
            <a:spLocks/>
          </p:cNvSpPr>
          <p:nvPr/>
        </p:nvSpPr>
        <p:spPr bwMode="auto">
          <a:xfrm>
            <a:off x="1260369" y="1483081"/>
            <a:ext cx="3909758" cy="4659516"/>
          </a:xfrm>
          <a:custGeom>
            <a:avLst/>
            <a:gdLst>
              <a:gd name="T0" fmla="*/ 1530 w 1846"/>
              <a:gd name="T1" fmla="*/ 143 h 2200"/>
              <a:gd name="T2" fmla="*/ 1513 w 1846"/>
              <a:gd name="T3" fmla="*/ 191 h 2200"/>
              <a:gd name="T4" fmla="*/ 1513 w 1846"/>
              <a:gd name="T5" fmla="*/ 261 h 2200"/>
              <a:gd name="T6" fmla="*/ 1544 w 1846"/>
              <a:gd name="T7" fmla="*/ 329 h 2200"/>
              <a:gd name="T8" fmla="*/ 1600 w 1846"/>
              <a:gd name="T9" fmla="*/ 554 h 2200"/>
              <a:gd name="T10" fmla="*/ 1621 w 1846"/>
              <a:gd name="T11" fmla="*/ 661 h 2200"/>
              <a:gd name="T12" fmla="*/ 1648 w 1846"/>
              <a:gd name="T13" fmla="*/ 802 h 2200"/>
              <a:gd name="T14" fmla="*/ 1641 w 1846"/>
              <a:gd name="T15" fmla="*/ 853 h 2200"/>
              <a:gd name="T16" fmla="*/ 1771 w 1846"/>
              <a:gd name="T17" fmla="*/ 1028 h 2200"/>
              <a:gd name="T18" fmla="*/ 1822 w 1846"/>
              <a:gd name="T19" fmla="*/ 1087 h 2200"/>
              <a:gd name="T20" fmla="*/ 1846 w 1846"/>
              <a:gd name="T21" fmla="*/ 1144 h 2200"/>
              <a:gd name="T22" fmla="*/ 1808 w 1846"/>
              <a:gd name="T23" fmla="*/ 1187 h 2200"/>
              <a:gd name="T24" fmla="*/ 1709 w 1846"/>
              <a:gd name="T25" fmla="*/ 1246 h 2200"/>
              <a:gd name="T26" fmla="*/ 1695 w 1846"/>
              <a:gd name="T27" fmla="*/ 1295 h 2200"/>
              <a:gd name="T28" fmla="*/ 1725 w 1846"/>
              <a:gd name="T29" fmla="*/ 1386 h 2200"/>
              <a:gd name="T30" fmla="*/ 1714 w 1846"/>
              <a:gd name="T31" fmla="*/ 1435 h 2200"/>
              <a:gd name="T32" fmla="*/ 1664 w 1846"/>
              <a:gd name="T33" fmla="*/ 1473 h 2200"/>
              <a:gd name="T34" fmla="*/ 1667 w 1846"/>
              <a:gd name="T35" fmla="*/ 1508 h 2200"/>
              <a:gd name="T36" fmla="*/ 1683 w 1846"/>
              <a:gd name="T37" fmla="*/ 1556 h 2200"/>
              <a:gd name="T38" fmla="*/ 1659 w 1846"/>
              <a:gd name="T39" fmla="*/ 1587 h 2200"/>
              <a:gd name="T40" fmla="*/ 1625 w 1846"/>
              <a:gd name="T41" fmla="*/ 1619 h 2200"/>
              <a:gd name="T42" fmla="*/ 1625 w 1846"/>
              <a:gd name="T43" fmla="*/ 1680 h 2200"/>
              <a:gd name="T44" fmla="*/ 1641 w 1846"/>
              <a:gd name="T45" fmla="*/ 1768 h 2200"/>
              <a:gd name="T46" fmla="*/ 1618 w 1846"/>
              <a:gd name="T47" fmla="*/ 1824 h 2200"/>
              <a:gd name="T48" fmla="*/ 1554 w 1846"/>
              <a:gd name="T49" fmla="*/ 1856 h 2200"/>
              <a:gd name="T50" fmla="*/ 1386 w 1846"/>
              <a:gd name="T51" fmla="*/ 1855 h 2200"/>
              <a:gd name="T52" fmla="*/ 1252 w 1846"/>
              <a:gd name="T53" fmla="*/ 1881 h 2200"/>
              <a:gd name="T54" fmla="*/ 1213 w 1846"/>
              <a:gd name="T55" fmla="*/ 1913 h 2200"/>
              <a:gd name="T56" fmla="*/ 1155 w 1846"/>
              <a:gd name="T57" fmla="*/ 2025 h 2200"/>
              <a:gd name="T58" fmla="*/ 1092 w 1846"/>
              <a:gd name="T59" fmla="*/ 2192 h 2200"/>
              <a:gd name="T60" fmla="*/ 697 w 1846"/>
              <a:gd name="T61" fmla="*/ 2037 h 2200"/>
              <a:gd name="T62" fmla="*/ 339 w 1846"/>
              <a:gd name="T63" fmla="*/ 1846 h 2200"/>
              <a:gd name="T64" fmla="*/ 341 w 1846"/>
              <a:gd name="T65" fmla="*/ 1758 h 2200"/>
              <a:gd name="T66" fmla="*/ 364 w 1846"/>
              <a:gd name="T67" fmla="*/ 1591 h 2200"/>
              <a:gd name="T68" fmla="*/ 333 w 1846"/>
              <a:gd name="T69" fmla="*/ 1466 h 2200"/>
              <a:gd name="T70" fmla="*/ 215 w 1846"/>
              <a:gd name="T71" fmla="*/ 1266 h 2200"/>
              <a:gd name="T72" fmla="*/ 123 w 1846"/>
              <a:gd name="T73" fmla="*/ 1115 h 2200"/>
              <a:gd name="T74" fmla="*/ 67 w 1846"/>
              <a:gd name="T75" fmla="*/ 971 h 2200"/>
              <a:gd name="T76" fmla="*/ 58 w 1846"/>
              <a:gd name="T77" fmla="*/ 773 h 2200"/>
              <a:gd name="T78" fmla="*/ 38 w 1846"/>
              <a:gd name="T79" fmla="*/ 675 h 2200"/>
              <a:gd name="T80" fmla="*/ 18 w 1846"/>
              <a:gd name="T81" fmla="*/ 636 h 2200"/>
              <a:gd name="T82" fmla="*/ 83 w 1846"/>
              <a:gd name="T83" fmla="*/ 575 h 2200"/>
              <a:gd name="T84" fmla="*/ 144 w 1846"/>
              <a:gd name="T85" fmla="*/ 432 h 2200"/>
              <a:gd name="T86" fmla="*/ 221 w 1846"/>
              <a:gd name="T87" fmla="*/ 303 h 2200"/>
              <a:gd name="T88" fmla="*/ 351 w 1846"/>
              <a:gd name="T89" fmla="*/ 212 h 2200"/>
              <a:gd name="T90" fmla="*/ 380 w 1846"/>
              <a:gd name="T91" fmla="*/ 195 h 2200"/>
              <a:gd name="T92" fmla="*/ 451 w 1846"/>
              <a:gd name="T93" fmla="*/ 124 h 2200"/>
              <a:gd name="T94" fmla="*/ 533 w 1846"/>
              <a:gd name="T95" fmla="*/ 92 h 2200"/>
              <a:gd name="T96" fmla="*/ 684 w 1846"/>
              <a:gd name="T97" fmla="*/ 82 h 2200"/>
              <a:gd name="T98" fmla="*/ 785 w 1846"/>
              <a:gd name="T99" fmla="*/ 93 h 2200"/>
              <a:gd name="T100" fmla="*/ 821 w 1846"/>
              <a:gd name="T101" fmla="*/ 39 h 2200"/>
              <a:gd name="T102" fmla="*/ 909 w 1846"/>
              <a:gd name="T103" fmla="*/ 3 h 2200"/>
              <a:gd name="T104" fmla="*/ 1026 w 1846"/>
              <a:gd name="T105" fmla="*/ 4 h 2200"/>
              <a:gd name="T106" fmla="*/ 1314 w 1846"/>
              <a:gd name="T107" fmla="*/ 74 h 2200"/>
              <a:gd name="T108" fmla="*/ 1458 w 1846"/>
              <a:gd name="T109" fmla="*/ 128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6" h="2200">
                <a:moveTo>
                  <a:pt x="1513" y="128"/>
                </a:moveTo>
                <a:lnTo>
                  <a:pt x="1513" y="128"/>
                </a:lnTo>
                <a:lnTo>
                  <a:pt x="1517" y="129"/>
                </a:lnTo>
                <a:lnTo>
                  <a:pt x="1524" y="135"/>
                </a:lnTo>
                <a:lnTo>
                  <a:pt x="1528" y="137"/>
                </a:lnTo>
                <a:lnTo>
                  <a:pt x="1530" y="143"/>
                </a:lnTo>
                <a:lnTo>
                  <a:pt x="1531" y="148"/>
                </a:lnTo>
                <a:lnTo>
                  <a:pt x="1528" y="155"/>
                </a:lnTo>
                <a:lnTo>
                  <a:pt x="1528" y="155"/>
                </a:lnTo>
                <a:lnTo>
                  <a:pt x="1524" y="164"/>
                </a:lnTo>
                <a:lnTo>
                  <a:pt x="1519" y="176"/>
                </a:lnTo>
                <a:lnTo>
                  <a:pt x="1513" y="191"/>
                </a:lnTo>
                <a:lnTo>
                  <a:pt x="1509" y="209"/>
                </a:lnTo>
                <a:lnTo>
                  <a:pt x="1509" y="218"/>
                </a:lnTo>
                <a:lnTo>
                  <a:pt x="1509" y="228"/>
                </a:lnTo>
                <a:lnTo>
                  <a:pt x="1509" y="238"/>
                </a:lnTo>
                <a:lnTo>
                  <a:pt x="1511" y="251"/>
                </a:lnTo>
                <a:lnTo>
                  <a:pt x="1513" y="261"/>
                </a:lnTo>
                <a:lnTo>
                  <a:pt x="1517" y="275"/>
                </a:lnTo>
                <a:lnTo>
                  <a:pt x="1524" y="287"/>
                </a:lnTo>
                <a:lnTo>
                  <a:pt x="1531" y="300"/>
                </a:lnTo>
                <a:lnTo>
                  <a:pt x="1531" y="300"/>
                </a:lnTo>
                <a:lnTo>
                  <a:pt x="1538" y="314"/>
                </a:lnTo>
                <a:lnTo>
                  <a:pt x="1544" y="329"/>
                </a:lnTo>
                <a:lnTo>
                  <a:pt x="1558" y="360"/>
                </a:lnTo>
                <a:lnTo>
                  <a:pt x="1567" y="392"/>
                </a:lnTo>
                <a:lnTo>
                  <a:pt x="1575" y="426"/>
                </a:lnTo>
                <a:lnTo>
                  <a:pt x="1583" y="459"/>
                </a:lnTo>
                <a:lnTo>
                  <a:pt x="1589" y="493"/>
                </a:lnTo>
                <a:lnTo>
                  <a:pt x="1600" y="554"/>
                </a:lnTo>
                <a:lnTo>
                  <a:pt x="1600" y="554"/>
                </a:lnTo>
                <a:lnTo>
                  <a:pt x="1606" y="595"/>
                </a:lnTo>
                <a:lnTo>
                  <a:pt x="1609" y="620"/>
                </a:lnTo>
                <a:lnTo>
                  <a:pt x="1613" y="639"/>
                </a:lnTo>
                <a:lnTo>
                  <a:pt x="1621" y="661"/>
                </a:lnTo>
                <a:lnTo>
                  <a:pt x="1621" y="661"/>
                </a:lnTo>
                <a:lnTo>
                  <a:pt x="1636" y="698"/>
                </a:lnTo>
                <a:lnTo>
                  <a:pt x="1641" y="718"/>
                </a:lnTo>
                <a:lnTo>
                  <a:pt x="1647" y="737"/>
                </a:lnTo>
                <a:lnTo>
                  <a:pt x="1649" y="757"/>
                </a:lnTo>
                <a:lnTo>
                  <a:pt x="1651" y="779"/>
                </a:lnTo>
                <a:lnTo>
                  <a:pt x="1648" y="802"/>
                </a:lnTo>
                <a:lnTo>
                  <a:pt x="1644" y="826"/>
                </a:lnTo>
                <a:lnTo>
                  <a:pt x="1644" y="826"/>
                </a:lnTo>
                <a:lnTo>
                  <a:pt x="1641" y="830"/>
                </a:lnTo>
                <a:lnTo>
                  <a:pt x="1640" y="835"/>
                </a:lnTo>
                <a:lnTo>
                  <a:pt x="1640" y="843"/>
                </a:lnTo>
                <a:lnTo>
                  <a:pt x="1641" y="853"/>
                </a:lnTo>
                <a:lnTo>
                  <a:pt x="1644" y="864"/>
                </a:lnTo>
                <a:lnTo>
                  <a:pt x="1651" y="876"/>
                </a:lnTo>
                <a:lnTo>
                  <a:pt x="1660" y="889"/>
                </a:lnTo>
                <a:lnTo>
                  <a:pt x="1660" y="889"/>
                </a:lnTo>
                <a:lnTo>
                  <a:pt x="1707" y="947"/>
                </a:lnTo>
                <a:lnTo>
                  <a:pt x="1771" y="1028"/>
                </a:lnTo>
                <a:lnTo>
                  <a:pt x="1771" y="1028"/>
                </a:lnTo>
                <a:lnTo>
                  <a:pt x="1798" y="1062"/>
                </a:lnTo>
                <a:lnTo>
                  <a:pt x="1806" y="1072"/>
                </a:lnTo>
                <a:lnTo>
                  <a:pt x="1815" y="1082"/>
                </a:lnTo>
                <a:lnTo>
                  <a:pt x="1815" y="1082"/>
                </a:lnTo>
                <a:lnTo>
                  <a:pt x="1822" y="1087"/>
                </a:lnTo>
                <a:lnTo>
                  <a:pt x="1828" y="1097"/>
                </a:lnTo>
                <a:lnTo>
                  <a:pt x="1835" y="1107"/>
                </a:lnTo>
                <a:lnTo>
                  <a:pt x="1842" y="1120"/>
                </a:lnTo>
                <a:lnTo>
                  <a:pt x="1845" y="1132"/>
                </a:lnTo>
                <a:lnTo>
                  <a:pt x="1846" y="1138"/>
                </a:lnTo>
                <a:lnTo>
                  <a:pt x="1846" y="1144"/>
                </a:lnTo>
                <a:lnTo>
                  <a:pt x="1845" y="1151"/>
                </a:lnTo>
                <a:lnTo>
                  <a:pt x="1842" y="1156"/>
                </a:lnTo>
                <a:lnTo>
                  <a:pt x="1838" y="1163"/>
                </a:lnTo>
                <a:lnTo>
                  <a:pt x="1833" y="1168"/>
                </a:lnTo>
                <a:lnTo>
                  <a:pt x="1833" y="1168"/>
                </a:lnTo>
                <a:lnTo>
                  <a:pt x="1808" y="1187"/>
                </a:lnTo>
                <a:lnTo>
                  <a:pt x="1781" y="1203"/>
                </a:lnTo>
                <a:lnTo>
                  <a:pt x="1756" y="1218"/>
                </a:lnTo>
                <a:lnTo>
                  <a:pt x="1729" y="1231"/>
                </a:lnTo>
                <a:lnTo>
                  <a:pt x="1729" y="1231"/>
                </a:lnTo>
                <a:lnTo>
                  <a:pt x="1718" y="1238"/>
                </a:lnTo>
                <a:lnTo>
                  <a:pt x="1709" y="1246"/>
                </a:lnTo>
                <a:lnTo>
                  <a:pt x="1702" y="1254"/>
                </a:lnTo>
                <a:lnTo>
                  <a:pt x="1698" y="1264"/>
                </a:lnTo>
                <a:lnTo>
                  <a:pt x="1695" y="1272"/>
                </a:lnTo>
                <a:lnTo>
                  <a:pt x="1694" y="1280"/>
                </a:lnTo>
                <a:lnTo>
                  <a:pt x="1694" y="1288"/>
                </a:lnTo>
                <a:lnTo>
                  <a:pt x="1695" y="1295"/>
                </a:lnTo>
                <a:lnTo>
                  <a:pt x="1695" y="1295"/>
                </a:lnTo>
                <a:lnTo>
                  <a:pt x="1707" y="1330"/>
                </a:lnTo>
                <a:lnTo>
                  <a:pt x="1715" y="1354"/>
                </a:lnTo>
                <a:lnTo>
                  <a:pt x="1723" y="1378"/>
                </a:lnTo>
                <a:lnTo>
                  <a:pt x="1723" y="1378"/>
                </a:lnTo>
                <a:lnTo>
                  <a:pt x="1725" y="1386"/>
                </a:lnTo>
                <a:lnTo>
                  <a:pt x="1725" y="1394"/>
                </a:lnTo>
                <a:lnTo>
                  <a:pt x="1725" y="1404"/>
                </a:lnTo>
                <a:lnTo>
                  <a:pt x="1722" y="1413"/>
                </a:lnTo>
                <a:lnTo>
                  <a:pt x="1721" y="1421"/>
                </a:lnTo>
                <a:lnTo>
                  <a:pt x="1717" y="1429"/>
                </a:lnTo>
                <a:lnTo>
                  <a:pt x="1714" y="1435"/>
                </a:lnTo>
                <a:lnTo>
                  <a:pt x="1710" y="1440"/>
                </a:lnTo>
                <a:lnTo>
                  <a:pt x="1710" y="1440"/>
                </a:lnTo>
                <a:lnTo>
                  <a:pt x="1698" y="1451"/>
                </a:lnTo>
                <a:lnTo>
                  <a:pt x="1686" y="1460"/>
                </a:lnTo>
                <a:lnTo>
                  <a:pt x="1675" y="1467"/>
                </a:lnTo>
                <a:lnTo>
                  <a:pt x="1664" y="1473"/>
                </a:lnTo>
                <a:lnTo>
                  <a:pt x="1649" y="1481"/>
                </a:lnTo>
                <a:lnTo>
                  <a:pt x="1644" y="1482"/>
                </a:lnTo>
                <a:lnTo>
                  <a:pt x="1644" y="1482"/>
                </a:lnTo>
                <a:lnTo>
                  <a:pt x="1651" y="1490"/>
                </a:lnTo>
                <a:lnTo>
                  <a:pt x="1659" y="1498"/>
                </a:lnTo>
                <a:lnTo>
                  <a:pt x="1667" y="1508"/>
                </a:lnTo>
                <a:lnTo>
                  <a:pt x="1675" y="1520"/>
                </a:lnTo>
                <a:lnTo>
                  <a:pt x="1680" y="1532"/>
                </a:lnTo>
                <a:lnTo>
                  <a:pt x="1683" y="1539"/>
                </a:lnTo>
                <a:lnTo>
                  <a:pt x="1684" y="1544"/>
                </a:lnTo>
                <a:lnTo>
                  <a:pt x="1684" y="1551"/>
                </a:lnTo>
                <a:lnTo>
                  <a:pt x="1683" y="1556"/>
                </a:lnTo>
                <a:lnTo>
                  <a:pt x="1683" y="1556"/>
                </a:lnTo>
                <a:lnTo>
                  <a:pt x="1682" y="1560"/>
                </a:lnTo>
                <a:lnTo>
                  <a:pt x="1676" y="1570"/>
                </a:lnTo>
                <a:lnTo>
                  <a:pt x="1672" y="1575"/>
                </a:lnTo>
                <a:lnTo>
                  <a:pt x="1666" y="1582"/>
                </a:lnTo>
                <a:lnTo>
                  <a:pt x="1659" y="1587"/>
                </a:lnTo>
                <a:lnTo>
                  <a:pt x="1651" y="1592"/>
                </a:lnTo>
                <a:lnTo>
                  <a:pt x="1651" y="1592"/>
                </a:lnTo>
                <a:lnTo>
                  <a:pt x="1643" y="1598"/>
                </a:lnTo>
                <a:lnTo>
                  <a:pt x="1635" y="1603"/>
                </a:lnTo>
                <a:lnTo>
                  <a:pt x="1629" y="1611"/>
                </a:lnTo>
                <a:lnTo>
                  <a:pt x="1625" y="1619"/>
                </a:lnTo>
                <a:lnTo>
                  <a:pt x="1621" y="1629"/>
                </a:lnTo>
                <a:lnTo>
                  <a:pt x="1620" y="1640"/>
                </a:lnTo>
                <a:lnTo>
                  <a:pt x="1620" y="1650"/>
                </a:lnTo>
                <a:lnTo>
                  <a:pt x="1621" y="1664"/>
                </a:lnTo>
                <a:lnTo>
                  <a:pt x="1621" y="1664"/>
                </a:lnTo>
                <a:lnTo>
                  <a:pt x="1625" y="1680"/>
                </a:lnTo>
                <a:lnTo>
                  <a:pt x="1631" y="1697"/>
                </a:lnTo>
                <a:lnTo>
                  <a:pt x="1636" y="1716"/>
                </a:lnTo>
                <a:lnTo>
                  <a:pt x="1640" y="1737"/>
                </a:lnTo>
                <a:lnTo>
                  <a:pt x="1641" y="1746"/>
                </a:lnTo>
                <a:lnTo>
                  <a:pt x="1643" y="1757"/>
                </a:lnTo>
                <a:lnTo>
                  <a:pt x="1641" y="1768"/>
                </a:lnTo>
                <a:lnTo>
                  <a:pt x="1640" y="1778"/>
                </a:lnTo>
                <a:lnTo>
                  <a:pt x="1637" y="1789"/>
                </a:lnTo>
                <a:lnTo>
                  <a:pt x="1633" y="1801"/>
                </a:lnTo>
                <a:lnTo>
                  <a:pt x="1627" y="1812"/>
                </a:lnTo>
                <a:lnTo>
                  <a:pt x="1618" y="1824"/>
                </a:lnTo>
                <a:lnTo>
                  <a:pt x="1618" y="1824"/>
                </a:lnTo>
                <a:lnTo>
                  <a:pt x="1613" y="1830"/>
                </a:lnTo>
                <a:lnTo>
                  <a:pt x="1606" y="1835"/>
                </a:lnTo>
                <a:lnTo>
                  <a:pt x="1597" y="1840"/>
                </a:lnTo>
                <a:lnTo>
                  <a:pt x="1585" y="1847"/>
                </a:lnTo>
                <a:lnTo>
                  <a:pt x="1570" y="1852"/>
                </a:lnTo>
                <a:lnTo>
                  <a:pt x="1554" y="1856"/>
                </a:lnTo>
                <a:lnTo>
                  <a:pt x="1535" y="1858"/>
                </a:lnTo>
                <a:lnTo>
                  <a:pt x="1535" y="1858"/>
                </a:lnTo>
                <a:lnTo>
                  <a:pt x="1496" y="1856"/>
                </a:lnTo>
                <a:lnTo>
                  <a:pt x="1456" y="1855"/>
                </a:lnTo>
                <a:lnTo>
                  <a:pt x="1418" y="1855"/>
                </a:lnTo>
                <a:lnTo>
                  <a:pt x="1386" y="1855"/>
                </a:lnTo>
                <a:lnTo>
                  <a:pt x="1386" y="1855"/>
                </a:lnTo>
                <a:lnTo>
                  <a:pt x="1340" y="1861"/>
                </a:lnTo>
                <a:lnTo>
                  <a:pt x="1317" y="1863"/>
                </a:lnTo>
                <a:lnTo>
                  <a:pt x="1294" y="1867"/>
                </a:lnTo>
                <a:lnTo>
                  <a:pt x="1272" y="1873"/>
                </a:lnTo>
                <a:lnTo>
                  <a:pt x="1252" y="1881"/>
                </a:lnTo>
                <a:lnTo>
                  <a:pt x="1244" y="1885"/>
                </a:lnTo>
                <a:lnTo>
                  <a:pt x="1236" y="1889"/>
                </a:lnTo>
                <a:lnTo>
                  <a:pt x="1229" y="1894"/>
                </a:lnTo>
                <a:lnTo>
                  <a:pt x="1224" y="1900"/>
                </a:lnTo>
                <a:lnTo>
                  <a:pt x="1224" y="1900"/>
                </a:lnTo>
                <a:lnTo>
                  <a:pt x="1213" y="1913"/>
                </a:lnTo>
                <a:lnTo>
                  <a:pt x="1202" y="1927"/>
                </a:lnTo>
                <a:lnTo>
                  <a:pt x="1194" y="1941"/>
                </a:lnTo>
                <a:lnTo>
                  <a:pt x="1185" y="1956"/>
                </a:lnTo>
                <a:lnTo>
                  <a:pt x="1177" y="1972"/>
                </a:lnTo>
                <a:lnTo>
                  <a:pt x="1169" y="1988"/>
                </a:lnTo>
                <a:lnTo>
                  <a:pt x="1155" y="2025"/>
                </a:lnTo>
                <a:lnTo>
                  <a:pt x="1144" y="2064"/>
                </a:lnTo>
                <a:lnTo>
                  <a:pt x="1134" y="2106"/>
                </a:lnTo>
                <a:lnTo>
                  <a:pt x="1124" y="2150"/>
                </a:lnTo>
                <a:lnTo>
                  <a:pt x="1116" y="2200"/>
                </a:lnTo>
                <a:lnTo>
                  <a:pt x="1116" y="2200"/>
                </a:lnTo>
                <a:lnTo>
                  <a:pt x="1092" y="2192"/>
                </a:lnTo>
                <a:lnTo>
                  <a:pt x="1030" y="2170"/>
                </a:lnTo>
                <a:lnTo>
                  <a:pt x="937" y="2137"/>
                </a:lnTo>
                <a:lnTo>
                  <a:pt x="883" y="2115"/>
                </a:lnTo>
                <a:lnTo>
                  <a:pt x="824" y="2092"/>
                </a:lnTo>
                <a:lnTo>
                  <a:pt x="762" y="2065"/>
                </a:lnTo>
                <a:lnTo>
                  <a:pt x="697" y="2037"/>
                </a:lnTo>
                <a:lnTo>
                  <a:pt x="630" y="2007"/>
                </a:lnTo>
                <a:lnTo>
                  <a:pt x="563" y="1974"/>
                </a:lnTo>
                <a:lnTo>
                  <a:pt x="497" y="1940"/>
                </a:lnTo>
                <a:lnTo>
                  <a:pt x="432" y="1904"/>
                </a:lnTo>
                <a:lnTo>
                  <a:pt x="369" y="1866"/>
                </a:lnTo>
                <a:lnTo>
                  <a:pt x="339" y="1846"/>
                </a:lnTo>
                <a:lnTo>
                  <a:pt x="310" y="1825"/>
                </a:lnTo>
                <a:lnTo>
                  <a:pt x="310" y="1825"/>
                </a:lnTo>
                <a:lnTo>
                  <a:pt x="315" y="1817"/>
                </a:lnTo>
                <a:lnTo>
                  <a:pt x="326" y="1794"/>
                </a:lnTo>
                <a:lnTo>
                  <a:pt x="333" y="1778"/>
                </a:lnTo>
                <a:lnTo>
                  <a:pt x="341" y="1758"/>
                </a:lnTo>
                <a:lnTo>
                  <a:pt x="347" y="1737"/>
                </a:lnTo>
                <a:lnTo>
                  <a:pt x="353" y="1711"/>
                </a:lnTo>
                <a:lnTo>
                  <a:pt x="358" y="1684"/>
                </a:lnTo>
                <a:lnTo>
                  <a:pt x="362" y="1654"/>
                </a:lnTo>
                <a:lnTo>
                  <a:pt x="364" y="1623"/>
                </a:lnTo>
                <a:lnTo>
                  <a:pt x="364" y="1591"/>
                </a:lnTo>
                <a:lnTo>
                  <a:pt x="360" y="1556"/>
                </a:lnTo>
                <a:lnTo>
                  <a:pt x="355" y="1539"/>
                </a:lnTo>
                <a:lnTo>
                  <a:pt x="351" y="1521"/>
                </a:lnTo>
                <a:lnTo>
                  <a:pt x="346" y="1503"/>
                </a:lnTo>
                <a:lnTo>
                  <a:pt x="341" y="1485"/>
                </a:lnTo>
                <a:lnTo>
                  <a:pt x="333" y="1466"/>
                </a:lnTo>
                <a:lnTo>
                  <a:pt x="324" y="1448"/>
                </a:lnTo>
                <a:lnTo>
                  <a:pt x="324" y="1448"/>
                </a:lnTo>
                <a:lnTo>
                  <a:pt x="312" y="1425"/>
                </a:lnTo>
                <a:lnTo>
                  <a:pt x="280" y="1369"/>
                </a:lnTo>
                <a:lnTo>
                  <a:pt x="238" y="1300"/>
                </a:lnTo>
                <a:lnTo>
                  <a:pt x="215" y="1266"/>
                </a:lnTo>
                <a:lnTo>
                  <a:pt x="195" y="1237"/>
                </a:lnTo>
                <a:lnTo>
                  <a:pt x="195" y="1237"/>
                </a:lnTo>
                <a:lnTo>
                  <a:pt x="180" y="1215"/>
                </a:lnTo>
                <a:lnTo>
                  <a:pt x="162" y="1186"/>
                </a:lnTo>
                <a:lnTo>
                  <a:pt x="143" y="1152"/>
                </a:lnTo>
                <a:lnTo>
                  <a:pt x="123" y="1115"/>
                </a:lnTo>
                <a:lnTo>
                  <a:pt x="104" y="1078"/>
                </a:lnTo>
                <a:lnTo>
                  <a:pt x="88" y="1039"/>
                </a:lnTo>
                <a:lnTo>
                  <a:pt x="81" y="1021"/>
                </a:lnTo>
                <a:lnTo>
                  <a:pt x="74" y="1002"/>
                </a:lnTo>
                <a:lnTo>
                  <a:pt x="70" y="986"/>
                </a:lnTo>
                <a:lnTo>
                  <a:pt x="67" y="971"/>
                </a:lnTo>
                <a:lnTo>
                  <a:pt x="67" y="971"/>
                </a:lnTo>
                <a:lnTo>
                  <a:pt x="62" y="935"/>
                </a:lnTo>
                <a:lnTo>
                  <a:pt x="59" y="895"/>
                </a:lnTo>
                <a:lnTo>
                  <a:pt x="58" y="853"/>
                </a:lnTo>
                <a:lnTo>
                  <a:pt x="58" y="812"/>
                </a:lnTo>
                <a:lnTo>
                  <a:pt x="58" y="773"/>
                </a:lnTo>
                <a:lnTo>
                  <a:pt x="59" y="740"/>
                </a:lnTo>
                <a:lnTo>
                  <a:pt x="61" y="711"/>
                </a:lnTo>
                <a:lnTo>
                  <a:pt x="62" y="691"/>
                </a:lnTo>
                <a:lnTo>
                  <a:pt x="62" y="691"/>
                </a:lnTo>
                <a:lnTo>
                  <a:pt x="55" y="687"/>
                </a:lnTo>
                <a:lnTo>
                  <a:pt x="38" y="675"/>
                </a:lnTo>
                <a:lnTo>
                  <a:pt x="18" y="660"/>
                </a:lnTo>
                <a:lnTo>
                  <a:pt x="8" y="651"/>
                </a:lnTo>
                <a:lnTo>
                  <a:pt x="0" y="641"/>
                </a:lnTo>
                <a:lnTo>
                  <a:pt x="0" y="641"/>
                </a:lnTo>
                <a:lnTo>
                  <a:pt x="8" y="640"/>
                </a:lnTo>
                <a:lnTo>
                  <a:pt x="18" y="636"/>
                </a:lnTo>
                <a:lnTo>
                  <a:pt x="28" y="630"/>
                </a:lnTo>
                <a:lnTo>
                  <a:pt x="42" y="622"/>
                </a:lnTo>
                <a:lnTo>
                  <a:pt x="55" y="610"/>
                </a:lnTo>
                <a:lnTo>
                  <a:pt x="70" y="595"/>
                </a:lnTo>
                <a:lnTo>
                  <a:pt x="77" y="586"/>
                </a:lnTo>
                <a:lnTo>
                  <a:pt x="83" y="575"/>
                </a:lnTo>
                <a:lnTo>
                  <a:pt x="83" y="575"/>
                </a:lnTo>
                <a:lnTo>
                  <a:pt x="98" y="546"/>
                </a:lnTo>
                <a:lnTo>
                  <a:pt x="112" y="513"/>
                </a:lnTo>
                <a:lnTo>
                  <a:pt x="112" y="513"/>
                </a:lnTo>
                <a:lnTo>
                  <a:pt x="127" y="474"/>
                </a:lnTo>
                <a:lnTo>
                  <a:pt x="144" y="432"/>
                </a:lnTo>
                <a:lnTo>
                  <a:pt x="153" y="411"/>
                </a:lnTo>
                <a:lnTo>
                  <a:pt x="164" y="388"/>
                </a:lnTo>
                <a:lnTo>
                  <a:pt x="176" y="366"/>
                </a:lnTo>
                <a:lnTo>
                  <a:pt x="190" y="345"/>
                </a:lnTo>
                <a:lnTo>
                  <a:pt x="205" y="323"/>
                </a:lnTo>
                <a:lnTo>
                  <a:pt x="221" y="303"/>
                </a:lnTo>
                <a:lnTo>
                  <a:pt x="238" y="283"/>
                </a:lnTo>
                <a:lnTo>
                  <a:pt x="257" y="265"/>
                </a:lnTo>
                <a:lnTo>
                  <a:pt x="277" y="249"/>
                </a:lnTo>
                <a:lnTo>
                  <a:pt x="300" y="234"/>
                </a:lnTo>
                <a:lnTo>
                  <a:pt x="324" y="222"/>
                </a:lnTo>
                <a:lnTo>
                  <a:pt x="351" y="212"/>
                </a:lnTo>
                <a:lnTo>
                  <a:pt x="351" y="212"/>
                </a:lnTo>
                <a:lnTo>
                  <a:pt x="355" y="212"/>
                </a:lnTo>
                <a:lnTo>
                  <a:pt x="362" y="209"/>
                </a:lnTo>
                <a:lnTo>
                  <a:pt x="368" y="206"/>
                </a:lnTo>
                <a:lnTo>
                  <a:pt x="374" y="202"/>
                </a:lnTo>
                <a:lnTo>
                  <a:pt x="380" y="195"/>
                </a:lnTo>
                <a:lnTo>
                  <a:pt x="386" y="187"/>
                </a:lnTo>
                <a:lnTo>
                  <a:pt x="386" y="187"/>
                </a:lnTo>
                <a:lnTo>
                  <a:pt x="397" y="171"/>
                </a:lnTo>
                <a:lnTo>
                  <a:pt x="412" y="155"/>
                </a:lnTo>
                <a:lnTo>
                  <a:pt x="430" y="139"/>
                </a:lnTo>
                <a:lnTo>
                  <a:pt x="451" y="124"/>
                </a:lnTo>
                <a:lnTo>
                  <a:pt x="462" y="117"/>
                </a:lnTo>
                <a:lnTo>
                  <a:pt x="474" y="110"/>
                </a:lnTo>
                <a:lnTo>
                  <a:pt x="487" y="105"/>
                </a:lnTo>
                <a:lnTo>
                  <a:pt x="502" y="100"/>
                </a:lnTo>
                <a:lnTo>
                  <a:pt x="517" y="94"/>
                </a:lnTo>
                <a:lnTo>
                  <a:pt x="533" y="92"/>
                </a:lnTo>
                <a:lnTo>
                  <a:pt x="549" y="89"/>
                </a:lnTo>
                <a:lnTo>
                  <a:pt x="568" y="86"/>
                </a:lnTo>
                <a:lnTo>
                  <a:pt x="568" y="86"/>
                </a:lnTo>
                <a:lnTo>
                  <a:pt x="631" y="82"/>
                </a:lnTo>
                <a:lnTo>
                  <a:pt x="658" y="82"/>
                </a:lnTo>
                <a:lnTo>
                  <a:pt x="684" y="82"/>
                </a:lnTo>
                <a:lnTo>
                  <a:pt x="710" y="84"/>
                </a:lnTo>
                <a:lnTo>
                  <a:pt x="734" y="86"/>
                </a:lnTo>
                <a:lnTo>
                  <a:pt x="758" y="90"/>
                </a:lnTo>
                <a:lnTo>
                  <a:pt x="784" y="96"/>
                </a:lnTo>
                <a:lnTo>
                  <a:pt x="784" y="96"/>
                </a:lnTo>
                <a:lnTo>
                  <a:pt x="785" y="93"/>
                </a:lnTo>
                <a:lnTo>
                  <a:pt x="788" y="84"/>
                </a:lnTo>
                <a:lnTo>
                  <a:pt x="794" y="70"/>
                </a:lnTo>
                <a:lnTo>
                  <a:pt x="800" y="63"/>
                </a:lnTo>
                <a:lnTo>
                  <a:pt x="805" y="55"/>
                </a:lnTo>
                <a:lnTo>
                  <a:pt x="812" y="47"/>
                </a:lnTo>
                <a:lnTo>
                  <a:pt x="821" y="39"/>
                </a:lnTo>
                <a:lnTo>
                  <a:pt x="831" y="31"/>
                </a:lnTo>
                <a:lnTo>
                  <a:pt x="843" y="24"/>
                </a:lnTo>
                <a:lnTo>
                  <a:pt x="856" y="18"/>
                </a:lnTo>
                <a:lnTo>
                  <a:pt x="873" y="11"/>
                </a:lnTo>
                <a:lnTo>
                  <a:pt x="890" y="7"/>
                </a:lnTo>
                <a:lnTo>
                  <a:pt x="909" y="3"/>
                </a:lnTo>
                <a:lnTo>
                  <a:pt x="909" y="3"/>
                </a:lnTo>
                <a:lnTo>
                  <a:pt x="930" y="1"/>
                </a:lnTo>
                <a:lnTo>
                  <a:pt x="953" y="0"/>
                </a:lnTo>
                <a:lnTo>
                  <a:pt x="976" y="0"/>
                </a:lnTo>
                <a:lnTo>
                  <a:pt x="1002" y="1"/>
                </a:lnTo>
                <a:lnTo>
                  <a:pt x="1026" y="4"/>
                </a:lnTo>
                <a:lnTo>
                  <a:pt x="1053" y="7"/>
                </a:lnTo>
                <a:lnTo>
                  <a:pt x="1105" y="16"/>
                </a:lnTo>
                <a:lnTo>
                  <a:pt x="1159" y="27"/>
                </a:lnTo>
                <a:lnTo>
                  <a:pt x="1213" y="42"/>
                </a:lnTo>
                <a:lnTo>
                  <a:pt x="1264" y="57"/>
                </a:lnTo>
                <a:lnTo>
                  <a:pt x="1314" y="74"/>
                </a:lnTo>
                <a:lnTo>
                  <a:pt x="1314" y="74"/>
                </a:lnTo>
                <a:lnTo>
                  <a:pt x="1356" y="90"/>
                </a:lnTo>
                <a:lnTo>
                  <a:pt x="1390" y="102"/>
                </a:lnTo>
                <a:lnTo>
                  <a:pt x="1416" y="115"/>
                </a:lnTo>
                <a:lnTo>
                  <a:pt x="1439" y="123"/>
                </a:lnTo>
                <a:lnTo>
                  <a:pt x="1458" y="128"/>
                </a:lnTo>
                <a:lnTo>
                  <a:pt x="1476" y="131"/>
                </a:lnTo>
                <a:lnTo>
                  <a:pt x="1493" y="131"/>
                </a:lnTo>
                <a:lnTo>
                  <a:pt x="1513" y="128"/>
                </a:lnTo>
                <a:lnTo>
                  <a:pt x="1513" y="128"/>
                </a:lnTo>
                <a:close/>
              </a:path>
            </a:pathLst>
          </a:custGeom>
          <a:solidFill>
            <a:srgbClr val="376C8A"/>
          </a:solidFill>
          <a:ln w="9525">
            <a:noFill/>
            <a:round/>
            <a:headEnd/>
            <a:tailEnd/>
          </a:ln>
        </p:spPr>
        <p:txBody>
          <a:bodyPr vert="horz" wrap="square" lIns="91440" tIns="45720" rIns="91440" bIns="45720" numCol="1" anchor="t" anchorCtr="0" compatLnSpc="1">
            <a:prstTxWarp prst="textNoShape">
              <a:avLst/>
            </a:prstTxWarp>
          </a:bodyPr>
          <a:lstStyle/>
          <a:p>
            <a:endParaRPr lang="en-US" noProof="1">
              <a:latin typeface="Roboto Light" panose="02000000000000000000" pitchFamily="2" charset="0"/>
              <a:ea typeface="Roboto Light" panose="02000000000000000000" pitchFamily="2" charset="0"/>
            </a:endParaRPr>
          </a:p>
        </p:txBody>
      </p:sp>
      <p:grpSp>
        <p:nvGrpSpPr>
          <p:cNvPr id="11" name="Group 10">
            <a:extLst>
              <a:ext uri="{FF2B5EF4-FFF2-40B4-BE49-F238E27FC236}">
                <a16:creationId xmlns:a16="http://schemas.microsoft.com/office/drawing/2014/main" xmlns="" id="{B6481526-C7D2-4E23-A450-A5B63F6E0D4C}"/>
              </a:ext>
            </a:extLst>
          </p:cNvPr>
          <p:cNvGrpSpPr>
            <a:grpSpLocks noChangeAspect="1"/>
          </p:cNvGrpSpPr>
          <p:nvPr/>
        </p:nvGrpSpPr>
        <p:grpSpPr bwMode="auto">
          <a:xfrm>
            <a:off x="1850778" y="2120762"/>
            <a:ext cx="2060570" cy="1885288"/>
            <a:chOff x="2337" y="1162"/>
            <a:chExt cx="1011" cy="925"/>
          </a:xfrm>
          <a:solidFill>
            <a:schemeClr val="bg1"/>
          </a:solidFill>
        </p:grpSpPr>
        <p:sp>
          <p:nvSpPr>
            <p:cNvPr id="12" name="Freeform 56">
              <a:extLst>
                <a:ext uri="{FF2B5EF4-FFF2-40B4-BE49-F238E27FC236}">
                  <a16:creationId xmlns:a16="http://schemas.microsoft.com/office/drawing/2014/main" xmlns="" id="{C18EAB9F-7A73-4971-91AB-2E2A56A6A857}"/>
                </a:ext>
              </a:extLst>
            </p:cNvPr>
            <p:cNvSpPr>
              <a:spLocks noEditPoints="1"/>
            </p:cNvSpPr>
            <p:nvPr/>
          </p:nvSpPr>
          <p:spPr bwMode="auto">
            <a:xfrm>
              <a:off x="3013" y="1162"/>
              <a:ext cx="335" cy="345"/>
            </a:xfrm>
            <a:custGeom>
              <a:avLst/>
              <a:gdLst>
                <a:gd name="T0" fmla="*/ 232 w 1101"/>
                <a:gd name="T1" fmla="*/ 166 h 1135"/>
                <a:gd name="T2" fmla="*/ 245 w 1101"/>
                <a:gd name="T3" fmla="*/ 320 h 1135"/>
                <a:gd name="T4" fmla="*/ 74 w 1101"/>
                <a:gd name="T5" fmla="*/ 341 h 1135"/>
                <a:gd name="T6" fmla="*/ 19 w 1101"/>
                <a:gd name="T7" fmla="*/ 374 h 1135"/>
                <a:gd name="T8" fmla="*/ 135 w 1101"/>
                <a:gd name="T9" fmla="*/ 503 h 1135"/>
                <a:gd name="T10" fmla="*/ 141 w 1101"/>
                <a:gd name="T11" fmla="*/ 577 h 1135"/>
                <a:gd name="T12" fmla="*/ 3 w 1101"/>
                <a:gd name="T13" fmla="*/ 701 h 1135"/>
                <a:gd name="T14" fmla="*/ 37 w 1101"/>
                <a:gd name="T15" fmla="*/ 738 h 1135"/>
                <a:gd name="T16" fmla="*/ 217 w 1101"/>
                <a:gd name="T17" fmla="*/ 779 h 1135"/>
                <a:gd name="T18" fmla="*/ 202 w 1101"/>
                <a:gd name="T19" fmla="*/ 900 h 1135"/>
                <a:gd name="T20" fmla="*/ 192 w 1101"/>
                <a:gd name="T21" fmla="*/ 1009 h 1135"/>
                <a:gd name="T22" fmla="*/ 331 w 1101"/>
                <a:gd name="T23" fmla="*/ 960 h 1135"/>
                <a:gd name="T24" fmla="*/ 418 w 1101"/>
                <a:gd name="T25" fmla="*/ 940 h 1135"/>
                <a:gd name="T26" fmla="*/ 495 w 1101"/>
                <a:gd name="T27" fmla="*/ 1118 h 1135"/>
                <a:gd name="T28" fmla="*/ 538 w 1101"/>
                <a:gd name="T29" fmla="*/ 1129 h 1135"/>
                <a:gd name="T30" fmla="*/ 634 w 1101"/>
                <a:gd name="T31" fmla="*/ 961 h 1135"/>
                <a:gd name="T32" fmla="*/ 713 w 1101"/>
                <a:gd name="T33" fmla="*/ 971 h 1135"/>
                <a:gd name="T34" fmla="*/ 855 w 1101"/>
                <a:gd name="T35" fmla="*/ 1047 h 1135"/>
                <a:gd name="T36" fmla="*/ 869 w 1101"/>
                <a:gd name="T37" fmla="*/ 971 h 1135"/>
                <a:gd name="T38" fmla="*/ 857 w 1101"/>
                <a:gd name="T39" fmla="*/ 817 h 1135"/>
                <a:gd name="T40" fmla="*/ 1027 w 1101"/>
                <a:gd name="T41" fmla="*/ 796 h 1135"/>
                <a:gd name="T42" fmla="*/ 1082 w 1101"/>
                <a:gd name="T43" fmla="*/ 763 h 1135"/>
                <a:gd name="T44" fmla="*/ 967 w 1101"/>
                <a:gd name="T45" fmla="*/ 633 h 1135"/>
                <a:gd name="T46" fmla="*/ 961 w 1101"/>
                <a:gd name="T47" fmla="*/ 560 h 1135"/>
                <a:gd name="T48" fmla="*/ 1099 w 1101"/>
                <a:gd name="T49" fmla="*/ 436 h 1135"/>
                <a:gd name="T50" fmla="*/ 1064 w 1101"/>
                <a:gd name="T51" fmla="*/ 397 h 1135"/>
                <a:gd name="T52" fmla="*/ 884 w 1101"/>
                <a:gd name="T53" fmla="*/ 358 h 1135"/>
                <a:gd name="T54" fmla="*/ 899 w 1101"/>
                <a:gd name="T55" fmla="*/ 235 h 1135"/>
                <a:gd name="T56" fmla="*/ 908 w 1101"/>
                <a:gd name="T57" fmla="*/ 127 h 1135"/>
                <a:gd name="T58" fmla="*/ 771 w 1101"/>
                <a:gd name="T59" fmla="*/ 177 h 1135"/>
                <a:gd name="T60" fmla="*/ 684 w 1101"/>
                <a:gd name="T61" fmla="*/ 195 h 1135"/>
                <a:gd name="T62" fmla="*/ 606 w 1101"/>
                <a:gd name="T63" fmla="*/ 19 h 1135"/>
                <a:gd name="T64" fmla="*/ 563 w 1101"/>
                <a:gd name="T65" fmla="*/ 8 h 1135"/>
                <a:gd name="T66" fmla="*/ 467 w 1101"/>
                <a:gd name="T67" fmla="*/ 175 h 1135"/>
                <a:gd name="T68" fmla="*/ 389 w 1101"/>
                <a:gd name="T69" fmla="*/ 166 h 1135"/>
                <a:gd name="T70" fmla="*/ 246 w 1101"/>
                <a:gd name="T71" fmla="*/ 89 h 1135"/>
                <a:gd name="T72" fmla="*/ 672 w 1101"/>
                <a:gd name="T73" fmla="*/ 874 h 1135"/>
                <a:gd name="T74" fmla="*/ 459 w 1101"/>
                <a:gd name="T75" fmla="*/ 884 h 1135"/>
                <a:gd name="T76" fmla="*/ 293 w 1101"/>
                <a:gd name="T77" fmla="*/ 772 h 1135"/>
                <a:gd name="T78" fmla="*/ 328 w 1101"/>
                <a:gd name="T79" fmla="*/ 696 h 1135"/>
                <a:gd name="T80" fmla="*/ 506 w 1101"/>
                <a:gd name="T81" fmla="*/ 654 h 1135"/>
                <a:gd name="T82" fmla="*/ 621 w 1101"/>
                <a:gd name="T83" fmla="*/ 659 h 1135"/>
                <a:gd name="T84" fmla="*/ 740 w 1101"/>
                <a:gd name="T85" fmla="*/ 827 h 1135"/>
                <a:gd name="T86" fmla="*/ 562 w 1101"/>
                <a:gd name="T87" fmla="*/ 516 h 1135"/>
                <a:gd name="T88" fmla="*/ 600 w 1101"/>
                <a:gd name="T89" fmla="*/ 589 h 1135"/>
                <a:gd name="T90" fmla="*/ 520 w 1101"/>
                <a:gd name="T91" fmla="*/ 612 h 1135"/>
                <a:gd name="T92" fmla="*/ 513 w 1101"/>
                <a:gd name="T93" fmla="*/ 530 h 1135"/>
                <a:gd name="T94" fmla="*/ 801 w 1101"/>
                <a:gd name="T95" fmla="*/ 355 h 1135"/>
                <a:gd name="T96" fmla="*/ 877 w 1101"/>
                <a:gd name="T97" fmla="*/ 524 h 1135"/>
                <a:gd name="T98" fmla="*/ 852 w 1101"/>
                <a:gd name="T99" fmla="*/ 699 h 1135"/>
                <a:gd name="T100" fmla="*/ 741 w 1101"/>
                <a:gd name="T101" fmla="*/ 677 h 1135"/>
                <a:gd name="T102" fmla="*/ 648 w 1101"/>
                <a:gd name="T103" fmla="*/ 565 h 1135"/>
                <a:gd name="T104" fmla="*/ 609 w 1101"/>
                <a:gd name="T105" fmla="*/ 491 h 1135"/>
                <a:gd name="T106" fmla="*/ 656 w 1101"/>
                <a:gd name="T107" fmla="*/ 315 h 1135"/>
                <a:gd name="T108" fmla="*/ 372 w 1101"/>
                <a:gd name="T109" fmla="*/ 293 h 1135"/>
                <a:gd name="T110" fmla="*/ 529 w 1101"/>
                <a:gd name="T111" fmla="*/ 243 h 1135"/>
                <a:gd name="T112" fmla="*/ 555 w 1101"/>
                <a:gd name="T113" fmla="*/ 388 h 1135"/>
                <a:gd name="T114" fmla="*/ 479 w 1101"/>
                <a:gd name="T115" fmla="*/ 503 h 1135"/>
                <a:gd name="T116" fmla="*/ 336 w 1101"/>
                <a:gd name="T117" fmla="*/ 604 h 1135"/>
                <a:gd name="T118" fmla="*/ 223 w 1101"/>
                <a:gd name="T119" fmla="*/ 585 h 1135"/>
                <a:gd name="T120" fmla="*/ 267 w 1101"/>
                <a:gd name="T121" fmla="*/ 40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1" h="1135">
                  <a:moveTo>
                    <a:pt x="241" y="91"/>
                  </a:moveTo>
                  <a:lnTo>
                    <a:pt x="241" y="91"/>
                  </a:lnTo>
                  <a:lnTo>
                    <a:pt x="238" y="95"/>
                  </a:lnTo>
                  <a:lnTo>
                    <a:pt x="235" y="98"/>
                  </a:lnTo>
                  <a:lnTo>
                    <a:pt x="233" y="102"/>
                  </a:lnTo>
                  <a:lnTo>
                    <a:pt x="230" y="108"/>
                  </a:lnTo>
                  <a:lnTo>
                    <a:pt x="229" y="119"/>
                  </a:lnTo>
                  <a:lnTo>
                    <a:pt x="228" y="134"/>
                  </a:lnTo>
                  <a:lnTo>
                    <a:pt x="229" y="149"/>
                  </a:lnTo>
                  <a:lnTo>
                    <a:pt x="232" y="166"/>
                  </a:lnTo>
                  <a:lnTo>
                    <a:pt x="239" y="202"/>
                  </a:lnTo>
                  <a:lnTo>
                    <a:pt x="246" y="238"/>
                  </a:lnTo>
                  <a:lnTo>
                    <a:pt x="249" y="255"/>
                  </a:lnTo>
                  <a:lnTo>
                    <a:pt x="251" y="272"/>
                  </a:lnTo>
                  <a:lnTo>
                    <a:pt x="252" y="287"/>
                  </a:lnTo>
                  <a:lnTo>
                    <a:pt x="252" y="300"/>
                  </a:lnTo>
                  <a:lnTo>
                    <a:pt x="250" y="311"/>
                  </a:lnTo>
                  <a:lnTo>
                    <a:pt x="248" y="316"/>
                  </a:lnTo>
                  <a:lnTo>
                    <a:pt x="245" y="320"/>
                  </a:lnTo>
                  <a:lnTo>
                    <a:pt x="245" y="320"/>
                  </a:lnTo>
                  <a:lnTo>
                    <a:pt x="241" y="324"/>
                  </a:lnTo>
                  <a:lnTo>
                    <a:pt x="238" y="326"/>
                  </a:lnTo>
                  <a:lnTo>
                    <a:pt x="227" y="331"/>
                  </a:lnTo>
                  <a:lnTo>
                    <a:pt x="213" y="335"/>
                  </a:lnTo>
                  <a:lnTo>
                    <a:pt x="199" y="337"/>
                  </a:lnTo>
                  <a:lnTo>
                    <a:pt x="183" y="338"/>
                  </a:lnTo>
                  <a:lnTo>
                    <a:pt x="164" y="339"/>
                  </a:lnTo>
                  <a:lnTo>
                    <a:pt x="128" y="339"/>
                  </a:lnTo>
                  <a:lnTo>
                    <a:pt x="91" y="339"/>
                  </a:lnTo>
                  <a:lnTo>
                    <a:pt x="74" y="341"/>
                  </a:lnTo>
                  <a:lnTo>
                    <a:pt x="59" y="343"/>
                  </a:lnTo>
                  <a:lnTo>
                    <a:pt x="46" y="346"/>
                  </a:lnTo>
                  <a:lnTo>
                    <a:pt x="35" y="350"/>
                  </a:lnTo>
                  <a:lnTo>
                    <a:pt x="30" y="353"/>
                  </a:lnTo>
                  <a:lnTo>
                    <a:pt x="26" y="357"/>
                  </a:lnTo>
                  <a:lnTo>
                    <a:pt x="22" y="360"/>
                  </a:lnTo>
                  <a:lnTo>
                    <a:pt x="21" y="364"/>
                  </a:lnTo>
                  <a:lnTo>
                    <a:pt x="21" y="364"/>
                  </a:lnTo>
                  <a:lnTo>
                    <a:pt x="20" y="369"/>
                  </a:lnTo>
                  <a:lnTo>
                    <a:pt x="19" y="374"/>
                  </a:lnTo>
                  <a:lnTo>
                    <a:pt x="20" y="379"/>
                  </a:lnTo>
                  <a:lnTo>
                    <a:pt x="21" y="384"/>
                  </a:lnTo>
                  <a:lnTo>
                    <a:pt x="27" y="395"/>
                  </a:lnTo>
                  <a:lnTo>
                    <a:pt x="35" y="406"/>
                  </a:lnTo>
                  <a:lnTo>
                    <a:pt x="44" y="417"/>
                  </a:lnTo>
                  <a:lnTo>
                    <a:pt x="57" y="429"/>
                  </a:lnTo>
                  <a:lnTo>
                    <a:pt x="84" y="455"/>
                  </a:lnTo>
                  <a:lnTo>
                    <a:pt x="110" y="479"/>
                  </a:lnTo>
                  <a:lnTo>
                    <a:pt x="123" y="491"/>
                  </a:lnTo>
                  <a:lnTo>
                    <a:pt x="135" y="503"/>
                  </a:lnTo>
                  <a:lnTo>
                    <a:pt x="145" y="516"/>
                  </a:lnTo>
                  <a:lnTo>
                    <a:pt x="152" y="527"/>
                  </a:lnTo>
                  <a:lnTo>
                    <a:pt x="156" y="538"/>
                  </a:lnTo>
                  <a:lnTo>
                    <a:pt x="157" y="543"/>
                  </a:lnTo>
                  <a:lnTo>
                    <a:pt x="157" y="548"/>
                  </a:lnTo>
                  <a:lnTo>
                    <a:pt x="157" y="548"/>
                  </a:lnTo>
                  <a:lnTo>
                    <a:pt x="157" y="552"/>
                  </a:lnTo>
                  <a:lnTo>
                    <a:pt x="155" y="556"/>
                  </a:lnTo>
                  <a:lnTo>
                    <a:pt x="150" y="567"/>
                  </a:lnTo>
                  <a:lnTo>
                    <a:pt x="141" y="577"/>
                  </a:lnTo>
                  <a:lnTo>
                    <a:pt x="130" y="588"/>
                  </a:lnTo>
                  <a:lnTo>
                    <a:pt x="118" y="598"/>
                  </a:lnTo>
                  <a:lnTo>
                    <a:pt x="103" y="609"/>
                  </a:lnTo>
                  <a:lnTo>
                    <a:pt x="74" y="631"/>
                  </a:lnTo>
                  <a:lnTo>
                    <a:pt x="44" y="653"/>
                  </a:lnTo>
                  <a:lnTo>
                    <a:pt x="31" y="664"/>
                  </a:lnTo>
                  <a:lnTo>
                    <a:pt x="20" y="675"/>
                  </a:lnTo>
                  <a:lnTo>
                    <a:pt x="11" y="685"/>
                  </a:lnTo>
                  <a:lnTo>
                    <a:pt x="4" y="696"/>
                  </a:lnTo>
                  <a:lnTo>
                    <a:pt x="3" y="701"/>
                  </a:lnTo>
                  <a:lnTo>
                    <a:pt x="2" y="705"/>
                  </a:lnTo>
                  <a:lnTo>
                    <a:pt x="0" y="710"/>
                  </a:lnTo>
                  <a:lnTo>
                    <a:pt x="2" y="714"/>
                  </a:lnTo>
                  <a:lnTo>
                    <a:pt x="2" y="714"/>
                  </a:lnTo>
                  <a:lnTo>
                    <a:pt x="3" y="719"/>
                  </a:lnTo>
                  <a:lnTo>
                    <a:pt x="6" y="723"/>
                  </a:lnTo>
                  <a:lnTo>
                    <a:pt x="9" y="726"/>
                  </a:lnTo>
                  <a:lnTo>
                    <a:pt x="14" y="730"/>
                  </a:lnTo>
                  <a:lnTo>
                    <a:pt x="24" y="735"/>
                  </a:lnTo>
                  <a:lnTo>
                    <a:pt x="37" y="738"/>
                  </a:lnTo>
                  <a:lnTo>
                    <a:pt x="52" y="742"/>
                  </a:lnTo>
                  <a:lnTo>
                    <a:pt x="69" y="746"/>
                  </a:lnTo>
                  <a:lnTo>
                    <a:pt x="106" y="750"/>
                  </a:lnTo>
                  <a:lnTo>
                    <a:pt x="142" y="754"/>
                  </a:lnTo>
                  <a:lnTo>
                    <a:pt x="159" y="757"/>
                  </a:lnTo>
                  <a:lnTo>
                    <a:pt x="175" y="761"/>
                  </a:lnTo>
                  <a:lnTo>
                    <a:pt x="190" y="764"/>
                  </a:lnTo>
                  <a:lnTo>
                    <a:pt x="203" y="769"/>
                  </a:lnTo>
                  <a:lnTo>
                    <a:pt x="213" y="775"/>
                  </a:lnTo>
                  <a:lnTo>
                    <a:pt x="217" y="779"/>
                  </a:lnTo>
                  <a:lnTo>
                    <a:pt x="221" y="783"/>
                  </a:lnTo>
                  <a:lnTo>
                    <a:pt x="221" y="783"/>
                  </a:lnTo>
                  <a:lnTo>
                    <a:pt x="222" y="786"/>
                  </a:lnTo>
                  <a:lnTo>
                    <a:pt x="224" y="791"/>
                  </a:lnTo>
                  <a:lnTo>
                    <a:pt x="226" y="803"/>
                  </a:lnTo>
                  <a:lnTo>
                    <a:pt x="224" y="817"/>
                  </a:lnTo>
                  <a:lnTo>
                    <a:pt x="222" y="832"/>
                  </a:lnTo>
                  <a:lnTo>
                    <a:pt x="218" y="849"/>
                  </a:lnTo>
                  <a:lnTo>
                    <a:pt x="213" y="865"/>
                  </a:lnTo>
                  <a:lnTo>
                    <a:pt x="202" y="900"/>
                  </a:lnTo>
                  <a:lnTo>
                    <a:pt x="191" y="936"/>
                  </a:lnTo>
                  <a:lnTo>
                    <a:pt x="188" y="951"/>
                  </a:lnTo>
                  <a:lnTo>
                    <a:pt x="185" y="967"/>
                  </a:lnTo>
                  <a:lnTo>
                    <a:pt x="183" y="981"/>
                  </a:lnTo>
                  <a:lnTo>
                    <a:pt x="184" y="993"/>
                  </a:lnTo>
                  <a:lnTo>
                    <a:pt x="185" y="998"/>
                  </a:lnTo>
                  <a:lnTo>
                    <a:pt x="186" y="1002"/>
                  </a:lnTo>
                  <a:lnTo>
                    <a:pt x="189" y="1007"/>
                  </a:lnTo>
                  <a:lnTo>
                    <a:pt x="192" y="1009"/>
                  </a:lnTo>
                  <a:lnTo>
                    <a:pt x="192" y="1009"/>
                  </a:lnTo>
                  <a:lnTo>
                    <a:pt x="196" y="1011"/>
                  </a:lnTo>
                  <a:lnTo>
                    <a:pt x="201" y="1014"/>
                  </a:lnTo>
                  <a:lnTo>
                    <a:pt x="206" y="1015"/>
                  </a:lnTo>
                  <a:lnTo>
                    <a:pt x="211" y="1015"/>
                  </a:lnTo>
                  <a:lnTo>
                    <a:pt x="223" y="1013"/>
                  </a:lnTo>
                  <a:lnTo>
                    <a:pt x="237" y="1009"/>
                  </a:lnTo>
                  <a:lnTo>
                    <a:pt x="251" y="1003"/>
                  </a:lnTo>
                  <a:lnTo>
                    <a:pt x="266" y="996"/>
                  </a:lnTo>
                  <a:lnTo>
                    <a:pt x="298" y="978"/>
                  </a:lnTo>
                  <a:lnTo>
                    <a:pt x="331" y="960"/>
                  </a:lnTo>
                  <a:lnTo>
                    <a:pt x="345" y="951"/>
                  </a:lnTo>
                  <a:lnTo>
                    <a:pt x="361" y="944"/>
                  </a:lnTo>
                  <a:lnTo>
                    <a:pt x="375" y="939"/>
                  </a:lnTo>
                  <a:lnTo>
                    <a:pt x="388" y="936"/>
                  </a:lnTo>
                  <a:lnTo>
                    <a:pt x="399" y="934"/>
                  </a:lnTo>
                  <a:lnTo>
                    <a:pt x="404" y="934"/>
                  </a:lnTo>
                  <a:lnTo>
                    <a:pt x="409" y="936"/>
                  </a:lnTo>
                  <a:lnTo>
                    <a:pt x="409" y="936"/>
                  </a:lnTo>
                  <a:lnTo>
                    <a:pt x="413" y="938"/>
                  </a:lnTo>
                  <a:lnTo>
                    <a:pt x="418" y="940"/>
                  </a:lnTo>
                  <a:lnTo>
                    <a:pt x="425" y="949"/>
                  </a:lnTo>
                  <a:lnTo>
                    <a:pt x="432" y="961"/>
                  </a:lnTo>
                  <a:lnTo>
                    <a:pt x="440" y="975"/>
                  </a:lnTo>
                  <a:lnTo>
                    <a:pt x="446" y="989"/>
                  </a:lnTo>
                  <a:lnTo>
                    <a:pt x="452" y="1007"/>
                  </a:lnTo>
                  <a:lnTo>
                    <a:pt x="463" y="1042"/>
                  </a:lnTo>
                  <a:lnTo>
                    <a:pt x="475" y="1076"/>
                  </a:lnTo>
                  <a:lnTo>
                    <a:pt x="481" y="1092"/>
                  </a:lnTo>
                  <a:lnTo>
                    <a:pt x="489" y="1106"/>
                  </a:lnTo>
                  <a:lnTo>
                    <a:pt x="495" y="1118"/>
                  </a:lnTo>
                  <a:lnTo>
                    <a:pt x="503" y="1126"/>
                  </a:lnTo>
                  <a:lnTo>
                    <a:pt x="507" y="1130"/>
                  </a:lnTo>
                  <a:lnTo>
                    <a:pt x="511" y="1133"/>
                  </a:lnTo>
                  <a:lnTo>
                    <a:pt x="516" y="1135"/>
                  </a:lnTo>
                  <a:lnTo>
                    <a:pt x="520" y="1135"/>
                  </a:lnTo>
                  <a:lnTo>
                    <a:pt x="520" y="1135"/>
                  </a:lnTo>
                  <a:lnTo>
                    <a:pt x="524" y="1135"/>
                  </a:lnTo>
                  <a:lnTo>
                    <a:pt x="529" y="1134"/>
                  </a:lnTo>
                  <a:lnTo>
                    <a:pt x="534" y="1131"/>
                  </a:lnTo>
                  <a:lnTo>
                    <a:pt x="538" y="1129"/>
                  </a:lnTo>
                  <a:lnTo>
                    <a:pt x="546" y="1120"/>
                  </a:lnTo>
                  <a:lnTo>
                    <a:pt x="555" y="1109"/>
                  </a:lnTo>
                  <a:lnTo>
                    <a:pt x="563" y="1096"/>
                  </a:lnTo>
                  <a:lnTo>
                    <a:pt x="571" y="1081"/>
                  </a:lnTo>
                  <a:lnTo>
                    <a:pt x="587" y="1048"/>
                  </a:lnTo>
                  <a:lnTo>
                    <a:pt x="601" y="1015"/>
                  </a:lnTo>
                  <a:lnTo>
                    <a:pt x="610" y="999"/>
                  </a:lnTo>
                  <a:lnTo>
                    <a:pt x="617" y="984"/>
                  </a:lnTo>
                  <a:lnTo>
                    <a:pt x="626" y="971"/>
                  </a:lnTo>
                  <a:lnTo>
                    <a:pt x="634" y="961"/>
                  </a:lnTo>
                  <a:lnTo>
                    <a:pt x="643" y="954"/>
                  </a:lnTo>
                  <a:lnTo>
                    <a:pt x="648" y="950"/>
                  </a:lnTo>
                  <a:lnTo>
                    <a:pt x="653" y="949"/>
                  </a:lnTo>
                  <a:lnTo>
                    <a:pt x="653" y="949"/>
                  </a:lnTo>
                  <a:lnTo>
                    <a:pt x="656" y="948"/>
                  </a:lnTo>
                  <a:lnTo>
                    <a:pt x="661" y="948"/>
                  </a:lnTo>
                  <a:lnTo>
                    <a:pt x="673" y="950"/>
                  </a:lnTo>
                  <a:lnTo>
                    <a:pt x="686" y="955"/>
                  </a:lnTo>
                  <a:lnTo>
                    <a:pt x="698" y="962"/>
                  </a:lnTo>
                  <a:lnTo>
                    <a:pt x="713" y="971"/>
                  </a:lnTo>
                  <a:lnTo>
                    <a:pt x="727" y="981"/>
                  </a:lnTo>
                  <a:lnTo>
                    <a:pt x="758" y="1003"/>
                  </a:lnTo>
                  <a:lnTo>
                    <a:pt x="787" y="1024"/>
                  </a:lnTo>
                  <a:lnTo>
                    <a:pt x="802" y="1033"/>
                  </a:lnTo>
                  <a:lnTo>
                    <a:pt x="815" y="1041"/>
                  </a:lnTo>
                  <a:lnTo>
                    <a:pt x="828" y="1046"/>
                  </a:lnTo>
                  <a:lnTo>
                    <a:pt x="840" y="1048"/>
                  </a:lnTo>
                  <a:lnTo>
                    <a:pt x="846" y="1049"/>
                  </a:lnTo>
                  <a:lnTo>
                    <a:pt x="851" y="1048"/>
                  </a:lnTo>
                  <a:lnTo>
                    <a:pt x="855" y="1047"/>
                  </a:lnTo>
                  <a:lnTo>
                    <a:pt x="859" y="1046"/>
                  </a:lnTo>
                  <a:lnTo>
                    <a:pt x="859" y="1046"/>
                  </a:lnTo>
                  <a:lnTo>
                    <a:pt x="863" y="1042"/>
                  </a:lnTo>
                  <a:lnTo>
                    <a:pt x="867" y="1038"/>
                  </a:lnTo>
                  <a:lnTo>
                    <a:pt x="869" y="1033"/>
                  </a:lnTo>
                  <a:lnTo>
                    <a:pt x="870" y="1029"/>
                  </a:lnTo>
                  <a:lnTo>
                    <a:pt x="873" y="1018"/>
                  </a:lnTo>
                  <a:lnTo>
                    <a:pt x="873" y="1003"/>
                  </a:lnTo>
                  <a:lnTo>
                    <a:pt x="872" y="987"/>
                  </a:lnTo>
                  <a:lnTo>
                    <a:pt x="869" y="971"/>
                  </a:lnTo>
                  <a:lnTo>
                    <a:pt x="863" y="934"/>
                  </a:lnTo>
                  <a:lnTo>
                    <a:pt x="856" y="899"/>
                  </a:lnTo>
                  <a:lnTo>
                    <a:pt x="852" y="880"/>
                  </a:lnTo>
                  <a:lnTo>
                    <a:pt x="850" y="865"/>
                  </a:lnTo>
                  <a:lnTo>
                    <a:pt x="848" y="850"/>
                  </a:lnTo>
                  <a:lnTo>
                    <a:pt x="850" y="836"/>
                  </a:lnTo>
                  <a:lnTo>
                    <a:pt x="852" y="825"/>
                  </a:lnTo>
                  <a:lnTo>
                    <a:pt x="855" y="820"/>
                  </a:lnTo>
                  <a:lnTo>
                    <a:pt x="857" y="817"/>
                  </a:lnTo>
                  <a:lnTo>
                    <a:pt x="857" y="817"/>
                  </a:lnTo>
                  <a:lnTo>
                    <a:pt x="859" y="813"/>
                  </a:lnTo>
                  <a:lnTo>
                    <a:pt x="864" y="811"/>
                  </a:lnTo>
                  <a:lnTo>
                    <a:pt x="874" y="806"/>
                  </a:lnTo>
                  <a:lnTo>
                    <a:pt x="888" y="802"/>
                  </a:lnTo>
                  <a:lnTo>
                    <a:pt x="902" y="800"/>
                  </a:lnTo>
                  <a:lnTo>
                    <a:pt x="919" y="798"/>
                  </a:lnTo>
                  <a:lnTo>
                    <a:pt x="937" y="797"/>
                  </a:lnTo>
                  <a:lnTo>
                    <a:pt x="974" y="797"/>
                  </a:lnTo>
                  <a:lnTo>
                    <a:pt x="1010" y="796"/>
                  </a:lnTo>
                  <a:lnTo>
                    <a:pt x="1027" y="796"/>
                  </a:lnTo>
                  <a:lnTo>
                    <a:pt x="1043" y="794"/>
                  </a:lnTo>
                  <a:lnTo>
                    <a:pt x="1056" y="791"/>
                  </a:lnTo>
                  <a:lnTo>
                    <a:pt x="1068" y="786"/>
                  </a:lnTo>
                  <a:lnTo>
                    <a:pt x="1072" y="784"/>
                  </a:lnTo>
                  <a:lnTo>
                    <a:pt x="1076" y="780"/>
                  </a:lnTo>
                  <a:lnTo>
                    <a:pt x="1079" y="776"/>
                  </a:lnTo>
                  <a:lnTo>
                    <a:pt x="1081" y="773"/>
                  </a:lnTo>
                  <a:lnTo>
                    <a:pt x="1081" y="773"/>
                  </a:lnTo>
                  <a:lnTo>
                    <a:pt x="1082" y="768"/>
                  </a:lnTo>
                  <a:lnTo>
                    <a:pt x="1082" y="763"/>
                  </a:lnTo>
                  <a:lnTo>
                    <a:pt x="1082" y="758"/>
                  </a:lnTo>
                  <a:lnTo>
                    <a:pt x="1080" y="753"/>
                  </a:lnTo>
                  <a:lnTo>
                    <a:pt x="1075" y="742"/>
                  </a:lnTo>
                  <a:lnTo>
                    <a:pt x="1066" y="731"/>
                  </a:lnTo>
                  <a:lnTo>
                    <a:pt x="1056" y="719"/>
                  </a:lnTo>
                  <a:lnTo>
                    <a:pt x="1044" y="707"/>
                  </a:lnTo>
                  <a:lnTo>
                    <a:pt x="1019" y="682"/>
                  </a:lnTo>
                  <a:lnTo>
                    <a:pt x="990" y="656"/>
                  </a:lnTo>
                  <a:lnTo>
                    <a:pt x="978" y="644"/>
                  </a:lnTo>
                  <a:lnTo>
                    <a:pt x="967" y="633"/>
                  </a:lnTo>
                  <a:lnTo>
                    <a:pt x="957" y="621"/>
                  </a:lnTo>
                  <a:lnTo>
                    <a:pt x="950" y="610"/>
                  </a:lnTo>
                  <a:lnTo>
                    <a:pt x="945" y="599"/>
                  </a:lnTo>
                  <a:lnTo>
                    <a:pt x="944" y="594"/>
                  </a:lnTo>
                  <a:lnTo>
                    <a:pt x="944" y="589"/>
                  </a:lnTo>
                  <a:lnTo>
                    <a:pt x="944" y="589"/>
                  </a:lnTo>
                  <a:lnTo>
                    <a:pt x="945" y="584"/>
                  </a:lnTo>
                  <a:lnTo>
                    <a:pt x="946" y="579"/>
                  </a:lnTo>
                  <a:lnTo>
                    <a:pt x="952" y="570"/>
                  </a:lnTo>
                  <a:lnTo>
                    <a:pt x="961" y="560"/>
                  </a:lnTo>
                  <a:lnTo>
                    <a:pt x="971" y="549"/>
                  </a:lnTo>
                  <a:lnTo>
                    <a:pt x="984" y="539"/>
                  </a:lnTo>
                  <a:lnTo>
                    <a:pt x="998" y="528"/>
                  </a:lnTo>
                  <a:lnTo>
                    <a:pt x="1028" y="506"/>
                  </a:lnTo>
                  <a:lnTo>
                    <a:pt x="1056" y="484"/>
                  </a:lnTo>
                  <a:lnTo>
                    <a:pt x="1070" y="473"/>
                  </a:lnTo>
                  <a:lnTo>
                    <a:pt x="1081" y="462"/>
                  </a:lnTo>
                  <a:lnTo>
                    <a:pt x="1091" y="451"/>
                  </a:lnTo>
                  <a:lnTo>
                    <a:pt x="1097" y="441"/>
                  </a:lnTo>
                  <a:lnTo>
                    <a:pt x="1099" y="436"/>
                  </a:lnTo>
                  <a:lnTo>
                    <a:pt x="1101" y="431"/>
                  </a:lnTo>
                  <a:lnTo>
                    <a:pt x="1101" y="426"/>
                  </a:lnTo>
                  <a:lnTo>
                    <a:pt x="1099" y="421"/>
                  </a:lnTo>
                  <a:lnTo>
                    <a:pt x="1099" y="421"/>
                  </a:lnTo>
                  <a:lnTo>
                    <a:pt x="1098" y="418"/>
                  </a:lnTo>
                  <a:lnTo>
                    <a:pt x="1096" y="414"/>
                  </a:lnTo>
                  <a:lnTo>
                    <a:pt x="1092" y="410"/>
                  </a:lnTo>
                  <a:lnTo>
                    <a:pt x="1088" y="407"/>
                  </a:lnTo>
                  <a:lnTo>
                    <a:pt x="1077" y="402"/>
                  </a:lnTo>
                  <a:lnTo>
                    <a:pt x="1064" y="397"/>
                  </a:lnTo>
                  <a:lnTo>
                    <a:pt x="1049" y="393"/>
                  </a:lnTo>
                  <a:lnTo>
                    <a:pt x="1032" y="391"/>
                  </a:lnTo>
                  <a:lnTo>
                    <a:pt x="997" y="386"/>
                  </a:lnTo>
                  <a:lnTo>
                    <a:pt x="960" y="382"/>
                  </a:lnTo>
                  <a:lnTo>
                    <a:pt x="941" y="380"/>
                  </a:lnTo>
                  <a:lnTo>
                    <a:pt x="926" y="376"/>
                  </a:lnTo>
                  <a:lnTo>
                    <a:pt x="911" y="373"/>
                  </a:lnTo>
                  <a:lnTo>
                    <a:pt x="899" y="368"/>
                  </a:lnTo>
                  <a:lnTo>
                    <a:pt x="889" y="362"/>
                  </a:lnTo>
                  <a:lnTo>
                    <a:pt x="884" y="358"/>
                  </a:lnTo>
                  <a:lnTo>
                    <a:pt x="881" y="354"/>
                  </a:lnTo>
                  <a:lnTo>
                    <a:pt x="881" y="354"/>
                  </a:lnTo>
                  <a:lnTo>
                    <a:pt x="879" y="349"/>
                  </a:lnTo>
                  <a:lnTo>
                    <a:pt x="878" y="344"/>
                  </a:lnTo>
                  <a:lnTo>
                    <a:pt x="877" y="333"/>
                  </a:lnTo>
                  <a:lnTo>
                    <a:pt x="877" y="320"/>
                  </a:lnTo>
                  <a:lnTo>
                    <a:pt x="879" y="305"/>
                  </a:lnTo>
                  <a:lnTo>
                    <a:pt x="883" y="288"/>
                  </a:lnTo>
                  <a:lnTo>
                    <a:pt x="888" y="271"/>
                  </a:lnTo>
                  <a:lnTo>
                    <a:pt x="899" y="235"/>
                  </a:lnTo>
                  <a:lnTo>
                    <a:pt x="910" y="201"/>
                  </a:lnTo>
                  <a:lnTo>
                    <a:pt x="913" y="185"/>
                  </a:lnTo>
                  <a:lnTo>
                    <a:pt x="917" y="169"/>
                  </a:lnTo>
                  <a:lnTo>
                    <a:pt x="918" y="156"/>
                  </a:lnTo>
                  <a:lnTo>
                    <a:pt x="918" y="144"/>
                  </a:lnTo>
                  <a:lnTo>
                    <a:pt x="917" y="139"/>
                  </a:lnTo>
                  <a:lnTo>
                    <a:pt x="915" y="134"/>
                  </a:lnTo>
                  <a:lnTo>
                    <a:pt x="912" y="130"/>
                  </a:lnTo>
                  <a:lnTo>
                    <a:pt x="908" y="127"/>
                  </a:lnTo>
                  <a:lnTo>
                    <a:pt x="908" y="127"/>
                  </a:lnTo>
                  <a:lnTo>
                    <a:pt x="905" y="124"/>
                  </a:lnTo>
                  <a:lnTo>
                    <a:pt x="901" y="123"/>
                  </a:lnTo>
                  <a:lnTo>
                    <a:pt x="896" y="122"/>
                  </a:lnTo>
                  <a:lnTo>
                    <a:pt x="890" y="122"/>
                  </a:lnTo>
                  <a:lnTo>
                    <a:pt x="878" y="124"/>
                  </a:lnTo>
                  <a:lnTo>
                    <a:pt x="866" y="128"/>
                  </a:lnTo>
                  <a:lnTo>
                    <a:pt x="851" y="134"/>
                  </a:lnTo>
                  <a:lnTo>
                    <a:pt x="835" y="141"/>
                  </a:lnTo>
                  <a:lnTo>
                    <a:pt x="803" y="158"/>
                  </a:lnTo>
                  <a:lnTo>
                    <a:pt x="771" y="177"/>
                  </a:lnTo>
                  <a:lnTo>
                    <a:pt x="755" y="185"/>
                  </a:lnTo>
                  <a:lnTo>
                    <a:pt x="741" y="193"/>
                  </a:lnTo>
                  <a:lnTo>
                    <a:pt x="726" y="198"/>
                  </a:lnTo>
                  <a:lnTo>
                    <a:pt x="714" y="201"/>
                  </a:lnTo>
                  <a:lnTo>
                    <a:pt x="702" y="202"/>
                  </a:lnTo>
                  <a:lnTo>
                    <a:pt x="697" y="202"/>
                  </a:lnTo>
                  <a:lnTo>
                    <a:pt x="693" y="201"/>
                  </a:lnTo>
                  <a:lnTo>
                    <a:pt x="693" y="201"/>
                  </a:lnTo>
                  <a:lnTo>
                    <a:pt x="688" y="199"/>
                  </a:lnTo>
                  <a:lnTo>
                    <a:pt x="684" y="195"/>
                  </a:lnTo>
                  <a:lnTo>
                    <a:pt x="676" y="186"/>
                  </a:lnTo>
                  <a:lnTo>
                    <a:pt x="669" y="175"/>
                  </a:lnTo>
                  <a:lnTo>
                    <a:pt x="662" y="162"/>
                  </a:lnTo>
                  <a:lnTo>
                    <a:pt x="656" y="147"/>
                  </a:lnTo>
                  <a:lnTo>
                    <a:pt x="650" y="130"/>
                  </a:lnTo>
                  <a:lnTo>
                    <a:pt x="638" y="95"/>
                  </a:lnTo>
                  <a:lnTo>
                    <a:pt x="626" y="60"/>
                  </a:lnTo>
                  <a:lnTo>
                    <a:pt x="620" y="45"/>
                  </a:lnTo>
                  <a:lnTo>
                    <a:pt x="613" y="31"/>
                  </a:lnTo>
                  <a:lnTo>
                    <a:pt x="606" y="19"/>
                  </a:lnTo>
                  <a:lnTo>
                    <a:pt x="599" y="9"/>
                  </a:lnTo>
                  <a:lnTo>
                    <a:pt x="595" y="7"/>
                  </a:lnTo>
                  <a:lnTo>
                    <a:pt x="590" y="3"/>
                  </a:lnTo>
                  <a:lnTo>
                    <a:pt x="587" y="2"/>
                  </a:lnTo>
                  <a:lnTo>
                    <a:pt x="582" y="0"/>
                  </a:lnTo>
                  <a:lnTo>
                    <a:pt x="582" y="0"/>
                  </a:lnTo>
                  <a:lnTo>
                    <a:pt x="577" y="2"/>
                  </a:lnTo>
                  <a:lnTo>
                    <a:pt x="572" y="3"/>
                  </a:lnTo>
                  <a:lnTo>
                    <a:pt x="568" y="4"/>
                  </a:lnTo>
                  <a:lnTo>
                    <a:pt x="563" y="8"/>
                  </a:lnTo>
                  <a:lnTo>
                    <a:pt x="555" y="16"/>
                  </a:lnTo>
                  <a:lnTo>
                    <a:pt x="546" y="27"/>
                  </a:lnTo>
                  <a:lnTo>
                    <a:pt x="539" y="41"/>
                  </a:lnTo>
                  <a:lnTo>
                    <a:pt x="530" y="56"/>
                  </a:lnTo>
                  <a:lnTo>
                    <a:pt x="516" y="89"/>
                  </a:lnTo>
                  <a:lnTo>
                    <a:pt x="500" y="122"/>
                  </a:lnTo>
                  <a:lnTo>
                    <a:pt x="492" y="138"/>
                  </a:lnTo>
                  <a:lnTo>
                    <a:pt x="484" y="152"/>
                  </a:lnTo>
                  <a:lnTo>
                    <a:pt x="475" y="166"/>
                  </a:lnTo>
                  <a:lnTo>
                    <a:pt x="467" y="175"/>
                  </a:lnTo>
                  <a:lnTo>
                    <a:pt x="458" y="183"/>
                  </a:lnTo>
                  <a:lnTo>
                    <a:pt x="454" y="185"/>
                  </a:lnTo>
                  <a:lnTo>
                    <a:pt x="449" y="188"/>
                  </a:lnTo>
                  <a:lnTo>
                    <a:pt x="449" y="188"/>
                  </a:lnTo>
                  <a:lnTo>
                    <a:pt x="445" y="188"/>
                  </a:lnTo>
                  <a:lnTo>
                    <a:pt x="440" y="188"/>
                  </a:lnTo>
                  <a:lnTo>
                    <a:pt x="429" y="185"/>
                  </a:lnTo>
                  <a:lnTo>
                    <a:pt x="416" y="180"/>
                  </a:lnTo>
                  <a:lnTo>
                    <a:pt x="403" y="174"/>
                  </a:lnTo>
                  <a:lnTo>
                    <a:pt x="389" y="166"/>
                  </a:lnTo>
                  <a:lnTo>
                    <a:pt x="375" y="155"/>
                  </a:lnTo>
                  <a:lnTo>
                    <a:pt x="344" y="134"/>
                  </a:lnTo>
                  <a:lnTo>
                    <a:pt x="314" y="113"/>
                  </a:lnTo>
                  <a:lnTo>
                    <a:pt x="300" y="103"/>
                  </a:lnTo>
                  <a:lnTo>
                    <a:pt x="285" y="96"/>
                  </a:lnTo>
                  <a:lnTo>
                    <a:pt x="273" y="91"/>
                  </a:lnTo>
                  <a:lnTo>
                    <a:pt x="261" y="87"/>
                  </a:lnTo>
                  <a:lnTo>
                    <a:pt x="256" y="87"/>
                  </a:lnTo>
                  <a:lnTo>
                    <a:pt x="251" y="87"/>
                  </a:lnTo>
                  <a:lnTo>
                    <a:pt x="246" y="89"/>
                  </a:lnTo>
                  <a:lnTo>
                    <a:pt x="241" y="91"/>
                  </a:lnTo>
                  <a:lnTo>
                    <a:pt x="241" y="91"/>
                  </a:lnTo>
                  <a:close/>
                  <a:moveTo>
                    <a:pt x="735" y="841"/>
                  </a:moveTo>
                  <a:lnTo>
                    <a:pt x="735" y="841"/>
                  </a:lnTo>
                  <a:lnTo>
                    <a:pt x="730" y="844"/>
                  </a:lnTo>
                  <a:lnTo>
                    <a:pt x="730" y="844"/>
                  </a:lnTo>
                  <a:lnTo>
                    <a:pt x="715" y="852"/>
                  </a:lnTo>
                  <a:lnTo>
                    <a:pt x="700" y="861"/>
                  </a:lnTo>
                  <a:lnTo>
                    <a:pt x="687" y="867"/>
                  </a:lnTo>
                  <a:lnTo>
                    <a:pt x="672" y="874"/>
                  </a:lnTo>
                  <a:lnTo>
                    <a:pt x="656" y="879"/>
                  </a:lnTo>
                  <a:lnTo>
                    <a:pt x="642" y="884"/>
                  </a:lnTo>
                  <a:lnTo>
                    <a:pt x="627" y="888"/>
                  </a:lnTo>
                  <a:lnTo>
                    <a:pt x="611" y="891"/>
                  </a:lnTo>
                  <a:lnTo>
                    <a:pt x="596" y="894"/>
                  </a:lnTo>
                  <a:lnTo>
                    <a:pt x="580" y="895"/>
                  </a:lnTo>
                  <a:lnTo>
                    <a:pt x="550" y="896"/>
                  </a:lnTo>
                  <a:lnTo>
                    <a:pt x="519" y="895"/>
                  </a:lnTo>
                  <a:lnTo>
                    <a:pt x="489" y="891"/>
                  </a:lnTo>
                  <a:lnTo>
                    <a:pt x="459" y="884"/>
                  </a:lnTo>
                  <a:lnTo>
                    <a:pt x="430" y="874"/>
                  </a:lnTo>
                  <a:lnTo>
                    <a:pt x="402" y="861"/>
                  </a:lnTo>
                  <a:lnTo>
                    <a:pt x="375" y="846"/>
                  </a:lnTo>
                  <a:lnTo>
                    <a:pt x="361" y="838"/>
                  </a:lnTo>
                  <a:lnTo>
                    <a:pt x="349" y="828"/>
                  </a:lnTo>
                  <a:lnTo>
                    <a:pt x="337" y="818"/>
                  </a:lnTo>
                  <a:lnTo>
                    <a:pt x="326" y="807"/>
                  </a:lnTo>
                  <a:lnTo>
                    <a:pt x="314" y="796"/>
                  </a:lnTo>
                  <a:lnTo>
                    <a:pt x="304" y="785"/>
                  </a:lnTo>
                  <a:lnTo>
                    <a:pt x="293" y="772"/>
                  </a:lnTo>
                  <a:lnTo>
                    <a:pt x="283" y="759"/>
                  </a:lnTo>
                  <a:lnTo>
                    <a:pt x="283" y="759"/>
                  </a:lnTo>
                  <a:lnTo>
                    <a:pt x="282" y="754"/>
                  </a:lnTo>
                  <a:lnTo>
                    <a:pt x="283" y="748"/>
                  </a:lnTo>
                  <a:lnTo>
                    <a:pt x="283" y="743"/>
                  </a:lnTo>
                  <a:lnTo>
                    <a:pt x="285" y="738"/>
                  </a:lnTo>
                  <a:lnTo>
                    <a:pt x="293" y="727"/>
                  </a:lnTo>
                  <a:lnTo>
                    <a:pt x="303" y="716"/>
                  </a:lnTo>
                  <a:lnTo>
                    <a:pt x="314" y="705"/>
                  </a:lnTo>
                  <a:lnTo>
                    <a:pt x="328" y="696"/>
                  </a:lnTo>
                  <a:lnTo>
                    <a:pt x="344" y="685"/>
                  </a:lnTo>
                  <a:lnTo>
                    <a:pt x="360" y="675"/>
                  </a:lnTo>
                  <a:lnTo>
                    <a:pt x="394" y="656"/>
                  </a:lnTo>
                  <a:lnTo>
                    <a:pt x="427" y="641"/>
                  </a:lnTo>
                  <a:lnTo>
                    <a:pt x="453" y="630"/>
                  </a:lnTo>
                  <a:lnTo>
                    <a:pt x="470" y="622"/>
                  </a:lnTo>
                  <a:lnTo>
                    <a:pt x="470" y="622"/>
                  </a:lnTo>
                  <a:lnTo>
                    <a:pt x="480" y="634"/>
                  </a:lnTo>
                  <a:lnTo>
                    <a:pt x="492" y="645"/>
                  </a:lnTo>
                  <a:lnTo>
                    <a:pt x="506" y="654"/>
                  </a:lnTo>
                  <a:lnTo>
                    <a:pt x="519" y="660"/>
                  </a:lnTo>
                  <a:lnTo>
                    <a:pt x="535" y="664"/>
                  </a:lnTo>
                  <a:lnTo>
                    <a:pt x="551" y="665"/>
                  </a:lnTo>
                  <a:lnTo>
                    <a:pt x="567" y="664"/>
                  </a:lnTo>
                  <a:lnTo>
                    <a:pt x="583" y="660"/>
                  </a:lnTo>
                  <a:lnTo>
                    <a:pt x="583" y="660"/>
                  </a:lnTo>
                  <a:lnTo>
                    <a:pt x="595" y="654"/>
                  </a:lnTo>
                  <a:lnTo>
                    <a:pt x="607" y="647"/>
                  </a:lnTo>
                  <a:lnTo>
                    <a:pt x="607" y="647"/>
                  </a:lnTo>
                  <a:lnTo>
                    <a:pt x="621" y="659"/>
                  </a:lnTo>
                  <a:lnTo>
                    <a:pt x="640" y="680"/>
                  </a:lnTo>
                  <a:lnTo>
                    <a:pt x="666" y="705"/>
                  </a:lnTo>
                  <a:lnTo>
                    <a:pt x="692" y="735"/>
                  </a:lnTo>
                  <a:lnTo>
                    <a:pt x="704" y="750"/>
                  </a:lnTo>
                  <a:lnTo>
                    <a:pt x="715" y="765"/>
                  </a:lnTo>
                  <a:lnTo>
                    <a:pt x="724" y="780"/>
                  </a:lnTo>
                  <a:lnTo>
                    <a:pt x="731" y="795"/>
                  </a:lnTo>
                  <a:lnTo>
                    <a:pt x="737" y="808"/>
                  </a:lnTo>
                  <a:lnTo>
                    <a:pt x="740" y="820"/>
                  </a:lnTo>
                  <a:lnTo>
                    <a:pt x="740" y="827"/>
                  </a:lnTo>
                  <a:lnTo>
                    <a:pt x="738" y="832"/>
                  </a:lnTo>
                  <a:lnTo>
                    <a:pt x="737" y="836"/>
                  </a:lnTo>
                  <a:lnTo>
                    <a:pt x="735" y="841"/>
                  </a:lnTo>
                  <a:lnTo>
                    <a:pt x="735" y="841"/>
                  </a:lnTo>
                  <a:close/>
                  <a:moveTo>
                    <a:pt x="522" y="523"/>
                  </a:moveTo>
                  <a:lnTo>
                    <a:pt x="522" y="523"/>
                  </a:lnTo>
                  <a:lnTo>
                    <a:pt x="531" y="518"/>
                  </a:lnTo>
                  <a:lnTo>
                    <a:pt x="541" y="516"/>
                  </a:lnTo>
                  <a:lnTo>
                    <a:pt x="552" y="515"/>
                  </a:lnTo>
                  <a:lnTo>
                    <a:pt x="562" y="516"/>
                  </a:lnTo>
                  <a:lnTo>
                    <a:pt x="572" y="519"/>
                  </a:lnTo>
                  <a:lnTo>
                    <a:pt x="580" y="524"/>
                  </a:lnTo>
                  <a:lnTo>
                    <a:pt x="589" y="530"/>
                  </a:lnTo>
                  <a:lnTo>
                    <a:pt x="595" y="539"/>
                  </a:lnTo>
                  <a:lnTo>
                    <a:pt x="595" y="539"/>
                  </a:lnTo>
                  <a:lnTo>
                    <a:pt x="600" y="549"/>
                  </a:lnTo>
                  <a:lnTo>
                    <a:pt x="604" y="559"/>
                  </a:lnTo>
                  <a:lnTo>
                    <a:pt x="604" y="570"/>
                  </a:lnTo>
                  <a:lnTo>
                    <a:pt x="602" y="579"/>
                  </a:lnTo>
                  <a:lnTo>
                    <a:pt x="600" y="589"/>
                  </a:lnTo>
                  <a:lnTo>
                    <a:pt x="595" y="598"/>
                  </a:lnTo>
                  <a:lnTo>
                    <a:pt x="588" y="606"/>
                  </a:lnTo>
                  <a:lnTo>
                    <a:pt x="579" y="614"/>
                  </a:lnTo>
                  <a:lnTo>
                    <a:pt x="579" y="614"/>
                  </a:lnTo>
                  <a:lnTo>
                    <a:pt x="571" y="619"/>
                  </a:lnTo>
                  <a:lnTo>
                    <a:pt x="560" y="621"/>
                  </a:lnTo>
                  <a:lnTo>
                    <a:pt x="550" y="622"/>
                  </a:lnTo>
                  <a:lnTo>
                    <a:pt x="540" y="621"/>
                  </a:lnTo>
                  <a:lnTo>
                    <a:pt x="530" y="617"/>
                  </a:lnTo>
                  <a:lnTo>
                    <a:pt x="520" y="612"/>
                  </a:lnTo>
                  <a:lnTo>
                    <a:pt x="513" y="606"/>
                  </a:lnTo>
                  <a:lnTo>
                    <a:pt x="506" y="598"/>
                  </a:lnTo>
                  <a:lnTo>
                    <a:pt x="506" y="598"/>
                  </a:lnTo>
                  <a:lnTo>
                    <a:pt x="501" y="588"/>
                  </a:lnTo>
                  <a:lnTo>
                    <a:pt x="498" y="577"/>
                  </a:lnTo>
                  <a:lnTo>
                    <a:pt x="497" y="567"/>
                  </a:lnTo>
                  <a:lnTo>
                    <a:pt x="498" y="557"/>
                  </a:lnTo>
                  <a:lnTo>
                    <a:pt x="502" y="548"/>
                  </a:lnTo>
                  <a:lnTo>
                    <a:pt x="507" y="538"/>
                  </a:lnTo>
                  <a:lnTo>
                    <a:pt x="513" y="530"/>
                  </a:lnTo>
                  <a:lnTo>
                    <a:pt x="522" y="523"/>
                  </a:lnTo>
                  <a:lnTo>
                    <a:pt x="522" y="523"/>
                  </a:lnTo>
                  <a:close/>
                  <a:moveTo>
                    <a:pt x="704" y="278"/>
                  </a:moveTo>
                  <a:lnTo>
                    <a:pt x="704" y="278"/>
                  </a:lnTo>
                  <a:lnTo>
                    <a:pt x="722" y="288"/>
                  </a:lnTo>
                  <a:lnTo>
                    <a:pt x="740" y="299"/>
                  </a:lnTo>
                  <a:lnTo>
                    <a:pt x="755" y="311"/>
                  </a:lnTo>
                  <a:lnTo>
                    <a:pt x="771" y="325"/>
                  </a:lnTo>
                  <a:lnTo>
                    <a:pt x="787" y="339"/>
                  </a:lnTo>
                  <a:lnTo>
                    <a:pt x="801" y="355"/>
                  </a:lnTo>
                  <a:lnTo>
                    <a:pt x="814" y="373"/>
                  </a:lnTo>
                  <a:lnTo>
                    <a:pt x="826" y="390"/>
                  </a:lnTo>
                  <a:lnTo>
                    <a:pt x="826" y="390"/>
                  </a:lnTo>
                  <a:lnTo>
                    <a:pt x="837" y="408"/>
                  </a:lnTo>
                  <a:lnTo>
                    <a:pt x="847" y="426"/>
                  </a:lnTo>
                  <a:lnTo>
                    <a:pt x="856" y="446"/>
                  </a:lnTo>
                  <a:lnTo>
                    <a:pt x="863" y="466"/>
                  </a:lnTo>
                  <a:lnTo>
                    <a:pt x="868" y="484"/>
                  </a:lnTo>
                  <a:lnTo>
                    <a:pt x="873" y="505"/>
                  </a:lnTo>
                  <a:lnTo>
                    <a:pt x="877" y="524"/>
                  </a:lnTo>
                  <a:lnTo>
                    <a:pt x="879" y="544"/>
                  </a:lnTo>
                  <a:lnTo>
                    <a:pt x="879" y="565"/>
                  </a:lnTo>
                  <a:lnTo>
                    <a:pt x="879" y="584"/>
                  </a:lnTo>
                  <a:lnTo>
                    <a:pt x="878" y="604"/>
                  </a:lnTo>
                  <a:lnTo>
                    <a:pt x="874" y="623"/>
                  </a:lnTo>
                  <a:lnTo>
                    <a:pt x="870" y="643"/>
                  </a:lnTo>
                  <a:lnTo>
                    <a:pt x="866" y="663"/>
                  </a:lnTo>
                  <a:lnTo>
                    <a:pt x="859" y="681"/>
                  </a:lnTo>
                  <a:lnTo>
                    <a:pt x="852" y="699"/>
                  </a:lnTo>
                  <a:lnTo>
                    <a:pt x="852" y="699"/>
                  </a:lnTo>
                  <a:lnTo>
                    <a:pt x="848" y="703"/>
                  </a:lnTo>
                  <a:lnTo>
                    <a:pt x="844" y="705"/>
                  </a:lnTo>
                  <a:lnTo>
                    <a:pt x="839" y="708"/>
                  </a:lnTo>
                  <a:lnTo>
                    <a:pt x="833" y="708"/>
                  </a:lnTo>
                  <a:lnTo>
                    <a:pt x="820" y="708"/>
                  </a:lnTo>
                  <a:lnTo>
                    <a:pt x="806" y="705"/>
                  </a:lnTo>
                  <a:lnTo>
                    <a:pt x="791" y="701"/>
                  </a:lnTo>
                  <a:lnTo>
                    <a:pt x="774" y="694"/>
                  </a:lnTo>
                  <a:lnTo>
                    <a:pt x="757" y="686"/>
                  </a:lnTo>
                  <a:lnTo>
                    <a:pt x="741" y="677"/>
                  </a:lnTo>
                  <a:lnTo>
                    <a:pt x="706" y="656"/>
                  </a:lnTo>
                  <a:lnTo>
                    <a:pt x="677" y="637"/>
                  </a:lnTo>
                  <a:lnTo>
                    <a:pt x="653" y="620"/>
                  </a:lnTo>
                  <a:lnTo>
                    <a:pt x="638" y="609"/>
                  </a:lnTo>
                  <a:lnTo>
                    <a:pt x="638" y="609"/>
                  </a:lnTo>
                  <a:lnTo>
                    <a:pt x="642" y="601"/>
                  </a:lnTo>
                  <a:lnTo>
                    <a:pt x="644" y="592"/>
                  </a:lnTo>
                  <a:lnTo>
                    <a:pt x="647" y="583"/>
                  </a:lnTo>
                  <a:lnTo>
                    <a:pt x="648" y="574"/>
                  </a:lnTo>
                  <a:lnTo>
                    <a:pt x="648" y="565"/>
                  </a:lnTo>
                  <a:lnTo>
                    <a:pt x="647" y="555"/>
                  </a:lnTo>
                  <a:lnTo>
                    <a:pt x="645" y="546"/>
                  </a:lnTo>
                  <a:lnTo>
                    <a:pt x="642" y="537"/>
                  </a:lnTo>
                  <a:lnTo>
                    <a:pt x="642" y="537"/>
                  </a:lnTo>
                  <a:lnTo>
                    <a:pt x="638" y="527"/>
                  </a:lnTo>
                  <a:lnTo>
                    <a:pt x="634" y="519"/>
                  </a:lnTo>
                  <a:lnTo>
                    <a:pt x="628" y="511"/>
                  </a:lnTo>
                  <a:lnTo>
                    <a:pt x="623" y="503"/>
                  </a:lnTo>
                  <a:lnTo>
                    <a:pt x="616" y="497"/>
                  </a:lnTo>
                  <a:lnTo>
                    <a:pt x="609" y="491"/>
                  </a:lnTo>
                  <a:lnTo>
                    <a:pt x="601" y="486"/>
                  </a:lnTo>
                  <a:lnTo>
                    <a:pt x="594" y="481"/>
                  </a:lnTo>
                  <a:lnTo>
                    <a:pt x="594" y="481"/>
                  </a:lnTo>
                  <a:lnTo>
                    <a:pt x="599" y="464"/>
                  </a:lnTo>
                  <a:lnTo>
                    <a:pt x="606" y="436"/>
                  </a:lnTo>
                  <a:lnTo>
                    <a:pt x="617" y="402"/>
                  </a:lnTo>
                  <a:lnTo>
                    <a:pt x="632" y="365"/>
                  </a:lnTo>
                  <a:lnTo>
                    <a:pt x="639" y="348"/>
                  </a:lnTo>
                  <a:lnTo>
                    <a:pt x="648" y="331"/>
                  </a:lnTo>
                  <a:lnTo>
                    <a:pt x="656" y="315"/>
                  </a:lnTo>
                  <a:lnTo>
                    <a:pt x="665" y="302"/>
                  </a:lnTo>
                  <a:lnTo>
                    <a:pt x="675" y="291"/>
                  </a:lnTo>
                  <a:lnTo>
                    <a:pt x="684" y="283"/>
                  </a:lnTo>
                  <a:lnTo>
                    <a:pt x="689" y="281"/>
                  </a:lnTo>
                  <a:lnTo>
                    <a:pt x="694" y="278"/>
                  </a:lnTo>
                  <a:lnTo>
                    <a:pt x="699" y="277"/>
                  </a:lnTo>
                  <a:lnTo>
                    <a:pt x="704" y="278"/>
                  </a:lnTo>
                  <a:lnTo>
                    <a:pt x="704" y="278"/>
                  </a:lnTo>
                  <a:close/>
                  <a:moveTo>
                    <a:pt x="372" y="293"/>
                  </a:moveTo>
                  <a:lnTo>
                    <a:pt x="372" y="293"/>
                  </a:lnTo>
                  <a:lnTo>
                    <a:pt x="391" y="282"/>
                  </a:lnTo>
                  <a:lnTo>
                    <a:pt x="409" y="272"/>
                  </a:lnTo>
                  <a:lnTo>
                    <a:pt x="427" y="264"/>
                  </a:lnTo>
                  <a:lnTo>
                    <a:pt x="446" y="256"/>
                  </a:lnTo>
                  <a:lnTo>
                    <a:pt x="465" y="251"/>
                  </a:lnTo>
                  <a:lnTo>
                    <a:pt x="485" y="246"/>
                  </a:lnTo>
                  <a:lnTo>
                    <a:pt x="505" y="243"/>
                  </a:lnTo>
                  <a:lnTo>
                    <a:pt x="524" y="240"/>
                  </a:lnTo>
                  <a:lnTo>
                    <a:pt x="524" y="240"/>
                  </a:lnTo>
                  <a:lnTo>
                    <a:pt x="529" y="243"/>
                  </a:lnTo>
                  <a:lnTo>
                    <a:pt x="534" y="245"/>
                  </a:lnTo>
                  <a:lnTo>
                    <a:pt x="538" y="249"/>
                  </a:lnTo>
                  <a:lnTo>
                    <a:pt x="541" y="254"/>
                  </a:lnTo>
                  <a:lnTo>
                    <a:pt x="546" y="265"/>
                  </a:lnTo>
                  <a:lnTo>
                    <a:pt x="551" y="278"/>
                  </a:lnTo>
                  <a:lnTo>
                    <a:pt x="553" y="294"/>
                  </a:lnTo>
                  <a:lnTo>
                    <a:pt x="556" y="311"/>
                  </a:lnTo>
                  <a:lnTo>
                    <a:pt x="557" y="331"/>
                  </a:lnTo>
                  <a:lnTo>
                    <a:pt x="557" y="350"/>
                  </a:lnTo>
                  <a:lnTo>
                    <a:pt x="555" y="388"/>
                  </a:lnTo>
                  <a:lnTo>
                    <a:pt x="552" y="425"/>
                  </a:lnTo>
                  <a:lnTo>
                    <a:pt x="549" y="453"/>
                  </a:lnTo>
                  <a:lnTo>
                    <a:pt x="546" y="472"/>
                  </a:lnTo>
                  <a:lnTo>
                    <a:pt x="546" y="472"/>
                  </a:lnTo>
                  <a:lnTo>
                    <a:pt x="533" y="473"/>
                  </a:lnTo>
                  <a:lnTo>
                    <a:pt x="519" y="477"/>
                  </a:lnTo>
                  <a:lnTo>
                    <a:pt x="519" y="477"/>
                  </a:lnTo>
                  <a:lnTo>
                    <a:pt x="503" y="484"/>
                  </a:lnTo>
                  <a:lnTo>
                    <a:pt x="490" y="492"/>
                  </a:lnTo>
                  <a:lnTo>
                    <a:pt x="479" y="503"/>
                  </a:lnTo>
                  <a:lnTo>
                    <a:pt x="469" y="516"/>
                  </a:lnTo>
                  <a:lnTo>
                    <a:pt x="462" y="529"/>
                  </a:lnTo>
                  <a:lnTo>
                    <a:pt x="457" y="545"/>
                  </a:lnTo>
                  <a:lnTo>
                    <a:pt x="454" y="560"/>
                  </a:lnTo>
                  <a:lnTo>
                    <a:pt x="454" y="576"/>
                  </a:lnTo>
                  <a:lnTo>
                    <a:pt x="454" y="576"/>
                  </a:lnTo>
                  <a:lnTo>
                    <a:pt x="437" y="581"/>
                  </a:lnTo>
                  <a:lnTo>
                    <a:pt x="409" y="588"/>
                  </a:lnTo>
                  <a:lnTo>
                    <a:pt x="374" y="597"/>
                  </a:lnTo>
                  <a:lnTo>
                    <a:pt x="336" y="604"/>
                  </a:lnTo>
                  <a:lnTo>
                    <a:pt x="316" y="606"/>
                  </a:lnTo>
                  <a:lnTo>
                    <a:pt x="298" y="608"/>
                  </a:lnTo>
                  <a:lnTo>
                    <a:pt x="279" y="608"/>
                  </a:lnTo>
                  <a:lnTo>
                    <a:pt x="263" y="608"/>
                  </a:lnTo>
                  <a:lnTo>
                    <a:pt x="249" y="604"/>
                  </a:lnTo>
                  <a:lnTo>
                    <a:pt x="238" y="600"/>
                  </a:lnTo>
                  <a:lnTo>
                    <a:pt x="233" y="598"/>
                  </a:lnTo>
                  <a:lnTo>
                    <a:pt x="228" y="594"/>
                  </a:lnTo>
                  <a:lnTo>
                    <a:pt x="226" y="590"/>
                  </a:lnTo>
                  <a:lnTo>
                    <a:pt x="223" y="585"/>
                  </a:lnTo>
                  <a:lnTo>
                    <a:pt x="223" y="585"/>
                  </a:lnTo>
                  <a:lnTo>
                    <a:pt x="222" y="565"/>
                  </a:lnTo>
                  <a:lnTo>
                    <a:pt x="223" y="543"/>
                  </a:lnTo>
                  <a:lnTo>
                    <a:pt x="226" y="522"/>
                  </a:lnTo>
                  <a:lnTo>
                    <a:pt x="229" y="501"/>
                  </a:lnTo>
                  <a:lnTo>
                    <a:pt x="234" y="480"/>
                  </a:lnTo>
                  <a:lnTo>
                    <a:pt x="240" y="461"/>
                  </a:lnTo>
                  <a:lnTo>
                    <a:pt x="248" y="441"/>
                  </a:lnTo>
                  <a:lnTo>
                    <a:pt x="257" y="421"/>
                  </a:lnTo>
                  <a:lnTo>
                    <a:pt x="267" y="402"/>
                  </a:lnTo>
                  <a:lnTo>
                    <a:pt x="278" y="385"/>
                  </a:lnTo>
                  <a:lnTo>
                    <a:pt x="292" y="366"/>
                  </a:lnTo>
                  <a:lnTo>
                    <a:pt x="305" y="350"/>
                  </a:lnTo>
                  <a:lnTo>
                    <a:pt x="320" y="335"/>
                  </a:lnTo>
                  <a:lnTo>
                    <a:pt x="336" y="320"/>
                  </a:lnTo>
                  <a:lnTo>
                    <a:pt x="354" y="305"/>
                  </a:lnTo>
                  <a:lnTo>
                    <a:pt x="372" y="293"/>
                  </a:lnTo>
                  <a:lnTo>
                    <a:pt x="372" y="293"/>
                  </a:lnTo>
                  <a:close/>
                </a:path>
              </a:pathLst>
            </a:custGeom>
            <a:grpFill/>
            <a:ln w="2">
              <a:noFill/>
              <a:prstDash val="solid"/>
              <a:round/>
              <a:headEnd/>
              <a:tailEnd/>
            </a:ln>
          </p:spPr>
          <p:txBody>
            <a:bodyPr vert="horz" wrap="square" lIns="91440" tIns="45720" rIns="91440" bIns="45720" numCol="1" anchor="t" anchorCtr="0" compatLnSpc="1">
              <a:prstTxWarp prst="textNoShape">
                <a:avLst/>
              </a:prstTxWarp>
            </a:bodyPr>
            <a:lstStyle/>
            <a:p>
              <a:endParaRPr lang="en-US" noProof="1">
                <a:latin typeface="Roboto Light" panose="02000000000000000000" pitchFamily="2" charset="0"/>
                <a:ea typeface="Roboto Light" panose="02000000000000000000" pitchFamily="2" charset="0"/>
              </a:endParaRPr>
            </a:p>
          </p:txBody>
        </p:sp>
        <p:sp>
          <p:nvSpPr>
            <p:cNvPr id="13" name="Freeform 57">
              <a:extLst>
                <a:ext uri="{FF2B5EF4-FFF2-40B4-BE49-F238E27FC236}">
                  <a16:creationId xmlns:a16="http://schemas.microsoft.com/office/drawing/2014/main" xmlns="" id="{4AC2C4C3-9251-4A09-A487-C896F06D4B20}"/>
                </a:ext>
              </a:extLst>
            </p:cNvPr>
            <p:cNvSpPr>
              <a:spLocks noEditPoints="1"/>
            </p:cNvSpPr>
            <p:nvPr/>
          </p:nvSpPr>
          <p:spPr bwMode="auto">
            <a:xfrm>
              <a:off x="2337" y="1278"/>
              <a:ext cx="813" cy="809"/>
            </a:xfrm>
            <a:custGeom>
              <a:avLst/>
              <a:gdLst>
                <a:gd name="T0" fmla="*/ 598 w 2672"/>
                <a:gd name="T1" fmla="*/ 479 h 2656"/>
                <a:gd name="T2" fmla="*/ 342 w 2672"/>
                <a:gd name="T3" fmla="*/ 450 h 2656"/>
                <a:gd name="T4" fmla="*/ 350 w 2672"/>
                <a:gd name="T5" fmla="*/ 691 h 2656"/>
                <a:gd name="T6" fmla="*/ 251 w 2672"/>
                <a:gd name="T7" fmla="*/ 837 h 2656"/>
                <a:gd name="T8" fmla="*/ 69 w 2672"/>
                <a:gd name="T9" fmla="*/ 971 h 2656"/>
                <a:gd name="T10" fmla="*/ 221 w 2672"/>
                <a:gd name="T11" fmla="*/ 1168 h 2656"/>
                <a:gd name="T12" fmla="*/ 0 w 2672"/>
                <a:gd name="T13" fmla="*/ 1312 h 2656"/>
                <a:gd name="T14" fmla="*/ 215 w 2672"/>
                <a:gd name="T15" fmla="*/ 1465 h 2656"/>
                <a:gd name="T16" fmla="*/ 76 w 2672"/>
                <a:gd name="T17" fmla="*/ 1658 h 2656"/>
                <a:gd name="T18" fmla="*/ 211 w 2672"/>
                <a:gd name="T19" fmla="*/ 1824 h 2656"/>
                <a:gd name="T20" fmla="*/ 354 w 2672"/>
                <a:gd name="T21" fmla="*/ 1941 h 2656"/>
                <a:gd name="T22" fmla="*/ 320 w 2672"/>
                <a:gd name="T23" fmla="*/ 2188 h 2656"/>
                <a:gd name="T24" fmla="*/ 581 w 2672"/>
                <a:gd name="T25" fmla="*/ 2160 h 2656"/>
                <a:gd name="T26" fmla="*/ 572 w 2672"/>
                <a:gd name="T27" fmla="*/ 2421 h 2656"/>
                <a:gd name="T28" fmla="*/ 818 w 2672"/>
                <a:gd name="T29" fmla="*/ 2348 h 2656"/>
                <a:gd name="T30" fmla="*/ 920 w 2672"/>
                <a:gd name="T31" fmla="*/ 2527 h 2656"/>
                <a:gd name="T32" fmla="*/ 1121 w 2672"/>
                <a:gd name="T33" fmla="*/ 2597 h 2656"/>
                <a:gd name="T34" fmla="*/ 1303 w 2672"/>
                <a:gd name="T35" fmla="*/ 2461 h 2656"/>
                <a:gd name="T36" fmla="*/ 1475 w 2672"/>
                <a:gd name="T37" fmla="*/ 2656 h 2656"/>
                <a:gd name="T38" fmla="*/ 1596 w 2672"/>
                <a:gd name="T39" fmla="*/ 2423 h 2656"/>
                <a:gd name="T40" fmla="*/ 1808 w 2672"/>
                <a:gd name="T41" fmla="*/ 2569 h 2656"/>
                <a:gd name="T42" fmla="*/ 1912 w 2672"/>
                <a:gd name="T43" fmla="*/ 2351 h 2656"/>
                <a:gd name="T44" fmla="*/ 2069 w 2672"/>
                <a:gd name="T45" fmla="*/ 2268 h 2656"/>
                <a:gd name="T46" fmla="*/ 2291 w 2672"/>
                <a:gd name="T47" fmla="*/ 2233 h 2656"/>
                <a:gd name="T48" fmla="*/ 2250 w 2672"/>
                <a:gd name="T49" fmla="*/ 1987 h 2656"/>
                <a:gd name="T50" fmla="*/ 2511 w 2672"/>
                <a:gd name="T51" fmla="*/ 1964 h 2656"/>
                <a:gd name="T52" fmla="*/ 2393 w 2672"/>
                <a:gd name="T53" fmla="*/ 1729 h 2656"/>
                <a:gd name="T54" fmla="*/ 2606 w 2672"/>
                <a:gd name="T55" fmla="*/ 1621 h 2656"/>
                <a:gd name="T56" fmla="*/ 2563 w 2672"/>
                <a:gd name="T57" fmla="*/ 1412 h 2656"/>
                <a:gd name="T58" fmla="*/ 2490 w 2672"/>
                <a:gd name="T59" fmla="*/ 1242 h 2656"/>
                <a:gd name="T60" fmla="*/ 2635 w 2672"/>
                <a:gd name="T61" fmla="*/ 1040 h 2656"/>
                <a:gd name="T62" fmla="*/ 2392 w 2672"/>
                <a:gd name="T63" fmla="*/ 942 h 2656"/>
                <a:gd name="T64" fmla="*/ 2520 w 2672"/>
                <a:gd name="T65" fmla="*/ 716 h 2656"/>
                <a:gd name="T66" fmla="*/ 2269 w 2672"/>
                <a:gd name="T67" fmla="*/ 667 h 2656"/>
                <a:gd name="T68" fmla="*/ 2262 w 2672"/>
                <a:gd name="T69" fmla="*/ 461 h 2656"/>
                <a:gd name="T70" fmla="*/ 2115 w 2672"/>
                <a:gd name="T71" fmla="*/ 304 h 2656"/>
                <a:gd name="T72" fmla="*/ 1893 w 2672"/>
                <a:gd name="T73" fmla="*/ 340 h 2656"/>
                <a:gd name="T74" fmla="*/ 1830 w 2672"/>
                <a:gd name="T75" fmla="*/ 88 h 2656"/>
                <a:gd name="T76" fmla="*/ 1615 w 2672"/>
                <a:gd name="T77" fmla="*/ 238 h 2656"/>
                <a:gd name="T78" fmla="*/ 1495 w 2672"/>
                <a:gd name="T79" fmla="*/ 11 h 2656"/>
                <a:gd name="T80" fmla="*/ 1301 w 2672"/>
                <a:gd name="T81" fmla="*/ 155 h 2656"/>
                <a:gd name="T82" fmla="*/ 1124 w 2672"/>
                <a:gd name="T83" fmla="*/ 156 h 2656"/>
                <a:gd name="T84" fmla="*/ 910 w 2672"/>
                <a:gd name="T85" fmla="*/ 83 h 2656"/>
                <a:gd name="T86" fmla="*/ 834 w 2672"/>
                <a:gd name="T87" fmla="*/ 319 h 2656"/>
                <a:gd name="T88" fmla="*/ 592 w 2672"/>
                <a:gd name="T89" fmla="*/ 219 h 2656"/>
                <a:gd name="T90" fmla="*/ 1343 w 2672"/>
                <a:gd name="T91" fmla="*/ 1186 h 2656"/>
                <a:gd name="T92" fmla="*/ 1459 w 2672"/>
                <a:gd name="T93" fmla="*/ 1401 h 2656"/>
                <a:gd name="T94" fmla="*/ 1968 w 2672"/>
                <a:gd name="T95" fmla="*/ 1882 h 2656"/>
                <a:gd name="T96" fmla="*/ 1238 w 2672"/>
                <a:gd name="T97" fmla="*/ 2162 h 2656"/>
                <a:gd name="T98" fmla="*/ 829 w 2672"/>
                <a:gd name="T99" fmla="*/ 1840 h 2656"/>
                <a:gd name="T100" fmla="*/ 1359 w 2672"/>
                <a:gd name="T101" fmla="*/ 1575 h 2656"/>
                <a:gd name="T102" fmla="*/ 1904 w 2672"/>
                <a:gd name="T103" fmla="*/ 1739 h 2656"/>
                <a:gd name="T104" fmla="*/ 1747 w 2672"/>
                <a:gd name="T105" fmla="*/ 594 h 2656"/>
                <a:gd name="T106" fmla="*/ 2113 w 2672"/>
                <a:gd name="T107" fmla="*/ 1006 h 2656"/>
                <a:gd name="T108" fmla="*/ 2139 w 2672"/>
                <a:gd name="T109" fmla="*/ 1483 h 2656"/>
                <a:gd name="T110" fmla="*/ 1578 w 2672"/>
                <a:gd name="T111" fmla="*/ 1279 h 2656"/>
                <a:gd name="T112" fmla="*/ 1419 w 2672"/>
                <a:gd name="T113" fmla="*/ 678 h 2656"/>
                <a:gd name="T114" fmla="*/ 1137 w 2672"/>
                <a:gd name="T115" fmla="*/ 594 h 2656"/>
                <a:gd name="T116" fmla="*/ 1151 w 2672"/>
                <a:gd name="T117" fmla="*/ 1165 h 2656"/>
                <a:gd name="T118" fmla="*/ 735 w 2672"/>
                <a:gd name="T119" fmla="*/ 1591 h 2656"/>
                <a:gd name="T120" fmla="*/ 496 w 2672"/>
                <a:gd name="T121" fmla="*/ 1346 h 2656"/>
                <a:gd name="T122" fmla="*/ 696 w 2672"/>
                <a:gd name="T123" fmla="*/ 785 h 2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2" h="2656">
                  <a:moveTo>
                    <a:pt x="592" y="219"/>
                  </a:moveTo>
                  <a:lnTo>
                    <a:pt x="592" y="219"/>
                  </a:lnTo>
                  <a:lnTo>
                    <a:pt x="588" y="222"/>
                  </a:lnTo>
                  <a:lnTo>
                    <a:pt x="585" y="226"/>
                  </a:lnTo>
                  <a:lnTo>
                    <a:pt x="583" y="231"/>
                  </a:lnTo>
                  <a:lnTo>
                    <a:pt x="582" y="237"/>
                  </a:lnTo>
                  <a:lnTo>
                    <a:pt x="581" y="251"/>
                  </a:lnTo>
                  <a:lnTo>
                    <a:pt x="581" y="266"/>
                  </a:lnTo>
                  <a:lnTo>
                    <a:pt x="583" y="285"/>
                  </a:lnTo>
                  <a:lnTo>
                    <a:pt x="587" y="304"/>
                  </a:lnTo>
                  <a:lnTo>
                    <a:pt x="595" y="346"/>
                  </a:lnTo>
                  <a:lnTo>
                    <a:pt x="604" y="389"/>
                  </a:lnTo>
                  <a:lnTo>
                    <a:pt x="607" y="408"/>
                  </a:lnTo>
                  <a:lnTo>
                    <a:pt x="610" y="427"/>
                  </a:lnTo>
                  <a:lnTo>
                    <a:pt x="611" y="444"/>
                  </a:lnTo>
                  <a:lnTo>
                    <a:pt x="610" y="457"/>
                  </a:lnTo>
                  <a:lnTo>
                    <a:pt x="609" y="463"/>
                  </a:lnTo>
                  <a:lnTo>
                    <a:pt x="607" y="470"/>
                  </a:lnTo>
                  <a:lnTo>
                    <a:pt x="605" y="473"/>
                  </a:lnTo>
                  <a:lnTo>
                    <a:pt x="601" y="477"/>
                  </a:lnTo>
                  <a:lnTo>
                    <a:pt x="601" y="477"/>
                  </a:lnTo>
                  <a:lnTo>
                    <a:pt x="598" y="479"/>
                  </a:lnTo>
                  <a:lnTo>
                    <a:pt x="593" y="482"/>
                  </a:lnTo>
                  <a:lnTo>
                    <a:pt x="588" y="482"/>
                  </a:lnTo>
                  <a:lnTo>
                    <a:pt x="582" y="483"/>
                  </a:lnTo>
                  <a:lnTo>
                    <a:pt x="567" y="482"/>
                  </a:lnTo>
                  <a:lnTo>
                    <a:pt x="551" y="478"/>
                  </a:lnTo>
                  <a:lnTo>
                    <a:pt x="533" y="473"/>
                  </a:lnTo>
                  <a:lnTo>
                    <a:pt x="513" y="466"/>
                  </a:lnTo>
                  <a:lnTo>
                    <a:pt x="473" y="451"/>
                  </a:lnTo>
                  <a:lnTo>
                    <a:pt x="432" y="437"/>
                  </a:lnTo>
                  <a:lnTo>
                    <a:pt x="414" y="430"/>
                  </a:lnTo>
                  <a:lnTo>
                    <a:pt x="396" y="426"/>
                  </a:lnTo>
                  <a:lnTo>
                    <a:pt x="380" y="423"/>
                  </a:lnTo>
                  <a:lnTo>
                    <a:pt x="366" y="423"/>
                  </a:lnTo>
                  <a:lnTo>
                    <a:pt x="360" y="423"/>
                  </a:lnTo>
                  <a:lnTo>
                    <a:pt x="355" y="424"/>
                  </a:lnTo>
                  <a:lnTo>
                    <a:pt x="352" y="427"/>
                  </a:lnTo>
                  <a:lnTo>
                    <a:pt x="348" y="429"/>
                  </a:lnTo>
                  <a:lnTo>
                    <a:pt x="348" y="429"/>
                  </a:lnTo>
                  <a:lnTo>
                    <a:pt x="346" y="434"/>
                  </a:lnTo>
                  <a:lnTo>
                    <a:pt x="343" y="438"/>
                  </a:lnTo>
                  <a:lnTo>
                    <a:pt x="342" y="444"/>
                  </a:lnTo>
                  <a:lnTo>
                    <a:pt x="342" y="450"/>
                  </a:lnTo>
                  <a:lnTo>
                    <a:pt x="344" y="463"/>
                  </a:lnTo>
                  <a:lnTo>
                    <a:pt x="348" y="478"/>
                  </a:lnTo>
                  <a:lnTo>
                    <a:pt x="355" y="495"/>
                  </a:lnTo>
                  <a:lnTo>
                    <a:pt x="363" y="514"/>
                  </a:lnTo>
                  <a:lnTo>
                    <a:pt x="381" y="553"/>
                  </a:lnTo>
                  <a:lnTo>
                    <a:pt x="399" y="592"/>
                  </a:lnTo>
                  <a:lnTo>
                    <a:pt x="408" y="610"/>
                  </a:lnTo>
                  <a:lnTo>
                    <a:pt x="415" y="627"/>
                  </a:lnTo>
                  <a:lnTo>
                    <a:pt x="420" y="643"/>
                  </a:lnTo>
                  <a:lnTo>
                    <a:pt x="423" y="657"/>
                  </a:lnTo>
                  <a:lnTo>
                    <a:pt x="423" y="663"/>
                  </a:lnTo>
                  <a:lnTo>
                    <a:pt x="423" y="669"/>
                  </a:lnTo>
                  <a:lnTo>
                    <a:pt x="421" y="674"/>
                  </a:lnTo>
                  <a:lnTo>
                    <a:pt x="419" y="678"/>
                  </a:lnTo>
                  <a:lnTo>
                    <a:pt x="419" y="678"/>
                  </a:lnTo>
                  <a:lnTo>
                    <a:pt x="415" y="681"/>
                  </a:lnTo>
                  <a:lnTo>
                    <a:pt x="412" y="684"/>
                  </a:lnTo>
                  <a:lnTo>
                    <a:pt x="407" y="686"/>
                  </a:lnTo>
                  <a:lnTo>
                    <a:pt x="401" y="689"/>
                  </a:lnTo>
                  <a:lnTo>
                    <a:pt x="386" y="691"/>
                  </a:lnTo>
                  <a:lnTo>
                    <a:pt x="370" y="691"/>
                  </a:lnTo>
                  <a:lnTo>
                    <a:pt x="350" y="691"/>
                  </a:lnTo>
                  <a:lnTo>
                    <a:pt x="331" y="689"/>
                  </a:lnTo>
                  <a:lnTo>
                    <a:pt x="288" y="684"/>
                  </a:lnTo>
                  <a:lnTo>
                    <a:pt x="245" y="680"/>
                  </a:lnTo>
                  <a:lnTo>
                    <a:pt x="226" y="678"/>
                  </a:lnTo>
                  <a:lnTo>
                    <a:pt x="207" y="678"/>
                  </a:lnTo>
                  <a:lnTo>
                    <a:pt x="191" y="679"/>
                  </a:lnTo>
                  <a:lnTo>
                    <a:pt x="178" y="681"/>
                  </a:lnTo>
                  <a:lnTo>
                    <a:pt x="172" y="683"/>
                  </a:lnTo>
                  <a:lnTo>
                    <a:pt x="168" y="685"/>
                  </a:lnTo>
                  <a:lnTo>
                    <a:pt x="164" y="689"/>
                  </a:lnTo>
                  <a:lnTo>
                    <a:pt x="161" y="692"/>
                  </a:lnTo>
                  <a:lnTo>
                    <a:pt x="161" y="692"/>
                  </a:lnTo>
                  <a:lnTo>
                    <a:pt x="160" y="697"/>
                  </a:lnTo>
                  <a:lnTo>
                    <a:pt x="158" y="702"/>
                  </a:lnTo>
                  <a:lnTo>
                    <a:pt x="160" y="707"/>
                  </a:lnTo>
                  <a:lnTo>
                    <a:pt x="161" y="713"/>
                  </a:lnTo>
                  <a:lnTo>
                    <a:pt x="166" y="725"/>
                  </a:lnTo>
                  <a:lnTo>
                    <a:pt x="174" y="739"/>
                  </a:lnTo>
                  <a:lnTo>
                    <a:pt x="184" y="755"/>
                  </a:lnTo>
                  <a:lnTo>
                    <a:pt x="196" y="771"/>
                  </a:lnTo>
                  <a:lnTo>
                    <a:pt x="223" y="804"/>
                  </a:lnTo>
                  <a:lnTo>
                    <a:pt x="251" y="837"/>
                  </a:lnTo>
                  <a:lnTo>
                    <a:pt x="264" y="853"/>
                  </a:lnTo>
                  <a:lnTo>
                    <a:pt x="275" y="867"/>
                  </a:lnTo>
                  <a:lnTo>
                    <a:pt x="283" y="882"/>
                  </a:lnTo>
                  <a:lnTo>
                    <a:pt x="288" y="896"/>
                  </a:lnTo>
                  <a:lnTo>
                    <a:pt x="290" y="900"/>
                  </a:lnTo>
                  <a:lnTo>
                    <a:pt x="292" y="907"/>
                  </a:lnTo>
                  <a:lnTo>
                    <a:pt x="290" y="911"/>
                  </a:lnTo>
                  <a:lnTo>
                    <a:pt x="289" y="916"/>
                  </a:lnTo>
                  <a:lnTo>
                    <a:pt x="289" y="916"/>
                  </a:lnTo>
                  <a:lnTo>
                    <a:pt x="288" y="920"/>
                  </a:lnTo>
                  <a:lnTo>
                    <a:pt x="284" y="924"/>
                  </a:lnTo>
                  <a:lnTo>
                    <a:pt x="279" y="927"/>
                  </a:lnTo>
                  <a:lnTo>
                    <a:pt x="275" y="931"/>
                  </a:lnTo>
                  <a:lnTo>
                    <a:pt x="261" y="936"/>
                  </a:lnTo>
                  <a:lnTo>
                    <a:pt x="245" y="941"/>
                  </a:lnTo>
                  <a:lnTo>
                    <a:pt x="227" y="944"/>
                  </a:lnTo>
                  <a:lnTo>
                    <a:pt x="207" y="948"/>
                  </a:lnTo>
                  <a:lnTo>
                    <a:pt x="164" y="953"/>
                  </a:lnTo>
                  <a:lnTo>
                    <a:pt x="122" y="959"/>
                  </a:lnTo>
                  <a:lnTo>
                    <a:pt x="102" y="963"/>
                  </a:lnTo>
                  <a:lnTo>
                    <a:pt x="85" y="967"/>
                  </a:lnTo>
                  <a:lnTo>
                    <a:pt x="69" y="971"/>
                  </a:lnTo>
                  <a:lnTo>
                    <a:pt x="57" y="978"/>
                  </a:lnTo>
                  <a:lnTo>
                    <a:pt x="52" y="980"/>
                  </a:lnTo>
                  <a:lnTo>
                    <a:pt x="48" y="984"/>
                  </a:lnTo>
                  <a:lnTo>
                    <a:pt x="45" y="987"/>
                  </a:lnTo>
                  <a:lnTo>
                    <a:pt x="43" y="992"/>
                  </a:lnTo>
                  <a:lnTo>
                    <a:pt x="43" y="992"/>
                  </a:lnTo>
                  <a:lnTo>
                    <a:pt x="42" y="997"/>
                  </a:lnTo>
                  <a:lnTo>
                    <a:pt x="43" y="1002"/>
                  </a:lnTo>
                  <a:lnTo>
                    <a:pt x="45" y="1007"/>
                  </a:lnTo>
                  <a:lnTo>
                    <a:pt x="48" y="1012"/>
                  </a:lnTo>
                  <a:lnTo>
                    <a:pt x="56" y="1023"/>
                  </a:lnTo>
                  <a:lnTo>
                    <a:pt x="67" y="1035"/>
                  </a:lnTo>
                  <a:lnTo>
                    <a:pt x="80" y="1047"/>
                  </a:lnTo>
                  <a:lnTo>
                    <a:pt x="96" y="1060"/>
                  </a:lnTo>
                  <a:lnTo>
                    <a:pt x="130" y="1085"/>
                  </a:lnTo>
                  <a:lnTo>
                    <a:pt x="164" y="1111"/>
                  </a:lnTo>
                  <a:lnTo>
                    <a:pt x="180" y="1123"/>
                  </a:lnTo>
                  <a:lnTo>
                    <a:pt x="195" y="1135"/>
                  </a:lnTo>
                  <a:lnTo>
                    <a:pt x="207" y="1148"/>
                  </a:lnTo>
                  <a:lnTo>
                    <a:pt x="216" y="1159"/>
                  </a:lnTo>
                  <a:lnTo>
                    <a:pt x="218" y="1164"/>
                  </a:lnTo>
                  <a:lnTo>
                    <a:pt x="221" y="1168"/>
                  </a:lnTo>
                  <a:lnTo>
                    <a:pt x="222" y="1173"/>
                  </a:lnTo>
                  <a:lnTo>
                    <a:pt x="222" y="1178"/>
                  </a:lnTo>
                  <a:lnTo>
                    <a:pt x="222" y="1178"/>
                  </a:lnTo>
                  <a:lnTo>
                    <a:pt x="221" y="1183"/>
                  </a:lnTo>
                  <a:lnTo>
                    <a:pt x="218" y="1188"/>
                  </a:lnTo>
                  <a:lnTo>
                    <a:pt x="215" y="1192"/>
                  </a:lnTo>
                  <a:lnTo>
                    <a:pt x="211" y="1197"/>
                  </a:lnTo>
                  <a:lnTo>
                    <a:pt x="199" y="1205"/>
                  </a:lnTo>
                  <a:lnTo>
                    <a:pt x="184" y="1213"/>
                  </a:lnTo>
                  <a:lnTo>
                    <a:pt x="168" y="1221"/>
                  </a:lnTo>
                  <a:lnTo>
                    <a:pt x="150" y="1228"/>
                  </a:lnTo>
                  <a:lnTo>
                    <a:pt x="109" y="1244"/>
                  </a:lnTo>
                  <a:lnTo>
                    <a:pt x="69" y="1260"/>
                  </a:lnTo>
                  <a:lnTo>
                    <a:pt x="51" y="1269"/>
                  </a:lnTo>
                  <a:lnTo>
                    <a:pt x="35" y="1276"/>
                  </a:lnTo>
                  <a:lnTo>
                    <a:pt x="21" y="1285"/>
                  </a:lnTo>
                  <a:lnTo>
                    <a:pt x="10" y="1293"/>
                  </a:lnTo>
                  <a:lnTo>
                    <a:pt x="7" y="1298"/>
                  </a:lnTo>
                  <a:lnTo>
                    <a:pt x="3" y="1302"/>
                  </a:lnTo>
                  <a:lnTo>
                    <a:pt x="2" y="1307"/>
                  </a:lnTo>
                  <a:lnTo>
                    <a:pt x="0" y="1312"/>
                  </a:lnTo>
                  <a:lnTo>
                    <a:pt x="0" y="1312"/>
                  </a:lnTo>
                  <a:lnTo>
                    <a:pt x="2" y="1315"/>
                  </a:lnTo>
                  <a:lnTo>
                    <a:pt x="3" y="1320"/>
                  </a:lnTo>
                  <a:lnTo>
                    <a:pt x="5" y="1325"/>
                  </a:lnTo>
                  <a:lnTo>
                    <a:pt x="9" y="1330"/>
                  </a:lnTo>
                  <a:lnTo>
                    <a:pt x="20" y="1339"/>
                  </a:lnTo>
                  <a:lnTo>
                    <a:pt x="33" y="1347"/>
                  </a:lnTo>
                  <a:lnTo>
                    <a:pt x="49" y="1356"/>
                  </a:lnTo>
                  <a:lnTo>
                    <a:pt x="68" y="1364"/>
                  </a:lnTo>
                  <a:lnTo>
                    <a:pt x="107" y="1380"/>
                  </a:lnTo>
                  <a:lnTo>
                    <a:pt x="147" y="1397"/>
                  </a:lnTo>
                  <a:lnTo>
                    <a:pt x="166" y="1406"/>
                  </a:lnTo>
                  <a:lnTo>
                    <a:pt x="182" y="1414"/>
                  </a:lnTo>
                  <a:lnTo>
                    <a:pt x="196" y="1423"/>
                  </a:lnTo>
                  <a:lnTo>
                    <a:pt x="207" y="1432"/>
                  </a:lnTo>
                  <a:lnTo>
                    <a:pt x="212" y="1437"/>
                  </a:lnTo>
                  <a:lnTo>
                    <a:pt x="215" y="1440"/>
                  </a:lnTo>
                  <a:lnTo>
                    <a:pt x="217" y="1445"/>
                  </a:lnTo>
                  <a:lnTo>
                    <a:pt x="218" y="1450"/>
                  </a:lnTo>
                  <a:lnTo>
                    <a:pt x="218" y="1450"/>
                  </a:lnTo>
                  <a:lnTo>
                    <a:pt x="218" y="1455"/>
                  </a:lnTo>
                  <a:lnTo>
                    <a:pt x="217" y="1460"/>
                  </a:lnTo>
                  <a:lnTo>
                    <a:pt x="215" y="1465"/>
                  </a:lnTo>
                  <a:lnTo>
                    <a:pt x="212" y="1470"/>
                  </a:lnTo>
                  <a:lnTo>
                    <a:pt x="202" y="1481"/>
                  </a:lnTo>
                  <a:lnTo>
                    <a:pt x="190" y="1492"/>
                  </a:lnTo>
                  <a:lnTo>
                    <a:pt x="177" y="1504"/>
                  </a:lnTo>
                  <a:lnTo>
                    <a:pt x="160" y="1516"/>
                  </a:lnTo>
                  <a:lnTo>
                    <a:pt x="125" y="1541"/>
                  </a:lnTo>
                  <a:lnTo>
                    <a:pt x="90" y="1565"/>
                  </a:lnTo>
                  <a:lnTo>
                    <a:pt x="74" y="1577"/>
                  </a:lnTo>
                  <a:lnTo>
                    <a:pt x="60" y="1589"/>
                  </a:lnTo>
                  <a:lnTo>
                    <a:pt x="48" y="1601"/>
                  </a:lnTo>
                  <a:lnTo>
                    <a:pt x="40" y="1612"/>
                  </a:lnTo>
                  <a:lnTo>
                    <a:pt x="37" y="1616"/>
                  </a:lnTo>
                  <a:lnTo>
                    <a:pt x="36" y="1621"/>
                  </a:lnTo>
                  <a:lnTo>
                    <a:pt x="35" y="1626"/>
                  </a:lnTo>
                  <a:lnTo>
                    <a:pt x="35" y="1631"/>
                  </a:lnTo>
                  <a:lnTo>
                    <a:pt x="35" y="1631"/>
                  </a:lnTo>
                  <a:lnTo>
                    <a:pt x="37" y="1636"/>
                  </a:lnTo>
                  <a:lnTo>
                    <a:pt x="40" y="1640"/>
                  </a:lnTo>
                  <a:lnTo>
                    <a:pt x="43" y="1643"/>
                  </a:lnTo>
                  <a:lnTo>
                    <a:pt x="48" y="1647"/>
                  </a:lnTo>
                  <a:lnTo>
                    <a:pt x="60" y="1653"/>
                  </a:lnTo>
                  <a:lnTo>
                    <a:pt x="76" y="1658"/>
                  </a:lnTo>
                  <a:lnTo>
                    <a:pt x="93" y="1663"/>
                  </a:lnTo>
                  <a:lnTo>
                    <a:pt x="113" y="1667"/>
                  </a:lnTo>
                  <a:lnTo>
                    <a:pt x="156" y="1673"/>
                  </a:lnTo>
                  <a:lnTo>
                    <a:pt x="197" y="1680"/>
                  </a:lnTo>
                  <a:lnTo>
                    <a:pt x="218" y="1684"/>
                  </a:lnTo>
                  <a:lnTo>
                    <a:pt x="237" y="1687"/>
                  </a:lnTo>
                  <a:lnTo>
                    <a:pt x="253" y="1692"/>
                  </a:lnTo>
                  <a:lnTo>
                    <a:pt x="265" y="1698"/>
                  </a:lnTo>
                  <a:lnTo>
                    <a:pt x="270" y="1702"/>
                  </a:lnTo>
                  <a:lnTo>
                    <a:pt x="275" y="1706"/>
                  </a:lnTo>
                  <a:lnTo>
                    <a:pt x="278" y="1709"/>
                  </a:lnTo>
                  <a:lnTo>
                    <a:pt x="279" y="1713"/>
                  </a:lnTo>
                  <a:lnTo>
                    <a:pt x="279" y="1713"/>
                  </a:lnTo>
                  <a:lnTo>
                    <a:pt x="281" y="1718"/>
                  </a:lnTo>
                  <a:lnTo>
                    <a:pt x="281" y="1723"/>
                  </a:lnTo>
                  <a:lnTo>
                    <a:pt x="279" y="1729"/>
                  </a:lnTo>
                  <a:lnTo>
                    <a:pt x="278" y="1735"/>
                  </a:lnTo>
                  <a:lnTo>
                    <a:pt x="272" y="1747"/>
                  </a:lnTo>
                  <a:lnTo>
                    <a:pt x="262" y="1761"/>
                  </a:lnTo>
                  <a:lnTo>
                    <a:pt x="251" y="1777"/>
                  </a:lnTo>
                  <a:lnTo>
                    <a:pt x="239" y="1791"/>
                  </a:lnTo>
                  <a:lnTo>
                    <a:pt x="211" y="1824"/>
                  </a:lnTo>
                  <a:lnTo>
                    <a:pt x="183" y="1858"/>
                  </a:lnTo>
                  <a:lnTo>
                    <a:pt x="171" y="1872"/>
                  </a:lnTo>
                  <a:lnTo>
                    <a:pt x="160" y="1887"/>
                  </a:lnTo>
                  <a:lnTo>
                    <a:pt x="151" y="1902"/>
                  </a:lnTo>
                  <a:lnTo>
                    <a:pt x="145" y="1914"/>
                  </a:lnTo>
                  <a:lnTo>
                    <a:pt x="144" y="1920"/>
                  </a:lnTo>
                  <a:lnTo>
                    <a:pt x="144" y="1925"/>
                  </a:lnTo>
                  <a:lnTo>
                    <a:pt x="144" y="1930"/>
                  </a:lnTo>
                  <a:lnTo>
                    <a:pt x="145" y="1933"/>
                  </a:lnTo>
                  <a:lnTo>
                    <a:pt x="145" y="1933"/>
                  </a:lnTo>
                  <a:lnTo>
                    <a:pt x="149" y="1938"/>
                  </a:lnTo>
                  <a:lnTo>
                    <a:pt x="152" y="1941"/>
                  </a:lnTo>
                  <a:lnTo>
                    <a:pt x="156" y="1943"/>
                  </a:lnTo>
                  <a:lnTo>
                    <a:pt x="162" y="1946"/>
                  </a:lnTo>
                  <a:lnTo>
                    <a:pt x="175" y="1948"/>
                  </a:lnTo>
                  <a:lnTo>
                    <a:pt x="191" y="1951"/>
                  </a:lnTo>
                  <a:lnTo>
                    <a:pt x="210" y="1951"/>
                  </a:lnTo>
                  <a:lnTo>
                    <a:pt x="229" y="1949"/>
                  </a:lnTo>
                  <a:lnTo>
                    <a:pt x="272" y="1946"/>
                  </a:lnTo>
                  <a:lnTo>
                    <a:pt x="315" y="1942"/>
                  </a:lnTo>
                  <a:lnTo>
                    <a:pt x="336" y="1941"/>
                  </a:lnTo>
                  <a:lnTo>
                    <a:pt x="354" y="1941"/>
                  </a:lnTo>
                  <a:lnTo>
                    <a:pt x="370" y="1942"/>
                  </a:lnTo>
                  <a:lnTo>
                    <a:pt x="385" y="1944"/>
                  </a:lnTo>
                  <a:lnTo>
                    <a:pt x="391" y="1946"/>
                  </a:lnTo>
                  <a:lnTo>
                    <a:pt x="396" y="1948"/>
                  </a:lnTo>
                  <a:lnTo>
                    <a:pt x="399" y="1952"/>
                  </a:lnTo>
                  <a:lnTo>
                    <a:pt x="403" y="1955"/>
                  </a:lnTo>
                  <a:lnTo>
                    <a:pt x="403" y="1955"/>
                  </a:lnTo>
                  <a:lnTo>
                    <a:pt x="404" y="1959"/>
                  </a:lnTo>
                  <a:lnTo>
                    <a:pt x="406" y="1964"/>
                  </a:lnTo>
                  <a:lnTo>
                    <a:pt x="407" y="1970"/>
                  </a:lnTo>
                  <a:lnTo>
                    <a:pt x="406" y="1976"/>
                  </a:lnTo>
                  <a:lnTo>
                    <a:pt x="403" y="1990"/>
                  </a:lnTo>
                  <a:lnTo>
                    <a:pt x="397" y="2006"/>
                  </a:lnTo>
                  <a:lnTo>
                    <a:pt x="391" y="2023"/>
                  </a:lnTo>
                  <a:lnTo>
                    <a:pt x="381" y="2041"/>
                  </a:lnTo>
                  <a:lnTo>
                    <a:pt x="361" y="2079"/>
                  </a:lnTo>
                  <a:lnTo>
                    <a:pt x="343" y="2117"/>
                  </a:lnTo>
                  <a:lnTo>
                    <a:pt x="335" y="2135"/>
                  </a:lnTo>
                  <a:lnTo>
                    <a:pt x="327" y="2153"/>
                  </a:lnTo>
                  <a:lnTo>
                    <a:pt x="322" y="2168"/>
                  </a:lnTo>
                  <a:lnTo>
                    <a:pt x="320" y="2182"/>
                  </a:lnTo>
                  <a:lnTo>
                    <a:pt x="320" y="2188"/>
                  </a:lnTo>
                  <a:lnTo>
                    <a:pt x="321" y="2193"/>
                  </a:lnTo>
                  <a:lnTo>
                    <a:pt x="322" y="2198"/>
                  </a:lnTo>
                  <a:lnTo>
                    <a:pt x="325" y="2201"/>
                  </a:lnTo>
                  <a:lnTo>
                    <a:pt x="325" y="2201"/>
                  </a:lnTo>
                  <a:lnTo>
                    <a:pt x="328" y="2204"/>
                  </a:lnTo>
                  <a:lnTo>
                    <a:pt x="333" y="2206"/>
                  </a:lnTo>
                  <a:lnTo>
                    <a:pt x="338" y="2208"/>
                  </a:lnTo>
                  <a:lnTo>
                    <a:pt x="344" y="2209"/>
                  </a:lnTo>
                  <a:lnTo>
                    <a:pt x="358" y="2209"/>
                  </a:lnTo>
                  <a:lnTo>
                    <a:pt x="374" y="2206"/>
                  </a:lnTo>
                  <a:lnTo>
                    <a:pt x="391" y="2201"/>
                  </a:lnTo>
                  <a:lnTo>
                    <a:pt x="410" y="2195"/>
                  </a:lnTo>
                  <a:lnTo>
                    <a:pt x="451" y="2182"/>
                  </a:lnTo>
                  <a:lnTo>
                    <a:pt x="491" y="2168"/>
                  </a:lnTo>
                  <a:lnTo>
                    <a:pt x="511" y="2162"/>
                  </a:lnTo>
                  <a:lnTo>
                    <a:pt x="529" y="2157"/>
                  </a:lnTo>
                  <a:lnTo>
                    <a:pt x="545" y="2155"/>
                  </a:lnTo>
                  <a:lnTo>
                    <a:pt x="560" y="2154"/>
                  </a:lnTo>
                  <a:lnTo>
                    <a:pt x="566" y="2154"/>
                  </a:lnTo>
                  <a:lnTo>
                    <a:pt x="572" y="2155"/>
                  </a:lnTo>
                  <a:lnTo>
                    <a:pt x="576" y="2157"/>
                  </a:lnTo>
                  <a:lnTo>
                    <a:pt x="581" y="2160"/>
                  </a:lnTo>
                  <a:lnTo>
                    <a:pt x="581" y="2160"/>
                  </a:lnTo>
                  <a:lnTo>
                    <a:pt x="583" y="2164"/>
                  </a:lnTo>
                  <a:lnTo>
                    <a:pt x="585" y="2168"/>
                  </a:lnTo>
                  <a:lnTo>
                    <a:pt x="588" y="2173"/>
                  </a:lnTo>
                  <a:lnTo>
                    <a:pt x="588" y="2179"/>
                  </a:lnTo>
                  <a:lnTo>
                    <a:pt x="589" y="2194"/>
                  </a:lnTo>
                  <a:lnTo>
                    <a:pt x="588" y="2210"/>
                  </a:lnTo>
                  <a:lnTo>
                    <a:pt x="584" y="2230"/>
                  </a:lnTo>
                  <a:lnTo>
                    <a:pt x="581" y="2249"/>
                  </a:lnTo>
                  <a:lnTo>
                    <a:pt x="571" y="2291"/>
                  </a:lnTo>
                  <a:lnTo>
                    <a:pt x="561" y="2332"/>
                  </a:lnTo>
                  <a:lnTo>
                    <a:pt x="557" y="2352"/>
                  </a:lnTo>
                  <a:lnTo>
                    <a:pt x="555" y="2370"/>
                  </a:lnTo>
                  <a:lnTo>
                    <a:pt x="554" y="2386"/>
                  </a:lnTo>
                  <a:lnTo>
                    <a:pt x="555" y="2400"/>
                  </a:lnTo>
                  <a:lnTo>
                    <a:pt x="556" y="2406"/>
                  </a:lnTo>
                  <a:lnTo>
                    <a:pt x="557" y="2411"/>
                  </a:lnTo>
                  <a:lnTo>
                    <a:pt x="560" y="2414"/>
                  </a:lnTo>
                  <a:lnTo>
                    <a:pt x="563" y="2418"/>
                  </a:lnTo>
                  <a:lnTo>
                    <a:pt x="563" y="2418"/>
                  </a:lnTo>
                  <a:lnTo>
                    <a:pt x="567" y="2419"/>
                  </a:lnTo>
                  <a:lnTo>
                    <a:pt x="572" y="2421"/>
                  </a:lnTo>
                  <a:lnTo>
                    <a:pt x="578" y="2422"/>
                  </a:lnTo>
                  <a:lnTo>
                    <a:pt x="584" y="2421"/>
                  </a:lnTo>
                  <a:lnTo>
                    <a:pt x="596" y="2417"/>
                  </a:lnTo>
                  <a:lnTo>
                    <a:pt x="611" y="2411"/>
                  </a:lnTo>
                  <a:lnTo>
                    <a:pt x="628" y="2402"/>
                  </a:lnTo>
                  <a:lnTo>
                    <a:pt x="645" y="2392"/>
                  </a:lnTo>
                  <a:lnTo>
                    <a:pt x="681" y="2369"/>
                  </a:lnTo>
                  <a:lnTo>
                    <a:pt x="718" y="2346"/>
                  </a:lnTo>
                  <a:lnTo>
                    <a:pt x="735" y="2336"/>
                  </a:lnTo>
                  <a:lnTo>
                    <a:pt x="752" y="2328"/>
                  </a:lnTo>
                  <a:lnTo>
                    <a:pt x="767" y="2320"/>
                  </a:lnTo>
                  <a:lnTo>
                    <a:pt x="780" y="2317"/>
                  </a:lnTo>
                  <a:lnTo>
                    <a:pt x="786" y="2315"/>
                  </a:lnTo>
                  <a:lnTo>
                    <a:pt x="792" y="2315"/>
                  </a:lnTo>
                  <a:lnTo>
                    <a:pt x="797" y="2315"/>
                  </a:lnTo>
                  <a:lnTo>
                    <a:pt x="801" y="2318"/>
                  </a:lnTo>
                  <a:lnTo>
                    <a:pt x="801" y="2318"/>
                  </a:lnTo>
                  <a:lnTo>
                    <a:pt x="805" y="2320"/>
                  </a:lnTo>
                  <a:lnTo>
                    <a:pt x="808" y="2324"/>
                  </a:lnTo>
                  <a:lnTo>
                    <a:pt x="812" y="2329"/>
                  </a:lnTo>
                  <a:lnTo>
                    <a:pt x="814" y="2334"/>
                  </a:lnTo>
                  <a:lnTo>
                    <a:pt x="818" y="2348"/>
                  </a:lnTo>
                  <a:lnTo>
                    <a:pt x="820" y="2364"/>
                  </a:lnTo>
                  <a:lnTo>
                    <a:pt x="822" y="2383"/>
                  </a:lnTo>
                  <a:lnTo>
                    <a:pt x="823" y="2403"/>
                  </a:lnTo>
                  <a:lnTo>
                    <a:pt x="823" y="2446"/>
                  </a:lnTo>
                  <a:lnTo>
                    <a:pt x="824" y="2489"/>
                  </a:lnTo>
                  <a:lnTo>
                    <a:pt x="824" y="2509"/>
                  </a:lnTo>
                  <a:lnTo>
                    <a:pt x="827" y="2527"/>
                  </a:lnTo>
                  <a:lnTo>
                    <a:pt x="829" y="2543"/>
                  </a:lnTo>
                  <a:lnTo>
                    <a:pt x="834" y="2556"/>
                  </a:lnTo>
                  <a:lnTo>
                    <a:pt x="836" y="2561"/>
                  </a:lnTo>
                  <a:lnTo>
                    <a:pt x="839" y="2566"/>
                  </a:lnTo>
                  <a:lnTo>
                    <a:pt x="842" y="2569"/>
                  </a:lnTo>
                  <a:lnTo>
                    <a:pt x="846" y="2571"/>
                  </a:lnTo>
                  <a:lnTo>
                    <a:pt x="846" y="2571"/>
                  </a:lnTo>
                  <a:lnTo>
                    <a:pt x="851" y="2572"/>
                  </a:lnTo>
                  <a:lnTo>
                    <a:pt x="856" y="2572"/>
                  </a:lnTo>
                  <a:lnTo>
                    <a:pt x="861" y="2571"/>
                  </a:lnTo>
                  <a:lnTo>
                    <a:pt x="867" y="2570"/>
                  </a:lnTo>
                  <a:lnTo>
                    <a:pt x="879" y="2563"/>
                  </a:lnTo>
                  <a:lnTo>
                    <a:pt x="891" y="2553"/>
                  </a:lnTo>
                  <a:lnTo>
                    <a:pt x="906" y="2541"/>
                  </a:lnTo>
                  <a:lnTo>
                    <a:pt x="920" y="2527"/>
                  </a:lnTo>
                  <a:lnTo>
                    <a:pt x="949" y="2496"/>
                  </a:lnTo>
                  <a:lnTo>
                    <a:pt x="980" y="2465"/>
                  </a:lnTo>
                  <a:lnTo>
                    <a:pt x="993" y="2450"/>
                  </a:lnTo>
                  <a:lnTo>
                    <a:pt x="1008" y="2438"/>
                  </a:lnTo>
                  <a:lnTo>
                    <a:pt x="1020" y="2428"/>
                  </a:lnTo>
                  <a:lnTo>
                    <a:pt x="1032" y="2421"/>
                  </a:lnTo>
                  <a:lnTo>
                    <a:pt x="1038" y="2418"/>
                  </a:lnTo>
                  <a:lnTo>
                    <a:pt x="1043" y="2417"/>
                  </a:lnTo>
                  <a:lnTo>
                    <a:pt x="1048" y="2416"/>
                  </a:lnTo>
                  <a:lnTo>
                    <a:pt x="1053" y="2417"/>
                  </a:lnTo>
                  <a:lnTo>
                    <a:pt x="1053" y="2417"/>
                  </a:lnTo>
                  <a:lnTo>
                    <a:pt x="1058" y="2418"/>
                  </a:lnTo>
                  <a:lnTo>
                    <a:pt x="1062" y="2421"/>
                  </a:lnTo>
                  <a:lnTo>
                    <a:pt x="1065" y="2425"/>
                  </a:lnTo>
                  <a:lnTo>
                    <a:pt x="1070" y="2430"/>
                  </a:lnTo>
                  <a:lnTo>
                    <a:pt x="1076" y="2443"/>
                  </a:lnTo>
                  <a:lnTo>
                    <a:pt x="1084" y="2457"/>
                  </a:lnTo>
                  <a:lnTo>
                    <a:pt x="1090" y="2476"/>
                  </a:lnTo>
                  <a:lnTo>
                    <a:pt x="1095" y="2495"/>
                  </a:lnTo>
                  <a:lnTo>
                    <a:pt x="1106" y="2537"/>
                  </a:lnTo>
                  <a:lnTo>
                    <a:pt x="1117" y="2578"/>
                  </a:lnTo>
                  <a:lnTo>
                    <a:pt x="1121" y="2597"/>
                  </a:lnTo>
                  <a:lnTo>
                    <a:pt x="1128" y="2614"/>
                  </a:lnTo>
                  <a:lnTo>
                    <a:pt x="1135" y="2629"/>
                  </a:lnTo>
                  <a:lnTo>
                    <a:pt x="1142" y="2641"/>
                  </a:lnTo>
                  <a:lnTo>
                    <a:pt x="1146" y="2645"/>
                  </a:lnTo>
                  <a:lnTo>
                    <a:pt x="1150" y="2648"/>
                  </a:lnTo>
                  <a:lnTo>
                    <a:pt x="1155" y="2651"/>
                  </a:lnTo>
                  <a:lnTo>
                    <a:pt x="1158" y="2652"/>
                  </a:lnTo>
                  <a:lnTo>
                    <a:pt x="1158" y="2652"/>
                  </a:lnTo>
                  <a:lnTo>
                    <a:pt x="1163" y="2652"/>
                  </a:lnTo>
                  <a:lnTo>
                    <a:pt x="1168" y="2651"/>
                  </a:lnTo>
                  <a:lnTo>
                    <a:pt x="1173" y="2648"/>
                  </a:lnTo>
                  <a:lnTo>
                    <a:pt x="1178" y="2646"/>
                  </a:lnTo>
                  <a:lnTo>
                    <a:pt x="1188" y="2636"/>
                  </a:lnTo>
                  <a:lnTo>
                    <a:pt x="1197" y="2624"/>
                  </a:lnTo>
                  <a:lnTo>
                    <a:pt x="1208" y="2609"/>
                  </a:lnTo>
                  <a:lnTo>
                    <a:pt x="1218" y="2592"/>
                  </a:lnTo>
                  <a:lnTo>
                    <a:pt x="1240" y="2554"/>
                  </a:lnTo>
                  <a:lnTo>
                    <a:pt x="1261" y="2517"/>
                  </a:lnTo>
                  <a:lnTo>
                    <a:pt x="1272" y="2500"/>
                  </a:lnTo>
                  <a:lnTo>
                    <a:pt x="1282" y="2484"/>
                  </a:lnTo>
                  <a:lnTo>
                    <a:pt x="1293" y="2471"/>
                  </a:lnTo>
                  <a:lnTo>
                    <a:pt x="1303" y="2461"/>
                  </a:lnTo>
                  <a:lnTo>
                    <a:pt x="1308" y="2457"/>
                  </a:lnTo>
                  <a:lnTo>
                    <a:pt x="1312" y="2455"/>
                  </a:lnTo>
                  <a:lnTo>
                    <a:pt x="1317" y="2452"/>
                  </a:lnTo>
                  <a:lnTo>
                    <a:pt x="1322" y="2452"/>
                  </a:lnTo>
                  <a:lnTo>
                    <a:pt x="1322" y="2452"/>
                  </a:lnTo>
                  <a:lnTo>
                    <a:pt x="1327" y="2452"/>
                  </a:lnTo>
                  <a:lnTo>
                    <a:pt x="1331" y="2455"/>
                  </a:lnTo>
                  <a:lnTo>
                    <a:pt x="1336" y="2457"/>
                  </a:lnTo>
                  <a:lnTo>
                    <a:pt x="1341" y="2461"/>
                  </a:lnTo>
                  <a:lnTo>
                    <a:pt x="1350" y="2472"/>
                  </a:lnTo>
                  <a:lnTo>
                    <a:pt x="1360" y="2485"/>
                  </a:lnTo>
                  <a:lnTo>
                    <a:pt x="1371" y="2501"/>
                  </a:lnTo>
                  <a:lnTo>
                    <a:pt x="1381" y="2518"/>
                  </a:lnTo>
                  <a:lnTo>
                    <a:pt x="1402" y="2556"/>
                  </a:lnTo>
                  <a:lnTo>
                    <a:pt x="1421" y="2594"/>
                  </a:lnTo>
                  <a:lnTo>
                    <a:pt x="1432" y="2611"/>
                  </a:lnTo>
                  <a:lnTo>
                    <a:pt x="1442" y="2626"/>
                  </a:lnTo>
                  <a:lnTo>
                    <a:pt x="1452" y="2640"/>
                  </a:lnTo>
                  <a:lnTo>
                    <a:pt x="1462" y="2649"/>
                  </a:lnTo>
                  <a:lnTo>
                    <a:pt x="1467" y="2652"/>
                  </a:lnTo>
                  <a:lnTo>
                    <a:pt x="1472" y="2654"/>
                  </a:lnTo>
                  <a:lnTo>
                    <a:pt x="1475" y="2656"/>
                  </a:lnTo>
                  <a:lnTo>
                    <a:pt x="1480" y="2656"/>
                  </a:lnTo>
                  <a:lnTo>
                    <a:pt x="1480" y="2656"/>
                  </a:lnTo>
                  <a:lnTo>
                    <a:pt x="1485" y="2654"/>
                  </a:lnTo>
                  <a:lnTo>
                    <a:pt x="1489" y="2653"/>
                  </a:lnTo>
                  <a:lnTo>
                    <a:pt x="1494" y="2649"/>
                  </a:lnTo>
                  <a:lnTo>
                    <a:pt x="1497" y="2645"/>
                  </a:lnTo>
                  <a:lnTo>
                    <a:pt x="1505" y="2634"/>
                  </a:lnTo>
                  <a:lnTo>
                    <a:pt x="1512" y="2619"/>
                  </a:lnTo>
                  <a:lnTo>
                    <a:pt x="1518" y="2602"/>
                  </a:lnTo>
                  <a:lnTo>
                    <a:pt x="1524" y="2583"/>
                  </a:lnTo>
                  <a:lnTo>
                    <a:pt x="1536" y="2542"/>
                  </a:lnTo>
                  <a:lnTo>
                    <a:pt x="1549" y="2500"/>
                  </a:lnTo>
                  <a:lnTo>
                    <a:pt x="1555" y="2481"/>
                  </a:lnTo>
                  <a:lnTo>
                    <a:pt x="1561" y="2463"/>
                  </a:lnTo>
                  <a:lnTo>
                    <a:pt x="1567" y="2449"/>
                  </a:lnTo>
                  <a:lnTo>
                    <a:pt x="1574" y="2436"/>
                  </a:lnTo>
                  <a:lnTo>
                    <a:pt x="1579" y="2432"/>
                  </a:lnTo>
                  <a:lnTo>
                    <a:pt x="1583" y="2428"/>
                  </a:lnTo>
                  <a:lnTo>
                    <a:pt x="1587" y="2424"/>
                  </a:lnTo>
                  <a:lnTo>
                    <a:pt x="1591" y="2423"/>
                  </a:lnTo>
                  <a:lnTo>
                    <a:pt x="1591" y="2423"/>
                  </a:lnTo>
                  <a:lnTo>
                    <a:pt x="1596" y="2423"/>
                  </a:lnTo>
                  <a:lnTo>
                    <a:pt x="1601" y="2423"/>
                  </a:lnTo>
                  <a:lnTo>
                    <a:pt x="1606" y="2425"/>
                  </a:lnTo>
                  <a:lnTo>
                    <a:pt x="1612" y="2428"/>
                  </a:lnTo>
                  <a:lnTo>
                    <a:pt x="1624" y="2435"/>
                  </a:lnTo>
                  <a:lnTo>
                    <a:pt x="1637" y="2446"/>
                  </a:lnTo>
                  <a:lnTo>
                    <a:pt x="1650" y="2458"/>
                  </a:lnTo>
                  <a:lnTo>
                    <a:pt x="1665" y="2473"/>
                  </a:lnTo>
                  <a:lnTo>
                    <a:pt x="1693" y="2505"/>
                  </a:lnTo>
                  <a:lnTo>
                    <a:pt x="1722" y="2537"/>
                  </a:lnTo>
                  <a:lnTo>
                    <a:pt x="1736" y="2552"/>
                  </a:lnTo>
                  <a:lnTo>
                    <a:pt x="1749" y="2564"/>
                  </a:lnTo>
                  <a:lnTo>
                    <a:pt x="1762" y="2574"/>
                  </a:lnTo>
                  <a:lnTo>
                    <a:pt x="1774" y="2581"/>
                  </a:lnTo>
                  <a:lnTo>
                    <a:pt x="1780" y="2583"/>
                  </a:lnTo>
                  <a:lnTo>
                    <a:pt x="1785" y="2585"/>
                  </a:lnTo>
                  <a:lnTo>
                    <a:pt x="1790" y="2585"/>
                  </a:lnTo>
                  <a:lnTo>
                    <a:pt x="1795" y="2583"/>
                  </a:lnTo>
                  <a:lnTo>
                    <a:pt x="1795" y="2583"/>
                  </a:lnTo>
                  <a:lnTo>
                    <a:pt x="1798" y="2581"/>
                  </a:lnTo>
                  <a:lnTo>
                    <a:pt x="1802" y="2577"/>
                  </a:lnTo>
                  <a:lnTo>
                    <a:pt x="1804" y="2574"/>
                  </a:lnTo>
                  <a:lnTo>
                    <a:pt x="1808" y="2569"/>
                  </a:lnTo>
                  <a:lnTo>
                    <a:pt x="1812" y="2555"/>
                  </a:lnTo>
                  <a:lnTo>
                    <a:pt x="1815" y="2539"/>
                  </a:lnTo>
                  <a:lnTo>
                    <a:pt x="1818" y="2522"/>
                  </a:lnTo>
                  <a:lnTo>
                    <a:pt x="1819" y="2501"/>
                  </a:lnTo>
                  <a:lnTo>
                    <a:pt x="1820" y="2458"/>
                  </a:lnTo>
                  <a:lnTo>
                    <a:pt x="1823" y="2416"/>
                  </a:lnTo>
                  <a:lnTo>
                    <a:pt x="1824" y="2396"/>
                  </a:lnTo>
                  <a:lnTo>
                    <a:pt x="1825" y="2376"/>
                  </a:lnTo>
                  <a:lnTo>
                    <a:pt x="1829" y="2361"/>
                  </a:lnTo>
                  <a:lnTo>
                    <a:pt x="1833" y="2347"/>
                  </a:lnTo>
                  <a:lnTo>
                    <a:pt x="1836" y="2341"/>
                  </a:lnTo>
                  <a:lnTo>
                    <a:pt x="1839" y="2337"/>
                  </a:lnTo>
                  <a:lnTo>
                    <a:pt x="1842" y="2332"/>
                  </a:lnTo>
                  <a:lnTo>
                    <a:pt x="1846" y="2330"/>
                  </a:lnTo>
                  <a:lnTo>
                    <a:pt x="1846" y="2330"/>
                  </a:lnTo>
                  <a:lnTo>
                    <a:pt x="1851" y="2329"/>
                  </a:lnTo>
                  <a:lnTo>
                    <a:pt x="1856" y="2329"/>
                  </a:lnTo>
                  <a:lnTo>
                    <a:pt x="1861" y="2329"/>
                  </a:lnTo>
                  <a:lnTo>
                    <a:pt x="1867" y="2330"/>
                  </a:lnTo>
                  <a:lnTo>
                    <a:pt x="1880" y="2335"/>
                  </a:lnTo>
                  <a:lnTo>
                    <a:pt x="1895" y="2341"/>
                  </a:lnTo>
                  <a:lnTo>
                    <a:pt x="1912" y="2351"/>
                  </a:lnTo>
                  <a:lnTo>
                    <a:pt x="1929" y="2362"/>
                  </a:lnTo>
                  <a:lnTo>
                    <a:pt x="1965" y="2386"/>
                  </a:lnTo>
                  <a:lnTo>
                    <a:pt x="2000" y="2410"/>
                  </a:lnTo>
                  <a:lnTo>
                    <a:pt x="2017" y="2421"/>
                  </a:lnTo>
                  <a:lnTo>
                    <a:pt x="2033" y="2429"/>
                  </a:lnTo>
                  <a:lnTo>
                    <a:pt x="2048" y="2435"/>
                  </a:lnTo>
                  <a:lnTo>
                    <a:pt x="2061" y="2440"/>
                  </a:lnTo>
                  <a:lnTo>
                    <a:pt x="2066" y="2440"/>
                  </a:lnTo>
                  <a:lnTo>
                    <a:pt x="2072" y="2440"/>
                  </a:lnTo>
                  <a:lnTo>
                    <a:pt x="2077" y="2439"/>
                  </a:lnTo>
                  <a:lnTo>
                    <a:pt x="2081" y="2436"/>
                  </a:lnTo>
                  <a:lnTo>
                    <a:pt x="2081" y="2436"/>
                  </a:lnTo>
                  <a:lnTo>
                    <a:pt x="2085" y="2434"/>
                  </a:lnTo>
                  <a:lnTo>
                    <a:pt x="2087" y="2430"/>
                  </a:lnTo>
                  <a:lnTo>
                    <a:pt x="2090" y="2425"/>
                  </a:lnTo>
                  <a:lnTo>
                    <a:pt x="2091" y="2419"/>
                  </a:lnTo>
                  <a:lnTo>
                    <a:pt x="2092" y="2406"/>
                  </a:lnTo>
                  <a:lnTo>
                    <a:pt x="2092" y="2390"/>
                  </a:lnTo>
                  <a:lnTo>
                    <a:pt x="2090" y="2372"/>
                  </a:lnTo>
                  <a:lnTo>
                    <a:pt x="2086" y="2352"/>
                  </a:lnTo>
                  <a:lnTo>
                    <a:pt x="2077" y="2310"/>
                  </a:lnTo>
                  <a:lnTo>
                    <a:pt x="2069" y="2268"/>
                  </a:lnTo>
                  <a:lnTo>
                    <a:pt x="2065" y="2248"/>
                  </a:lnTo>
                  <a:lnTo>
                    <a:pt x="2063" y="2230"/>
                  </a:lnTo>
                  <a:lnTo>
                    <a:pt x="2061" y="2212"/>
                  </a:lnTo>
                  <a:lnTo>
                    <a:pt x="2063" y="2199"/>
                  </a:lnTo>
                  <a:lnTo>
                    <a:pt x="2064" y="2193"/>
                  </a:lnTo>
                  <a:lnTo>
                    <a:pt x="2065" y="2187"/>
                  </a:lnTo>
                  <a:lnTo>
                    <a:pt x="2068" y="2183"/>
                  </a:lnTo>
                  <a:lnTo>
                    <a:pt x="2071" y="2179"/>
                  </a:lnTo>
                  <a:lnTo>
                    <a:pt x="2071" y="2179"/>
                  </a:lnTo>
                  <a:lnTo>
                    <a:pt x="2075" y="2177"/>
                  </a:lnTo>
                  <a:lnTo>
                    <a:pt x="2080" y="2175"/>
                  </a:lnTo>
                  <a:lnTo>
                    <a:pt x="2085" y="2173"/>
                  </a:lnTo>
                  <a:lnTo>
                    <a:pt x="2091" y="2173"/>
                  </a:lnTo>
                  <a:lnTo>
                    <a:pt x="2105" y="2175"/>
                  </a:lnTo>
                  <a:lnTo>
                    <a:pt x="2121" y="2178"/>
                  </a:lnTo>
                  <a:lnTo>
                    <a:pt x="2140" y="2183"/>
                  </a:lnTo>
                  <a:lnTo>
                    <a:pt x="2158" y="2189"/>
                  </a:lnTo>
                  <a:lnTo>
                    <a:pt x="2198" y="2205"/>
                  </a:lnTo>
                  <a:lnTo>
                    <a:pt x="2239" y="2220"/>
                  </a:lnTo>
                  <a:lnTo>
                    <a:pt x="2258" y="2226"/>
                  </a:lnTo>
                  <a:lnTo>
                    <a:pt x="2276" y="2230"/>
                  </a:lnTo>
                  <a:lnTo>
                    <a:pt x="2291" y="2233"/>
                  </a:lnTo>
                  <a:lnTo>
                    <a:pt x="2306" y="2233"/>
                  </a:lnTo>
                  <a:lnTo>
                    <a:pt x="2311" y="2233"/>
                  </a:lnTo>
                  <a:lnTo>
                    <a:pt x="2317" y="2232"/>
                  </a:lnTo>
                  <a:lnTo>
                    <a:pt x="2321" y="2230"/>
                  </a:lnTo>
                  <a:lnTo>
                    <a:pt x="2325" y="2226"/>
                  </a:lnTo>
                  <a:lnTo>
                    <a:pt x="2325" y="2226"/>
                  </a:lnTo>
                  <a:lnTo>
                    <a:pt x="2327" y="2222"/>
                  </a:lnTo>
                  <a:lnTo>
                    <a:pt x="2329" y="2217"/>
                  </a:lnTo>
                  <a:lnTo>
                    <a:pt x="2329" y="2212"/>
                  </a:lnTo>
                  <a:lnTo>
                    <a:pt x="2331" y="2206"/>
                  </a:lnTo>
                  <a:lnTo>
                    <a:pt x="2328" y="2193"/>
                  </a:lnTo>
                  <a:lnTo>
                    <a:pt x="2323" y="2177"/>
                  </a:lnTo>
                  <a:lnTo>
                    <a:pt x="2317" y="2160"/>
                  </a:lnTo>
                  <a:lnTo>
                    <a:pt x="2310" y="2141"/>
                  </a:lnTo>
                  <a:lnTo>
                    <a:pt x="2291" y="2104"/>
                  </a:lnTo>
                  <a:lnTo>
                    <a:pt x="2272" y="2064"/>
                  </a:lnTo>
                  <a:lnTo>
                    <a:pt x="2265" y="2046"/>
                  </a:lnTo>
                  <a:lnTo>
                    <a:pt x="2257" y="2029"/>
                  </a:lnTo>
                  <a:lnTo>
                    <a:pt x="2252" y="2013"/>
                  </a:lnTo>
                  <a:lnTo>
                    <a:pt x="2250" y="1998"/>
                  </a:lnTo>
                  <a:lnTo>
                    <a:pt x="2250" y="1992"/>
                  </a:lnTo>
                  <a:lnTo>
                    <a:pt x="2250" y="1987"/>
                  </a:lnTo>
                  <a:lnTo>
                    <a:pt x="2251" y="1982"/>
                  </a:lnTo>
                  <a:lnTo>
                    <a:pt x="2254" y="1979"/>
                  </a:lnTo>
                  <a:lnTo>
                    <a:pt x="2254" y="1979"/>
                  </a:lnTo>
                  <a:lnTo>
                    <a:pt x="2256" y="1975"/>
                  </a:lnTo>
                  <a:lnTo>
                    <a:pt x="2261" y="1971"/>
                  </a:lnTo>
                  <a:lnTo>
                    <a:pt x="2266" y="1970"/>
                  </a:lnTo>
                  <a:lnTo>
                    <a:pt x="2272" y="1968"/>
                  </a:lnTo>
                  <a:lnTo>
                    <a:pt x="2285" y="1965"/>
                  </a:lnTo>
                  <a:lnTo>
                    <a:pt x="2303" y="1965"/>
                  </a:lnTo>
                  <a:lnTo>
                    <a:pt x="2321" y="1965"/>
                  </a:lnTo>
                  <a:lnTo>
                    <a:pt x="2342" y="1968"/>
                  </a:lnTo>
                  <a:lnTo>
                    <a:pt x="2385" y="1973"/>
                  </a:lnTo>
                  <a:lnTo>
                    <a:pt x="2427" y="1976"/>
                  </a:lnTo>
                  <a:lnTo>
                    <a:pt x="2447" y="1979"/>
                  </a:lnTo>
                  <a:lnTo>
                    <a:pt x="2465" y="1979"/>
                  </a:lnTo>
                  <a:lnTo>
                    <a:pt x="2481" y="1977"/>
                  </a:lnTo>
                  <a:lnTo>
                    <a:pt x="2495" y="1975"/>
                  </a:lnTo>
                  <a:lnTo>
                    <a:pt x="2500" y="1974"/>
                  </a:lnTo>
                  <a:lnTo>
                    <a:pt x="2504" y="1970"/>
                  </a:lnTo>
                  <a:lnTo>
                    <a:pt x="2508" y="1968"/>
                  </a:lnTo>
                  <a:lnTo>
                    <a:pt x="2511" y="1964"/>
                  </a:lnTo>
                  <a:lnTo>
                    <a:pt x="2511" y="1964"/>
                  </a:lnTo>
                  <a:lnTo>
                    <a:pt x="2513" y="1959"/>
                  </a:lnTo>
                  <a:lnTo>
                    <a:pt x="2513" y="1954"/>
                  </a:lnTo>
                  <a:lnTo>
                    <a:pt x="2513" y="1949"/>
                  </a:lnTo>
                  <a:lnTo>
                    <a:pt x="2512" y="1943"/>
                  </a:lnTo>
                  <a:lnTo>
                    <a:pt x="2507" y="1931"/>
                  </a:lnTo>
                  <a:lnTo>
                    <a:pt x="2498" y="1916"/>
                  </a:lnTo>
                  <a:lnTo>
                    <a:pt x="2489" y="1902"/>
                  </a:lnTo>
                  <a:lnTo>
                    <a:pt x="2476" y="1886"/>
                  </a:lnTo>
                  <a:lnTo>
                    <a:pt x="2449" y="1853"/>
                  </a:lnTo>
                  <a:lnTo>
                    <a:pt x="2421" y="1820"/>
                  </a:lnTo>
                  <a:lnTo>
                    <a:pt x="2409" y="1804"/>
                  </a:lnTo>
                  <a:lnTo>
                    <a:pt x="2398" y="1788"/>
                  </a:lnTo>
                  <a:lnTo>
                    <a:pt x="2389" y="1774"/>
                  </a:lnTo>
                  <a:lnTo>
                    <a:pt x="2383" y="1761"/>
                  </a:lnTo>
                  <a:lnTo>
                    <a:pt x="2382" y="1755"/>
                  </a:lnTo>
                  <a:lnTo>
                    <a:pt x="2381" y="1750"/>
                  </a:lnTo>
                  <a:lnTo>
                    <a:pt x="2381" y="1745"/>
                  </a:lnTo>
                  <a:lnTo>
                    <a:pt x="2382" y="1740"/>
                  </a:lnTo>
                  <a:lnTo>
                    <a:pt x="2382" y="1740"/>
                  </a:lnTo>
                  <a:lnTo>
                    <a:pt x="2385" y="1736"/>
                  </a:lnTo>
                  <a:lnTo>
                    <a:pt x="2388" y="1733"/>
                  </a:lnTo>
                  <a:lnTo>
                    <a:pt x="2393" y="1729"/>
                  </a:lnTo>
                  <a:lnTo>
                    <a:pt x="2398" y="1725"/>
                  </a:lnTo>
                  <a:lnTo>
                    <a:pt x="2411" y="1720"/>
                  </a:lnTo>
                  <a:lnTo>
                    <a:pt x="2427" y="1716"/>
                  </a:lnTo>
                  <a:lnTo>
                    <a:pt x="2446" y="1712"/>
                  </a:lnTo>
                  <a:lnTo>
                    <a:pt x="2465" y="1708"/>
                  </a:lnTo>
                  <a:lnTo>
                    <a:pt x="2508" y="1702"/>
                  </a:lnTo>
                  <a:lnTo>
                    <a:pt x="2551" y="1697"/>
                  </a:lnTo>
                  <a:lnTo>
                    <a:pt x="2571" y="1694"/>
                  </a:lnTo>
                  <a:lnTo>
                    <a:pt x="2588" y="1690"/>
                  </a:lnTo>
                  <a:lnTo>
                    <a:pt x="2604" y="1685"/>
                  </a:lnTo>
                  <a:lnTo>
                    <a:pt x="2616" y="1679"/>
                  </a:lnTo>
                  <a:lnTo>
                    <a:pt x="2621" y="1676"/>
                  </a:lnTo>
                  <a:lnTo>
                    <a:pt x="2624" y="1673"/>
                  </a:lnTo>
                  <a:lnTo>
                    <a:pt x="2627" y="1668"/>
                  </a:lnTo>
                  <a:lnTo>
                    <a:pt x="2629" y="1664"/>
                  </a:lnTo>
                  <a:lnTo>
                    <a:pt x="2629" y="1664"/>
                  </a:lnTo>
                  <a:lnTo>
                    <a:pt x="2629" y="1659"/>
                  </a:lnTo>
                  <a:lnTo>
                    <a:pt x="2629" y="1654"/>
                  </a:lnTo>
                  <a:lnTo>
                    <a:pt x="2627" y="1649"/>
                  </a:lnTo>
                  <a:lnTo>
                    <a:pt x="2624" y="1645"/>
                  </a:lnTo>
                  <a:lnTo>
                    <a:pt x="2617" y="1634"/>
                  </a:lnTo>
                  <a:lnTo>
                    <a:pt x="2606" y="1621"/>
                  </a:lnTo>
                  <a:lnTo>
                    <a:pt x="2591" y="1609"/>
                  </a:lnTo>
                  <a:lnTo>
                    <a:pt x="2577" y="1597"/>
                  </a:lnTo>
                  <a:lnTo>
                    <a:pt x="2542" y="1571"/>
                  </a:lnTo>
                  <a:lnTo>
                    <a:pt x="2507" y="1545"/>
                  </a:lnTo>
                  <a:lnTo>
                    <a:pt x="2491" y="1533"/>
                  </a:lnTo>
                  <a:lnTo>
                    <a:pt x="2478" y="1521"/>
                  </a:lnTo>
                  <a:lnTo>
                    <a:pt x="2465" y="1509"/>
                  </a:lnTo>
                  <a:lnTo>
                    <a:pt x="2457" y="1498"/>
                  </a:lnTo>
                  <a:lnTo>
                    <a:pt x="2453" y="1493"/>
                  </a:lnTo>
                  <a:lnTo>
                    <a:pt x="2452" y="1488"/>
                  </a:lnTo>
                  <a:lnTo>
                    <a:pt x="2451" y="1483"/>
                  </a:lnTo>
                  <a:lnTo>
                    <a:pt x="2451" y="1478"/>
                  </a:lnTo>
                  <a:lnTo>
                    <a:pt x="2451" y="1478"/>
                  </a:lnTo>
                  <a:lnTo>
                    <a:pt x="2452" y="1473"/>
                  </a:lnTo>
                  <a:lnTo>
                    <a:pt x="2454" y="1468"/>
                  </a:lnTo>
                  <a:lnTo>
                    <a:pt x="2458" y="1465"/>
                  </a:lnTo>
                  <a:lnTo>
                    <a:pt x="2462" y="1460"/>
                  </a:lnTo>
                  <a:lnTo>
                    <a:pt x="2474" y="1451"/>
                  </a:lnTo>
                  <a:lnTo>
                    <a:pt x="2487" y="1444"/>
                  </a:lnTo>
                  <a:lnTo>
                    <a:pt x="2504" y="1435"/>
                  </a:lnTo>
                  <a:lnTo>
                    <a:pt x="2523" y="1427"/>
                  </a:lnTo>
                  <a:lnTo>
                    <a:pt x="2563" y="1412"/>
                  </a:lnTo>
                  <a:lnTo>
                    <a:pt x="2604" y="1396"/>
                  </a:lnTo>
                  <a:lnTo>
                    <a:pt x="2622" y="1388"/>
                  </a:lnTo>
                  <a:lnTo>
                    <a:pt x="2638" y="1380"/>
                  </a:lnTo>
                  <a:lnTo>
                    <a:pt x="2651" y="1372"/>
                  </a:lnTo>
                  <a:lnTo>
                    <a:pt x="2662" y="1363"/>
                  </a:lnTo>
                  <a:lnTo>
                    <a:pt x="2666" y="1358"/>
                  </a:lnTo>
                  <a:lnTo>
                    <a:pt x="2670" y="1355"/>
                  </a:lnTo>
                  <a:lnTo>
                    <a:pt x="2671" y="1350"/>
                  </a:lnTo>
                  <a:lnTo>
                    <a:pt x="2672" y="1345"/>
                  </a:lnTo>
                  <a:lnTo>
                    <a:pt x="2672" y="1345"/>
                  </a:lnTo>
                  <a:lnTo>
                    <a:pt x="2671" y="1340"/>
                  </a:lnTo>
                  <a:lnTo>
                    <a:pt x="2670" y="1336"/>
                  </a:lnTo>
                  <a:lnTo>
                    <a:pt x="2666" y="1331"/>
                  </a:lnTo>
                  <a:lnTo>
                    <a:pt x="2662" y="1326"/>
                  </a:lnTo>
                  <a:lnTo>
                    <a:pt x="2653" y="1318"/>
                  </a:lnTo>
                  <a:lnTo>
                    <a:pt x="2639" y="1309"/>
                  </a:lnTo>
                  <a:lnTo>
                    <a:pt x="2622" y="1301"/>
                  </a:lnTo>
                  <a:lnTo>
                    <a:pt x="2605" y="1292"/>
                  </a:lnTo>
                  <a:lnTo>
                    <a:pt x="2564" y="1276"/>
                  </a:lnTo>
                  <a:lnTo>
                    <a:pt x="2525" y="1259"/>
                  </a:lnTo>
                  <a:lnTo>
                    <a:pt x="2507" y="1250"/>
                  </a:lnTo>
                  <a:lnTo>
                    <a:pt x="2490" y="1242"/>
                  </a:lnTo>
                  <a:lnTo>
                    <a:pt x="2476" y="1233"/>
                  </a:lnTo>
                  <a:lnTo>
                    <a:pt x="2465" y="1225"/>
                  </a:lnTo>
                  <a:lnTo>
                    <a:pt x="2460" y="1220"/>
                  </a:lnTo>
                  <a:lnTo>
                    <a:pt x="2457" y="1216"/>
                  </a:lnTo>
                  <a:lnTo>
                    <a:pt x="2454" y="1211"/>
                  </a:lnTo>
                  <a:lnTo>
                    <a:pt x="2454" y="1206"/>
                  </a:lnTo>
                  <a:lnTo>
                    <a:pt x="2454" y="1206"/>
                  </a:lnTo>
                  <a:lnTo>
                    <a:pt x="2454" y="1202"/>
                  </a:lnTo>
                  <a:lnTo>
                    <a:pt x="2455" y="1197"/>
                  </a:lnTo>
                  <a:lnTo>
                    <a:pt x="2458" y="1192"/>
                  </a:lnTo>
                  <a:lnTo>
                    <a:pt x="2460" y="1187"/>
                  </a:lnTo>
                  <a:lnTo>
                    <a:pt x="2470" y="1176"/>
                  </a:lnTo>
                  <a:lnTo>
                    <a:pt x="2481" y="1165"/>
                  </a:lnTo>
                  <a:lnTo>
                    <a:pt x="2496" y="1153"/>
                  </a:lnTo>
                  <a:lnTo>
                    <a:pt x="2512" y="1140"/>
                  </a:lnTo>
                  <a:lnTo>
                    <a:pt x="2547" y="1116"/>
                  </a:lnTo>
                  <a:lnTo>
                    <a:pt x="2583" y="1090"/>
                  </a:lnTo>
                  <a:lnTo>
                    <a:pt x="2599" y="1079"/>
                  </a:lnTo>
                  <a:lnTo>
                    <a:pt x="2612" y="1067"/>
                  </a:lnTo>
                  <a:lnTo>
                    <a:pt x="2624" y="1056"/>
                  </a:lnTo>
                  <a:lnTo>
                    <a:pt x="2632" y="1045"/>
                  </a:lnTo>
                  <a:lnTo>
                    <a:pt x="2635" y="1040"/>
                  </a:lnTo>
                  <a:lnTo>
                    <a:pt x="2637" y="1034"/>
                  </a:lnTo>
                  <a:lnTo>
                    <a:pt x="2638" y="1029"/>
                  </a:lnTo>
                  <a:lnTo>
                    <a:pt x="2637" y="1025"/>
                  </a:lnTo>
                  <a:lnTo>
                    <a:pt x="2637" y="1025"/>
                  </a:lnTo>
                  <a:lnTo>
                    <a:pt x="2635" y="1020"/>
                  </a:lnTo>
                  <a:lnTo>
                    <a:pt x="2633" y="1017"/>
                  </a:lnTo>
                  <a:lnTo>
                    <a:pt x="2629" y="1013"/>
                  </a:lnTo>
                  <a:lnTo>
                    <a:pt x="2624" y="1009"/>
                  </a:lnTo>
                  <a:lnTo>
                    <a:pt x="2612" y="1003"/>
                  </a:lnTo>
                  <a:lnTo>
                    <a:pt x="2596" y="998"/>
                  </a:lnTo>
                  <a:lnTo>
                    <a:pt x="2579" y="993"/>
                  </a:lnTo>
                  <a:lnTo>
                    <a:pt x="2560" y="990"/>
                  </a:lnTo>
                  <a:lnTo>
                    <a:pt x="2517" y="984"/>
                  </a:lnTo>
                  <a:lnTo>
                    <a:pt x="2474" y="976"/>
                  </a:lnTo>
                  <a:lnTo>
                    <a:pt x="2454" y="973"/>
                  </a:lnTo>
                  <a:lnTo>
                    <a:pt x="2436" y="968"/>
                  </a:lnTo>
                  <a:lnTo>
                    <a:pt x="2420" y="963"/>
                  </a:lnTo>
                  <a:lnTo>
                    <a:pt x="2408" y="958"/>
                  </a:lnTo>
                  <a:lnTo>
                    <a:pt x="2402" y="954"/>
                  </a:lnTo>
                  <a:lnTo>
                    <a:pt x="2398" y="951"/>
                  </a:lnTo>
                  <a:lnTo>
                    <a:pt x="2394" y="947"/>
                  </a:lnTo>
                  <a:lnTo>
                    <a:pt x="2392" y="942"/>
                  </a:lnTo>
                  <a:lnTo>
                    <a:pt x="2392" y="942"/>
                  </a:lnTo>
                  <a:lnTo>
                    <a:pt x="2392" y="938"/>
                  </a:lnTo>
                  <a:lnTo>
                    <a:pt x="2392" y="933"/>
                  </a:lnTo>
                  <a:lnTo>
                    <a:pt x="2392" y="927"/>
                  </a:lnTo>
                  <a:lnTo>
                    <a:pt x="2394" y="921"/>
                  </a:lnTo>
                  <a:lnTo>
                    <a:pt x="2400" y="909"/>
                  </a:lnTo>
                  <a:lnTo>
                    <a:pt x="2409" y="894"/>
                  </a:lnTo>
                  <a:lnTo>
                    <a:pt x="2421" y="880"/>
                  </a:lnTo>
                  <a:lnTo>
                    <a:pt x="2433" y="864"/>
                  </a:lnTo>
                  <a:lnTo>
                    <a:pt x="2462" y="832"/>
                  </a:lnTo>
                  <a:lnTo>
                    <a:pt x="2490" y="799"/>
                  </a:lnTo>
                  <a:lnTo>
                    <a:pt x="2502" y="784"/>
                  </a:lnTo>
                  <a:lnTo>
                    <a:pt x="2513" y="768"/>
                  </a:lnTo>
                  <a:lnTo>
                    <a:pt x="2522" y="755"/>
                  </a:lnTo>
                  <a:lnTo>
                    <a:pt x="2526" y="743"/>
                  </a:lnTo>
                  <a:lnTo>
                    <a:pt x="2529" y="736"/>
                  </a:lnTo>
                  <a:lnTo>
                    <a:pt x="2529" y="732"/>
                  </a:lnTo>
                  <a:lnTo>
                    <a:pt x="2529" y="727"/>
                  </a:lnTo>
                  <a:lnTo>
                    <a:pt x="2526" y="722"/>
                  </a:lnTo>
                  <a:lnTo>
                    <a:pt x="2526" y="722"/>
                  </a:lnTo>
                  <a:lnTo>
                    <a:pt x="2524" y="718"/>
                  </a:lnTo>
                  <a:lnTo>
                    <a:pt x="2520" y="716"/>
                  </a:lnTo>
                  <a:lnTo>
                    <a:pt x="2515" y="712"/>
                  </a:lnTo>
                  <a:lnTo>
                    <a:pt x="2511" y="711"/>
                  </a:lnTo>
                  <a:lnTo>
                    <a:pt x="2497" y="707"/>
                  </a:lnTo>
                  <a:lnTo>
                    <a:pt x="2481" y="706"/>
                  </a:lnTo>
                  <a:lnTo>
                    <a:pt x="2463" y="706"/>
                  </a:lnTo>
                  <a:lnTo>
                    <a:pt x="2443" y="707"/>
                  </a:lnTo>
                  <a:lnTo>
                    <a:pt x="2400" y="711"/>
                  </a:lnTo>
                  <a:lnTo>
                    <a:pt x="2358" y="714"/>
                  </a:lnTo>
                  <a:lnTo>
                    <a:pt x="2337" y="716"/>
                  </a:lnTo>
                  <a:lnTo>
                    <a:pt x="2318" y="716"/>
                  </a:lnTo>
                  <a:lnTo>
                    <a:pt x="2301" y="714"/>
                  </a:lnTo>
                  <a:lnTo>
                    <a:pt x="2288" y="712"/>
                  </a:lnTo>
                  <a:lnTo>
                    <a:pt x="2282" y="711"/>
                  </a:lnTo>
                  <a:lnTo>
                    <a:pt x="2277" y="707"/>
                  </a:lnTo>
                  <a:lnTo>
                    <a:pt x="2273" y="705"/>
                  </a:lnTo>
                  <a:lnTo>
                    <a:pt x="2269" y="701"/>
                  </a:lnTo>
                  <a:lnTo>
                    <a:pt x="2269" y="701"/>
                  </a:lnTo>
                  <a:lnTo>
                    <a:pt x="2267" y="697"/>
                  </a:lnTo>
                  <a:lnTo>
                    <a:pt x="2266" y="692"/>
                  </a:lnTo>
                  <a:lnTo>
                    <a:pt x="2266" y="686"/>
                  </a:lnTo>
                  <a:lnTo>
                    <a:pt x="2266" y="680"/>
                  </a:lnTo>
                  <a:lnTo>
                    <a:pt x="2269" y="667"/>
                  </a:lnTo>
                  <a:lnTo>
                    <a:pt x="2274" y="651"/>
                  </a:lnTo>
                  <a:lnTo>
                    <a:pt x="2282" y="634"/>
                  </a:lnTo>
                  <a:lnTo>
                    <a:pt x="2290" y="615"/>
                  </a:lnTo>
                  <a:lnTo>
                    <a:pt x="2310" y="577"/>
                  </a:lnTo>
                  <a:lnTo>
                    <a:pt x="2329" y="538"/>
                  </a:lnTo>
                  <a:lnTo>
                    <a:pt x="2338" y="521"/>
                  </a:lnTo>
                  <a:lnTo>
                    <a:pt x="2345" y="504"/>
                  </a:lnTo>
                  <a:lnTo>
                    <a:pt x="2350" y="488"/>
                  </a:lnTo>
                  <a:lnTo>
                    <a:pt x="2351" y="474"/>
                  </a:lnTo>
                  <a:lnTo>
                    <a:pt x="2351" y="468"/>
                  </a:lnTo>
                  <a:lnTo>
                    <a:pt x="2351" y="463"/>
                  </a:lnTo>
                  <a:lnTo>
                    <a:pt x="2349" y="459"/>
                  </a:lnTo>
                  <a:lnTo>
                    <a:pt x="2347" y="455"/>
                  </a:lnTo>
                  <a:lnTo>
                    <a:pt x="2347" y="455"/>
                  </a:lnTo>
                  <a:lnTo>
                    <a:pt x="2344" y="451"/>
                  </a:lnTo>
                  <a:lnTo>
                    <a:pt x="2339" y="450"/>
                  </a:lnTo>
                  <a:lnTo>
                    <a:pt x="2334" y="448"/>
                  </a:lnTo>
                  <a:lnTo>
                    <a:pt x="2328" y="448"/>
                  </a:lnTo>
                  <a:lnTo>
                    <a:pt x="2315" y="448"/>
                  </a:lnTo>
                  <a:lnTo>
                    <a:pt x="2299" y="450"/>
                  </a:lnTo>
                  <a:lnTo>
                    <a:pt x="2282" y="455"/>
                  </a:lnTo>
                  <a:lnTo>
                    <a:pt x="2262" y="461"/>
                  </a:lnTo>
                  <a:lnTo>
                    <a:pt x="2222" y="474"/>
                  </a:lnTo>
                  <a:lnTo>
                    <a:pt x="2180" y="488"/>
                  </a:lnTo>
                  <a:lnTo>
                    <a:pt x="2162" y="494"/>
                  </a:lnTo>
                  <a:lnTo>
                    <a:pt x="2143" y="499"/>
                  </a:lnTo>
                  <a:lnTo>
                    <a:pt x="2126" y="501"/>
                  </a:lnTo>
                  <a:lnTo>
                    <a:pt x="2113" y="503"/>
                  </a:lnTo>
                  <a:lnTo>
                    <a:pt x="2107" y="501"/>
                  </a:lnTo>
                  <a:lnTo>
                    <a:pt x="2101" y="500"/>
                  </a:lnTo>
                  <a:lnTo>
                    <a:pt x="2096" y="499"/>
                  </a:lnTo>
                  <a:lnTo>
                    <a:pt x="2092" y="497"/>
                  </a:lnTo>
                  <a:lnTo>
                    <a:pt x="2092" y="497"/>
                  </a:lnTo>
                  <a:lnTo>
                    <a:pt x="2090" y="493"/>
                  </a:lnTo>
                  <a:lnTo>
                    <a:pt x="2087" y="488"/>
                  </a:lnTo>
                  <a:lnTo>
                    <a:pt x="2085" y="483"/>
                  </a:lnTo>
                  <a:lnTo>
                    <a:pt x="2083" y="477"/>
                  </a:lnTo>
                  <a:lnTo>
                    <a:pt x="2083" y="462"/>
                  </a:lnTo>
                  <a:lnTo>
                    <a:pt x="2085" y="445"/>
                  </a:lnTo>
                  <a:lnTo>
                    <a:pt x="2087" y="427"/>
                  </a:lnTo>
                  <a:lnTo>
                    <a:pt x="2092" y="407"/>
                  </a:lnTo>
                  <a:lnTo>
                    <a:pt x="2102" y="366"/>
                  </a:lnTo>
                  <a:lnTo>
                    <a:pt x="2112" y="324"/>
                  </a:lnTo>
                  <a:lnTo>
                    <a:pt x="2115" y="304"/>
                  </a:lnTo>
                  <a:lnTo>
                    <a:pt x="2118" y="286"/>
                  </a:lnTo>
                  <a:lnTo>
                    <a:pt x="2119" y="270"/>
                  </a:lnTo>
                  <a:lnTo>
                    <a:pt x="2118" y="257"/>
                  </a:lnTo>
                  <a:lnTo>
                    <a:pt x="2116" y="251"/>
                  </a:lnTo>
                  <a:lnTo>
                    <a:pt x="2115" y="246"/>
                  </a:lnTo>
                  <a:lnTo>
                    <a:pt x="2113" y="242"/>
                  </a:lnTo>
                  <a:lnTo>
                    <a:pt x="2109" y="238"/>
                  </a:lnTo>
                  <a:lnTo>
                    <a:pt x="2109" y="238"/>
                  </a:lnTo>
                  <a:lnTo>
                    <a:pt x="2104" y="236"/>
                  </a:lnTo>
                  <a:lnTo>
                    <a:pt x="2099" y="235"/>
                  </a:lnTo>
                  <a:lnTo>
                    <a:pt x="2094" y="235"/>
                  </a:lnTo>
                  <a:lnTo>
                    <a:pt x="2088" y="236"/>
                  </a:lnTo>
                  <a:lnTo>
                    <a:pt x="2075" y="239"/>
                  </a:lnTo>
                  <a:lnTo>
                    <a:pt x="2060" y="246"/>
                  </a:lnTo>
                  <a:lnTo>
                    <a:pt x="2044" y="254"/>
                  </a:lnTo>
                  <a:lnTo>
                    <a:pt x="2027" y="264"/>
                  </a:lnTo>
                  <a:lnTo>
                    <a:pt x="1990" y="286"/>
                  </a:lnTo>
                  <a:lnTo>
                    <a:pt x="1955" y="309"/>
                  </a:lnTo>
                  <a:lnTo>
                    <a:pt x="1937" y="320"/>
                  </a:lnTo>
                  <a:lnTo>
                    <a:pt x="1921" y="329"/>
                  </a:lnTo>
                  <a:lnTo>
                    <a:pt x="1906" y="336"/>
                  </a:lnTo>
                  <a:lnTo>
                    <a:pt x="1893" y="340"/>
                  </a:lnTo>
                  <a:lnTo>
                    <a:pt x="1886" y="341"/>
                  </a:lnTo>
                  <a:lnTo>
                    <a:pt x="1880" y="341"/>
                  </a:lnTo>
                  <a:lnTo>
                    <a:pt x="1875" y="341"/>
                  </a:lnTo>
                  <a:lnTo>
                    <a:pt x="1870" y="339"/>
                  </a:lnTo>
                  <a:lnTo>
                    <a:pt x="1870" y="339"/>
                  </a:lnTo>
                  <a:lnTo>
                    <a:pt x="1867" y="336"/>
                  </a:lnTo>
                  <a:lnTo>
                    <a:pt x="1864" y="333"/>
                  </a:lnTo>
                  <a:lnTo>
                    <a:pt x="1861" y="328"/>
                  </a:lnTo>
                  <a:lnTo>
                    <a:pt x="1858" y="321"/>
                  </a:lnTo>
                  <a:lnTo>
                    <a:pt x="1855" y="308"/>
                  </a:lnTo>
                  <a:lnTo>
                    <a:pt x="1852" y="292"/>
                  </a:lnTo>
                  <a:lnTo>
                    <a:pt x="1851" y="273"/>
                  </a:lnTo>
                  <a:lnTo>
                    <a:pt x="1850" y="253"/>
                  </a:lnTo>
                  <a:lnTo>
                    <a:pt x="1848" y="210"/>
                  </a:lnTo>
                  <a:lnTo>
                    <a:pt x="1848" y="167"/>
                  </a:lnTo>
                  <a:lnTo>
                    <a:pt x="1847" y="146"/>
                  </a:lnTo>
                  <a:lnTo>
                    <a:pt x="1846" y="129"/>
                  </a:lnTo>
                  <a:lnTo>
                    <a:pt x="1844" y="113"/>
                  </a:lnTo>
                  <a:lnTo>
                    <a:pt x="1839" y="100"/>
                  </a:lnTo>
                  <a:lnTo>
                    <a:pt x="1836" y="95"/>
                  </a:lnTo>
                  <a:lnTo>
                    <a:pt x="1833" y="90"/>
                  </a:lnTo>
                  <a:lnTo>
                    <a:pt x="1830" y="88"/>
                  </a:lnTo>
                  <a:lnTo>
                    <a:pt x="1825" y="85"/>
                  </a:lnTo>
                  <a:lnTo>
                    <a:pt x="1825" y="85"/>
                  </a:lnTo>
                  <a:lnTo>
                    <a:pt x="1822" y="84"/>
                  </a:lnTo>
                  <a:lnTo>
                    <a:pt x="1817" y="84"/>
                  </a:lnTo>
                  <a:lnTo>
                    <a:pt x="1811" y="85"/>
                  </a:lnTo>
                  <a:lnTo>
                    <a:pt x="1806" y="86"/>
                  </a:lnTo>
                  <a:lnTo>
                    <a:pt x="1793" y="94"/>
                  </a:lnTo>
                  <a:lnTo>
                    <a:pt x="1780" y="104"/>
                  </a:lnTo>
                  <a:lnTo>
                    <a:pt x="1766" y="115"/>
                  </a:lnTo>
                  <a:lnTo>
                    <a:pt x="1753" y="129"/>
                  </a:lnTo>
                  <a:lnTo>
                    <a:pt x="1722" y="160"/>
                  </a:lnTo>
                  <a:lnTo>
                    <a:pt x="1693" y="192"/>
                  </a:lnTo>
                  <a:lnTo>
                    <a:pt x="1678" y="205"/>
                  </a:lnTo>
                  <a:lnTo>
                    <a:pt x="1665" y="219"/>
                  </a:lnTo>
                  <a:lnTo>
                    <a:pt x="1651" y="228"/>
                  </a:lnTo>
                  <a:lnTo>
                    <a:pt x="1639" y="236"/>
                  </a:lnTo>
                  <a:lnTo>
                    <a:pt x="1634" y="238"/>
                  </a:lnTo>
                  <a:lnTo>
                    <a:pt x="1628" y="239"/>
                  </a:lnTo>
                  <a:lnTo>
                    <a:pt x="1623" y="241"/>
                  </a:lnTo>
                  <a:lnTo>
                    <a:pt x="1620" y="239"/>
                  </a:lnTo>
                  <a:lnTo>
                    <a:pt x="1620" y="239"/>
                  </a:lnTo>
                  <a:lnTo>
                    <a:pt x="1615" y="238"/>
                  </a:lnTo>
                  <a:lnTo>
                    <a:pt x="1611" y="235"/>
                  </a:lnTo>
                  <a:lnTo>
                    <a:pt x="1606" y="231"/>
                  </a:lnTo>
                  <a:lnTo>
                    <a:pt x="1602" y="226"/>
                  </a:lnTo>
                  <a:lnTo>
                    <a:pt x="1595" y="214"/>
                  </a:lnTo>
                  <a:lnTo>
                    <a:pt x="1589" y="199"/>
                  </a:lnTo>
                  <a:lnTo>
                    <a:pt x="1583" y="181"/>
                  </a:lnTo>
                  <a:lnTo>
                    <a:pt x="1578" y="161"/>
                  </a:lnTo>
                  <a:lnTo>
                    <a:pt x="1567" y="120"/>
                  </a:lnTo>
                  <a:lnTo>
                    <a:pt x="1556" y="78"/>
                  </a:lnTo>
                  <a:lnTo>
                    <a:pt x="1550" y="60"/>
                  </a:lnTo>
                  <a:lnTo>
                    <a:pt x="1544" y="42"/>
                  </a:lnTo>
                  <a:lnTo>
                    <a:pt x="1538" y="28"/>
                  </a:lnTo>
                  <a:lnTo>
                    <a:pt x="1530" y="16"/>
                  </a:lnTo>
                  <a:lnTo>
                    <a:pt x="1527" y="11"/>
                  </a:lnTo>
                  <a:lnTo>
                    <a:pt x="1523" y="8"/>
                  </a:lnTo>
                  <a:lnTo>
                    <a:pt x="1518" y="6"/>
                  </a:lnTo>
                  <a:lnTo>
                    <a:pt x="1514" y="4"/>
                  </a:lnTo>
                  <a:lnTo>
                    <a:pt x="1514" y="4"/>
                  </a:lnTo>
                  <a:lnTo>
                    <a:pt x="1509" y="4"/>
                  </a:lnTo>
                  <a:lnTo>
                    <a:pt x="1505" y="6"/>
                  </a:lnTo>
                  <a:lnTo>
                    <a:pt x="1500" y="7"/>
                  </a:lnTo>
                  <a:lnTo>
                    <a:pt x="1495" y="11"/>
                  </a:lnTo>
                  <a:lnTo>
                    <a:pt x="1485" y="20"/>
                  </a:lnTo>
                  <a:lnTo>
                    <a:pt x="1474" y="33"/>
                  </a:lnTo>
                  <a:lnTo>
                    <a:pt x="1464" y="47"/>
                  </a:lnTo>
                  <a:lnTo>
                    <a:pt x="1453" y="64"/>
                  </a:lnTo>
                  <a:lnTo>
                    <a:pt x="1432" y="101"/>
                  </a:lnTo>
                  <a:lnTo>
                    <a:pt x="1410" y="139"/>
                  </a:lnTo>
                  <a:lnTo>
                    <a:pt x="1401" y="156"/>
                  </a:lnTo>
                  <a:lnTo>
                    <a:pt x="1390" y="172"/>
                  </a:lnTo>
                  <a:lnTo>
                    <a:pt x="1380" y="186"/>
                  </a:lnTo>
                  <a:lnTo>
                    <a:pt x="1370" y="195"/>
                  </a:lnTo>
                  <a:lnTo>
                    <a:pt x="1365" y="199"/>
                  </a:lnTo>
                  <a:lnTo>
                    <a:pt x="1360" y="202"/>
                  </a:lnTo>
                  <a:lnTo>
                    <a:pt x="1355" y="204"/>
                  </a:lnTo>
                  <a:lnTo>
                    <a:pt x="1350" y="204"/>
                  </a:lnTo>
                  <a:lnTo>
                    <a:pt x="1350" y="204"/>
                  </a:lnTo>
                  <a:lnTo>
                    <a:pt x="1345" y="203"/>
                  </a:lnTo>
                  <a:lnTo>
                    <a:pt x="1341" y="202"/>
                  </a:lnTo>
                  <a:lnTo>
                    <a:pt x="1336" y="199"/>
                  </a:lnTo>
                  <a:lnTo>
                    <a:pt x="1331" y="194"/>
                  </a:lnTo>
                  <a:lnTo>
                    <a:pt x="1321" y="184"/>
                  </a:lnTo>
                  <a:lnTo>
                    <a:pt x="1311" y="171"/>
                  </a:lnTo>
                  <a:lnTo>
                    <a:pt x="1301" y="155"/>
                  </a:lnTo>
                  <a:lnTo>
                    <a:pt x="1292" y="138"/>
                  </a:lnTo>
                  <a:lnTo>
                    <a:pt x="1271" y="100"/>
                  </a:lnTo>
                  <a:lnTo>
                    <a:pt x="1251" y="62"/>
                  </a:lnTo>
                  <a:lnTo>
                    <a:pt x="1240" y="45"/>
                  </a:lnTo>
                  <a:lnTo>
                    <a:pt x="1230" y="30"/>
                  </a:lnTo>
                  <a:lnTo>
                    <a:pt x="1221" y="17"/>
                  </a:lnTo>
                  <a:lnTo>
                    <a:pt x="1211" y="7"/>
                  </a:lnTo>
                  <a:lnTo>
                    <a:pt x="1206" y="4"/>
                  </a:lnTo>
                  <a:lnTo>
                    <a:pt x="1201" y="2"/>
                  </a:lnTo>
                  <a:lnTo>
                    <a:pt x="1196" y="1"/>
                  </a:lnTo>
                  <a:lnTo>
                    <a:pt x="1192" y="0"/>
                  </a:lnTo>
                  <a:lnTo>
                    <a:pt x="1192" y="0"/>
                  </a:lnTo>
                  <a:lnTo>
                    <a:pt x="1188" y="1"/>
                  </a:lnTo>
                  <a:lnTo>
                    <a:pt x="1183" y="3"/>
                  </a:lnTo>
                  <a:lnTo>
                    <a:pt x="1179" y="7"/>
                  </a:lnTo>
                  <a:lnTo>
                    <a:pt x="1175" y="12"/>
                  </a:lnTo>
                  <a:lnTo>
                    <a:pt x="1168" y="23"/>
                  </a:lnTo>
                  <a:lnTo>
                    <a:pt x="1161" y="38"/>
                  </a:lnTo>
                  <a:lnTo>
                    <a:pt x="1155" y="55"/>
                  </a:lnTo>
                  <a:lnTo>
                    <a:pt x="1148" y="73"/>
                  </a:lnTo>
                  <a:lnTo>
                    <a:pt x="1136" y="115"/>
                  </a:lnTo>
                  <a:lnTo>
                    <a:pt x="1124" y="156"/>
                  </a:lnTo>
                  <a:lnTo>
                    <a:pt x="1118" y="175"/>
                  </a:lnTo>
                  <a:lnTo>
                    <a:pt x="1112" y="193"/>
                  </a:lnTo>
                  <a:lnTo>
                    <a:pt x="1104" y="208"/>
                  </a:lnTo>
                  <a:lnTo>
                    <a:pt x="1097" y="220"/>
                  </a:lnTo>
                  <a:lnTo>
                    <a:pt x="1093" y="225"/>
                  </a:lnTo>
                  <a:lnTo>
                    <a:pt x="1090" y="228"/>
                  </a:lnTo>
                  <a:lnTo>
                    <a:pt x="1085" y="231"/>
                  </a:lnTo>
                  <a:lnTo>
                    <a:pt x="1081" y="233"/>
                  </a:lnTo>
                  <a:lnTo>
                    <a:pt x="1081" y="233"/>
                  </a:lnTo>
                  <a:lnTo>
                    <a:pt x="1076" y="233"/>
                  </a:lnTo>
                  <a:lnTo>
                    <a:pt x="1071" y="233"/>
                  </a:lnTo>
                  <a:lnTo>
                    <a:pt x="1065" y="231"/>
                  </a:lnTo>
                  <a:lnTo>
                    <a:pt x="1060" y="228"/>
                  </a:lnTo>
                  <a:lnTo>
                    <a:pt x="1048" y="221"/>
                  </a:lnTo>
                  <a:lnTo>
                    <a:pt x="1036" y="210"/>
                  </a:lnTo>
                  <a:lnTo>
                    <a:pt x="1022" y="198"/>
                  </a:lnTo>
                  <a:lnTo>
                    <a:pt x="1008" y="183"/>
                  </a:lnTo>
                  <a:lnTo>
                    <a:pt x="980" y="151"/>
                  </a:lnTo>
                  <a:lnTo>
                    <a:pt x="950" y="120"/>
                  </a:lnTo>
                  <a:lnTo>
                    <a:pt x="937" y="105"/>
                  </a:lnTo>
                  <a:lnTo>
                    <a:pt x="923" y="93"/>
                  </a:lnTo>
                  <a:lnTo>
                    <a:pt x="910" y="83"/>
                  </a:lnTo>
                  <a:lnTo>
                    <a:pt x="899" y="75"/>
                  </a:lnTo>
                  <a:lnTo>
                    <a:pt x="893" y="73"/>
                  </a:lnTo>
                  <a:lnTo>
                    <a:pt x="888" y="72"/>
                  </a:lnTo>
                  <a:lnTo>
                    <a:pt x="883" y="72"/>
                  </a:lnTo>
                  <a:lnTo>
                    <a:pt x="878" y="73"/>
                  </a:lnTo>
                  <a:lnTo>
                    <a:pt x="878" y="73"/>
                  </a:lnTo>
                  <a:lnTo>
                    <a:pt x="874" y="75"/>
                  </a:lnTo>
                  <a:lnTo>
                    <a:pt x="871" y="78"/>
                  </a:lnTo>
                  <a:lnTo>
                    <a:pt x="867" y="83"/>
                  </a:lnTo>
                  <a:lnTo>
                    <a:pt x="864" y="88"/>
                  </a:lnTo>
                  <a:lnTo>
                    <a:pt x="860" y="101"/>
                  </a:lnTo>
                  <a:lnTo>
                    <a:pt x="857" y="116"/>
                  </a:lnTo>
                  <a:lnTo>
                    <a:pt x="855" y="134"/>
                  </a:lnTo>
                  <a:lnTo>
                    <a:pt x="853" y="155"/>
                  </a:lnTo>
                  <a:lnTo>
                    <a:pt x="851" y="198"/>
                  </a:lnTo>
                  <a:lnTo>
                    <a:pt x="850" y="241"/>
                  </a:lnTo>
                  <a:lnTo>
                    <a:pt x="849" y="260"/>
                  </a:lnTo>
                  <a:lnTo>
                    <a:pt x="846" y="279"/>
                  </a:lnTo>
                  <a:lnTo>
                    <a:pt x="844" y="296"/>
                  </a:lnTo>
                  <a:lnTo>
                    <a:pt x="839" y="309"/>
                  </a:lnTo>
                  <a:lnTo>
                    <a:pt x="836" y="314"/>
                  </a:lnTo>
                  <a:lnTo>
                    <a:pt x="834" y="319"/>
                  </a:lnTo>
                  <a:lnTo>
                    <a:pt x="830" y="323"/>
                  </a:lnTo>
                  <a:lnTo>
                    <a:pt x="827" y="326"/>
                  </a:lnTo>
                  <a:lnTo>
                    <a:pt x="827" y="326"/>
                  </a:lnTo>
                  <a:lnTo>
                    <a:pt x="822" y="328"/>
                  </a:lnTo>
                  <a:lnTo>
                    <a:pt x="817" y="328"/>
                  </a:lnTo>
                  <a:lnTo>
                    <a:pt x="811" y="328"/>
                  </a:lnTo>
                  <a:lnTo>
                    <a:pt x="806" y="326"/>
                  </a:lnTo>
                  <a:lnTo>
                    <a:pt x="792" y="321"/>
                  </a:lnTo>
                  <a:lnTo>
                    <a:pt x="776" y="314"/>
                  </a:lnTo>
                  <a:lnTo>
                    <a:pt x="760" y="306"/>
                  </a:lnTo>
                  <a:lnTo>
                    <a:pt x="743" y="295"/>
                  </a:lnTo>
                  <a:lnTo>
                    <a:pt x="708" y="270"/>
                  </a:lnTo>
                  <a:lnTo>
                    <a:pt x="672" y="247"/>
                  </a:lnTo>
                  <a:lnTo>
                    <a:pt x="655" y="236"/>
                  </a:lnTo>
                  <a:lnTo>
                    <a:pt x="639" y="227"/>
                  </a:lnTo>
                  <a:lnTo>
                    <a:pt x="625" y="221"/>
                  </a:lnTo>
                  <a:lnTo>
                    <a:pt x="611" y="216"/>
                  </a:lnTo>
                  <a:lnTo>
                    <a:pt x="605" y="216"/>
                  </a:lnTo>
                  <a:lnTo>
                    <a:pt x="600" y="216"/>
                  </a:lnTo>
                  <a:lnTo>
                    <a:pt x="595" y="217"/>
                  </a:lnTo>
                  <a:lnTo>
                    <a:pt x="592" y="219"/>
                  </a:lnTo>
                  <a:lnTo>
                    <a:pt x="592" y="219"/>
                  </a:lnTo>
                  <a:close/>
                  <a:moveTo>
                    <a:pt x="1208" y="1457"/>
                  </a:moveTo>
                  <a:lnTo>
                    <a:pt x="1169" y="1399"/>
                  </a:lnTo>
                  <a:lnTo>
                    <a:pt x="1202" y="1377"/>
                  </a:lnTo>
                  <a:lnTo>
                    <a:pt x="1202" y="1377"/>
                  </a:lnTo>
                  <a:lnTo>
                    <a:pt x="1196" y="1358"/>
                  </a:lnTo>
                  <a:lnTo>
                    <a:pt x="1194" y="1340"/>
                  </a:lnTo>
                  <a:lnTo>
                    <a:pt x="1194" y="1320"/>
                  </a:lnTo>
                  <a:lnTo>
                    <a:pt x="1196" y="1302"/>
                  </a:lnTo>
                  <a:lnTo>
                    <a:pt x="1201" y="1282"/>
                  </a:lnTo>
                  <a:lnTo>
                    <a:pt x="1208" y="1265"/>
                  </a:lnTo>
                  <a:lnTo>
                    <a:pt x="1218" y="1248"/>
                  </a:lnTo>
                  <a:lnTo>
                    <a:pt x="1230" y="1232"/>
                  </a:lnTo>
                  <a:lnTo>
                    <a:pt x="1230" y="1232"/>
                  </a:lnTo>
                  <a:lnTo>
                    <a:pt x="1241" y="1222"/>
                  </a:lnTo>
                  <a:lnTo>
                    <a:pt x="1252" y="1213"/>
                  </a:lnTo>
                  <a:lnTo>
                    <a:pt x="1263" y="1205"/>
                  </a:lnTo>
                  <a:lnTo>
                    <a:pt x="1276" y="1199"/>
                  </a:lnTo>
                  <a:lnTo>
                    <a:pt x="1289" y="1193"/>
                  </a:lnTo>
                  <a:lnTo>
                    <a:pt x="1303" y="1189"/>
                  </a:lnTo>
                  <a:lnTo>
                    <a:pt x="1316" y="1187"/>
                  </a:lnTo>
                  <a:lnTo>
                    <a:pt x="1330" y="1186"/>
                  </a:lnTo>
                  <a:lnTo>
                    <a:pt x="1343" y="1186"/>
                  </a:lnTo>
                  <a:lnTo>
                    <a:pt x="1356" y="1187"/>
                  </a:lnTo>
                  <a:lnTo>
                    <a:pt x="1370" y="1189"/>
                  </a:lnTo>
                  <a:lnTo>
                    <a:pt x="1383" y="1193"/>
                  </a:lnTo>
                  <a:lnTo>
                    <a:pt x="1397" y="1199"/>
                  </a:lnTo>
                  <a:lnTo>
                    <a:pt x="1409" y="1205"/>
                  </a:lnTo>
                  <a:lnTo>
                    <a:pt x="1421" y="1214"/>
                  </a:lnTo>
                  <a:lnTo>
                    <a:pt x="1432" y="1222"/>
                  </a:lnTo>
                  <a:lnTo>
                    <a:pt x="1432" y="1222"/>
                  </a:lnTo>
                  <a:lnTo>
                    <a:pt x="1442" y="1233"/>
                  </a:lnTo>
                  <a:lnTo>
                    <a:pt x="1452" y="1244"/>
                  </a:lnTo>
                  <a:lnTo>
                    <a:pt x="1459" y="1255"/>
                  </a:lnTo>
                  <a:lnTo>
                    <a:pt x="1465" y="1268"/>
                  </a:lnTo>
                  <a:lnTo>
                    <a:pt x="1470" y="1281"/>
                  </a:lnTo>
                  <a:lnTo>
                    <a:pt x="1475" y="1295"/>
                  </a:lnTo>
                  <a:lnTo>
                    <a:pt x="1478" y="1308"/>
                  </a:lnTo>
                  <a:lnTo>
                    <a:pt x="1479" y="1321"/>
                  </a:lnTo>
                  <a:lnTo>
                    <a:pt x="1479" y="1335"/>
                  </a:lnTo>
                  <a:lnTo>
                    <a:pt x="1478" y="1348"/>
                  </a:lnTo>
                  <a:lnTo>
                    <a:pt x="1475" y="1362"/>
                  </a:lnTo>
                  <a:lnTo>
                    <a:pt x="1470" y="1375"/>
                  </a:lnTo>
                  <a:lnTo>
                    <a:pt x="1465" y="1389"/>
                  </a:lnTo>
                  <a:lnTo>
                    <a:pt x="1459" y="1401"/>
                  </a:lnTo>
                  <a:lnTo>
                    <a:pt x="1451" y="1413"/>
                  </a:lnTo>
                  <a:lnTo>
                    <a:pt x="1442" y="1424"/>
                  </a:lnTo>
                  <a:lnTo>
                    <a:pt x="1442" y="1424"/>
                  </a:lnTo>
                  <a:lnTo>
                    <a:pt x="1431" y="1434"/>
                  </a:lnTo>
                  <a:lnTo>
                    <a:pt x="1420" y="1443"/>
                  </a:lnTo>
                  <a:lnTo>
                    <a:pt x="1409" y="1451"/>
                  </a:lnTo>
                  <a:lnTo>
                    <a:pt x="1397" y="1457"/>
                  </a:lnTo>
                  <a:lnTo>
                    <a:pt x="1383" y="1462"/>
                  </a:lnTo>
                  <a:lnTo>
                    <a:pt x="1371" y="1467"/>
                  </a:lnTo>
                  <a:lnTo>
                    <a:pt x="1358" y="1470"/>
                  </a:lnTo>
                  <a:lnTo>
                    <a:pt x="1344" y="1471"/>
                  </a:lnTo>
                  <a:lnTo>
                    <a:pt x="1330" y="1471"/>
                  </a:lnTo>
                  <a:lnTo>
                    <a:pt x="1316" y="1470"/>
                  </a:lnTo>
                  <a:lnTo>
                    <a:pt x="1303" y="1467"/>
                  </a:lnTo>
                  <a:lnTo>
                    <a:pt x="1290" y="1463"/>
                  </a:lnTo>
                  <a:lnTo>
                    <a:pt x="1277" y="1459"/>
                  </a:lnTo>
                  <a:lnTo>
                    <a:pt x="1265" y="1451"/>
                  </a:lnTo>
                  <a:lnTo>
                    <a:pt x="1252" y="1444"/>
                  </a:lnTo>
                  <a:lnTo>
                    <a:pt x="1241" y="1435"/>
                  </a:lnTo>
                  <a:lnTo>
                    <a:pt x="1208" y="1457"/>
                  </a:lnTo>
                  <a:close/>
                  <a:moveTo>
                    <a:pt x="1968" y="1882"/>
                  </a:moveTo>
                  <a:lnTo>
                    <a:pt x="1968" y="1882"/>
                  </a:lnTo>
                  <a:lnTo>
                    <a:pt x="1957" y="1893"/>
                  </a:lnTo>
                  <a:lnTo>
                    <a:pt x="1957" y="1893"/>
                  </a:lnTo>
                  <a:lnTo>
                    <a:pt x="1929" y="1924"/>
                  </a:lnTo>
                  <a:lnTo>
                    <a:pt x="1899" y="1952"/>
                  </a:lnTo>
                  <a:lnTo>
                    <a:pt x="1867" y="1979"/>
                  </a:lnTo>
                  <a:lnTo>
                    <a:pt x="1835" y="2004"/>
                  </a:lnTo>
                  <a:lnTo>
                    <a:pt x="1802" y="2028"/>
                  </a:lnTo>
                  <a:lnTo>
                    <a:pt x="1768" y="2050"/>
                  </a:lnTo>
                  <a:lnTo>
                    <a:pt x="1733" y="2069"/>
                  </a:lnTo>
                  <a:lnTo>
                    <a:pt x="1697" y="2086"/>
                  </a:lnTo>
                  <a:lnTo>
                    <a:pt x="1661" y="2104"/>
                  </a:lnTo>
                  <a:lnTo>
                    <a:pt x="1624" y="2117"/>
                  </a:lnTo>
                  <a:lnTo>
                    <a:pt x="1587" y="2130"/>
                  </a:lnTo>
                  <a:lnTo>
                    <a:pt x="1549" y="2141"/>
                  </a:lnTo>
                  <a:lnTo>
                    <a:pt x="1511" y="2150"/>
                  </a:lnTo>
                  <a:lnTo>
                    <a:pt x="1472" y="2157"/>
                  </a:lnTo>
                  <a:lnTo>
                    <a:pt x="1432" y="2162"/>
                  </a:lnTo>
                  <a:lnTo>
                    <a:pt x="1394" y="2166"/>
                  </a:lnTo>
                  <a:lnTo>
                    <a:pt x="1355" y="2168"/>
                  </a:lnTo>
                  <a:lnTo>
                    <a:pt x="1315" y="2168"/>
                  </a:lnTo>
                  <a:lnTo>
                    <a:pt x="1276" y="2166"/>
                  </a:lnTo>
                  <a:lnTo>
                    <a:pt x="1238" y="2162"/>
                  </a:lnTo>
                  <a:lnTo>
                    <a:pt x="1199" y="2157"/>
                  </a:lnTo>
                  <a:lnTo>
                    <a:pt x="1159" y="2150"/>
                  </a:lnTo>
                  <a:lnTo>
                    <a:pt x="1121" y="2140"/>
                  </a:lnTo>
                  <a:lnTo>
                    <a:pt x="1084" y="2129"/>
                  </a:lnTo>
                  <a:lnTo>
                    <a:pt x="1046" y="2117"/>
                  </a:lnTo>
                  <a:lnTo>
                    <a:pt x="1008" y="2102"/>
                  </a:lnTo>
                  <a:lnTo>
                    <a:pt x="972" y="2085"/>
                  </a:lnTo>
                  <a:lnTo>
                    <a:pt x="935" y="2067"/>
                  </a:lnTo>
                  <a:lnTo>
                    <a:pt x="900" y="2046"/>
                  </a:lnTo>
                  <a:lnTo>
                    <a:pt x="866" y="2024"/>
                  </a:lnTo>
                  <a:lnTo>
                    <a:pt x="833" y="2001"/>
                  </a:lnTo>
                  <a:lnTo>
                    <a:pt x="800" y="1975"/>
                  </a:lnTo>
                  <a:lnTo>
                    <a:pt x="800" y="1975"/>
                  </a:lnTo>
                  <a:lnTo>
                    <a:pt x="795" y="1963"/>
                  </a:lnTo>
                  <a:lnTo>
                    <a:pt x="791" y="1949"/>
                  </a:lnTo>
                  <a:lnTo>
                    <a:pt x="791" y="1936"/>
                  </a:lnTo>
                  <a:lnTo>
                    <a:pt x="792" y="1921"/>
                  </a:lnTo>
                  <a:lnTo>
                    <a:pt x="796" y="1907"/>
                  </a:lnTo>
                  <a:lnTo>
                    <a:pt x="802" y="1891"/>
                  </a:lnTo>
                  <a:lnTo>
                    <a:pt x="809" y="1875"/>
                  </a:lnTo>
                  <a:lnTo>
                    <a:pt x="818" y="1858"/>
                  </a:lnTo>
                  <a:lnTo>
                    <a:pt x="829" y="1840"/>
                  </a:lnTo>
                  <a:lnTo>
                    <a:pt x="841" y="1823"/>
                  </a:lnTo>
                  <a:lnTo>
                    <a:pt x="855" y="1806"/>
                  </a:lnTo>
                  <a:lnTo>
                    <a:pt x="869" y="1788"/>
                  </a:lnTo>
                  <a:lnTo>
                    <a:pt x="901" y="1752"/>
                  </a:lnTo>
                  <a:lnTo>
                    <a:pt x="935" y="1717"/>
                  </a:lnTo>
                  <a:lnTo>
                    <a:pt x="971" y="1681"/>
                  </a:lnTo>
                  <a:lnTo>
                    <a:pt x="1008" y="1648"/>
                  </a:lnTo>
                  <a:lnTo>
                    <a:pt x="1043" y="1618"/>
                  </a:lnTo>
                  <a:lnTo>
                    <a:pt x="1077" y="1589"/>
                  </a:lnTo>
                  <a:lnTo>
                    <a:pt x="1136" y="1543"/>
                  </a:lnTo>
                  <a:lnTo>
                    <a:pt x="1173" y="1514"/>
                  </a:lnTo>
                  <a:lnTo>
                    <a:pt x="1173" y="1514"/>
                  </a:lnTo>
                  <a:lnTo>
                    <a:pt x="1189" y="1527"/>
                  </a:lnTo>
                  <a:lnTo>
                    <a:pt x="1206" y="1538"/>
                  </a:lnTo>
                  <a:lnTo>
                    <a:pt x="1223" y="1548"/>
                  </a:lnTo>
                  <a:lnTo>
                    <a:pt x="1241" y="1556"/>
                  </a:lnTo>
                  <a:lnTo>
                    <a:pt x="1261" y="1564"/>
                  </a:lnTo>
                  <a:lnTo>
                    <a:pt x="1279" y="1569"/>
                  </a:lnTo>
                  <a:lnTo>
                    <a:pt x="1299" y="1572"/>
                  </a:lnTo>
                  <a:lnTo>
                    <a:pt x="1320" y="1575"/>
                  </a:lnTo>
                  <a:lnTo>
                    <a:pt x="1339" y="1575"/>
                  </a:lnTo>
                  <a:lnTo>
                    <a:pt x="1359" y="1575"/>
                  </a:lnTo>
                  <a:lnTo>
                    <a:pt x="1380" y="1571"/>
                  </a:lnTo>
                  <a:lnTo>
                    <a:pt x="1399" y="1567"/>
                  </a:lnTo>
                  <a:lnTo>
                    <a:pt x="1419" y="1561"/>
                  </a:lnTo>
                  <a:lnTo>
                    <a:pt x="1437" y="1554"/>
                  </a:lnTo>
                  <a:lnTo>
                    <a:pt x="1457" y="1544"/>
                  </a:lnTo>
                  <a:lnTo>
                    <a:pt x="1475" y="1533"/>
                  </a:lnTo>
                  <a:lnTo>
                    <a:pt x="1475" y="1533"/>
                  </a:lnTo>
                  <a:lnTo>
                    <a:pt x="1489" y="1522"/>
                  </a:lnTo>
                  <a:lnTo>
                    <a:pt x="1502" y="1511"/>
                  </a:lnTo>
                  <a:lnTo>
                    <a:pt x="1516" y="1499"/>
                  </a:lnTo>
                  <a:lnTo>
                    <a:pt x="1527" y="1485"/>
                  </a:lnTo>
                  <a:lnTo>
                    <a:pt x="1527" y="1485"/>
                  </a:lnTo>
                  <a:lnTo>
                    <a:pt x="1568" y="1509"/>
                  </a:lnTo>
                  <a:lnTo>
                    <a:pt x="1633" y="1544"/>
                  </a:lnTo>
                  <a:lnTo>
                    <a:pt x="1671" y="1567"/>
                  </a:lnTo>
                  <a:lnTo>
                    <a:pt x="1711" y="1593"/>
                  </a:lnTo>
                  <a:lnTo>
                    <a:pt x="1752" y="1620"/>
                  </a:lnTo>
                  <a:lnTo>
                    <a:pt x="1793" y="1648"/>
                  </a:lnTo>
                  <a:lnTo>
                    <a:pt x="1833" y="1678"/>
                  </a:lnTo>
                  <a:lnTo>
                    <a:pt x="1870" y="1708"/>
                  </a:lnTo>
                  <a:lnTo>
                    <a:pt x="1888" y="1724"/>
                  </a:lnTo>
                  <a:lnTo>
                    <a:pt x="1904" y="1739"/>
                  </a:lnTo>
                  <a:lnTo>
                    <a:pt x="1918" y="1755"/>
                  </a:lnTo>
                  <a:lnTo>
                    <a:pt x="1930" y="1769"/>
                  </a:lnTo>
                  <a:lnTo>
                    <a:pt x="1943" y="1784"/>
                  </a:lnTo>
                  <a:lnTo>
                    <a:pt x="1952" y="1799"/>
                  </a:lnTo>
                  <a:lnTo>
                    <a:pt x="1961" y="1813"/>
                  </a:lnTo>
                  <a:lnTo>
                    <a:pt x="1967" y="1828"/>
                  </a:lnTo>
                  <a:lnTo>
                    <a:pt x="1971" y="1843"/>
                  </a:lnTo>
                  <a:lnTo>
                    <a:pt x="1972" y="1856"/>
                  </a:lnTo>
                  <a:lnTo>
                    <a:pt x="1972" y="1869"/>
                  </a:lnTo>
                  <a:lnTo>
                    <a:pt x="1968" y="1882"/>
                  </a:lnTo>
                  <a:lnTo>
                    <a:pt x="1968" y="1882"/>
                  </a:lnTo>
                  <a:close/>
                  <a:moveTo>
                    <a:pt x="1527" y="510"/>
                  </a:moveTo>
                  <a:lnTo>
                    <a:pt x="1527" y="510"/>
                  </a:lnTo>
                  <a:lnTo>
                    <a:pt x="1551" y="516"/>
                  </a:lnTo>
                  <a:lnTo>
                    <a:pt x="1577" y="523"/>
                  </a:lnTo>
                  <a:lnTo>
                    <a:pt x="1601" y="531"/>
                  </a:lnTo>
                  <a:lnTo>
                    <a:pt x="1627" y="539"/>
                  </a:lnTo>
                  <a:lnTo>
                    <a:pt x="1651" y="549"/>
                  </a:lnTo>
                  <a:lnTo>
                    <a:pt x="1676" y="559"/>
                  </a:lnTo>
                  <a:lnTo>
                    <a:pt x="1699" y="570"/>
                  </a:lnTo>
                  <a:lnTo>
                    <a:pt x="1724" y="582"/>
                  </a:lnTo>
                  <a:lnTo>
                    <a:pt x="1747" y="594"/>
                  </a:lnTo>
                  <a:lnTo>
                    <a:pt x="1770" y="608"/>
                  </a:lnTo>
                  <a:lnTo>
                    <a:pt x="1792" y="623"/>
                  </a:lnTo>
                  <a:lnTo>
                    <a:pt x="1815" y="637"/>
                  </a:lnTo>
                  <a:lnTo>
                    <a:pt x="1837" y="653"/>
                  </a:lnTo>
                  <a:lnTo>
                    <a:pt x="1859" y="670"/>
                  </a:lnTo>
                  <a:lnTo>
                    <a:pt x="1880" y="687"/>
                  </a:lnTo>
                  <a:lnTo>
                    <a:pt x="1901" y="706"/>
                  </a:lnTo>
                  <a:lnTo>
                    <a:pt x="1901" y="706"/>
                  </a:lnTo>
                  <a:lnTo>
                    <a:pt x="1921" y="725"/>
                  </a:lnTo>
                  <a:lnTo>
                    <a:pt x="1940" y="744"/>
                  </a:lnTo>
                  <a:lnTo>
                    <a:pt x="1959" y="763"/>
                  </a:lnTo>
                  <a:lnTo>
                    <a:pt x="1977" y="784"/>
                  </a:lnTo>
                  <a:lnTo>
                    <a:pt x="1993" y="805"/>
                  </a:lnTo>
                  <a:lnTo>
                    <a:pt x="2010" y="826"/>
                  </a:lnTo>
                  <a:lnTo>
                    <a:pt x="2025" y="847"/>
                  </a:lnTo>
                  <a:lnTo>
                    <a:pt x="2039" y="869"/>
                  </a:lnTo>
                  <a:lnTo>
                    <a:pt x="2054" y="891"/>
                  </a:lnTo>
                  <a:lnTo>
                    <a:pt x="2066" y="913"/>
                  </a:lnTo>
                  <a:lnTo>
                    <a:pt x="2080" y="936"/>
                  </a:lnTo>
                  <a:lnTo>
                    <a:pt x="2091" y="959"/>
                  </a:lnTo>
                  <a:lnTo>
                    <a:pt x="2102" y="982"/>
                  </a:lnTo>
                  <a:lnTo>
                    <a:pt x="2113" y="1006"/>
                  </a:lnTo>
                  <a:lnTo>
                    <a:pt x="2121" y="1030"/>
                  </a:lnTo>
                  <a:lnTo>
                    <a:pt x="2130" y="1053"/>
                  </a:lnTo>
                  <a:lnTo>
                    <a:pt x="2139" y="1078"/>
                  </a:lnTo>
                  <a:lnTo>
                    <a:pt x="2146" y="1102"/>
                  </a:lnTo>
                  <a:lnTo>
                    <a:pt x="2152" y="1128"/>
                  </a:lnTo>
                  <a:lnTo>
                    <a:pt x="2158" y="1153"/>
                  </a:lnTo>
                  <a:lnTo>
                    <a:pt x="2163" y="1177"/>
                  </a:lnTo>
                  <a:lnTo>
                    <a:pt x="2167" y="1203"/>
                  </a:lnTo>
                  <a:lnTo>
                    <a:pt x="2170" y="1227"/>
                  </a:lnTo>
                  <a:lnTo>
                    <a:pt x="2173" y="1253"/>
                  </a:lnTo>
                  <a:lnTo>
                    <a:pt x="2175" y="1279"/>
                  </a:lnTo>
                  <a:lnTo>
                    <a:pt x="2176" y="1303"/>
                  </a:lnTo>
                  <a:lnTo>
                    <a:pt x="2176" y="1329"/>
                  </a:lnTo>
                  <a:lnTo>
                    <a:pt x="2175" y="1355"/>
                  </a:lnTo>
                  <a:lnTo>
                    <a:pt x="2175" y="1380"/>
                  </a:lnTo>
                  <a:lnTo>
                    <a:pt x="2173" y="1405"/>
                  </a:lnTo>
                  <a:lnTo>
                    <a:pt x="2170" y="1430"/>
                  </a:lnTo>
                  <a:lnTo>
                    <a:pt x="2167" y="1456"/>
                  </a:lnTo>
                  <a:lnTo>
                    <a:pt x="2167" y="1456"/>
                  </a:lnTo>
                  <a:lnTo>
                    <a:pt x="2159" y="1467"/>
                  </a:lnTo>
                  <a:lnTo>
                    <a:pt x="2150" y="1476"/>
                  </a:lnTo>
                  <a:lnTo>
                    <a:pt x="2139" y="1483"/>
                  </a:lnTo>
                  <a:lnTo>
                    <a:pt x="2125" y="1489"/>
                  </a:lnTo>
                  <a:lnTo>
                    <a:pt x="2110" y="1494"/>
                  </a:lnTo>
                  <a:lnTo>
                    <a:pt x="2093" y="1498"/>
                  </a:lnTo>
                  <a:lnTo>
                    <a:pt x="2076" y="1499"/>
                  </a:lnTo>
                  <a:lnTo>
                    <a:pt x="2057" y="1500"/>
                  </a:lnTo>
                  <a:lnTo>
                    <a:pt x="2037" y="1500"/>
                  </a:lnTo>
                  <a:lnTo>
                    <a:pt x="2016" y="1498"/>
                  </a:lnTo>
                  <a:lnTo>
                    <a:pt x="1994" y="1495"/>
                  </a:lnTo>
                  <a:lnTo>
                    <a:pt x="1971" y="1493"/>
                  </a:lnTo>
                  <a:lnTo>
                    <a:pt x="1924" y="1484"/>
                  </a:lnTo>
                  <a:lnTo>
                    <a:pt x="1875" y="1472"/>
                  </a:lnTo>
                  <a:lnTo>
                    <a:pt x="1828" y="1460"/>
                  </a:lnTo>
                  <a:lnTo>
                    <a:pt x="1780" y="1445"/>
                  </a:lnTo>
                  <a:lnTo>
                    <a:pt x="1735" y="1430"/>
                  </a:lnTo>
                  <a:lnTo>
                    <a:pt x="1693" y="1416"/>
                  </a:lnTo>
                  <a:lnTo>
                    <a:pt x="1623" y="1390"/>
                  </a:lnTo>
                  <a:lnTo>
                    <a:pt x="1579" y="1373"/>
                  </a:lnTo>
                  <a:lnTo>
                    <a:pt x="1579" y="1373"/>
                  </a:lnTo>
                  <a:lnTo>
                    <a:pt x="1583" y="1350"/>
                  </a:lnTo>
                  <a:lnTo>
                    <a:pt x="1583" y="1325"/>
                  </a:lnTo>
                  <a:lnTo>
                    <a:pt x="1582" y="1302"/>
                  </a:lnTo>
                  <a:lnTo>
                    <a:pt x="1578" y="1279"/>
                  </a:lnTo>
                  <a:lnTo>
                    <a:pt x="1573" y="1255"/>
                  </a:lnTo>
                  <a:lnTo>
                    <a:pt x="1565" y="1233"/>
                  </a:lnTo>
                  <a:lnTo>
                    <a:pt x="1554" y="1211"/>
                  </a:lnTo>
                  <a:lnTo>
                    <a:pt x="1541" y="1189"/>
                  </a:lnTo>
                  <a:lnTo>
                    <a:pt x="1541" y="1189"/>
                  </a:lnTo>
                  <a:lnTo>
                    <a:pt x="1525" y="1170"/>
                  </a:lnTo>
                  <a:lnTo>
                    <a:pt x="1509" y="1151"/>
                  </a:lnTo>
                  <a:lnTo>
                    <a:pt x="1491" y="1135"/>
                  </a:lnTo>
                  <a:lnTo>
                    <a:pt x="1472" y="1122"/>
                  </a:lnTo>
                  <a:lnTo>
                    <a:pt x="1452" y="1110"/>
                  </a:lnTo>
                  <a:lnTo>
                    <a:pt x="1430" y="1100"/>
                  </a:lnTo>
                  <a:lnTo>
                    <a:pt x="1408" y="1091"/>
                  </a:lnTo>
                  <a:lnTo>
                    <a:pt x="1386" y="1086"/>
                  </a:lnTo>
                  <a:lnTo>
                    <a:pt x="1386" y="1086"/>
                  </a:lnTo>
                  <a:lnTo>
                    <a:pt x="1386" y="1039"/>
                  </a:lnTo>
                  <a:lnTo>
                    <a:pt x="1387" y="964"/>
                  </a:lnTo>
                  <a:lnTo>
                    <a:pt x="1390" y="920"/>
                  </a:lnTo>
                  <a:lnTo>
                    <a:pt x="1392" y="872"/>
                  </a:lnTo>
                  <a:lnTo>
                    <a:pt x="1397" y="823"/>
                  </a:lnTo>
                  <a:lnTo>
                    <a:pt x="1403" y="773"/>
                  </a:lnTo>
                  <a:lnTo>
                    <a:pt x="1410" y="724"/>
                  </a:lnTo>
                  <a:lnTo>
                    <a:pt x="1419" y="678"/>
                  </a:lnTo>
                  <a:lnTo>
                    <a:pt x="1425" y="656"/>
                  </a:lnTo>
                  <a:lnTo>
                    <a:pt x="1431" y="634"/>
                  </a:lnTo>
                  <a:lnTo>
                    <a:pt x="1437" y="614"/>
                  </a:lnTo>
                  <a:lnTo>
                    <a:pt x="1445" y="594"/>
                  </a:lnTo>
                  <a:lnTo>
                    <a:pt x="1452" y="577"/>
                  </a:lnTo>
                  <a:lnTo>
                    <a:pt x="1460" y="561"/>
                  </a:lnTo>
                  <a:lnTo>
                    <a:pt x="1470" y="548"/>
                  </a:lnTo>
                  <a:lnTo>
                    <a:pt x="1480" y="536"/>
                  </a:lnTo>
                  <a:lnTo>
                    <a:pt x="1490" y="526"/>
                  </a:lnTo>
                  <a:lnTo>
                    <a:pt x="1501" y="517"/>
                  </a:lnTo>
                  <a:lnTo>
                    <a:pt x="1513" y="512"/>
                  </a:lnTo>
                  <a:lnTo>
                    <a:pt x="1527" y="510"/>
                  </a:lnTo>
                  <a:lnTo>
                    <a:pt x="1527" y="510"/>
                  </a:lnTo>
                  <a:close/>
                  <a:moveTo>
                    <a:pt x="1057" y="536"/>
                  </a:moveTo>
                  <a:lnTo>
                    <a:pt x="1057" y="536"/>
                  </a:lnTo>
                  <a:lnTo>
                    <a:pt x="1070" y="537"/>
                  </a:lnTo>
                  <a:lnTo>
                    <a:pt x="1082" y="541"/>
                  </a:lnTo>
                  <a:lnTo>
                    <a:pt x="1095" y="548"/>
                  </a:lnTo>
                  <a:lnTo>
                    <a:pt x="1106" y="556"/>
                  </a:lnTo>
                  <a:lnTo>
                    <a:pt x="1117" y="568"/>
                  </a:lnTo>
                  <a:lnTo>
                    <a:pt x="1128" y="580"/>
                  </a:lnTo>
                  <a:lnTo>
                    <a:pt x="1137" y="594"/>
                  </a:lnTo>
                  <a:lnTo>
                    <a:pt x="1147" y="612"/>
                  </a:lnTo>
                  <a:lnTo>
                    <a:pt x="1157" y="629"/>
                  </a:lnTo>
                  <a:lnTo>
                    <a:pt x="1166" y="648"/>
                  </a:lnTo>
                  <a:lnTo>
                    <a:pt x="1173" y="669"/>
                  </a:lnTo>
                  <a:lnTo>
                    <a:pt x="1181" y="691"/>
                  </a:lnTo>
                  <a:lnTo>
                    <a:pt x="1196" y="736"/>
                  </a:lnTo>
                  <a:lnTo>
                    <a:pt x="1208" y="784"/>
                  </a:lnTo>
                  <a:lnTo>
                    <a:pt x="1221" y="833"/>
                  </a:lnTo>
                  <a:lnTo>
                    <a:pt x="1230" y="881"/>
                  </a:lnTo>
                  <a:lnTo>
                    <a:pt x="1238" y="929"/>
                  </a:lnTo>
                  <a:lnTo>
                    <a:pt x="1245" y="971"/>
                  </a:lnTo>
                  <a:lnTo>
                    <a:pt x="1255" y="1046"/>
                  </a:lnTo>
                  <a:lnTo>
                    <a:pt x="1260" y="1093"/>
                  </a:lnTo>
                  <a:lnTo>
                    <a:pt x="1260" y="1093"/>
                  </a:lnTo>
                  <a:lnTo>
                    <a:pt x="1244" y="1099"/>
                  </a:lnTo>
                  <a:lnTo>
                    <a:pt x="1228" y="1106"/>
                  </a:lnTo>
                  <a:lnTo>
                    <a:pt x="1213" y="1113"/>
                  </a:lnTo>
                  <a:lnTo>
                    <a:pt x="1197" y="1123"/>
                  </a:lnTo>
                  <a:lnTo>
                    <a:pt x="1197" y="1123"/>
                  </a:lnTo>
                  <a:lnTo>
                    <a:pt x="1180" y="1135"/>
                  </a:lnTo>
                  <a:lnTo>
                    <a:pt x="1164" y="1150"/>
                  </a:lnTo>
                  <a:lnTo>
                    <a:pt x="1151" y="1165"/>
                  </a:lnTo>
                  <a:lnTo>
                    <a:pt x="1137" y="1181"/>
                  </a:lnTo>
                  <a:lnTo>
                    <a:pt x="1126" y="1198"/>
                  </a:lnTo>
                  <a:lnTo>
                    <a:pt x="1117" y="1215"/>
                  </a:lnTo>
                  <a:lnTo>
                    <a:pt x="1108" y="1233"/>
                  </a:lnTo>
                  <a:lnTo>
                    <a:pt x="1101" y="1252"/>
                  </a:lnTo>
                  <a:lnTo>
                    <a:pt x="1096" y="1271"/>
                  </a:lnTo>
                  <a:lnTo>
                    <a:pt x="1092" y="1291"/>
                  </a:lnTo>
                  <a:lnTo>
                    <a:pt x="1090" y="1310"/>
                  </a:lnTo>
                  <a:lnTo>
                    <a:pt x="1088" y="1331"/>
                  </a:lnTo>
                  <a:lnTo>
                    <a:pt x="1090" y="1351"/>
                  </a:lnTo>
                  <a:lnTo>
                    <a:pt x="1092" y="1370"/>
                  </a:lnTo>
                  <a:lnTo>
                    <a:pt x="1097" y="1391"/>
                  </a:lnTo>
                  <a:lnTo>
                    <a:pt x="1103" y="1411"/>
                  </a:lnTo>
                  <a:lnTo>
                    <a:pt x="1103" y="1411"/>
                  </a:lnTo>
                  <a:lnTo>
                    <a:pt x="1063" y="1434"/>
                  </a:lnTo>
                  <a:lnTo>
                    <a:pt x="998" y="1471"/>
                  </a:lnTo>
                  <a:lnTo>
                    <a:pt x="959" y="1493"/>
                  </a:lnTo>
                  <a:lnTo>
                    <a:pt x="916" y="1514"/>
                  </a:lnTo>
                  <a:lnTo>
                    <a:pt x="872" y="1536"/>
                  </a:lnTo>
                  <a:lnTo>
                    <a:pt x="827" y="1556"/>
                  </a:lnTo>
                  <a:lnTo>
                    <a:pt x="780" y="1575"/>
                  </a:lnTo>
                  <a:lnTo>
                    <a:pt x="735" y="1591"/>
                  </a:lnTo>
                  <a:lnTo>
                    <a:pt x="713" y="1598"/>
                  </a:lnTo>
                  <a:lnTo>
                    <a:pt x="692" y="1603"/>
                  </a:lnTo>
                  <a:lnTo>
                    <a:pt x="671" y="1608"/>
                  </a:lnTo>
                  <a:lnTo>
                    <a:pt x="652" y="1612"/>
                  </a:lnTo>
                  <a:lnTo>
                    <a:pt x="632" y="1614"/>
                  </a:lnTo>
                  <a:lnTo>
                    <a:pt x="615" y="1615"/>
                  </a:lnTo>
                  <a:lnTo>
                    <a:pt x="598" y="1614"/>
                  </a:lnTo>
                  <a:lnTo>
                    <a:pt x="582" y="1612"/>
                  </a:lnTo>
                  <a:lnTo>
                    <a:pt x="568" y="1608"/>
                  </a:lnTo>
                  <a:lnTo>
                    <a:pt x="556" y="1603"/>
                  </a:lnTo>
                  <a:lnTo>
                    <a:pt x="545" y="1594"/>
                  </a:lnTo>
                  <a:lnTo>
                    <a:pt x="536" y="1585"/>
                  </a:lnTo>
                  <a:lnTo>
                    <a:pt x="536" y="1585"/>
                  </a:lnTo>
                  <a:lnTo>
                    <a:pt x="528" y="1559"/>
                  </a:lnTo>
                  <a:lnTo>
                    <a:pt x="522" y="1533"/>
                  </a:lnTo>
                  <a:lnTo>
                    <a:pt x="516" y="1506"/>
                  </a:lnTo>
                  <a:lnTo>
                    <a:pt x="510" y="1479"/>
                  </a:lnTo>
                  <a:lnTo>
                    <a:pt x="506" y="1454"/>
                  </a:lnTo>
                  <a:lnTo>
                    <a:pt x="502" y="1427"/>
                  </a:lnTo>
                  <a:lnTo>
                    <a:pt x="499" y="1400"/>
                  </a:lnTo>
                  <a:lnTo>
                    <a:pt x="497" y="1373"/>
                  </a:lnTo>
                  <a:lnTo>
                    <a:pt x="496" y="1346"/>
                  </a:lnTo>
                  <a:lnTo>
                    <a:pt x="496" y="1318"/>
                  </a:lnTo>
                  <a:lnTo>
                    <a:pt x="497" y="1291"/>
                  </a:lnTo>
                  <a:lnTo>
                    <a:pt x="499" y="1264"/>
                  </a:lnTo>
                  <a:lnTo>
                    <a:pt x="501" y="1237"/>
                  </a:lnTo>
                  <a:lnTo>
                    <a:pt x="505" y="1210"/>
                  </a:lnTo>
                  <a:lnTo>
                    <a:pt x="508" y="1183"/>
                  </a:lnTo>
                  <a:lnTo>
                    <a:pt x="513" y="1156"/>
                  </a:lnTo>
                  <a:lnTo>
                    <a:pt x="519" y="1131"/>
                  </a:lnTo>
                  <a:lnTo>
                    <a:pt x="527" y="1104"/>
                  </a:lnTo>
                  <a:lnTo>
                    <a:pt x="534" y="1078"/>
                  </a:lnTo>
                  <a:lnTo>
                    <a:pt x="543" y="1051"/>
                  </a:lnTo>
                  <a:lnTo>
                    <a:pt x="552" y="1025"/>
                  </a:lnTo>
                  <a:lnTo>
                    <a:pt x="562" y="1000"/>
                  </a:lnTo>
                  <a:lnTo>
                    <a:pt x="573" y="975"/>
                  </a:lnTo>
                  <a:lnTo>
                    <a:pt x="585" y="949"/>
                  </a:lnTo>
                  <a:lnTo>
                    <a:pt x="599" y="925"/>
                  </a:lnTo>
                  <a:lnTo>
                    <a:pt x="612" y="900"/>
                  </a:lnTo>
                  <a:lnTo>
                    <a:pt x="627" y="877"/>
                  </a:lnTo>
                  <a:lnTo>
                    <a:pt x="643" y="853"/>
                  </a:lnTo>
                  <a:lnTo>
                    <a:pt x="660" y="829"/>
                  </a:lnTo>
                  <a:lnTo>
                    <a:pt x="677" y="807"/>
                  </a:lnTo>
                  <a:lnTo>
                    <a:pt x="696" y="785"/>
                  </a:lnTo>
                  <a:lnTo>
                    <a:pt x="714" y="763"/>
                  </a:lnTo>
                  <a:lnTo>
                    <a:pt x="714" y="763"/>
                  </a:lnTo>
                  <a:lnTo>
                    <a:pt x="732" y="744"/>
                  </a:lnTo>
                  <a:lnTo>
                    <a:pt x="752" y="724"/>
                  </a:lnTo>
                  <a:lnTo>
                    <a:pt x="771" y="706"/>
                  </a:lnTo>
                  <a:lnTo>
                    <a:pt x="791" y="689"/>
                  </a:lnTo>
                  <a:lnTo>
                    <a:pt x="811" y="672"/>
                  </a:lnTo>
                  <a:lnTo>
                    <a:pt x="831" y="656"/>
                  </a:lnTo>
                  <a:lnTo>
                    <a:pt x="852" y="641"/>
                  </a:lnTo>
                  <a:lnTo>
                    <a:pt x="874" y="626"/>
                  </a:lnTo>
                  <a:lnTo>
                    <a:pt x="896" y="613"/>
                  </a:lnTo>
                  <a:lnTo>
                    <a:pt x="918" y="599"/>
                  </a:lnTo>
                  <a:lnTo>
                    <a:pt x="940" y="587"/>
                  </a:lnTo>
                  <a:lnTo>
                    <a:pt x="964" y="575"/>
                  </a:lnTo>
                  <a:lnTo>
                    <a:pt x="986" y="564"/>
                  </a:lnTo>
                  <a:lnTo>
                    <a:pt x="1009" y="554"/>
                  </a:lnTo>
                  <a:lnTo>
                    <a:pt x="1032" y="544"/>
                  </a:lnTo>
                  <a:lnTo>
                    <a:pt x="1057" y="536"/>
                  </a:lnTo>
                  <a:lnTo>
                    <a:pt x="1057" y="536"/>
                  </a:lnTo>
                  <a:close/>
                </a:path>
              </a:pathLst>
            </a:custGeom>
            <a:grpFill/>
            <a:ln w="2">
              <a:noFill/>
              <a:prstDash val="solid"/>
              <a:round/>
              <a:headEnd/>
              <a:tailEnd/>
            </a:ln>
          </p:spPr>
          <p:txBody>
            <a:bodyPr vert="horz" wrap="square" lIns="91440" tIns="45720" rIns="91440" bIns="45720" numCol="1" anchor="t" anchorCtr="0" compatLnSpc="1">
              <a:prstTxWarp prst="textNoShape">
                <a:avLst/>
              </a:prstTxWarp>
            </a:bodyPr>
            <a:lstStyle/>
            <a:p>
              <a:endParaRPr lang="en-US" noProof="1">
                <a:latin typeface="Roboto Light" panose="02000000000000000000" pitchFamily="2" charset="0"/>
                <a:ea typeface="Roboto Light" panose="02000000000000000000" pitchFamily="2" charset="0"/>
              </a:endParaRPr>
            </a:p>
          </p:txBody>
        </p:sp>
      </p:grpSp>
      <p:sp>
        <p:nvSpPr>
          <p:cNvPr id="15" name="TextBox 14">
            <a:extLst>
              <a:ext uri="{FF2B5EF4-FFF2-40B4-BE49-F238E27FC236}">
                <a16:creationId xmlns:a16="http://schemas.microsoft.com/office/drawing/2014/main" xmlns="" id="{3F2CE9ED-2A78-45AE-87ED-D25D8ACE7DC5}"/>
              </a:ext>
            </a:extLst>
          </p:cNvPr>
          <p:cNvSpPr txBox="1"/>
          <p:nvPr/>
        </p:nvSpPr>
        <p:spPr>
          <a:xfrm>
            <a:off x="3555419" y="522025"/>
            <a:ext cx="5081840" cy="584775"/>
          </a:xfrm>
          <a:prstGeom prst="rect">
            <a:avLst/>
          </a:prstGeom>
          <a:noFill/>
        </p:spPr>
        <p:txBody>
          <a:bodyPr wrap="none" rtlCol="0">
            <a:spAutoFit/>
          </a:bodyPr>
          <a:lstStyle/>
          <a:p>
            <a:pPr algn="ctr"/>
            <a:r>
              <a:rPr lang="en-US" sz="3200" dirty="0">
                <a:latin typeface="Montserrat ExtraBold" panose="00000900000000000000" pitchFamily="50" charset="0"/>
              </a:rPr>
              <a:t>THINK </a:t>
            </a:r>
            <a:r>
              <a:rPr lang="en-US" sz="3200" dirty="0">
                <a:solidFill>
                  <a:srgbClr val="FF5657"/>
                </a:solidFill>
                <a:latin typeface="Montserrat ExtraBold" panose="00000900000000000000" pitchFamily="50" charset="0"/>
              </a:rPr>
              <a:t>ABOUT PLACES</a:t>
            </a:r>
            <a:endParaRPr lang="x-none" sz="3200" dirty="0">
              <a:solidFill>
                <a:srgbClr val="FF5657"/>
              </a:solidFill>
              <a:latin typeface="Montserrat ExtraBold" panose="00000900000000000000" pitchFamily="50" charset="0"/>
            </a:endParaRPr>
          </a:p>
        </p:txBody>
      </p:sp>
      <p:sp>
        <p:nvSpPr>
          <p:cNvPr id="17" name="Rectangle 16">
            <a:extLst>
              <a:ext uri="{FF2B5EF4-FFF2-40B4-BE49-F238E27FC236}">
                <a16:creationId xmlns:a16="http://schemas.microsoft.com/office/drawing/2014/main" xmlns="" id="{099253EC-59BC-4E7A-B533-9B26F38DE30A}"/>
              </a:ext>
            </a:extLst>
          </p:cNvPr>
          <p:cNvSpPr/>
          <p:nvPr/>
        </p:nvSpPr>
        <p:spPr>
          <a:xfrm>
            <a:off x="5760536" y="1974024"/>
            <a:ext cx="4733761" cy="532453"/>
          </a:xfrm>
          <a:prstGeom prst="rect">
            <a:avLst/>
          </a:prstGeom>
        </p:spPr>
        <p:txBody>
          <a:bodyPr wrap="square">
            <a:spAutoFit/>
          </a:bodyPr>
          <a:lstStyle/>
          <a:p>
            <a:pPr>
              <a:lnSpc>
                <a:spcPts val="1800"/>
              </a:lnSpc>
            </a:pPr>
            <a:r>
              <a:rPr lang="da-DK" sz="1200" dirty="0">
                <a:solidFill>
                  <a:schemeClr val="bg1"/>
                </a:solidFill>
                <a:latin typeface="Montserrat Light" panose="00000400000000000000" pitchFamily="50" charset="0"/>
              </a:rPr>
              <a:t>Ut mauris libero, vestibulum pede ante ad et, sollicitudin risus amet convallis ac</a:t>
            </a:r>
            <a:endParaRPr lang="en-US" sz="1200" dirty="0">
              <a:solidFill>
                <a:schemeClr val="bg1"/>
              </a:solidFill>
              <a:latin typeface="Montserrat Light" panose="00000400000000000000" pitchFamily="50" charset="0"/>
            </a:endParaRPr>
          </a:p>
        </p:txBody>
      </p:sp>
      <p:sp>
        <p:nvSpPr>
          <p:cNvPr id="18" name="Rectangle 17">
            <a:extLst>
              <a:ext uri="{FF2B5EF4-FFF2-40B4-BE49-F238E27FC236}">
                <a16:creationId xmlns:a16="http://schemas.microsoft.com/office/drawing/2014/main" xmlns="" id="{33FBBF45-396F-4465-ABF6-2F763105D67F}"/>
              </a:ext>
            </a:extLst>
          </p:cNvPr>
          <p:cNvSpPr/>
          <p:nvPr/>
        </p:nvSpPr>
        <p:spPr>
          <a:xfrm>
            <a:off x="5760536" y="3114730"/>
            <a:ext cx="4733761" cy="532453"/>
          </a:xfrm>
          <a:prstGeom prst="rect">
            <a:avLst/>
          </a:prstGeom>
        </p:spPr>
        <p:txBody>
          <a:bodyPr wrap="square">
            <a:spAutoFit/>
          </a:bodyPr>
          <a:lstStyle/>
          <a:p>
            <a:pPr>
              <a:lnSpc>
                <a:spcPts val="1800"/>
              </a:lnSpc>
            </a:pPr>
            <a:r>
              <a:rPr lang="da-DK" sz="1200" dirty="0">
                <a:solidFill>
                  <a:schemeClr val="bg1"/>
                </a:solidFill>
                <a:latin typeface="Montserrat Light" panose="00000400000000000000" pitchFamily="50" charset="0"/>
              </a:rPr>
              <a:t>Ut mauris libero, vestibulum pede ante ad et, sollicitudin risus amet convallis ac</a:t>
            </a:r>
            <a:endParaRPr lang="en-US" sz="1200" dirty="0">
              <a:solidFill>
                <a:schemeClr val="bg1"/>
              </a:solidFill>
              <a:latin typeface="Montserrat Light" panose="00000400000000000000" pitchFamily="50" charset="0"/>
            </a:endParaRPr>
          </a:p>
        </p:txBody>
      </p:sp>
      <p:sp>
        <p:nvSpPr>
          <p:cNvPr id="19" name="Rectangle 18">
            <a:extLst>
              <a:ext uri="{FF2B5EF4-FFF2-40B4-BE49-F238E27FC236}">
                <a16:creationId xmlns:a16="http://schemas.microsoft.com/office/drawing/2014/main" xmlns="" id="{F8C493E7-B36A-4A16-8EC1-127FD33181CF}"/>
              </a:ext>
            </a:extLst>
          </p:cNvPr>
          <p:cNvSpPr/>
          <p:nvPr/>
        </p:nvSpPr>
        <p:spPr>
          <a:xfrm>
            <a:off x="5760536" y="4250344"/>
            <a:ext cx="4733761" cy="532453"/>
          </a:xfrm>
          <a:prstGeom prst="rect">
            <a:avLst/>
          </a:prstGeom>
        </p:spPr>
        <p:txBody>
          <a:bodyPr wrap="square">
            <a:spAutoFit/>
          </a:bodyPr>
          <a:lstStyle/>
          <a:p>
            <a:pPr>
              <a:lnSpc>
                <a:spcPts val="1800"/>
              </a:lnSpc>
            </a:pPr>
            <a:r>
              <a:rPr lang="da-DK" sz="1200" dirty="0">
                <a:solidFill>
                  <a:schemeClr val="bg1"/>
                </a:solidFill>
                <a:latin typeface="Montserrat Light" panose="00000400000000000000" pitchFamily="50" charset="0"/>
              </a:rPr>
              <a:t>Ut mauris libero, vestibulum pede ante ad et, sollicitudin risus amet convallis ac</a:t>
            </a:r>
            <a:endParaRPr lang="en-US" sz="1200" dirty="0">
              <a:solidFill>
                <a:schemeClr val="bg1"/>
              </a:solidFill>
              <a:latin typeface="Montserrat Light" panose="00000400000000000000" pitchFamily="50" charset="0"/>
            </a:endParaRPr>
          </a:p>
        </p:txBody>
      </p:sp>
      <p:sp>
        <p:nvSpPr>
          <p:cNvPr id="20" name="Rectangle 19">
            <a:extLst>
              <a:ext uri="{FF2B5EF4-FFF2-40B4-BE49-F238E27FC236}">
                <a16:creationId xmlns:a16="http://schemas.microsoft.com/office/drawing/2014/main" xmlns="" id="{407A6E6C-7CBD-4D2F-A098-4DE7B85BDB11}"/>
              </a:ext>
            </a:extLst>
          </p:cNvPr>
          <p:cNvSpPr/>
          <p:nvPr/>
        </p:nvSpPr>
        <p:spPr>
          <a:xfrm>
            <a:off x="5760536" y="5380956"/>
            <a:ext cx="4733761" cy="532453"/>
          </a:xfrm>
          <a:prstGeom prst="rect">
            <a:avLst/>
          </a:prstGeom>
        </p:spPr>
        <p:txBody>
          <a:bodyPr wrap="square">
            <a:spAutoFit/>
          </a:bodyPr>
          <a:lstStyle/>
          <a:p>
            <a:pPr>
              <a:lnSpc>
                <a:spcPts val="1800"/>
              </a:lnSpc>
            </a:pPr>
            <a:r>
              <a:rPr lang="da-DK" sz="1200" dirty="0">
                <a:solidFill>
                  <a:schemeClr val="bg1"/>
                </a:solidFill>
                <a:latin typeface="Montserrat Light" panose="00000400000000000000" pitchFamily="50" charset="0"/>
              </a:rPr>
              <a:t>Ut mauris libero, vestibulum pede ante ad et, sollicitudin risus amet convallis ac</a:t>
            </a:r>
            <a:endParaRPr lang="en-US" sz="1200" dirty="0">
              <a:solidFill>
                <a:schemeClr val="bg1"/>
              </a:solidFill>
              <a:latin typeface="Montserrat Light" panose="00000400000000000000" pitchFamily="50" charset="0"/>
            </a:endParaRPr>
          </a:p>
        </p:txBody>
      </p:sp>
    </p:spTree>
    <p:extLst>
      <p:ext uri="{BB962C8B-B14F-4D97-AF65-F5344CB8AC3E}">
        <p14:creationId xmlns:p14="http://schemas.microsoft.com/office/powerpoint/2010/main" val="4205662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0D5C841D-2E67-48AA-B630-B7F6CD2A7DF9}"/>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itle 2">
            <a:extLst>
              <a:ext uri="{FF2B5EF4-FFF2-40B4-BE49-F238E27FC236}">
                <a16:creationId xmlns:a16="http://schemas.microsoft.com/office/drawing/2014/main" xmlns="" id="{52FE414A-258E-4C38-BCB7-86D417AFD7E4}"/>
              </a:ext>
            </a:extLst>
          </p:cNvPr>
          <p:cNvSpPr txBox="1">
            <a:spLocks/>
          </p:cNvSpPr>
          <p:nvPr/>
        </p:nvSpPr>
        <p:spPr>
          <a:xfrm>
            <a:off x="2819401" y="528110"/>
            <a:ext cx="6560418" cy="660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ontserrat ExtraBold" panose="00000900000000000000" pitchFamily="50" charset="0"/>
              </a:rPr>
              <a:t>COMPARATIVE </a:t>
            </a:r>
            <a:r>
              <a:rPr lang="en-US" sz="3600" dirty="0">
                <a:solidFill>
                  <a:srgbClr val="FF5657"/>
                </a:solidFill>
                <a:latin typeface="Montserrat ExtraBold" panose="00000900000000000000" pitchFamily="50" charset="0"/>
              </a:rPr>
              <a:t>ANALYSIS</a:t>
            </a:r>
          </a:p>
        </p:txBody>
      </p:sp>
      <p:grpSp>
        <p:nvGrpSpPr>
          <p:cNvPr id="29" name="Group 28">
            <a:extLst>
              <a:ext uri="{FF2B5EF4-FFF2-40B4-BE49-F238E27FC236}">
                <a16:creationId xmlns:a16="http://schemas.microsoft.com/office/drawing/2014/main" xmlns="" id="{91241938-D4D6-4B1F-A746-5DA02D19C341}"/>
              </a:ext>
            </a:extLst>
          </p:cNvPr>
          <p:cNvGrpSpPr/>
          <p:nvPr/>
        </p:nvGrpSpPr>
        <p:grpSpPr>
          <a:xfrm>
            <a:off x="1272537" y="1770260"/>
            <a:ext cx="9646928" cy="4387850"/>
            <a:chOff x="1272537" y="1951235"/>
            <a:chExt cx="9646928" cy="4387850"/>
          </a:xfrm>
        </p:grpSpPr>
        <p:sp>
          <p:nvSpPr>
            <p:cNvPr id="6" name="Freeform 6">
              <a:extLst>
                <a:ext uri="{FF2B5EF4-FFF2-40B4-BE49-F238E27FC236}">
                  <a16:creationId xmlns:a16="http://schemas.microsoft.com/office/drawing/2014/main" xmlns="" id="{BA4A0C37-63AF-4982-B1EE-C4928FBC9A7E}"/>
                </a:ext>
              </a:extLst>
            </p:cNvPr>
            <p:cNvSpPr>
              <a:spLocks/>
            </p:cNvSpPr>
            <p:nvPr/>
          </p:nvSpPr>
          <p:spPr bwMode="auto">
            <a:xfrm>
              <a:off x="4769645" y="5204022"/>
              <a:ext cx="412750" cy="1079500"/>
            </a:xfrm>
            <a:custGeom>
              <a:avLst/>
              <a:gdLst>
                <a:gd name="T0" fmla="*/ 79 w 201"/>
                <a:gd name="T1" fmla="*/ 18 h 522"/>
                <a:gd name="T2" fmla="*/ 79 w 201"/>
                <a:gd name="T3" fmla="*/ 182 h 522"/>
                <a:gd name="T4" fmla="*/ 62 w 201"/>
                <a:gd name="T5" fmla="*/ 319 h 522"/>
                <a:gd name="T6" fmla="*/ 51 w 201"/>
                <a:gd name="T7" fmla="*/ 403 h 522"/>
                <a:gd name="T8" fmla="*/ 15 w 201"/>
                <a:gd name="T9" fmla="*/ 474 h 522"/>
                <a:gd name="T10" fmla="*/ 39 w 201"/>
                <a:gd name="T11" fmla="*/ 520 h 522"/>
                <a:gd name="T12" fmla="*/ 129 w 201"/>
                <a:gd name="T13" fmla="*/ 485 h 522"/>
                <a:gd name="T14" fmla="*/ 146 w 201"/>
                <a:gd name="T15" fmla="*/ 418 h 522"/>
                <a:gd name="T16" fmla="*/ 144 w 201"/>
                <a:gd name="T17" fmla="*/ 353 h 522"/>
                <a:gd name="T18" fmla="*/ 140 w 201"/>
                <a:gd name="T19" fmla="*/ 305 h 522"/>
                <a:gd name="T20" fmla="*/ 183 w 201"/>
                <a:gd name="T21" fmla="*/ 126 h 522"/>
                <a:gd name="T22" fmla="*/ 201 w 201"/>
                <a:gd name="T23" fmla="*/ 0 h 522"/>
                <a:gd name="T24" fmla="*/ 79 w 201"/>
                <a:gd name="T25" fmla="*/ 0 h 522"/>
                <a:gd name="T26" fmla="*/ 79 w 201"/>
                <a:gd name="T27" fmla="*/ 1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522">
                  <a:moveTo>
                    <a:pt x="79" y="18"/>
                  </a:moveTo>
                  <a:cubicBezTo>
                    <a:pt x="79" y="68"/>
                    <a:pt x="79" y="102"/>
                    <a:pt x="79" y="182"/>
                  </a:cubicBezTo>
                  <a:cubicBezTo>
                    <a:pt x="79" y="260"/>
                    <a:pt x="71" y="290"/>
                    <a:pt x="62" y="319"/>
                  </a:cubicBezTo>
                  <a:cubicBezTo>
                    <a:pt x="54" y="351"/>
                    <a:pt x="60" y="373"/>
                    <a:pt x="51" y="403"/>
                  </a:cubicBezTo>
                  <a:cubicBezTo>
                    <a:pt x="41" y="435"/>
                    <a:pt x="25" y="457"/>
                    <a:pt x="15" y="474"/>
                  </a:cubicBezTo>
                  <a:cubicBezTo>
                    <a:pt x="4" y="491"/>
                    <a:pt x="0" y="518"/>
                    <a:pt x="39" y="520"/>
                  </a:cubicBezTo>
                  <a:cubicBezTo>
                    <a:pt x="81" y="522"/>
                    <a:pt x="129" y="504"/>
                    <a:pt x="129" y="485"/>
                  </a:cubicBezTo>
                  <a:cubicBezTo>
                    <a:pt x="129" y="468"/>
                    <a:pt x="133" y="446"/>
                    <a:pt x="146" y="418"/>
                  </a:cubicBezTo>
                  <a:cubicBezTo>
                    <a:pt x="161" y="388"/>
                    <a:pt x="148" y="364"/>
                    <a:pt x="144" y="353"/>
                  </a:cubicBezTo>
                  <a:cubicBezTo>
                    <a:pt x="139" y="340"/>
                    <a:pt x="140" y="327"/>
                    <a:pt x="140" y="305"/>
                  </a:cubicBezTo>
                  <a:cubicBezTo>
                    <a:pt x="140" y="282"/>
                    <a:pt x="161" y="208"/>
                    <a:pt x="183" y="126"/>
                  </a:cubicBezTo>
                  <a:cubicBezTo>
                    <a:pt x="195" y="82"/>
                    <a:pt x="199" y="35"/>
                    <a:pt x="201" y="0"/>
                  </a:cubicBezTo>
                  <a:cubicBezTo>
                    <a:pt x="79" y="0"/>
                    <a:pt x="79" y="0"/>
                    <a:pt x="79" y="0"/>
                  </a:cubicBezTo>
                  <a:cubicBezTo>
                    <a:pt x="79" y="6"/>
                    <a:pt x="79" y="12"/>
                    <a:pt x="79" y="18"/>
                  </a:cubicBezTo>
                  <a:close/>
                </a:path>
              </a:pathLst>
            </a:custGeom>
            <a:solidFill>
              <a:srgbClr val="FF5657"/>
            </a:solidFill>
            <a:ln>
              <a:noFill/>
            </a:ln>
          </p:spPr>
          <p:txBody>
            <a:bodyPr/>
            <a:lstStyle/>
            <a:p>
              <a:pPr eaLnBrk="1" fontAlgn="auto" hangingPunct="1">
                <a:spcBef>
                  <a:spcPts val="0"/>
                </a:spcBef>
                <a:spcAft>
                  <a:spcPts val="0"/>
                </a:spcAft>
                <a:defRPr/>
              </a:pPr>
              <a:endParaRPr lang="id-ID">
                <a:latin typeface="+mn-lt"/>
              </a:endParaRPr>
            </a:p>
          </p:txBody>
        </p:sp>
        <p:sp>
          <p:nvSpPr>
            <p:cNvPr id="7" name="Freeform 7">
              <a:extLst>
                <a:ext uri="{FF2B5EF4-FFF2-40B4-BE49-F238E27FC236}">
                  <a16:creationId xmlns:a16="http://schemas.microsoft.com/office/drawing/2014/main" xmlns="" id="{B270994F-821E-490A-9C01-A6C3A43215B4}"/>
                </a:ext>
              </a:extLst>
            </p:cNvPr>
            <p:cNvSpPr>
              <a:spLocks/>
            </p:cNvSpPr>
            <p:nvPr/>
          </p:nvSpPr>
          <p:spPr bwMode="auto">
            <a:xfrm>
              <a:off x="4402932" y="2000447"/>
              <a:ext cx="1000125" cy="1125538"/>
            </a:xfrm>
            <a:custGeom>
              <a:avLst/>
              <a:gdLst>
                <a:gd name="T0" fmla="*/ 163 w 486"/>
                <a:gd name="T1" fmla="*/ 478 h 544"/>
                <a:gd name="T2" fmla="*/ 159 w 486"/>
                <a:gd name="T3" fmla="*/ 407 h 544"/>
                <a:gd name="T4" fmla="*/ 140 w 486"/>
                <a:gd name="T5" fmla="*/ 381 h 544"/>
                <a:gd name="T6" fmla="*/ 182 w 486"/>
                <a:gd name="T7" fmla="*/ 326 h 544"/>
                <a:gd name="T8" fmla="*/ 200 w 486"/>
                <a:gd name="T9" fmla="*/ 415 h 544"/>
                <a:gd name="T10" fmla="*/ 204 w 486"/>
                <a:gd name="T11" fmla="*/ 471 h 544"/>
                <a:gd name="T12" fmla="*/ 234 w 486"/>
                <a:gd name="T13" fmla="*/ 413 h 544"/>
                <a:gd name="T14" fmla="*/ 210 w 486"/>
                <a:gd name="T15" fmla="*/ 365 h 544"/>
                <a:gd name="T16" fmla="*/ 247 w 486"/>
                <a:gd name="T17" fmla="*/ 342 h 544"/>
                <a:gd name="T18" fmla="*/ 290 w 486"/>
                <a:gd name="T19" fmla="*/ 305 h 544"/>
                <a:gd name="T20" fmla="*/ 303 w 486"/>
                <a:gd name="T21" fmla="*/ 328 h 544"/>
                <a:gd name="T22" fmla="*/ 264 w 486"/>
                <a:gd name="T23" fmla="*/ 396 h 544"/>
                <a:gd name="T24" fmla="*/ 202 w 486"/>
                <a:gd name="T25" fmla="*/ 530 h 544"/>
                <a:gd name="T26" fmla="*/ 198 w 486"/>
                <a:gd name="T27" fmla="*/ 544 h 544"/>
                <a:gd name="T28" fmla="*/ 465 w 486"/>
                <a:gd name="T29" fmla="*/ 544 h 544"/>
                <a:gd name="T30" fmla="*/ 473 w 486"/>
                <a:gd name="T31" fmla="*/ 504 h 544"/>
                <a:gd name="T32" fmla="*/ 477 w 486"/>
                <a:gd name="T33" fmla="*/ 370 h 544"/>
                <a:gd name="T34" fmla="*/ 412 w 486"/>
                <a:gd name="T35" fmla="*/ 350 h 544"/>
                <a:gd name="T36" fmla="*/ 372 w 486"/>
                <a:gd name="T37" fmla="*/ 313 h 544"/>
                <a:gd name="T38" fmla="*/ 348 w 486"/>
                <a:gd name="T39" fmla="*/ 251 h 544"/>
                <a:gd name="T40" fmla="*/ 327 w 486"/>
                <a:gd name="T41" fmla="*/ 145 h 544"/>
                <a:gd name="T42" fmla="*/ 288 w 486"/>
                <a:gd name="T43" fmla="*/ 43 h 544"/>
                <a:gd name="T44" fmla="*/ 234 w 486"/>
                <a:gd name="T45" fmla="*/ 32 h 544"/>
                <a:gd name="T46" fmla="*/ 103 w 486"/>
                <a:gd name="T47" fmla="*/ 106 h 544"/>
                <a:gd name="T48" fmla="*/ 94 w 486"/>
                <a:gd name="T49" fmla="*/ 261 h 544"/>
                <a:gd name="T50" fmla="*/ 92 w 486"/>
                <a:gd name="T51" fmla="*/ 352 h 544"/>
                <a:gd name="T52" fmla="*/ 60 w 486"/>
                <a:gd name="T53" fmla="*/ 400 h 544"/>
                <a:gd name="T54" fmla="*/ 25 w 486"/>
                <a:gd name="T55" fmla="*/ 441 h 544"/>
                <a:gd name="T56" fmla="*/ 0 w 486"/>
                <a:gd name="T57" fmla="*/ 544 h 544"/>
                <a:gd name="T58" fmla="*/ 163 w 486"/>
                <a:gd name="T59" fmla="*/ 544 h 544"/>
                <a:gd name="T60" fmla="*/ 163 w 486"/>
                <a:gd name="T61" fmla="*/ 47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6" h="544">
                  <a:moveTo>
                    <a:pt x="163" y="478"/>
                  </a:moveTo>
                  <a:cubicBezTo>
                    <a:pt x="163" y="441"/>
                    <a:pt x="165" y="409"/>
                    <a:pt x="159" y="407"/>
                  </a:cubicBezTo>
                  <a:cubicBezTo>
                    <a:pt x="152" y="404"/>
                    <a:pt x="140" y="381"/>
                    <a:pt x="140" y="381"/>
                  </a:cubicBezTo>
                  <a:cubicBezTo>
                    <a:pt x="182" y="326"/>
                    <a:pt x="182" y="326"/>
                    <a:pt x="182" y="326"/>
                  </a:cubicBezTo>
                  <a:cubicBezTo>
                    <a:pt x="169" y="406"/>
                    <a:pt x="191" y="391"/>
                    <a:pt x="200" y="415"/>
                  </a:cubicBezTo>
                  <a:cubicBezTo>
                    <a:pt x="208" y="439"/>
                    <a:pt x="198" y="500"/>
                    <a:pt x="204" y="471"/>
                  </a:cubicBezTo>
                  <a:cubicBezTo>
                    <a:pt x="208" y="443"/>
                    <a:pt x="223" y="441"/>
                    <a:pt x="234" y="413"/>
                  </a:cubicBezTo>
                  <a:cubicBezTo>
                    <a:pt x="247" y="385"/>
                    <a:pt x="210" y="365"/>
                    <a:pt x="210" y="365"/>
                  </a:cubicBezTo>
                  <a:cubicBezTo>
                    <a:pt x="210" y="365"/>
                    <a:pt x="230" y="357"/>
                    <a:pt x="247" y="342"/>
                  </a:cubicBezTo>
                  <a:cubicBezTo>
                    <a:pt x="266" y="326"/>
                    <a:pt x="290" y="305"/>
                    <a:pt x="290" y="305"/>
                  </a:cubicBezTo>
                  <a:cubicBezTo>
                    <a:pt x="303" y="328"/>
                    <a:pt x="303" y="328"/>
                    <a:pt x="303" y="328"/>
                  </a:cubicBezTo>
                  <a:cubicBezTo>
                    <a:pt x="303" y="328"/>
                    <a:pt x="283" y="365"/>
                    <a:pt x="264" y="396"/>
                  </a:cubicBezTo>
                  <a:cubicBezTo>
                    <a:pt x="245" y="428"/>
                    <a:pt x="213" y="484"/>
                    <a:pt x="202" y="530"/>
                  </a:cubicBezTo>
                  <a:cubicBezTo>
                    <a:pt x="201" y="535"/>
                    <a:pt x="200" y="539"/>
                    <a:pt x="198" y="544"/>
                  </a:cubicBezTo>
                  <a:cubicBezTo>
                    <a:pt x="465" y="544"/>
                    <a:pt x="465" y="544"/>
                    <a:pt x="465" y="544"/>
                  </a:cubicBezTo>
                  <a:cubicBezTo>
                    <a:pt x="469" y="526"/>
                    <a:pt x="473" y="511"/>
                    <a:pt x="473" y="504"/>
                  </a:cubicBezTo>
                  <a:cubicBezTo>
                    <a:pt x="475" y="478"/>
                    <a:pt x="486" y="398"/>
                    <a:pt x="477" y="370"/>
                  </a:cubicBezTo>
                  <a:cubicBezTo>
                    <a:pt x="468" y="341"/>
                    <a:pt x="412" y="350"/>
                    <a:pt x="412" y="350"/>
                  </a:cubicBezTo>
                  <a:cubicBezTo>
                    <a:pt x="412" y="350"/>
                    <a:pt x="398" y="320"/>
                    <a:pt x="372" y="313"/>
                  </a:cubicBezTo>
                  <a:cubicBezTo>
                    <a:pt x="344" y="305"/>
                    <a:pt x="378" y="270"/>
                    <a:pt x="348" y="251"/>
                  </a:cubicBezTo>
                  <a:cubicBezTo>
                    <a:pt x="329" y="238"/>
                    <a:pt x="335" y="171"/>
                    <a:pt x="327" y="145"/>
                  </a:cubicBezTo>
                  <a:cubicBezTo>
                    <a:pt x="322" y="119"/>
                    <a:pt x="305" y="65"/>
                    <a:pt x="288" y="43"/>
                  </a:cubicBezTo>
                  <a:cubicBezTo>
                    <a:pt x="269" y="19"/>
                    <a:pt x="234" y="32"/>
                    <a:pt x="234" y="32"/>
                  </a:cubicBezTo>
                  <a:cubicBezTo>
                    <a:pt x="152" y="0"/>
                    <a:pt x="111" y="69"/>
                    <a:pt x="103" y="106"/>
                  </a:cubicBezTo>
                  <a:cubicBezTo>
                    <a:pt x="97" y="143"/>
                    <a:pt x="116" y="212"/>
                    <a:pt x="94" y="261"/>
                  </a:cubicBezTo>
                  <a:cubicBezTo>
                    <a:pt x="73" y="307"/>
                    <a:pt x="120" y="324"/>
                    <a:pt x="92" y="352"/>
                  </a:cubicBezTo>
                  <a:cubicBezTo>
                    <a:pt x="62" y="378"/>
                    <a:pt x="88" y="387"/>
                    <a:pt x="60" y="400"/>
                  </a:cubicBezTo>
                  <a:cubicBezTo>
                    <a:pt x="34" y="411"/>
                    <a:pt x="25" y="417"/>
                    <a:pt x="25" y="441"/>
                  </a:cubicBezTo>
                  <a:cubicBezTo>
                    <a:pt x="25" y="459"/>
                    <a:pt x="11" y="501"/>
                    <a:pt x="0" y="544"/>
                  </a:cubicBezTo>
                  <a:cubicBezTo>
                    <a:pt x="163" y="544"/>
                    <a:pt x="163" y="544"/>
                    <a:pt x="163" y="544"/>
                  </a:cubicBezTo>
                  <a:cubicBezTo>
                    <a:pt x="163" y="520"/>
                    <a:pt x="163" y="495"/>
                    <a:pt x="163" y="478"/>
                  </a:cubicBezTo>
                  <a:close/>
                </a:path>
              </a:pathLst>
            </a:custGeom>
            <a:solidFill>
              <a:srgbClr val="FF5657"/>
            </a:solidFill>
            <a:ln>
              <a:noFill/>
            </a:ln>
          </p:spPr>
          <p:txBody>
            <a:bodyPr/>
            <a:lstStyle/>
            <a:p>
              <a:pPr eaLnBrk="1" fontAlgn="auto" hangingPunct="1">
                <a:spcBef>
                  <a:spcPts val="0"/>
                </a:spcBef>
                <a:spcAft>
                  <a:spcPts val="0"/>
                </a:spcAft>
                <a:defRPr/>
              </a:pPr>
              <a:endParaRPr lang="id-ID">
                <a:latin typeface="+mn-lt"/>
              </a:endParaRPr>
            </a:p>
          </p:txBody>
        </p:sp>
        <p:sp>
          <p:nvSpPr>
            <p:cNvPr id="8" name="Freeform 8">
              <a:extLst>
                <a:ext uri="{FF2B5EF4-FFF2-40B4-BE49-F238E27FC236}">
                  <a16:creationId xmlns:a16="http://schemas.microsoft.com/office/drawing/2014/main" xmlns="" id="{F3FB6E0C-D48A-4A49-B612-7CAAE1601898}"/>
                </a:ext>
              </a:extLst>
            </p:cNvPr>
            <p:cNvSpPr>
              <a:spLocks/>
            </p:cNvSpPr>
            <p:nvPr/>
          </p:nvSpPr>
          <p:spPr bwMode="auto">
            <a:xfrm>
              <a:off x="4398170" y="5204022"/>
              <a:ext cx="409575" cy="1071563"/>
            </a:xfrm>
            <a:custGeom>
              <a:avLst/>
              <a:gdLst>
                <a:gd name="T0" fmla="*/ 38 w 199"/>
                <a:gd name="T1" fmla="*/ 29 h 518"/>
                <a:gd name="T2" fmla="*/ 92 w 199"/>
                <a:gd name="T3" fmla="*/ 292 h 518"/>
                <a:gd name="T4" fmla="*/ 83 w 199"/>
                <a:gd name="T5" fmla="*/ 394 h 518"/>
                <a:gd name="T6" fmla="*/ 34 w 199"/>
                <a:gd name="T7" fmla="*/ 461 h 518"/>
                <a:gd name="T8" fmla="*/ 4 w 199"/>
                <a:gd name="T9" fmla="*/ 504 h 518"/>
                <a:gd name="T10" fmla="*/ 83 w 199"/>
                <a:gd name="T11" fmla="*/ 513 h 518"/>
                <a:gd name="T12" fmla="*/ 128 w 199"/>
                <a:gd name="T13" fmla="*/ 470 h 518"/>
                <a:gd name="T14" fmla="*/ 154 w 199"/>
                <a:gd name="T15" fmla="*/ 424 h 518"/>
                <a:gd name="T16" fmla="*/ 159 w 199"/>
                <a:gd name="T17" fmla="*/ 444 h 518"/>
                <a:gd name="T18" fmla="*/ 152 w 199"/>
                <a:gd name="T19" fmla="*/ 487 h 518"/>
                <a:gd name="T20" fmla="*/ 171 w 199"/>
                <a:gd name="T21" fmla="*/ 487 h 518"/>
                <a:gd name="T22" fmla="*/ 174 w 199"/>
                <a:gd name="T23" fmla="*/ 470 h 518"/>
                <a:gd name="T24" fmla="*/ 189 w 199"/>
                <a:gd name="T25" fmla="*/ 394 h 518"/>
                <a:gd name="T26" fmla="*/ 171 w 199"/>
                <a:gd name="T27" fmla="*/ 318 h 518"/>
                <a:gd name="T28" fmla="*/ 167 w 199"/>
                <a:gd name="T29" fmla="*/ 176 h 518"/>
                <a:gd name="T30" fmla="*/ 167 w 199"/>
                <a:gd name="T31" fmla="*/ 11 h 518"/>
                <a:gd name="T32" fmla="*/ 165 w 199"/>
                <a:gd name="T33" fmla="*/ 0 h 518"/>
                <a:gd name="T34" fmla="*/ 37 w 199"/>
                <a:gd name="T35" fmla="*/ 0 h 518"/>
                <a:gd name="T36" fmla="*/ 38 w 199"/>
                <a:gd name="T37" fmla="*/ 2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518">
                  <a:moveTo>
                    <a:pt x="38" y="29"/>
                  </a:moveTo>
                  <a:cubicBezTo>
                    <a:pt x="40" y="81"/>
                    <a:pt x="83" y="251"/>
                    <a:pt x="92" y="292"/>
                  </a:cubicBezTo>
                  <a:cubicBezTo>
                    <a:pt x="99" y="334"/>
                    <a:pt x="98" y="372"/>
                    <a:pt x="83" y="394"/>
                  </a:cubicBezTo>
                  <a:cubicBezTo>
                    <a:pt x="70" y="416"/>
                    <a:pt x="58" y="444"/>
                    <a:pt x="34" y="461"/>
                  </a:cubicBezTo>
                  <a:cubicBezTo>
                    <a:pt x="10" y="479"/>
                    <a:pt x="0" y="487"/>
                    <a:pt x="4" y="504"/>
                  </a:cubicBezTo>
                  <a:cubicBezTo>
                    <a:pt x="8" y="518"/>
                    <a:pt x="38" y="515"/>
                    <a:pt x="83" y="513"/>
                  </a:cubicBezTo>
                  <a:cubicBezTo>
                    <a:pt x="128" y="511"/>
                    <a:pt x="122" y="483"/>
                    <a:pt x="128" y="470"/>
                  </a:cubicBezTo>
                  <a:cubicBezTo>
                    <a:pt x="133" y="457"/>
                    <a:pt x="154" y="424"/>
                    <a:pt x="154" y="424"/>
                  </a:cubicBezTo>
                  <a:cubicBezTo>
                    <a:pt x="154" y="424"/>
                    <a:pt x="159" y="429"/>
                    <a:pt x="159" y="444"/>
                  </a:cubicBezTo>
                  <a:cubicBezTo>
                    <a:pt x="159" y="461"/>
                    <a:pt x="152" y="487"/>
                    <a:pt x="152" y="487"/>
                  </a:cubicBezTo>
                  <a:cubicBezTo>
                    <a:pt x="171" y="487"/>
                    <a:pt x="171" y="487"/>
                    <a:pt x="171" y="487"/>
                  </a:cubicBezTo>
                  <a:cubicBezTo>
                    <a:pt x="171" y="487"/>
                    <a:pt x="176" y="485"/>
                    <a:pt x="174" y="470"/>
                  </a:cubicBezTo>
                  <a:cubicBezTo>
                    <a:pt x="172" y="455"/>
                    <a:pt x="182" y="422"/>
                    <a:pt x="189" y="394"/>
                  </a:cubicBezTo>
                  <a:cubicBezTo>
                    <a:pt x="199" y="364"/>
                    <a:pt x="182" y="331"/>
                    <a:pt x="171" y="318"/>
                  </a:cubicBezTo>
                  <a:cubicBezTo>
                    <a:pt x="161" y="306"/>
                    <a:pt x="165" y="241"/>
                    <a:pt x="167" y="176"/>
                  </a:cubicBezTo>
                  <a:cubicBezTo>
                    <a:pt x="171" y="111"/>
                    <a:pt x="174" y="41"/>
                    <a:pt x="167" y="11"/>
                  </a:cubicBezTo>
                  <a:cubicBezTo>
                    <a:pt x="166" y="7"/>
                    <a:pt x="166" y="4"/>
                    <a:pt x="165" y="0"/>
                  </a:cubicBezTo>
                  <a:cubicBezTo>
                    <a:pt x="37" y="0"/>
                    <a:pt x="37" y="0"/>
                    <a:pt x="37" y="0"/>
                  </a:cubicBezTo>
                  <a:cubicBezTo>
                    <a:pt x="37" y="9"/>
                    <a:pt x="37" y="19"/>
                    <a:pt x="38" y="29"/>
                  </a:cubicBezTo>
                  <a:close/>
                </a:path>
              </a:pathLst>
            </a:custGeom>
            <a:solidFill>
              <a:srgbClr val="FF5657"/>
            </a:solidFill>
            <a:ln>
              <a:noFill/>
            </a:ln>
          </p:spPr>
          <p:txBody>
            <a:bodyPr/>
            <a:lstStyle/>
            <a:p>
              <a:pPr eaLnBrk="1" fontAlgn="auto" hangingPunct="1">
                <a:spcBef>
                  <a:spcPts val="0"/>
                </a:spcBef>
                <a:spcAft>
                  <a:spcPts val="0"/>
                </a:spcAft>
                <a:defRPr/>
              </a:pPr>
              <a:endParaRPr lang="id-ID">
                <a:latin typeface="+mn-lt"/>
              </a:endParaRPr>
            </a:p>
          </p:txBody>
        </p:sp>
        <p:sp>
          <p:nvSpPr>
            <p:cNvPr id="9" name="Freeform 9">
              <a:extLst>
                <a:ext uri="{FF2B5EF4-FFF2-40B4-BE49-F238E27FC236}">
                  <a16:creationId xmlns:a16="http://schemas.microsoft.com/office/drawing/2014/main" xmlns="" id="{A6D7B688-BE10-4333-AC58-96EDCA29EF53}"/>
                </a:ext>
              </a:extLst>
            </p:cNvPr>
            <p:cNvSpPr>
              <a:spLocks/>
            </p:cNvSpPr>
            <p:nvPr/>
          </p:nvSpPr>
          <p:spPr bwMode="auto">
            <a:xfrm>
              <a:off x="4388645" y="4135635"/>
              <a:ext cx="898525" cy="1128712"/>
            </a:xfrm>
            <a:custGeom>
              <a:avLst/>
              <a:gdLst>
                <a:gd name="T0" fmla="*/ 394 w 436"/>
                <a:gd name="T1" fmla="*/ 494 h 545"/>
                <a:gd name="T2" fmla="*/ 411 w 436"/>
                <a:gd name="T3" fmla="*/ 494 h 545"/>
                <a:gd name="T4" fmla="*/ 426 w 436"/>
                <a:gd name="T5" fmla="*/ 251 h 545"/>
                <a:gd name="T6" fmla="*/ 423 w 436"/>
                <a:gd name="T7" fmla="*/ 0 h 545"/>
                <a:gd name="T8" fmla="*/ 17 w 436"/>
                <a:gd name="T9" fmla="*/ 0 h 545"/>
                <a:gd name="T10" fmla="*/ 7 w 436"/>
                <a:gd name="T11" fmla="*/ 322 h 545"/>
                <a:gd name="T12" fmla="*/ 7 w 436"/>
                <a:gd name="T13" fmla="*/ 476 h 545"/>
                <a:gd name="T14" fmla="*/ 45 w 436"/>
                <a:gd name="T15" fmla="*/ 478 h 545"/>
                <a:gd name="T16" fmla="*/ 42 w 436"/>
                <a:gd name="T17" fmla="*/ 545 h 545"/>
                <a:gd name="T18" fmla="*/ 170 w 436"/>
                <a:gd name="T19" fmla="*/ 545 h 545"/>
                <a:gd name="T20" fmla="*/ 157 w 436"/>
                <a:gd name="T21" fmla="*/ 483 h 545"/>
                <a:gd name="T22" fmla="*/ 269 w 436"/>
                <a:gd name="T23" fmla="*/ 493 h 545"/>
                <a:gd name="T24" fmla="*/ 273 w 436"/>
                <a:gd name="T25" fmla="*/ 545 h 545"/>
                <a:gd name="T26" fmla="*/ 395 w 436"/>
                <a:gd name="T27" fmla="*/ 545 h 545"/>
                <a:gd name="T28" fmla="*/ 394 w 436"/>
                <a:gd name="T29" fmla="*/ 49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6" h="545">
                  <a:moveTo>
                    <a:pt x="394" y="494"/>
                  </a:moveTo>
                  <a:cubicBezTo>
                    <a:pt x="411" y="494"/>
                    <a:pt x="411" y="494"/>
                    <a:pt x="411" y="494"/>
                  </a:cubicBezTo>
                  <a:cubicBezTo>
                    <a:pt x="411" y="494"/>
                    <a:pt x="413" y="374"/>
                    <a:pt x="426" y="251"/>
                  </a:cubicBezTo>
                  <a:cubicBezTo>
                    <a:pt x="436" y="154"/>
                    <a:pt x="427" y="56"/>
                    <a:pt x="423" y="0"/>
                  </a:cubicBezTo>
                  <a:cubicBezTo>
                    <a:pt x="17" y="0"/>
                    <a:pt x="17" y="0"/>
                    <a:pt x="17" y="0"/>
                  </a:cubicBezTo>
                  <a:cubicBezTo>
                    <a:pt x="12" y="62"/>
                    <a:pt x="7" y="262"/>
                    <a:pt x="7" y="322"/>
                  </a:cubicBezTo>
                  <a:cubicBezTo>
                    <a:pt x="7" y="387"/>
                    <a:pt x="0" y="476"/>
                    <a:pt x="7" y="476"/>
                  </a:cubicBezTo>
                  <a:cubicBezTo>
                    <a:pt x="17" y="476"/>
                    <a:pt x="45" y="478"/>
                    <a:pt x="45" y="478"/>
                  </a:cubicBezTo>
                  <a:cubicBezTo>
                    <a:pt x="45" y="478"/>
                    <a:pt x="42" y="506"/>
                    <a:pt x="42" y="545"/>
                  </a:cubicBezTo>
                  <a:cubicBezTo>
                    <a:pt x="170" y="545"/>
                    <a:pt x="170" y="545"/>
                    <a:pt x="170" y="545"/>
                  </a:cubicBezTo>
                  <a:cubicBezTo>
                    <a:pt x="164" y="516"/>
                    <a:pt x="157" y="483"/>
                    <a:pt x="157" y="483"/>
                  </a:cubicBezTo>
                  <a:cubicBezTo>
                    <a:pt x="269" y="493"/>
                    <a:pt x="269" y="493"/>
                    <a:pt x="269" y="493"/>
                  </a:cubicBezTo>
                  <a:cubicBezTo>
                    <a:pt x="269" y="493"/>
                    <a:pt x="272" y="509"/>
                    <a:pt x="273" y="545"/>
                  </a:cubicBezTo>
                  <a:cubicBezTo>
                    <a:pt x="395" y="545"/>
                    <a:pt x="395" y="545"/>
                    <a:pt x="395" y="545"/>
                  </a:cubicBezTo>
                  <a:cubicBezTo>
                    <a:pt x="395" y="515"/>
                    <a:pt x="394" y="494"/>
                    <a:pt x="394" y="494"/>
                  </a:cubicBezTo>
                  <a:close/>
                </a:path>
              </a:pathLst>
            </a:custGeom>
            <a:solidFill>
              <a:srgbClr val="638FA9"/>
            </a:solidFill>
            <a:ln>
              <a:noFill/>
            </a:ln>
          </p:spPr>
          <p:txBody>
            <a:bodyPr/>
            <a:lstStyle/>
            <a:p>
              <a:pPr eaLnBrk="1" fontAlgn="auto" hangingPunct="1">
                <a:spcBef>
                  <a:spcPts val="0"/>
                </a:spcBef>
                <a:spcAft>
                  <a:spcPts val="0"/>
                </a:spcAft>
                <a:defRPr/>
              </a:pPr>
              <a:endParaRPr lang="id-ID">
                <a:latin typeface="+mn-lt"/>
              </a:endParaRPr>
            </a:p>
          </p:txBody>
        </p:sp>
        <p:sp>
          <p:nvSpPr>
            <p:cNvPr id="10" name="Freeform 10">
              <a:extLst>
                <a:ext uri="{FF2B5EF4-FFF2-40B4-BE49-F238E27FC236}">
                  <a16:creationId xmlns:a16="http://schemas.microsoft.com/office/drawing/2014/main" xmlns="" id="{90B3F7AC-FEFB-41A4-802D-8E0214250003}"/>
                </a:ext>
              </a:extLst>
            </p:cNvPr>
            <p:cNvSpPr>
              <a:spLocks noEditPoints="1"/>
            </p:cNvSpPr>
            <p:nvPr/>
          </p:nvSpPr>
          <p:spPr bwMode="auto">
            <a:xfrm>
              <a:off x="4304506" y="3065554"/>
              <a:ext cx="1065989" cy="1130583"/>
            </a:xfrm>
            <a:custGeom>
              <a:avLst/>
              <a:gdLst>
                <a:gd name="T0" fmla="*/ 952730 w 518"/>
                <a:gd name="T1" fmla="*/ 1054066 h 546"/>
                <a:gd name="T2" fmla="*/ 1018577 w 518"/>
                <a:gd name="T3" fmla="*/ 933957 h 546"/>
                <a:gd name="T4" fmla="*/ 1045328 w 518"/>
                <a:gd name="T5" fmla="*/ 838697 h 546"/>
                <a:gd name="T6" fmla="*/ 991827 w 518"/>
                <a:gd name="T7" fmla="*/ 602619 h 546"/>
                <a:gd name="T8" fmla="*/ 965076 w 518"/>
                <a:gd name="T9" fmla="*/ 507360 h 546"/>
                <a:gd name="T10" fmla="*/ 938326 w 518"/>
                <a:gd name="T11" fmla="*/ 368613 h 546"/>
                <a:gd name="T12" fmla="*/ 987711 w 518"/>
                <a:gd name="T13" fmla="*/ 283707 h 546"/>
                <a:gd name="T14" fmla="*/ 1059732 w 518"/>
                <a:gd name="T15" fmla="*/ 0 h 546"/>
                <a:gd name="T16" fmla="*/ 510317 w 518"/>
                <a:gd name="T17" fmla="*/ 0 h 546"/>
                <a:gd name="T18" fmla="*/ 450643 w 518"/>
                <a:gd name="T19" fmla="*/ 198802 h 546"/>
                <a:gd name="T20" fmla="*/ 442412 w 518"/>
                <a:gd name="T21" fmla="*/ 140818 h 546"/>
                <a:gd name="T22" fmla="*/ 438297 w 518"/>
                <a:gd name="T23" fmla="*/ 0 h 546"/>
                <a:gd name="T24" fmla="*/ 102887 w 518"/>
                <a:gd name="T25" fmla="*/ 0 h 546"/>
                <a:gd name="T26" fmla="*/ 84367 w 518"/>
                <a:gd name="T27" fmla="*/ 82834 h 546"/>
                <a:gd name="T28" fmla="*/ 14404 w 518"/>
                <a:gd name="T29" fmla="*/ 283707 h 546"/>
                <a:gd name="T30" fmla="*/ 14404 w 518"/>
                <a:gd name="T31" fmla="*/ 368613 h 546"/>
                <a:gd name="T32" fmla="*/ 26751 w 518"/>
                <a:gd name="T33" fmla="*/ 459730 h 546"/>
                <a:gd name="T34" fmla="*/ 146099 w 518"/>
                <a:gd name="T35" fmla="*/ 544635 h 546"/>
                <a:gd name="T36" fmla="*/ 154330 w 518"/>
                <a:gd name="T37" fmla="*/ 673029 h 546"/>
                <a:gd name="T38" fmla="*/ 107002 w 518"/>
                <a:gd name="T39" fmla="*/ 946382 h 546"/>
                <a:gd name="T40" fmla="*/ 133753 w 518"/>
                <a:gd name="T41" fmla="*/ 975374 h 546"/>
                <a:gd name="T42" fmla="*/ 125522 w 518"/>
                <a:gd name="T43" fmla="*/ 1099625 h 546"/>
                <a:gd name="T44" fmla="*/ 123464 w 518"/>
                <a:gd name="T45" fmla="*/ 1130688 h 546"/>
                <a:gd name="T46" fmla="*/ 958903 w 518"/>
                <a:gd name="T47" fmla="*/ 1130688 h 546"/>
                <a:gd name="T48" fmla="*/ 952730 w 518"/>
                <a:gd name="T49" fmla="*/ 1054066 h 546"/>
                <a:gd name="T50" fmla="*/ 390969 w 518"/>
                <a:gd name="T51" fmla="*/ 615045 h 546"/>
                <a:gd name="T52" fmla="*/ 421835 w 518"/>
                <a:gd name="T53" fmla="*/ 544635 h 546"/>
                <a:gd name="T54" fmla="*/ 438297 w 518"/>
                <a:gd name="T55" fmla="*/ 615045 h 546"/>
                <a:gd name="T56" fmla="*/ 390969 w 518"/>
                <a:gd name="T57" fmla="*/ 615045 h 5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8" h="546">
                  <a:moveTo>
                    <a:pt x="463" y="509"/>
                  </a:moveTo>
                  <a:cubicBezTo>
                    <a:pt x="463" y="473"/>
                    <a:pt x="477" y="458"/>
                    <a:pt x="495" y="451"/>
                  </a:cubicBezTo>
                  <a:cubicBezTo>
                    <a:pt x="516" y="442"/>
                    <a:pt x="518" y="438"/>
                    <a:pt x="508" y="405"/>
                  </a:cubicBezTo>
                  <a:cubicBezTo>
                    <a:pt x="497" y="371"/>
                    <a:pt x="482" y="291"/>
                    <a:pt x="482" y="291"/>
                  </a:cubicBezTo>
                  <a:cubicBezTo>
                    <a:pt x="482" y="291"/>
                    <a:pt x="480" y="280"/>
                    <a:pt x="469" y="245"/>
                  </a:cubicBezTo>
                  <a:cubicBezTo>
                    <a:pt x="456" y="211"/>
                    <a:pt x="456" y="178"/>
                    <a:pt x="456" y="178"/>
                  </a:cubicBezTo>
                  <a:cubicBezTo>
                    <a:pt x="456" y="178"/>
                    <a:pt x="478" y="159"/>
                    <a:pt x="480" y="137"/>
                  </a:cubicBezTo>
                  <a:cubicBezTo>
                    <a:pt x="482" y="119"/>
                    <a:pt x="503" y="48"/>
                    <a:pt x="515" y="0"/>
                  </a:cubicBezTo>
                  <a:cubicBezTo>
                    <a:pt x="248" y="0"/>
                    <a:pt x="248" y="0"/>
                    <a:pt x="248" y="0"/>
                  </a:cubicBezTo>
                  <a:cubicBezTo>
                    <a:pt x="235" y="43"/>
                    <a:pt x="219" y="96"/>
                    <a:pt x="219" y="96"/>
                  </a:cubicBezTo>
                  <a:cubicBezTo>
                    <a:pt x="219" y="96"/>
                    <a:pt x="217" y="85"/>
                    <a:pt x="215" y="68"/>
                  </a:cubicBezTo>
                  <a:cubicBezTo>
                    <a:pt x="214" y="59"/>
                    <a:pt x="213" y="30"/>
                    <a:pt x="213" y="0"/>
                  </a:cubicBezTo>
                  <a:cubicBezTo>
                    <a:pt x="50" y="0"/>
                    <a:pt x="50" y="0"/>
                    <a:pt x="50" y="0"/>
                  </a:cubicBezTo>
                  <a:cubicBezTo>
                    <a:pt x="47" y="13"/>
                    <a:pt x="44" y="27"/>
                    <a:pt x="41" y="40"/>
                  </a:cubicBezTo>
                  <a:cubicBezTo>
                    <a:pt x="28" y="96"/>
                    <a:pt x="15" y="116"/>
                    <a:pt x="7" y="137"/>
                  </a:cubicBezTo>
                  <a:cubicBezTo>
                    <a:pt x="0" y="159"/>
                    <a:pt x="4" y="167"/>
                    <a:pt x="7" y="178"/>
                  </a:cubicBezTo>
                  <a:cubicBezTo>
                    <a:pt x="11" y="187"/>
                    <a:pt x="13" y="189"/>
                    <a:pt x="13" y="222"/>
                  </a:cubicBezTo>
                  <a:cubicBezTo>
                    <a:pt x="13" y="258"/>
                    <a:pt x="71" y="263"/>
                    <a:pt x="71" y="263"/>
                  </a:cubicBezTo>
                  <a:cubicBezTo>
                    <a:pt x="71" y="263"/>
                    <a:pt x="75" y="295"/>
                    <a:pt x="75" y="325"/>
                  </a:cubicBezTo>
                  <a:cubicBezTo>
                    <a:pt x="75" y="352"/>
                    <a:pt x="56" y="434"/>
                    <a:pt x="52" y="457"/>
                  </a:cubicBezTo>
                  <a:cubicBezTo>
                    <a:pt x="48" y="479"/>
                    <a:pt x="65" y="471"/>
                    <a:pt x="65" y="471"/>
                  </a:cubicBezTo>
                  <a:cubicBezTo>
                    <a:pt x="65" y="471"/>
                    <a:pt x="65" y="496"/>
                    <a:pt x="61" y="531"/>
                  </a:cubicBezTo>
                  <a:cubicBezTo>
                    <a:pt x="61" y="534"/>
                    <a:pt x="60" y="539"/>
                    <a:pt x="60" y="546"/>
                  </a:cubicBezTo>
                  <a:cubicBezTo>
                    <a:pt x="466" y="546"/>
                    <a:pt x="466" y="546"/>
                    <a:pt x="466" y="546"/>
                  </a:cubicBezTo>
                  <a:cubicBezTo>
                    <a:pt x="464" y="529"/>
                    <a:pt x="463" y="517"/>
                    <a:pt x="463" y="509"/>
                  </a:cubicBezTo>
                  <a:close/>
                  <a:moveTo>
                    <a:pt x="190" y="297"/>
                  </a:moveTo>
                  <a:cubicBezTo>
                    <a:pt x="205" y="263"/>
                    <a:pt x="205" y="263"/>
                    <a:pt x="205" y="263"/>
                  </a:cubicBezTo>
                  <a:cubicBezTo>
                    <a:pt x="213" y="297"/>
                    <a:pt x="213" y="297"/>
                    <a:pt x="213" y="297"/>
                  </a:cubicBezTo>
                  <a:lnTo>
                    <a:pt x="190" y="297"/>
                  </a:lnTo>
                  <a:close/>
                </a:path>
              </a:pathLst>
            </a:custGeom>
            <a:solidFill>
              <a:srgbClr val="376C8A"/>
            </a:solidFill>
            <a:ln>
              <a:noFill/>
            </a:ln>
          </p:spPr>
          <p:txBody>
            <a:bodyPr/>
            <a:lstStyle/>
            <a:p>
              <a:endParaRPr lang="ar-IQ"/>
            </a:p>
          </p:txBody>
        </p:sp>
        <p:sp>
          <p:nvSpPr>
            <p:cNvPr id="11" name="Freeform 11">
              <a:extLst>
                <a:ext uri="{FF2B5EF4-FFF2-40B4-BE49-F238E27FC236}">
                  <a16:creationId xmlns:a16="http://schemas.microsoft.com/office/drawing/2014/main" xmlns="" id="{95783EBB-52E7-4A9C-B0AC-A697620DE8B5}"/>
                </a:ext>
              </a:extLst>
            </p:cNvPr>
            <p:cNvSpPr>
              <a:spLocks/>
            </p:cNvSpPr>
            <p:nvPr/>
          </p:nvSpPr>
          <p:spPr bwMode="auto">
            <a:xfrm>
              <a:off x="6420645" y="5204022"/>
              <a:ext cx="588962" cy="1135063"/>
            </a:xfrm>
            <a:custGeom>
              <a:avLst/>
              <a:gdLst>
                <a:gd name="T0" fmla="*/ 13 w 287"/>
                <a:gd name="T1" fmla="*/ 350 h 549"/>
                <a:gd name="T2" fmla="*/ 12 w 287"/>
                <a:gd name="T3" fmla="*/ 418 h 549"/>
                <a:gd name="T4" fmla="*/ 6 w 287"/>
                <a:gd name="T5" fmla="*/ 440 h 549"/>
                <a:gd name="T6" fmla="*/ 17 w 287"/>
                <a:gd name="T7" fmla="*/ 478 h 549"/>
                <a:gd name="T8" fmla="*/ 51 w 287"/>
                <a:gd name="T9" fmla="*/ 517 h 549"/>
                <a:gd name="T10" fmla="*/ 163 w 287"/>
                <a:gd name="T11" fmla="*/ 546 h 549"/>
                <a:gd name="T12" fmla="*/ 181 w 287"/>
                <a:gd name="T13" fmla="*/ 506 h 549"/>
                <a:gd name="T14" fmla="*/ 145 w 287"/>
                <a:gd name="T15" fmla="*/ 440 h 549"/>
                <a:gd name="T16" fmla="*/ 152 w 287"/>
                <a:gd name="T17" fmla="*/ 428 h 549"/>
                <a:gd name="T18" fmla="*/ 231 w 287"/>
                <a:gd name="T19" fmla="*/ 189 h 549"/>
                <a:gd name="T20" fmla="*/ 287 w 287"/>
                <a:gd name="T21" fmla="*/ 0 h 549"/>
                <a:gd name="T22" fmla="*/ 69 w 287"/>
                <a:gd name="T23" fmla="*/ 0 h 549"/>
                <a:gd name="T24" fmla="*/ 13 w 287"/>
                <a:gd name="T25" fmla="*/ 35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549">
                  <a:moveTo>
                    <a:pt x="13" y="350"/>
                  </a:moveTo>
                  <a:cubicBezTo>
                    <a:pt x="3" y="412"/>
                    <a:pt x="12" y="418"/>
                    <a:pt x="12" y="418"/>
                  </a:cubicBezTo>
                  <a:cubicBezTo>
                    <a:pt x="12" y="418"/>
                    <a:pt x="12" y="422"/>
                    <a:pt x="6" y="440"/>
                  </a:cubicBezTo>
                  <a:cubicBezTo>
                    <a:pt x="0" y="458"/>
                    <a:pt x="6" y="470"/>
                    <a:pt x="17" y="478"/>
                  </a:cubicBezTo>
                  <a:cubicBezTo>
                    <a:pt x="27" y="485"/>
                    <a:pt x="29" y="500"/>
                    <a:pt x="51" y="517"/>
                  </a:cubicBezTo>
                  <a:cubicBezTo>
                    <a:pt x="72" y="533"/>
                    <a:pt x="136" y="549"/>
                    <a:pt x="163" y="546"/>
                  </a:cubicBezTo>
                  <a:cubicBezTo>
                    <a:pt x="190" y="542"/>
                    <a:pt x="183" y="533"/>
                    <a:pt x="181" y="506"/>
                  </a:cubicBezTo>
                  <a:cubicBezTo>
                    <a:pt x="180" y="479"/>
                    <a:pt x="145" y="440"/>
                    <a:pt x="145" y="440"/>
                  </a:cubicBezTo>
                  <a:cubicBezTo>
                    <a:pt x="145" y="440"/>
                    <a:pt x="143" y="433"/>
                    <a:pt x="152" y="428"/>
                  </a:cubicBezTo>
                  <a:cubicBezTo>
                    <a:pt x="161" y="422"/>
                    <a:pt x="199" y="302"/>
                    <a:pt x="231" y="189"/>
                  </a:cubicBezTo>
                  <a:cubicBezTo>
                    <a:pt x="247" y="137"/>
                    <a:pt x="268" y="63"/>
                    <a:pt x="287" y="0"/>
                  </a:cubicBezTo>
                  <a:cubicBezTo>
                    <a:pt x="69" y="0"/>
                    <a:pt x="69" y="0"/>
                    <a:pt x="69" y="0"/>
                  </a:cubicBezTo>
                  <a:cubicBezTo>
                    <a:pt x="44" y="147"/>
                    <a:pt x="21" y="308"/>
                    <a:pt x="13" y="350"/>
                  </a:cubicBezTo>
                  <a:close/>
                </a:path>
              </a:pathLst>
            </a:custGeom>
            <a:solidFill>
              <a:srgbClr val="FF5657"/>
            </a:solidFill>
            <a:ln>
              <a:noFill/>
            </a:ln>
          </p:spPr>
          <p:txBody>
            <a:bodyPr/>
            <a:lstStyle/>
            <a:p>
              <a:pPr eaLnBrk="1" fontAlgn="auto" hangingPunct="1">
                <a:spcBef>
                  <a:spcPts val="0"/>
                </a:spcBef>
                <a:spcAft>
                  <a:spcPts val="0"/>
                </a:spcAft>
                <a:defRPr/>
              </a:pPr>
              <a:endParaRPr lang="id-ID">
                <a:latin typeface="+mn-lt"/>
              </a:endParaRPr>
            </a:p>
          </p:txBody>
        </p:sp>
        <p:sp>
          <p:nvSpPr>
            <p:cNvPr id="12" name="Freeform 12">
              <a:extLst>
                <a:ext uri="{FF2B5EF4-FFF2-40B4-BE49-F238E27FC236}">
                  <a16:creationId xmlns:a16="http://schemas.microsoft.com/office/drawing/2014/main" xmlns="" id="{93F32A91-E79E-4E48-87B6-AE845874FD8E}"/>
                </a:ext>
              </a:extLst>
            </p:cNvPr>
            <p:cNvSpPr>
              <a:spLocks/>
            </p:cNvSpPr>
            <p:nvPr/>
          </p:nvSpPr>
          <p:spPr bwMode="auto">
            <a:xfrm>
              <a:off x="6639720" y="1951235"/>
              <a:ext cx="1049337" cy="1177925"/>
            </a:xfrm>
            <a:custGeom>
              <a:avLst/>
              <a:gdLst>
                <a:gd name="T0" fmla="*/ 460 w 510"/>
                <a:gd name="T1" fmla="*/ 482 h 569"/>
                <a:gd name="T2" fmla="*/ 376 w 510"/>
                <a:gd name="T3" fmla="*/ 394 h 569"/>
                <a:gd name="T4" fmla="*/ 312 w 510"/>
                <a:gd name="T5" fmla="*/ 369 h 569"/>
                <a:gd name="T6" fmla="*/ 318 w 510"/>
                <a:gd name="T7" fmla="*/ 428 h 569"/>
                <a:gd name="T8" fmla="*/ 312 w 510"/>
                <a:gd name="T9" fmla="*/ 422 h 569"/>
                <a:gd name="T10" fmla="*/ 291 w 510"/>
                <a:gd name="T11" fmla="*/ 392 h 569"/>
                <a:gd name="T12" fmla="*/ 276 w 510"/>
                <a:gd name="T13" fmla="*/ 424 h 569"/>
                <a:gd name="T14" fmla="*/ 166 w 510"/>
                <a:gd name="T15" fmla="*/ 306 h 569"/>
                <a:gd name="T16" fmla="*/ 173 w 510"/>
                <a:gd name="T17" fmla="*/ 299 h 569"/>
                <a:gd name="T18" fmla="*/ 216 w 510"/>
                <a:gd name="T19" fmla="*/ 344 h 569"/>
                <a:gd name="T20" fmla="*/ 290 w 510"/>
                <a:gd name="T21" fmla="*/ 386 h 569"/>
                <a:gd name="T22" fmla="*/ 303 w 510"/>
                <a:gd name="T23" fmla="*/ 347 h 569"/>
                <a:gd name="T24" fmla="*/ 303 w 510"/>
                <a:gd name="T25" fmla="*/ 345 h 569"/>
                <a:gd name="T26" fmla="*/ 303 w 510"/>
                <a:gd name="T27" fmla="*/ 341 h 569"/>
                <a:gd name="T28" fmla="*/ 311 w 510"/>
                <a:gd name="T29" fmla="*/ 320 h 569"/>
                <a:gd name="T30" fmla="*/ 344 w 510"/>
                <a:gd name="T31" fmla="*/ 254 h 569"/>
                <a:gd name="T32" fmla="*/ 361 w 510"/>
                <a:gd name="T33" fmla="*/ 182 h 569"/>
                <a:gd name="T34" fmla="*/ 359 w 510"/>
                <a:gd name="T35" fmla="*/ 98 h 569"/>
                <a:gd name="T36" fmla="*/ 306 w 510"/>
                <a:gd name="T37" fmla="*/ 42 h 569"/>
                <a:gd name="T38" fmla="*/ 181 w 510"/>
                <a:gd name="T39" fmla="*/ 63 h 569"/>
                <a:gd name="T40" fmla="*/ 179 w 510"/>
                <a:gd name="T41" fmla="*/ 63 h 569"/>
                <a:gd name="T42" fmla="*/ 169 w 510"/>
                <a:gd name="T43" fmla="*/ 77 h 569"/>
                <a:gd name="T44" fmla="*/ 152 w 510"/>
                <a:gd name="T45" fmla="*/ 179 h 569"/>
                <a:gd name="T46" fmla="*/ 146 w 510"/>
                <a:gd name="T47" fmla="*/ 197 h 569"/>
                <a:gd name="T48" fmla="*/ 157 w 510"/>
                <a:gd name="T49" fmla="*/ 248 h 569"/>
                <a:gd name="T50" fmla="*/ 169 w 510"/>
                <a:gd name="T51" fmla="*/ 266 h 569"/>
                <a:gd name="T52" fmla="*/ 161 w 510"/>
                <a:gd name="T53" fmla="*/ 302 h 569"/>
                <a:gd name="T54" fmla="*/ 160 w 510"/>
                <a:gd name="T55" fmla="*/ 302 h 569"/>
                <a:gd name="T56" fmla="*/ 152 w 510"/>
                <a:gd name="T57" fmla="*/ 326 h 569"/>
                <a:gd name="T58" fmla="*/ 71 w 510"/>
                <a:gd name="T59" fmla="*/ 380 h 569"/>
                <a:gd name="T60" fmla="*/ 7 w 510"/>
                <a:gd name="T61" fmla="*/ 500 h 569"/>
                <a:gd name="T62" fmla="*/ 0 w 510"/>
                <a:gd name="T63" fmla="*/ 569 h 569"/>
                <a:gd name="T64" fmla="*/ 510 w 510"/>
                <a:gd name="T65" fmla="*/ 569 h 569"/>
                <a:gd name="T66" fmla="*/ 460 w 510"/>
                <a:gd name="T67" fmla="*/ 48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0" h="569">
                  <a:moveTo>
                    <a:pt x="460" y="482"/>
                  </a:moveTo>
                  <a:cubicBezTo>
                    <a:pt x="456" y="437"/>
                    <a:pt x="407" y="401"/>
                    <a:pt x="376" y="394"/>
                  </a:cubicBezTo>
                  <a:cubicBezTo>
                    <a:pt x="347" y="388"/>
                    <a:pt x="320" y="372"/>
                    <a:pt x="312" y="369"/>
                  </a:cubicBezTo>
                  <a:cubicBezTo>
                    <a:pt x="311" y="382"/>
                    <a:pt x="315" y="409"/>
                    <a:pt x="318" y="428"/>
                  </a:cubicBezTo>
                  <a:cubicBezTo>
                    <a:pt x="317" y="430"/>
                    <a:pt x="314" y="427"/>
                    <a:pt x="312" y="422"/>
                  </a:cubicBezTo>
                  <a:cubicBezTo>
                    <a:pt x="302" y="400"/>
                    <a:pt x="299" y="388"/>
                    <a:pt x="291" y="392"/>
                  </a:cubicBezTo>
                  <a:cubicBezTo>
                    <a:pt x="285" y="395"/>
                    <a:pt x="281" y="410"/>
                    <a:pt x="276" y="424"/>
                  </a:cubicBezTo>
                  <a:cubicBezTo>
                    <a:pt x="252" y="394"/>
                    <a:pt x="194" y="332"/>
                    <a:pt x="166" y="306"/>
                  </a:cubicBezTo>
                  <a:cubicBezTo>
                    <a:pt x="167" y="303"/>
                    <a:pt x="170" y="300"/>
                    <a:pt x="173" y="299"/>
                  </a:cubicBezTo>
                  <a:cubicBezTo>
                    <a:pt x="181" y="312"/>
                    <a:pt x="197" y="335"/>
                    <a:pt x="216" y="344"/>
                  </a:cubicBezTo>
                  <a:cubicBezTo>
                    <a:pt x="238" y="356"/>
                    <a:pt x="290" y="386"/>
                    <a:pt x="290" y="386"/>
                  </a:cubicBezTo>
                  <a:cubicBezTo>
                    <a:pt x="290" y="386"/>
                    <a:pt x="300" y="362"/>
                    <a:pt x="303" y="347"/>
                  </a:cubicBezTo>
                  <a:cubicBezTo>
                    <a:pt x="303" y="345"/>
                    <a:pt x="303" y="345"/>
                    <a:pt x="303" y="345"/>
                  </a:cubicBezTo>
                  <a:cubicBezTo>
                    <a:pt x="303" y="344"/>
                    <a:pt x="303" y="342"/>
                    <a:pt x="303" y="341"/>
                  </a:cubicBezTo>
                  <a:cubicBezTo>
                    <a:pt x="303" y="330"/>
                    <a:pt x="300" y="323"/>
                    <a:pt x="311" y="320"/>
                  </a:cubicBezTo>
                  <a:cubicBezTo>
                    <a:pt x="323" y="317"/>
                    <a:pt x="339" y="278"/>
                    <a:pt x="344" y="254"/>
                  </a:cubicBezTo>
                  <a:cubicBezTo>
                    <a:pt x="350" y="230"/>
                    <a:pt x="350" y="209"/>
                    <a:pt x="361" y="182"/>
                  </a:cubicBezTo>
                  <a:cubicBezTo>
                    <a:pt x="373" y="156"/>
                    <a:pt x="371" y="131"/>
                    <a:pt x="359" y="98"/>
                  </a:cubicBezTo>
                  <a:cubicBezTo>
                    <a:pt x="341" y="21"/>
                    <a:pt x="306" y="42"/>
                    <a:pt x="306" y="42"/>
                  </a:cubicBezTo>
                  <a:cubicBezTo>
                    <a:pt x="259" y="0"/>
                    <a:pt x="205" y="39"/>
                    <a:pt x="181" y="63"/>
                  </a:cubicBezTo>
                  <a:cubicBezTo>
                    <a:pt x="181" y="63"/>
                    <a:pt x="181" y="63"/>
                    <a:pt x="179" y="63"/>
                  </a:cubicBezTo>
                  <a:cubicBezTo>
                    <a:pt x="175" y="66"/>
                    <a:pt x="172" y="71"/>
                    <a:pt x="169" y="77"/>
                  </a:cubicBezTo>
                  <a:cubicBezTo>
                    <a:pt x="146" y="110"/>
                    <a:pt x="152" y="179"/>
                    <a:pt x="152" y="179"/>
                  </a:cubicBezTo>
                  <a:cubicBezTo>
                    <a:pt x="152" y="179"/>
                    <a:pt x="149" y="180"/>
                    <a:pt x="146" y="197"/>
                  </a:cubicBezTo>
                  <a:cubicBezTo>
                    <a:pt x="145" y="213"/>
                    <a:pt x="152" y="239"/>
                    <a:pt x="157" y="248"/>
                  </a:cubicBezTo>
                  <a:cubicBezTo>
                    <a:pt x="160" y="257"/>
                    <a:pt x="167" y="258"/>
                    <a:pt x="169" y="266"/>
                  </a:cubicBezTo>
                  <a:cubicBezTo>
                    <a:pt x="169" y="266"/>
                    <a:pt x="166" y="284"/>
                    <a:pt x="161" y="302"/>
                  </a:cubicBezTo>
                  <a:cubicBezTo>
                    <a:pt x="161" y="302"/>
                    <a:pt x="161" y="302"/>
                    <a:pt x="160" y="302"/>
                  </a:cubicBezTo>
                  <a:cubicBezTo>
                    <a:pt x="158" y="305"/>
                    <a:pt x="161" y="309"/>
                    <a:pt x="152" y="326"/>
                  </a:cubicBezTo>
                  <a:cubicBezTo>
                    <a:pt x="139" y="347"/>
                    <a:pt x="119" y="354"/>
                    <a:pt x="71" y="380"/>
                  </a:cubicBezTo>
                  <a:cubicBezTo>
                    <a:pt x="24" y="404"/>
                    <a:pt x="12" y="454"/>
                    <a:pt x="7" y="500"/>
                  </a:cubicBezTo>
                  <a:cubicBezTo>
                    <a:pt x="5" y="528"/>
                    <a:pt x="1" y="552"/>
                    <a:pt x="0" y="569"/>
                  </a:cubicBezTo>
                  <a:cubicBezTo>
                    <a:pt x="510" y="569"/>
                    <a:pt x="510" y="569"/>
                    <a:pt x="510" y="569"/>
                  </a:cubicBezTo>
                  <a:cubicBezTo>
                    <a:pt x="484" y="545"/>
                    <a:pt x="463" y="526"/>
                    <a:pt x="460" y="482"/>
                  </a:cubicBezTo>
                  <a:close/>
                </a:path>
              </a:pathLst>
            </a:custGeom>
            <a:solidFill>
              <a:srgbClr val="FF5657"/>
            </a:solidFill>
            <a:ln>
              <a:noFill/>
            </a:ln>
          </p:spPr>
          <p:txBody>
            <a:bodyPr/>
            <a:lstStyle/>
            <a:p>
              <a:pPr eaLnBrk="1" fontAlgn="auto" hangingPunct="1">
                <a:spcBef>
                  <a:spcPts val="0"/>
                </a:spcBef>
                <a:spcAft>
                  <a:spcPts val="0"/>
                </a:spcAft>
                <a:defRPr/>
              </a:pPr>
              <a:endParaRPr lang="id-ID">
                <a:latin typeface="+mn-lt"/>
              </a:endParaRPr>
            </a:p>
          </p:txBody>
        </p:sp>
        <p:sp>
          <p:nvSpPr>
            <p:cNvPr id="13" name="Freeform 13">
              <a:extLst>
                <a:ext uri="{FF2B5EF4-FFF2-40B4-BE49-F238E27FC236}">
                  <a16:creationId xmlns:a16="http://schemas.microsoft.com/office/drawing/2014/main" xmlns="" id="{2D2CAC4A-59FA-49CA-8D8F-35B6E59FCE2E}"/>
                </a:ext>
              </a:extLst>
            </p:cNvPr>
            <p:cNvSpPr>
              <a:spLocks/>
            </p:cNvSpPr>
            <p:nvPr/>
          </p:nvSpPr>
          <p:spPr bwMode="auto">
            <a:xfrm>
              <a:off x="7057232" y="5204022"/>
              <a:ext cx="665163" cy="952500"/>
            </a:xfrm>
            <a:custGeom>
              <a:avLst/>
              <a:gdLst>
                <a:gd name="T0" fmla="*/ 178 w 323"/>
                <a:gd name="T1" fmla="*/ 0 h 461"/>
                <a:gd name="T2" fmla="*/ 8 w 323"/>
                <a:gd name="T3" fmla="*/ 0 h 461"/>
                <a:gd name="T4" fmla="*/ 7 w 323"/>
                <a:gd name="T5" fmla="*/ 293 h 461"/>
                <a:gd name="T6" fmla="*/ 0 w 323"/>
                <a:gd name="T7" fmla="*/ 388 h 461"/>
                <a:gd name="T8" fmla="*/ 0 w 323"/>
                <a:gd name="T9" fmla="*/ 410 h 461"/>
                <a:gd name="T10" fmla="*/ 40 w 323"/>
                <a:gd name="T11" fmla="*/ 430 h 461"/>
                <a:gd name="T12" fmla="*/ 108 w 323"/>
                <a:gd name="T13" fmla="*/ 431 h 461"/>
                <a:gd name="T14" fmla="*/ 123 w 323"/>
                <a:gd name="T15" fmla="*/ 425 h 461"/>
                <a:gd name="T16" fmla="*/ 202 w 323"/>
                <a:gd name="T17" fmla="*/ 448 h 461"/>
                <a:gd name="T18" fmla="*/ 323 w 323"/>
                <a:gd name="T19" fmla="*/ 439 h 461"/>
                <a:gd name="T20" fmla="*/ 256 w 323"/>
                <a:gd name="T21" fmla="*/ 407 h 461"/>
                <a:gd name="T22" fmla="*/ 191 w 323"/>
                <a:gd name="T23" fmla="*/ 359 h 461"/>
                <a:gd name="T24" fmla="*/ 200 w 323"/>
                <a:gd name="T25" fmla="*/ 353 h 461"/>
                <a:gd name="T26" fmla="*/ 152 w 323"/>
                <a:gd name="T27" fmla="*/ 293 h 461"/>
                <a:gd name="T28" fmla="*/ 152 w 323"/>
                <a:gd name="T29" fmla="*/ 228 h 461"/>
                <a:gd name="T30" fmla="*/ 178 w 323"/>
                <a:gd name="T3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3" h="461">
                  <a:moveTo>
                    <a:pt x="178" y="0"/>
                  </a:moveTo>
                  <a:cubicBezTo>
                    <a:pt x="8" y="0"/>
                    <a:pt x="8" y="0"/>
                    <a:pt x="8" y="0"/>
                  </a:cubicBezTo>
                  <a:cubicBezTo>
                    <a:pt x="10" y="66"/>
                    <a:pt x="13" y="245"/>
                    <a:pt x="7" y="293"/>
                  </a:cubicBezTo>
                  <a:cubicBezTo>
                    <a:pt x="0" y="343"/>
                    <a:pt x="0" y="388"/>
                    <a:pt x="0" y="388"/>
                  </a:cubicBezTo>
                  <a:cubicBezTo>
                    <a:pt x="0" y="388"/>
                    <a:pt x="0" y="394"/>
                    <a:pt x="0" y="410"/>
                  </a:cubicBezTo>
                  <a:cubicBezTo>
                    <a:pt x="0" y="427"/>
                    <a:pt x="12" y="427"/>
                    <a:pt x="40" y="430"/>
                  </a:cubicBezTo>
                  <a:cubicBezTo>
                    <a:pt x="69" y="433"/>
                    <a:pt x="108" y="431"/>
                    <a:pt x="108" y="431"/>
                  </a:cubicBezTo>
                  <a:cubicBezTo>
                    <a:pt x="108" y="431"/>
                    <a:pt x="107" y="418"/>
                    <a:pt x="123" y="425"/>
                  </a:cubicBezTo>
                  <a:cubicBezTo>
                    <a:pt x="139" y="431"/>
                    <a:pt x="172" y="448"/>
                    <a:pt x="202" y="448"/>
                  </a:cubicBezTo>
                  <a:cubicBezTo>
                    <a:pt x="232" y="448"/>
                    <a:pt x="323" y="461"/>
                    <a:pt x="323" y="439"/>
                  </a:cubicBezTo>
                  <a:cubicBezTo>
                    <a:pt x="323" y="416"/>
                    <a:pt x="288" y="407"/>
                    <a:pt x="256" y="407"/>
                  </a:cubicBezTo>
                  <a:cubicBezTo>
                    <a:pt x="226" y="407"/>
                    <a:pt x="191" y="359"/>
                    <a:pt x="191" y="359"/>
                  </a:cubicBezTo>
                  <a:cubicBezTo>
                    <a:pt x="191" y="359"/>
                    <a:pt x="191" y="359"/>
                    <a:pt x="200" y="353"/>
                  </a:cubicBezTo>
                  <a:cubicBezTo>
                    <a:pt x="208" y="349"/>
                    <a:pt x="158" y="311"/>
                    <a:pt x="152" y="293"/>
                  </a:cubicBezTo>
                  <a:cubicBezTo>
                    <a:pt x="145" y="275"/>
                    <a:pt x="146" y="272"/>
                    <a:pt x="152" y="228"/>
                  </a:cubicBezTo>
                  <a:cubicBezTo>
                    <a:pt x="156" y="192"/>
                    <a:pt x="166" y="83"/>
                    <a:pt x="178" y="0"/>
                  </a:cubicBezTo>
                  <a:close/>
                </a:path>
              </a:pathLst>
            </a:custGeom>
            <a:solidFill>
              <a:srgbClr val="FF5657"/>
            </a:solidFill>
            <a:ln>
              <a:noFill/>
            </a:ln>
          </p:spPr>
          <p:txBody>
            <a:bodyPr/>
            <a:lstStyle/>
            <a:p>
              <a:pPr eaLnBrk="1" fontAlgn="auto" hangingPunct="1">
                <a:spcBef>
                  <a:spcPts val="0"/>
                </a:spcBef>
                <a:spcAft>
                  <a:spcPts val="0"/>
                </a:spcAft>
                <a:defRPr/>
              </a:pPr>
              <a:endParaRPr lang="id-ID">
                <a:latin typeface="+mn-lt"/>
              </a:endParaRPr>
            </a:p>
          </p:txBody>
        </p:sp>
        <p:sp>
          <p:nvSpPr>
            <p:cNvPr id="14" name="Freeform 14">
              <a:extLst>
                <a:ext uri="{FF2B5EF4-FFF2-40B4-BE49-F238E27FC236}">
                  <a16:creationId xmlns:a16="http://schemas.microsoft.com/office/drawing/2014/main" xmlns="" id="{944DB038-2D06-4860-BE4A-BB63FB1DB55D}"/>
                </a:ext>
              </a:extLst>
            </p:cNvPr>
            <p:cNvSpPr>
              <a:spLocks/>
            </p:cNvSpPr>
            <p:nvPr/>
          </p:nvSpPr>
          <p:spPr bwMode="auto">
            <a:xfrm>
              <a:off x="6555582" y="4135635"/>
              <a:ext cx="1082675" cy="1128712"/>
            </a:xfrm>
            <a:custGeom>
              <a:avLst/>
              <a:gdLst>
                <a:gd name="T0" fmla="*/ 440 w 526"/>
                <a:gd name="T1" fmla="*/ 508 h 545"/>
                <a:gd name="T2" fmla="*/ 482 w 526"/>
                <a:gd name="T3" fmla="*/ 267 h 545"/>
                <a:gd name="T4" fmla="*/ 499 w 526"/>
                <a:gd name="T5" fmla="*/ 75 h 545"/>
                <a:gd name="T6" fmla="*/ 515 w 526"/>
                <a:gd name="T7" fmla="*/ 64 h 545"/>
                <a:gd name="T8" fmla="*/ 517 w 526"/>
                <a:gd name="T9" fmla="*/ 7 h 545"/>
                <a:gd name="T10" fmla="*/ 516 w 526"/>
                <a:gd name="T11" fmla="*/ 0 h 545"/>
                <a:gd name="T12" fmla="*/ 57 w 526"/>
                <a:gd name="T13" fmla="*/ 0 h 545"/>
                <a:gd name="T14" fmla="*/ 59 w 526"/>
                <a:gd name="T15" fmla="*/ 31 h 545"/>
                <a:gd name="T16" fmla="*/ 76 w 526"/>
                <a:gd name="T17" fmla="*/ 57 h 545"/>
                <a:gd name="T18" fmla="*/ 35 w 526"/>
                <a:gd name="T19" fmla="*/ 350 h 545"/>
                <a:gd name="T20" fmla="*/ 0 w 526"/>
                <a:gd name="T21" fmla="*/ 545 h 545"/>
                <a:gd name="T22" fmla="*/ 218 w 526"/>
                <a:gd name="T23" fmla="*/ 545 h 545"/>
                <a:gd name="T24" fmla="*/ 254 w 526"/>
                <a:gd name="T25" fmla="*/ 420 h 545"/>
                <a:gd name="T26" fmla="*/ 263 w 526"/>
                <a:gd name="T27" fmla="*/ 538 h 545"/>
                <a:gd name="T28" fmla="*/ 264 w 526"/>
                <a:gd name="T29" fmla="*/ 545 h 545"/>
                <a:gd name="T30" fmla="*/ 434 w 526"/>
                <a:gd name="T31" fmla="*/ 545 h 545"/>
                <a:gd name="T32" fmla="*/ 440 w 526"/>
                <a:gd name="T33" fmla="*/ 50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6" h="545">
                  <a:moveTo>
                    <a:pt x="440" y="508"/>
                  </a:moveTo>
                  <a:cubicBezTo>
                    <a:pt x="453" y="422"/>
                    <a:pt x="472" y="339"/>
                    <a:pt x="482" y="267"/>
                  </a:cubicBezTo>
                  <a:cubicBezTo>
                    <a:pt x="493" y="194"/>
                    <a:pt x="499" y="75"/>
                    <a:pt x="499" y="75"/>
                  </a:cubicBezTo>
                  <a:cubicBezTo>
                    <a:pt x="499" y="75"/>
                    <a:pt x="505" y="73"/>
                    <a:pt x="515" y="64"/>
                  </a:cubicBezTo>
                  <a:cubicBezTo>
                    <a:pt x="526" y="55"/>
                    <a:pt x="523" y="33"/>
                    <a:pt x="517" y="7"/>
                  </a:cubicBezTo>
                  <a:cubicBezTo>
                    <a:pt x="517" y="5"/>
                    <a:pt x="516" y="3"/>
                    <a:pt x="516" y="0"/>
                  </a:cubicBezTo>
                  <a:cubicBezTo>
                    <a:pt x="57" y="0"/>
                    <a:pt x="57" y="0"/>
                    <a:pt x="57" y="0"/>
                  </a:cubicBezTo>
                  <a:cubicBezTo>
                    <a:pt x="55" y="17"/>
                    <a:pt x="54" y="29"/>
                    <a:pt x="59" y="31"/>
                  </a:cubicBezTo>
                  <a:cubicBezTo>
                    <a:pt x="71" y="39"/>
                    <a:pt x="76" y="37"/>
                    <a:pt x="76" y="57"/>
                  </a:cubicBezTo>
                  <a:cubicBezTo>
                    <a:pt x="76" y="76"/>
                    <a:pt x="67" y="201"/>
                    <a:pt x="35" y="350"/>
                  </a:cubicBezTo>
                  <a:cubicBezTo>
                    <a:pt x="24" y="400"/>
                    <a:pt x="12" y="471"/>
                    <a:pt x="0" y="545"/>
                  </a:cubicBezTo>
                  <a:cubicBezTo>
                    <a:pt x="218" y="545"/>
                    <a:pt x="218" y="545"/>
                    <a:pt x="218" y="545"/>
                  </a:cubicBezTo>
                  <a:cubicBezTo>
                    <a:pt x="238" y="476"/>
                    <a:pt x="254" y="420"/>
                    <a:pt x="254" y="420"/>
                  </a:cubicBezTo>
                  <a:cubicBezTo>
                    <a:pt x="254" y="420"/>
                    <a:pt x="259" y="479"/>
                    <a:pt x="263" y="538"/>
                  </a:cubicBezTo>
                  <a:cubicBezTo>
                    <a:pt x="263" y="540"/>
                    <a:pt x="263" y="543"/>
                    <a:pt x="264" y="545"/>
                  </a:cubicBezTo>
                  <a:cubicBezTo>
                    <a:pt x="434" y="545"/>
                    <a:pt x="434" y="545"/>
                    <a:pt x="434" y="545"/>
                  </a:cubicBezTo>
                  <a:cubicBezTo>
                    <a:pt x="436" y="532"/>
                    <a:pt x="438" y="519"/>
                    <a:pt x="440" y="508"/>
                  </a:cubicBezTo>
                  <a:close/>
                </a:path>
              </a:pathLst>
            </a:custGeom>
            <a:solidFill>
              <a:srgbClr val="638FA9"/>
            </a:solidFill>
            <a:ln>
              <a:noFill/>
            </a:ln>
          </p:spPr>
          <p:txBody>
            <a:bodyPr/>
            <a:lstStyle/>
            <a:p>
              <a:pPr eaLnBrk="1" fontAlgn="auto" hangingPunct="1">
                <a:spcBef>
                  <a:spcPts val="0"/>
                </a:spcBef>
                <a:spcAft>
                  <a:spcPts val="0"/>
                </a:spcAft>
                <a:defRPr/>
              </a:pPr>
              <a:endParaRPr lang="id-ID">
                <a:latin typeface="+mn-lt"/>
              </a:endParaRPr>
            </a:p>
          </p:txBody>
        </p:sp>
        <p:sp>
          <p:nvSpPr>
            <p:cNvPr id="15" name="Freeform 17">
              <a:extLst>
                <a:ext uri="{FF2B5EF4-FFF2-40B4-BE49-F238E27FC236}">
                  <a16:creationId xmlns:a16="http://schemas.microsoft.com/office/drawing/2014/main" xmlns="" id="{0B884AC1-7417-45F8-AE4D-52A1E86A3C34}"/>
                </a:ext>
              </a:extLst>
            </p:cNvPr>
            <p:cNvSpPr>
              <a:spLocks noEditPoints="1"/>
            </p:cNvSpPr>
            <p:nvPr/>
          </p:nvSpPr>
          <p:spPr bwMode="auto">
            <a:xfrm>
              <a:off x="6638223" y="3065554"/>
              <a:ext cx="1209231" cy="1130583"/>
            </a:xfrm>
            <a:custGeom>
              <a:avLst/>
              <a:gdLst>
                <a:gd name="T0" fmla="*/ 941810 w 588"/>
                <a:gd name="T1" fmla="*/ 753792 h 546"/>
                <a:gd name="T2" fmla="*/ 886288 w 588"/>
                <a:gd name="T3" fmla="*/ 482510 h 546"/>
                <a:gd name="T4" fmla="*/ 941810 w 588"/>
                <a:gd name="T5" fmla="*/ 445234 h 546"/>
                <a:gd name="T6" fmla="*/ 966486 w 588"/>
                <a:gd name="T7" fmla="*/ 376896 h 546"/>
                <a:gd name="T8" fmla="*/ 1155671 w 588"/>
                <a:gd name="T9" fmla="*/ 364471 h 546"/>
                <a:gd name="T10" fmla="*/ 1182403 w 588"/>
                <a:gd name="T11" fmla="*/ 134606 h 546"/>
                <a:gd name="T12" fmla="*/ 1050797 w 588"/>
                <a:gd name="T13" fmla="*/ 0 h 546"/>
                <a:gd name="T14" fmla="*/ 1050797 w 588"/>
                <a:gd name="T15" fmla="*/ 0 h 546"/>
                <a:gd name="T16" fmla="*/ 2056 w 588"/>
                <a:gd name="T17" fmla="*/ 0 h 546"/>
                <a:gd name="T18" fmla="*/ 8225 w 588"/>
                <a:gd name="T19" fmla="*/ 53842 h 546"/>
                <a:gd name="T20" fmla="*/ 94592 w 588"/>
                <a:gd name="T21" fmla="*/ 306487 h 546"/>
                <a:gd name="T22" fmla="*/ 111043 w 588"/>
                <a:gd name="T23" fmla="*/ 575698 h 546"/>
                <a:gd name="T24" fmla="*/ 78141 w 588"/>
                <a:gd name="T25" fmla="*/ 718587 h 546"/>
                <a:gd name="T26" fmla="*/ 65803 w 588"/>
                <a:gd name="T27" fmla="*/ 927744 h 546"/>
                <a:gd name="T28" fmla="*/ 30845 w 588"/>
                <a:gd name="T29" fmla="*/ 1130688 h 546"/>
                <a:gd name="T30" fmla="*/ 974712 w 588"/>
                <a:gd name="T31" fmla="*/ 1130688 h 546"/>
                <a:gd name="T32" fmla="*/ 941810 w 588"/>
                <a:gd name="T33" fmla="*/ 753792 h 546"/>
                <a:gd name="T34" fmla="*/ 727949 w 588"/>
                <a:gd name="T35" fmla="*/ 97330 h 546"/>
                <a:gd name="T36" fmla="*/ 787583 w 588"/>
                <a:gd name="T37" fmla="*/ 99401 h 546"/>
                <a:gd name="T38" fmla="*/ 867781 w 588"/>
                <a:gd name="T39" fmla="*/ 300274 h 546"/>
                <a:gd name="T40" fmla="*/ 738231 w 588"/>
                <a:gd name="T41" fmla="*/ 246432 h 546"/>
                <a:gd name="T42" fmla="*/ 795809 w 588"/>
                <a:gd name="T43" fmla="*/ 180165 h 546"/>
                <a:gd name="T44" fmla="*/ 727949 w 588"/>
                <a:gd name="T45" fmla="*/ 97330 h 546"/>
                <a:gd name="T46" fmla="*/ 867781 w 588"/>
                <a:gd name="T47" fmla="*/ 325125 h 546"/>
                <a:gd name="T48" fmla="*/ 896570 w 588"/>
                <a:gd name="T49" fmla="*/ 474226 h 546"/>
                <a:gd name="T50" fmla="*/ 857500 w 588"/>
                <a:gd name="T51" fmla="*/ 501147 h 546"/>
                <a:gd name="T52" fmla="*/ 867781 w 588"/>
                <a:gd name="T53" fmla="*/ 325125 h 5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8" h="546">
                  <a:moveTo>
                    <a:pt x="458" y="364"/>
                  </a:moveTo>
                  <a:cubicBezTo>
                    <a:pt x="452" y="311"/>
                    <a:pt x="431" y="233"/>
                    <a:pt x="431" y="233"/>
                  </a:cubicBezTo>
                  <a:cubicBezTo>
                    <a:pt x="431" y="233"/>
                    <a:pt x="448" y="226"/>
                    <a:pt x="458" y="215"/>
                  </a:cubicBezTo>
                  <a:cubicBezTo>
                    <a:pt x="469" y="206"/>
                    <a:pt x="470" y="182"/>
                    <a:pt x="470" y="182"/>
                  </a:cubicBezTo>
                  <a:cubicBezTo>
                    <a:pt x="470" y="182"/>
                    <a:pt x="535" y="188"/>
                    <a:pt x="562" y="176"/>
                  </a:cubicBezTo>
                  <a:cubicBezTo>
                    <a:pt x="588" y="166"/>
                    <a:pt x="584" y="107"/>
                    <a:pt x="575" y="65"/>
                  </a:cubicBezTo>
                  <a:cubicBezTo>
                    <a:pt x="565" y="23"/>
                    <a:pt x="538" y="24"/>
                    <a:pt x="511" y="0"/>
                  </a:cubicBezTo>
                  <a:cubicBezTo>
                    <a:pt x="511" y="0"/>
                    <a:pt x="511" y="0"/>
                    <a:pt x="511" y="0"/>
                  </a:cubicBezTo>
                  <a:cubicBezTo>
                    <a:pt x="1" y="0"/>
                    <a:pt x="1" y="0"/>
                    <a:pt x="1" y="0"/>
                  </a:cubicBezTo>
                  <a:cubicBezTo>
                    <a:pt x="0" y="12"/>
                    <a:pt x="1" y="21"/>
                    <a:pt x="4" y="26"/>
                  </a:cubicBezTo>
                  <a:cubicBezTo>
                    <a:pt x="11" y="36"/>
                    <a:pt x="29" y="96"/>
                    <a:pt x="46" y="148"/>
                  </a:cubicBezTo>
                  <a:cubicBezTo>
                    <a:pt x="64" y="197"/>
                    <a:pt x="57" y="256"/>
                    <a:pt x="54" y="278"/>
                  </a:cubicBezTo>
                  <a:cubicBezTo>
                    <a:pt x="50" y="299"/>
                    <a:pt x="37" y="319"/>
                    <a:pt x="38" y="347"/>
                  </a:cubicBezTo>
                  <a:cubicBezTo>
                    <a:pt x="40" y="376"/>
                    <a:pt x="37" y="404"/>
                    <a:pt x="32" y="448"/>
                  </a:cubicBezTo>
                  <a:cubicBezTo>
                    <a:pt x="30" y="475"/>
                    <a:pt x="20" y="517"/>
                    <a:pt x="15" y="546"/>
                  </a:cubicBezTo>
                  <a:cubicBezTo>
                    <a:pt x="474" y="546"/>
                    <a:pt x="474" y="546"/>
                    <a:pt x="474" y="546"/>
                  </a:cubicBezTo>
                  <a:cubicBezTo>
                    <a:pt x="469" y="510"/>
                    <a:pt x="462" y="413"/>
                    <a:pt x="458" y="364"/>
                  </a:cubicBezTo>
                  <a:close/>
                  <a:moveTo>
                    <a:pt x="354" y="47"/>
                  </a:moveTo>
                  <a:cubicBezTo>
                    <a:pt x="343" y="47"/>
                    <a:pt x="362" y="30"/>
                    <a:pt x="383" y="48"/>
                  </a:cubicBezTo>
                  <a:cubicBezTo>
                    <a:pt x="405" y="66"/>
                    <a:pt x="422" y="145"/>
                    <a:pt x="422" y="145"/>
                  </a:cubicBezTo>
                  <a:cubicBezTo>
                    <a:pt x="422" y="145"/>
                    <a:pt x="377" y="127"/>
                    <a:pt x="359" y="119"/>
                  </a:cubicBezTo>
                  <a:cubicBezTo>
                    <a:pt x="359" y="119"/>
                    <a:pt x="387" y="110"/>
                    <a:pt x="387" y="87"/>
                  </a:cubicBezTo>
                  <a:cubicBezTo>
                    <a:pt x="387" y="63"/>
                    <a:pt x="365" y="48"/>
                    <a:pt x="354" y="47"/>
                  </a:cubicBezTo>
                  <a:close/>
                  <a:moveTo>
                    <a:pt x="422" y="157"/>
                  </a:moveTo>
                  <a:cubicBezTo>
                    <a:pt x="436" y="229"/>
                    <a:pt x="436" y="229"/>
                    <a:pt x="436" y="229"/>
                  </a:cubicBezTo>
                  <a:cubicBezTo>
                    <a:pt x="417" y="242"/>
                    <a:pt x="417" y="242"/>
                    <a:pt x="417" y="242"/>
                  </a:cubicBezTo>
                  <a:cubicBezTo>
                    <a:pt x="417" y="242"/>
                    <a:pt x="421" y="182"/>
                    <a:pt x="422" y="157"/>
                  </a:cubicBezTo>
                  <a:close/>
                </a:path>
              </a:pathLst>
            </a:custGeom>
            <a:solidFill>
              <a:srgbClr val="376C8A"/>
            </a:solidFill>
            <a:ln>
              <a:noFill/>
            </a:ln>
          </p:spPr>
          <p:txBody>
            <a:bodyPr/>
            <a:lstStyle/>
            <a:p>
              <a:endParaRPr lang="ar-IQ"/>
            </a:p>
          </p:txBody>
        </p:sp>
        <p:grpSp>
          <p:nvGrpSpPr>
            <p:cNvPr id="28" name="Group 27">
              <a:extLst>
                <a:ext uri="{FF2B5EF4-FFF2-40B4-BE49-F238E27FC236}">
                  <a16:creationId xmlns:a16="http://schemas.microsoft.com/office/drawing/2014/main" xmlns="" id="{F60FFD10-4ED6-4A20-8072-FABF54E29572}"/>
                </a:ext>
              </a:extLst>
            </p:cNvPr>
            <p:cNvGrpSpPr/>
            <p:nvPr/>
          </p:nvGrpSpPr>
          <p:grpSpPr>
            <a:xfrm>
              <a:off x="1272537" y="2213212"/>
              <a:ext cx="9646928" cy="4037490"/>
              <a:chOff x="729028" y="2213212"/>
              <a:chExt cx="10733945" cy="4037490"/>
            </a:xfrm>
          </p:grpSpPr>
          <p:sp>
            <p:nvSpPr>
              <p:cNvPr id="16" name="TextBox 15">
                <a:extLst>
                  <a:ext uri="{FF2B5EF4-FFF2-40B4-BE49-F238E27FC236}">
                    <a16:creationId xmlns:a16="http://schemas.microsoft.com/office/drawing/2014/main" xmlns="" id="{14336C5A-7DC5-40B7-8216-A24585F500F4}"/>
                  </a:ext>
                </a:extLst>
              </p:cNvPr>
              <p:cNvSpPr txBox="1"/>
              <p:nvPr/>
            </p:nvSpPr>
            <p:spPr>
              <a:xfrm>
                <a:off x="729029" y="2213212"/>
                <a:ext cx="1976618" cy="338554"/>
              </a:xfrm>
              <a:prstGeom prst="rect">
                <a:avLst/>
              </a:prstGeom>
              <a:noFill/>
            </p:spPr>
            <p:txBody>
              <a:bodyPr wrap="none" rtlCol="0">
                <a:spAutoFit/>
              </a:bodyPr>
              <a:lstStyle/>
              <a:p>
                <a:r>
                  <a:rPr lang="en-US" sz="1600" dirty="0">
                    <a:solidFill>
                      <a:srgbClr val="FF5657"/>
                    </a:solidFill>
                    <a:latin typeface="Montserrat Medium" panose="00000600000000000000" pitchFamily="50" charset="0"/>
                  </a:rPr>
                  <a:t>Insert title here</a:t>
                </a:r>
              </a:p>
            </p:txBody>
          </p:sp>
          <p:sp>
            <p:nvSpPr>
              <p:cNvPr id="17" name="TextBox 16">
                <a:extLst>
                  <a:ext uri="{FF2B5EF4-FFF2-40B4-BE49-F238E27FC236}">
                    <a16:creationId xmlns:a16="http://schemas.microsoft.com/office/drawing/2014/main" xmlns="" id="{1DFD8692-7488-41C7-9AF9-B715C3231037}"/>
                  </a:ext>
                </a:extLst>
              </p:cNvPr>
              <p:cNvSpPr txBox="1"/>
              <p:nvPr/>
            </p:nvSpPr>
            <p:spPr>
              <a:xfrm>
                <a:off x="729028" y="2574660"/>
                <a:ext cx="2473155" cy="637547"/>
              </a:xfrm>
              <a:prstGeom prst="rect">
                <a:avLst/>
              </a:prstGeom>
              <a:noFill/>
            </p:spPr>
            <p:txBody>
              <a:bodyPr wrap="square" rtlCol="0">
                <a:spAutoFit/>
              </a:bodyPr>
              <a:lstStyle/>
              <a:p>
                <a:pPr>
                  <a:lnSpc>
                    <a:spcPct val="110000"/>
                  </a:lnSpc>
                </a:pPr>
                <a:r>
                  <a:rPr lang="en-US" sz="1100" dirty="0">
                    <a:latin typeface="Montserrat Light" panose="00000400000000000000" pitchFamily="50" charset="0"/>
                  </a:rPr>
                  <a:t>Perspiciatis unde omnis iste natus voluptatem rem aperiam.</a:t>
                </a:r>
              </a:p>
            </p:txBody>
          </p:sp>
          <p:sp>
            <p:nvSpPr>
              <p:cNvPr id="18" name="TextBox 17">
                <a:extLst>
                  <a:ext uri="{FF2B5EF4-FFF2-40B4-BE49-F238E27FC236}">
                    <a16:creationId xmlns:a16="http://schemas.microsoft.com/office/drawing/2014/main" xmlns="" id="{893C9457-7CB7-4722-8CBD-EF25485CACF7}"/>
                  </a:ext>
                </a:extLst>
              </p:cNvPr>
              <p:cNvSpPr txBox="1"/>
              <p:nvPr/>
            </p:nvSpPr>
            <p:spPr>
              <a:xfrm>
                <a:off x="729029" y="3732459"/>
                <a:ext cx="1976618" cy="338554"/>
              </a:xfrm>
              <a:prstGeom prst="rect">
                <a:avLst/>
              </a:prstGeom>
              <a:noFill/>
            </p:spPr>
            <p:txBody>
              <a:bodyPr wrap="none" rtlCol="0">
                <a:spAutoFit/>
              </a:bodyPr>
              <a:lstStyle/>
              <a:p>
                <a:r>
                  <a:rPr lang="en-US" sz="1600" dirty="0">
                    <a:solidFill>
                      <a:srgbClr val="376C8A"/>
                    </a:solidFill>
                    <a:latin typeface="Montserrat Medium" panose="00000600000000000000" pitchFamily="50" charset="0"/>
                  </a:rPr>
                  <a:t>Insert title here</a:t>
                </a:r>
              </a:p>
            </p:txBody>
          </p:sp>
          <p:sp>
            <p:nvSpPr>
              <p:cNvPr id="19" name="TextBox 18">
                <a:extLst>
                  <a:ext uri="{FF2B5EF4-FFF2-40B4-BE49-F238E27FC236}">
                    <a16:creationId xmlns:a16="http://schemas.microsoft.com/office/drawing/2014/main" xmlns="" id="{E76DA629-3BAD-417F-9AE5-74FE950BAC16}"/>
                  </a:ext>
                </a:extLst>
              </p:cNvPr>
              <p:cNvSpPr txBox="1"/>
              <p:nvPr/>
            </p:nvSpPr>
            <p:spPr>
              <a:xfrm>
                <a:off x="729028" y="4093907"/>
                <a:ext cx="2473155" cy="637547"/>
              </a:xfrm>
              <a:prstGeom prst="rect">
                <a:avLst/>
              </a:prstGeom>
              <a:noFill/>
            </p:spPr>
            <p:txBody>
              <a:bodyPr wrap="square" rtlCol="0">
                <a:spAutoFit/>
              </a:bodyPr>
              <a:lstStyle/>
              <a:p>
                <a:pPr>
                  <a:lnSpc>
                    <a:spcPct val="110000"/>
                  </a:lnSpc>
                </a:pPr>
                <a:r>
                  <a:rPr lang="en-US" sz="1100" dirty="0">
                    <a:latin typeface="Montserrat Light" panose="00000400000000000000" pitchFamily="50" charset="0"/>
                  </a:rPr>
                  <a:t>Perspiciatis unde omnis iste natus voluptatem rem aperiam.</a:t>
                </a:r>
              </a:p>
            </p:txBody>
          </p:sp>
          <p:sp>
            <p:nvSpPr>
              <p:cNvPr id="20" name="TextBox 19">
                <a:extLst>
                  <a:ext uri="{FF2B5EF4-FFF2-40B4-BE49-F238E27FC236}">
                    <a16:creationId xmlns:a16="http://schemas.microsoft.com/office/drawing/2014/main" xmlns="" id="{0400FBCE-86AC-4236-9FD6-0A0A58EF9F21}"/>
                  </a:ext>
                </a:extLst>
              </p:cNvPr>
              <p:cNvSpPr txBox="1"/>
              <p:nvPr/>
            </p:nvSpPr>
            <p:spPr>
              <a:xfrm>
                <a:off x="729029" y="5251707"/>
                <a:ext cx="1976618" cy="338554"/>
              </a:xfrm>
              <a:prstGeom prst="rect">
                <a:avLst/>
              </a:prstGeom>
              <a:noFill/>
            </p:spPr>
            <p:txBody>
              <a:bodyPr wrap="none" rtlCol="0">
                <a:spAutoFit/>
              </a:bodyPr>
              <a:lstStyle/>
              <a:p>
                <a:r>
                  <a:rPr lang="en-US" sz="1600" dirty="0">
                    <a:solidFill>
                      <a:srgbClr val="FF5657"/>
                    </a:solidFill>
                    <a:latin typeface="Montserrat Medium" panose="00000600000000000000" pitchFamily="50" charset="0"/>
                  </a:rPr>
                  <a:t>Insert title here</a:t>
                </a:r>
              </a:p>
            </p:txBody>
          </p:sp>
          <p:sp>
            <p:nvSpPr>
              <p:cNvPr id="21" name="TextBox 20">
                <a:extLst>
                  <a:ext uri="{FF2B5EF4-FFF2-40B4-BE49-F238E27FC236}">
                    <a16:creationId xmlns:a16="http://schemas.microsoft.com/office/drawing/2014/main" xmlns="" id="{CBF164E4-C973-4313-BBE4-54131875FFCC}"/>
                  </a:ext>
                </a:extLst>
              </p:cNvPr>
              <p:cNvSpPr txBox="1"/>
              <p:nvPr/>
            </p:nvSpPr>
            <p:spPr>
              <a:xfrm>
                <a:off x="729028" y="5613155"/>
                <a:ext cx="2473155" cy="637547"/>
              </a:xfrm>
              <a:prstGeom prst="rect">
                <a:avLst/>
              </a:prstGeom>
              <a:noFill/>
            </p:spPr>
            <p:txBody>
              <a:bodyPr wrap="square" rtlCol="0">
                <a:spAutoFit/>
              </a:bodyPr>
              <a:lstStyle/>
              <a:p>
                <a:pPr>
                  <a:lnSpc>
                    <a:spcPct val="110000"/>
                  </a:lnSpc>
                </a:pPr>
                <a:r>
                  <a:rPr lang="en-US" sz="1100" dirty="0">
                    <a:latin typeface="Montserrat Light" panose="00000400000000000000" pitchFamily="50" charset="0"/>
                  </a:rPr>
                  <a:t>Perspiciatis unde omnis iste natus voluptatem rem aperiam.</a:t>
                </a:r>
              </a:p>
            </p:txBody>
          </p:sp>
          <p:sp>
            <p:nvSpPr>
              <p:cNvPr id="22" name="TextBox 21">
                <a:extLst>
                  <a:ext uri="{FF2B5EF4-FFF2-40B4-BE49-F238E27FC236}">
                    <a16:creationId xmlns:a16="http://schemas.microsoft.com/office/drawing/2014/main" xmlns="" id="{48AC9FB4-397D-4050-9397-07F2F2E52884}"/>
                  </a:ext>
                </a:extLst>
              </p:cNvPr>
              <p:cNvSpPr txBox="1"/>
              <p:nvPr/>
            </p:nvSpPr>
            <p:spPr>
              <a:xfrm>
                <a:off x="9486354" y="2213212"/>
                <a:ext cx="1976618" cy="338554"/>
              </a:xfrm>
              <a:prstGeom prst="rect">
                <a:avLst/>
              </a:prstGeom>
              <a:noFill/>
            </p:spPr>
            <p:txBody>
              <a:bodyPr wrap="none" rtlCol="0">
                <a:spAutoFit/>
              </a:bodyPr>
              <a:lstStyle/>
              <a:p>
                <a:pPr algn="r"/>
                <a:r>
                  <a:rPr lang="en-US" sz="1600" dirty="0">
                    <a:solidFill>
                      <a:srgbClr val="FF5657"/>
                    </a:solidFill>
                    <a:latin typeface="Montserrat Medium" panose="00000600000000000000" pitchFamily="50" charset="0"/>
                  </a:rPr>
                  <a:t>Insert title here</a:t>
                </a:r>
              </a:p>
            </p:txBody>
          </p:sp>
          <p:sp>
            <p:nvSpPr>
              <p:cNvPr id="23" name="TextBox 22">
                <a:extLst>
                  <a:ext uri="{FF2B5EF4-FFF2-40B4-BE49-F238E27FC236}">
                    <a16:creationId xmlns:a16="http://schemas.microsoft.com/office/drawing/2014/main" xmlns="" id="{9CF0CA28-F4E6-412C-B786-B145D6B69A89}"/>
                  </a:ext>
                </a:extLst>
              </p:cNvPr>
              <p:cNvSpPr txBox="1"/>
              <p:nvPr/>
            </p:nvSpPr>
            <p:spPr>
              <a:xfrm>
                <a:off x="8989818" y="2574660"/>
                <a:ext cx="2473155" cy="637547"/>
              </a:xfrm>
              <a:prstGeom prst="rect">
                <a:avLst/>
              </a:prstGeom>
              <a:noFill/>
            </p:spPr>
            <p:txBody>
              <a:bodyPr wrap="square" rtlCol="0">
                <a:spAutoFit/>
              </a:bodyPr>
              <a:lstStyle/>
              <a:p>
                <a:pPr algn="r">
                  <a:lnSpc>
                    <a:spcPct val="110000"/>
                  </a:lnSpc>
                </a:pPr>
                <a:r>
                  <a:rPr lang="en-US" sz="1100" dirty="0">
                    <a:latin typeface="Montserrat Light" panose="00000400000000000000" pitchFamily="50" charset="0"/>
                  </a:rPr>
                  <a:t>Perspiciatis unde omnis iste natus voluptatem rem aperiam.</a:t>
                </a:r>
              </a:p>
            </p:txBody>
          </p:sp>
          <p:sp>
            <p:nvSpPr>
              <p:cNvPr id="24" name="TextBox 23">
                <a:extLst>
                  <a:ext uri="{FF2B5EF4-FFF2-40B4-BE49-F238E27FC236}">
                    <a16:creationId xmlns:a16="http://schemas.microsoft.com/office/drawing/2014/main" xmlns="" id="{FDFAB2FF-B360-44C3-B072-EC27287CF527}"/>
                  </a:ext>
                </a:extLst>
              </p:cNvPr>
              <p:cNvSpPr txBox="1"/>
              <p:nvPr/>
            </p:nvSpPr>
            <p:spPr>
              <a:xfrm>
                <a:off x="9486354" y="3732459"/>
                <a:ext cx="1976618" cy="338554"/>
              </a:xfrm>
              <a:prstGeom prst="rect">
                <a:avLst/>
              </a:prstGeom>
              <a:noFill/>
            </p:spPr>
            <p:txBody>
              <a:bodyPr wrap="none" rtlCol="0">
                <a:spAutoFit/>
              </a:bodyPr>
              <a:lstStyle/>
              <a:p>
                <a:pPr algn="r"/>
                <a:r>
                  <a:rPr lang="en-US" sz="1600" dirty="0">
                    <a:solidFill>
                      <a:srgbClr val="376C8A"/>
                    </a:solidFill>
                    <a:latin typeface="Montserrat Medium" panose="00000600000000000000" pitchFamily="50" charset="0"/>
                  </a:rPr>
                  <a:t>Insert title here</a:t>
                </a:r>
              </a:p>
            </p:txBody>
          </p:sp>
          <p:sp>
            <p:nvSpPr>
              <p:cNvPr id="25" name="TextBox 24">
                <a:extLst>
                  <a:ext uri="{FF2B5EF4-FFF2-40B4-BE49-F238E27FC236}">
                    <a16:creationId xmlns:a16="http://schemas.microsoft.com/office/drawing/2014/main" xmlns="" id="{84A6ED46-5FA1-49FE-B858-25DC3BAE5028}"/>
                  </a:ext>
                </a:extLst>
              </p:cNvPr>
              <p:cNvSpPr txBox="1"/>
              <p:nvPr/>
            </p:nvSpPr>
            <p:spPr>
              <a:xfrm>
                <a:off x="8989818" y="4093907"/>
                <a:ext cx="2473155" cy="637547"/>
              </a:xfrm>
              <a:prstGeom prst="rect">
                <a:avLst/>
              </a:prstGeom>
              <a:noFill/>
            </p:spPr>
            <p:txBody>
              <a:bodyPr wrap="square" rtlCol="0">
                <a:spAutoFit/>
              </a:bodyPr>
              <a:lstStyle/>
              <a:p>
                <a:pPr algn="r">
                  <a:lnSpc>
                    <a:spcPct val="110000"/>
                  </a:lnSpc>
                </a:pPr>
                <a:r>
                  <a:rPr lang="en-US" sz="1100" dirty="0">
                    <a:latin typeface="Montserrat Light" panose="00000400000000000000" pitchFamily="50" charset="0"/>
                  </a:rPr>
                  <a:t>Perspiciatis unde omnis iste natus voluptatem rem aperiam.</a:t>
                </a:r>
              </a:p>
            </p:txBody>
          </p:sp>
          <p:sp>
            <p:nvSpPr>
              <p:cNvPr id="26" name="TextBox 25">
                <a:extLst>
                  <a:ext uri="{FF2B5EF4-FFF2-40B4-BE49-F238E27FC236}">
                    <a16:creationId xmlns:a16="http://schemas.microsoft.com/office/drawing/2014/main" xmlns="" id="{7569A2E9-3398-4625-9948-ED0D8C0FB076}"/>
                  </a:ext>
                </a:extLst>
              </p:cNvPr>
              <p:cNvSpPr txBox="1"/>
              <p:nvPr/>
            </p:nvSpPr>
            <p:spPr>
              <a:xfrm>
                <a:off x="9486354" y="5251707"/>
                <a:ext cx="1976618" cy="338554"/>
              </a:xfrm>
              <a:prstGeom prst="rect">
                <a:avLst/>
              </a:prstGeom>
              <a:noFill/>
            </p:spPr>
            <p:txBody>
              <a:bodyPr wrap="none" rtlCol="0">
                <a:spAutoFit/>
              </a:bodyPr>
              <a:lstStyle/>
              <a:p>
                <a:pPr algn="r"/>
                <a:r>
                  <a:rPr lang="en-US" sz="1600" dirty="0">
                    <a:solidFill>
                      <a:srgbClr val="FF5657"/>
                    </a:solidFill>
                    <a:latin typeface="Montserrat Medium" panose="00000600000000000000" pitchFamily="50" charset="0"/>
                  </a:rPr>
                  <a:t>Insert title here</a:t>
                </a:r>
              </a:p>
            </p:txBody>
          </p:sp>
          <p:sp>
            <p:nvSpPr>
              <p:cNvPr id="27" name="TextBox 26">
                <a:extLst>
                  <a:ext uri="{FF2B5EF4-FFF2-40B4-BE49-F238E27FC236}">
                    <a16:creationId xmlns:a16="http://schemas.microsoft.com/office/drawing/2014/main" xmlns="" id="{009707F1-18D6-45E9-B5B0-E0CC1A9170A2}"/>
                  </a:ext>
                </a:extLst>
              </p:cNvPr>
              <p:cNvSpPr txBox="1"/>
              <p:nvPr/>
            </p:nvSpPr>
            <p:spPr>
              <a:xfrm>
                <a:off x="8989818" y="5613155"/>
                <a:ext cx="2473155" cy="637547"/>
              </a:xfrm>
              <a:prstGeom prst="rect">
                <a:avLst/>
              </a:prstGeom>
              <a:noFill/>
            </p:spPr>
            <p:txBody>
              <a:bodyPr wrap="square" rtlCol="0">
                <a:spAutoFit/>
              </a:bodyPr>
              <a:lstStyle/>
              <a:p>
                <a:pPr algn="r">
                  <a:lnSpc>
                    <a:spcPct val="110000"/>
                  </a:lnSpc>
                </a:pPr>
                <a:r>
                  <a:rPr lang="en-US" sz="1100" dirty="0">
                    <a:latin typeface="Montserrat Light" panose="00000400000000000000" pitchFamily="50" charset="0"/>
                  </a:rPr>
                  <a:t>Perspiciatis unde omnis iste natus voluptatem rem aperiam.</a:t>
                </a:r>
              </a:p>
            </p:txBody>
          </p:sp>
        </p:grpSp>
      </p:grpSp>
    </p:spTree>
    <p:extLst>
      <p:ext uri="{BB962C8B-B14F-4D97-AF65-F5344CB8AC3E}">
        <p14:creationId xmlns:p14="http://schemas.microsoft.com/office/powerpoint/2010/main" val="2986722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48C1A60D-23B6-4F44-8808-95EFEE21DF69}"/>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Freeform 5">
            <a:extLst>
              <a:ext uri="{FF2B5EF4-FFF2-40B4-BE49-F238E27FC236}">
                <a16:creationId xmlns:a16="http://schemas.microsoft.com/office/drawing/2014/main" xmlns="" id="{601CEEE1-2A21-4A36-A504-1DA9953F9292}"/>
              </a:ext>
            </a:extLst>
          </p:cNvPr>
          <p:cNvSpPr>
            <a:spLocks noEditPoints="1"/>
          </p:cNvSpPr>
          <p:nvPr/>
        </p:nvSpPr>
        <p:spPr bwMode="auto">
          <a:xfrm>
            <a:off x="2592446" y="3716054"/>
            <a:ext cx="2286892" cy="2671356"/>
          </a:xfrm>
          <a:custGeom>
            <a:avLst/>
            <a:gdLst>
              <a:gd name="T0" fmla="*/ 3 w 777"/>
              <a:gd name="T1" fmla="*/ 1 h 907"/>
              <a:gd name="T2" fmla="*/ 1 w 777"/>
              <a:gd name="T3" fmla="*/ 12 h 907"/>
              <a:gd name="T4" fmla="*/ 23 w 777"/>
              <a:gd name="T5" fmla="*/ 38 h 907"/>
              <a:gd name="T6" fmla="*/ 260 w 777"/>
              <a:gd name="T7" fmla="*/ 343 h 907"/>
              <a:gd name="T8" fmla="*/ 179 w 777"/>
              <a:gd name="T9" fmla="*/ 893 h 907"/>
              <a:gd name="T10" fmla="*/ 183 w 777"/>
              <a:gd name="T11" fmla="*/ 907 h 907"/>
              <a:gd name="T12" fmla="*/ 666 w 777"/>
              <a:gd name="T13" fmla="*/ 899 h 907"/>
              <a:gd name="T14" fmla="*/ 555 w 777"/>
              <a:gd name="T15" fmla="*/ 711 h 907"/>
              <a:gd name="T16" fmla="*/ 722 w 777"/>
              <a:gd name="T17" fmla="*/ 335 h 907"/>
              <a:gd name="T18" fmla="*/ 773 w 777"/>
              <a:gd name="T19" fmla="*/ 269 h 907"/>
              <a:gd name="T20" fmla="*/ 775 w 777"/>
              <a:gd name="T21" fmla="*/ 257 h 907"/>
              <a:gd name="T22" fmla="*/ 758 w 777"/>
              <a:gd name="T23" fmla="*/ 257 h 907"/>
              <a:gd name="T24" fmla="*/ 723 w 777"/>
              <a:gd name="T25" fmla="*/ 293 h 907"/>
              <a:gd name="T26" fmla="*/ 577 w 777"/>
              <a:gd name="T27" fmla="*/ 455 h 907"/>
              <a:gd name="T28" fmla="*/ 500 w 777"/>
              <a:gd name="T29" fmla="*/ 484 h 907"/>
              <a:gd name="T30" fmla="*/ 497 w 777"/>
              <a:gd name="T31" fmla="*/ 386 h 907"/>
              <a:gd name="T32" fmla="*/ 516 w 777"/>
              <a:gd name="T33" fmla="*/ 281 h 907"/>
              <a:gd name="T34" fmla="*/ 515 w 777"/>
              <a:gd name="T35" fmla="*/ 268 h 907"/>
              <a:gd name="T36" fmla="*/ 500 w 777"/>
              <a:gd name="T37" fmla="*/ 267 h 907"/>
              <a:gd name="T38" fmla="*/ 491 w 777"/>
              <a:gd name="T39" fmla="*/ 287 h 907"/>
              <a:gd name="T40" fmla="*/ 455 w 777"/>
              <a:gd name="T41" fmla="*/ 363 h 907"/>
              <a:gd name="T42" fmla="*/ 399 w 777"/>
              <a:gd name="T43" fmla="*/ 368 h 907"/>
              <a:gd name="T44" fmla="*/ 373 w 777"/>
              <a:gd name="T45" fmla="*/ 234 h 907"/>
              <a:gd name="T46" fmla="*/ 370 w 777"/>
              <a:gd name="T47" fmla="*/ 97 h 907"/>
              <a:gd name="T48" fmla="*/ 367 w 777"/>
              <a:gd name="T49" fmla="*/ 82 h 907"/>
              <a:gd name="T50" fmla="*/ 350 w 777"/>
              <a:gd name="T51" fmla="*/ 83 h 907"/>
              <a:gd name="T52" fmla="*/ 344 w 777"/>
              <a:gd name="T53" fmla="*/ 112 h 907"/>
              <a:gd name="T54" fmla="*/ 325 w 777"/>
              <a:gd name="T55" fmla="*/ 235 h 907"/>
              <a:gd name="T56" fmla="*/ 306 w 777"/>
              <a:gd name="T57" fmla="*/ 256 h 907"/>
              <a:gd name="T58" fmla="*/ 247 w 777"/>
              <a:gd name="T59" fmla="*/ 217 h 907"/>
              <a:gd name="T60" fmla="*/ 62 w 777"/>
              <a:gd name="T61" fmla="*/ 42 h 907"/>
              <a:gd name="T62" fmla="*/ 18 w 777"/>
              <a:gd name="T63" fmla="*/ 4 h 907"/>
              <a:gd name="T64" fmla="*/ 7 w 777"/>
              <a:gd name="T65" fmla="*/ 0 h 907"/>
              <a:gd name="T66" fmla="*/ 243 w 777"/>
              <a:gd name="T67" fmla="*/ 61 h 907"/>
              <a:gd name="T68" fmla="*/ 228 w 777"/>
              <a:gd name="T69" fmla="*/ 150 h 907"/>
              <a:gd name="T70" fmla="*/ 303 w 777"/>
              <a:gd name="T71" fmla="*/ 167 h 907"/>
              <a:gd name="T72" fmla="*/ 264 w 777"/>
              <a:gd name="T73" fmla="*/ 65 h 907"/>
              <a:gd name="T74" fmla="*/ 604 w 777"/>
              <a:gd name="T75" fmla="*/ 266 h 907"/>
              <a:gd name="T76" fmla="*/ 551 w 777"/>
              <a:gd name="T77" fmla="*/ 316 h 907"/>
              <a:gd name="T78" fmla="*/ 580 w 777"/>
              <a:gd name="T79" fmla="*/ 387 h 907"/>
              <a:gd name="T80" fmla="*/ 640 w 777"/>
              <a:gd name="T81" fmla="*/ 296 h 907"/>
              <a:gd name="T82" fmla="*/ 604 w 777"/>
              <a:gd name="T83" fmla="*/ 266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7" h="907">
                <a:moveTo>
                  <a:pt x="7" y="0"/>
                </a:moveTo>
                <a:cubicBezTo>
                  <a:pt x="6" y="0"/>
                  <a:pt x="5" y="0"/>
                  <a:pt x="3" y="1"/>
                </a:cubicBezTo>
                <a:cubicBezTo>
                  <a:pt x="1" y="2"/>
                  <a:pt x="0" y="5"/>
                  <a:pt x="0" y="7"/>
                </a:cubicBezTo>
                <a:cubicBezTo>
                  <a:pt x="0" y="10"/>
                  <a:pt x="1" y="11"/>
                  <a:pt x="1" y="12"/>
                </a:cubicBezTo>
                <a:cubicBezTo>
                  <a:pt x="2" y="14"/>
                  <a:pt x="4" y="16"/>
                  <a:pt x="6" y="18"/>
                </a:cubicBezTo>
                <a:cubicBezTo>
                  <a:pt x="9" y="23"/>
                  <a:pt x="15" y="29"/>
                  <a:pt x="23" y="38"/>
                </a:cubicBezTo>
                <a:cubicBezTo>
                  <a:pt x="38" y="54"/>
                  <a:pt x="61" y="78"/>
                  <a:pt x="87" y="108"/>
                </a:cubicBezTo>
                <a:cubicBezTo>
                  <a:pt x="140" y="168"/>
                  <a:pt x="207" y="251"/>
                  <a:pt x="260" y="343"/>
                </a:cubicBezTo>
                <a:cubicBezTo>
                  <a:pt x="313" y="435"/>
                  <a:pt x="352" y="536"/>
                  <a:pt x="347" y="632"/>
                </a:cubicBezTo>
                <a:cubicBezTo>
                  <a:pt x="343" y="728"/>
                  <a:pt x="297" y="818"/>
                  <a:pt x="179" y="893"/>
                </a:cubicBezTo>
                <a:cubicBezTo>
                  <a:pt x="175" y="895"/>
                  <a:pt x="174" y="900"/>
                  <a:pt x="176" y="903"/>
                </a:cubicBezTo>
                <a:cubicBezTo>
                  <a:pt x="178" y="905"/>
                  <a:pt x="180" y="907"/>
                  <a:pt x="183" y="907"/>
                </a:cubicBezTo>
                <a:cubicBezTo>
                  <a:pt x="658" y="907"/>
                  <a:pt x="658" y="907"/>
                  <a:pt x="658" y="907"/>
                </a:cubicBezTo>
                <a:cubicBezTo>
                  <a:pt x="663" y="907"/>
                  <a:pt x="666" y="903"/>
                  <a:pt x="666" y="899"/>
                </a:cubicBezTo>
                <a:cubicBezTo>
                  <a:pt x="666" y="897"/>
                  <a:pt x="665" y="894"/>
                  <a:pt x="663" y="893"/>
                </a:cubicBezTo>
                <a:cubicBezTo>
                  <a:pt x="586" y="842"/>
                  <a:pt x="557" y="779"/>
                  <a:pt x="555" y="711"/>
                </a:cubicBezTo>
                <a:cubicBezTo>
                  <a:pt x="552" y="643"/>
                  <a:pt x="577" y="571"/>
                  <a:pt x="611" y="505"/>
                </a:cubicBezTo>
                <a:cubicBezTo>
                  <a:pt x="646" y="439"/>
                  <a:pt x="689" y="378"/>
                  <a:pt x="722" y="335"/>
                </a:cubicBezTo>
                <a:cubicBezTo>
                  <a:pt x="739" y="313"/>
                  <a:pt x="753" y="296"/>
                  <a:pt x="763" y="284"/>
                </a:cubicBezTo>
                <a:cubicBezTo>
                  <a:pt x="768" y="278"/>
                  <a:pt x="771" y="273"/>
                  <a:pt x="773" y="269"/>
                </a:cubicBezTo>
                <a:cubicBezTo>
                  <a:pt x="774" y="267"/>
                  <a:pt x="775" y="266"/>
                  <a:pt x="776" y="263"/>
                </a:cubicBezTo>
                <a:cubicBezTo>
                  <a:pt x="776" y="262"/>
                  <a:pt x="777" y="259"/>
                  <a:pt x="775" y="257"/>
                </a:cubicBezTo>
                <a:cubicBezTo>
                  <a:pt x="773" y="254"/>
                  <a:pt x="769" y="253"/>
                  <a:pt x="767" y="253"/>
                </a:cubicBezTo>
                <a:cubicBezTo>
                  <a:pt x="763" y="253"/>
                  <a:pt x="761" y="255"/>
                  <a:pt x="758" y="257"/>
                </a:cubicBezTo>
                <a:cubicBezTo>
                  <a:pt x="755" y="260"/>
                  <a:pt x="752" y="262"/>
                  <a:pt x="748" y="266"/>
                </a:cubicBezTo>
                <a:cubicBezTo>
                  <a:pt x="741" y="273"/>
                  <a:pt x="733" y="282"/>
                  <a:pt x="723" y="293"/>
                </a:cubicBezTo>
                <a:cubicBezTo>
                  <a:pt x="704" y="316"/>
                  <a:pt x="680" y="345"/>
                  <a:pt x="655" y="374"/>
                </a:cubicBezTo>
                <a:cubicBezTo>
                  <a:pt x="629" y="404"/>
                  <a:pt x="602" y="433"/>
                  <a:pt x="577" y="455"/>
                </a:cubicBezTo>
                <a:cubicBezTo>
                  <a:pt x="552" y="477"/>
                  <a:pt x="529" y="491"/>
                  <a:pt x="515" y="491"/>
                </a:cubicBezTo>
                <a:cubicBezTo>
                  <a:pt x="508" y="491"/>
                  <a:pt x="504" y="489"/>
                  <a:pt x="500" y="484"/>
                </a:cubicBezTo>
                <a:cubicBezTo>
                  <a:pt x="497" y="480"/>
                  <a:pt x="494" y="472"/>
                  <a:pt x="493" y="462"/>
                </a:cubicBezTo>
                <a:cubicBezTo>
                  <a:pt x="490" y="443"/>
                  <a:pt x="492" y="414"/>
                  <a:pt x="497" y="386"/>
                </a:cubicBezTo>
                <a:cubicBezTo>
                  <a:pt x="501" y="358"/>
                  <a:pt x="507" y="329"/>
                  <a:pt x="512" y="308"/>
                </a:cubicBezTo>
                <a:cubicBezTo>
                  <a:pt x="514" y="297"/>
                  <a:pt x="516" y="288"/>
                  <a:pt x="516" y="281"/>
                </a:cubicBezTo>
                <a:cubicBezTo>
                  <a:pt x="517" y="278"/>
                  <a:pt x="517" y="275"/>
                  <a:pt x="517" y="272"/>
                </a:cubicBezTo>
                <a:cubicBezTo>
                  <a:pt x="517" y="271"/>
                  <a:pt x="516" y="269"/>
                  <a:pt x="515" y="268"/>
                </a:cubicBezTo>
                <a:cubicBezTo>
                  <a:pt x="514" y="266"/>
                  <a:pt x="511" y="263"/>
                  <a:pt x="508" y="263"/>
                </a:cubicBezTo>
                <a:cubicBezTo>
                  <a:pt x="504" y="263"/>
                  <a:pt x="501" y="265"/>
                  <a:pt x="500" y="267"/>
                </a:cubicBezTo>
                <a:cubicBezTo>
                  <a:pt x="498" y="269"/>
                  <a:pt x="497" y="271"/>
                  <a:pt x="496" y="273"/>
                </a:cubicBezTo>
                <a:cubicBezTo>
                  <a:pt x="494" y="277"/>
                  <a:pt x="493" y="281"/>
                  <a:pt x="491" y="287"/>
                </a:cubicBezTo>
                <a:cubicBezTo>
                  <a:pt x="488" y="298"/>
                  <a:pt x="484" y="312"/>
                  <a:pt x="478" y="326"/>
                </a:cubicBezTo>
                <a:cubicBezTo>
                  <a:pt x="473" y="340"/>
                  <a:pt x="465" y="354"/>
                  <a:pt x="455" y="363"/>
                </a:cubicBezTo>
                <a:cubicBezTo>
                  <a:pt x="445" y="373"/>
                  <a:pt x="434" y="379"/>
                  <a:pt x="417" y="378"/>
                </a:cubicBezTo>
                <a:cubicBezTo>
                  <a:pt x="410" y="378"/>
                  <a:pt x="404" y="375"/>
                  <a:pt x="399" y="368"/>
                </a:cubicBezTo>
                <a:cubicBezTo>
                  <a:pt x="394" y="360"/>
                  <a:pt x="389" y="349"/>
                  <a:pt x="385" y="336"/>
                </a:cubicBezTo>
                <a:cubicBezTo>
                  <a:pt x="378" y="308"/>
                  <a:pt x="374" y="271"/>
                  <a:pt x="373" y="234"/>
                </a:cubicBezTo>
                <a:cubicBezTo>
                  <a:pt x="371" y="197"/>
                  <a:pt x="371" y="160"/>
                  <a:pt x="371" y="131"/>
                </a:cubicBezTo>
                <a:cubicBezTo>
                  <a:pt x="371" y="117"/>
                  <a:pt x="371" y="106"/>
                  <a:pt x="370" y="97"/>
                </a:cubicBezTo>
                <a:cubicBezTo>
                  <a:pt x="370" y="93"/>
                  <a:pt x="369" y="89"/>
                  <a:pt x="369" y="86"/>
                </a:cubicBezTo>
                <a:cubicBezTo>
                  <a:pt x="368" y="85"/>
                  <a:pt x="368" y="83"/>
                  <a:pt x="367" y="82"/>
                </a:cubicBezTo>
                <a:cubicBezTo>
                  <a:pt x="365" y="80"/>
                  <a:pt x="363" y="77"/>
                  <a:pt x="359" y="77"/>
                </a:cubicBezTo>
                <a:cubicBezTo>
                  <a:pt x="354" y="77"/>
                  <a:pt x="352" y="81"/>
                  <a:pt x="350" y="83"/>
                </a:cubicBezTo>
                <a:cubicBezTo>
                  <a:pt x="349" y="86"/>
                  <a:pt x="348" y="88"/>
                  <a:pt x="347" y="91"/>
                </a:cubicBezTo>
                <a:cubicBezTo>
                  <a:pt x="346" y="97"/>
                  <a:pt x="345" y="104"/>
                  <a:pt x="344" y="112"/>
                </a:cubicBezTo>
                <a:cubicBezTo>
                  <a:pt x="342" y="130"/>
                  <a:pt x="340" y="152"/>
                  <a:pt x="337" y="175"/>
                </a:cubicBezTo>
                <a:cubicBezTo>
                  <a:pt x="334" y="197"/>
                  <a:pt x="330" y="219"/>
                  <a:pt x="325" y="235"/>
                </a:cubicBezTo>
                <a:cubicBezTo>
                  <a:pt x="322" y="242"/>
                  <a:pt x="318" y="248"/>
                  <a:pt x="315" y="252"/>
                </a:cubicBezTo>
                <a:cubicBezTo>
                  <a:pt x="312" y="256"/>
                  <a:pt x="310" y="257"/>
                  <a:pt x="306" y="256"/>
                </a:cubicBezTo>
                <a:cubicBezTo>
                  <a:pt x="303" y="256"/>
                  <a:pt x="295" y="253"/>
                  <a:pt x="284" y="246"/>
                </a:cubicBezTo>
                <a:cubicBezTo>
                  <a:pt x="274" y="239"/>
                  <a:pt x="261" y="229"/>
                  <a:pt x="247" y="217"/>
                </a:cubicBezTo>
                <a:cubicBezTo>
                  <a:pt x="219" y="193"/>
                  <a:pt x="186" y="162"/>
                  <a:pt x="153" y="130"/>
                </a:cubicBezTo>
                <a:cubicBezTo>
                  <a:pt x="120" y="98"/>
                  <a:pt x="88" y="66"/>
                  <a:pt x="62" y="42"/>
                </a:cubicBezTo>
                <a:cubicBezTo>
                  <a:pt x="50" y="30"/>
                  <a:pt x="39" y="20"/>
                  <a:pt x="30" y="13"/>
                </a:cubicBezTo>
                <a:cubicBezTo>
                  <a:pt x="26" y="9"/>
                  <a:pt x="22" y="6"/>
                  <a:pt x="18" y="4"/>
                </a:cubicBezTo>
                <a:cubicBezTo>
                  <a:pt x="15" y="2"/>
                  <a:pt x="13" y="0"/>
                  <a:pt x="8" y="0"/>
                </a:cubicBezTo>
                <a:cubicBezTo>
                  <a:pt x="8" y="0"/>
                  <a:pt x="8" y="0"/>
                  <a:pt x="7" y="0"/>
                </a:cubicBezTo>
                <a:close/>
                <a:moveTo>
                  <a:pt x="246" y="61"/>
                </a:moveTo>
                <a:cubicBezTo>
                  <a:pt x="245" y="61"/>
                  <a:pt x="244" y="61"/>
                  <a:pt x="243" y="61"/>
                </a:cubicBezTo>
                <a:cubicBezTo>
                  <a:pt x="225" y="63"/>
                  <a:pt x="212" y="81"/>
                  <a:pt x="211" y="99"/>
                </a:cubicBezTo>
                <a:cubicBezTo>
                  <a:pt x="210" y="117"/>
                  <a:pt x="219" y="135"/>
                  <a:pt x="228" y="150"/>
                </a:cubicBezTo>
                <a:cubicBezTo>
                  <a:pt x="239" y="164"/>
                  <a:pt x="252" y="178"/>
                  <a:pt x="269" y="183"/>
                </a:cubicBezTo>
                <a:cubicBezTo>
                  <a:pt x="283" y="187"/>
                  <a:pt x="298" y="179"/>
                  <a:pt x="303" y="167"/>
                </a:cubicBezTo>
                <a:cubicBezTo>
                  <a:pt x="310" y="153"/>
                  <a:pt x="309" y="137"/>
                  <a:pt x="307" y="123"/>
                </a:cubicBezTo>
                <a:cubicBezTo>
                  <a:pt x="301" y="99"/>
                  <a:pt x="286" y="77"/>
                  <a:pt x="264" y="65"/>
                </a:cubicBezTo>
                <a:cubicBezTo>
                  <a:pt x="259" y="63"/>
                  <a:pt x="252" y="61"/>
                  <a:pt x="246" y="61"/>
                </a:cubicBezTo>
                <a:close/>
                <a:moveTo>
                  <a:pt x="604" y="266"/>
                </a:moveTo>
                <a:cubicBezTo>
                  <a:pt x="596" y="266"/>
                  <a:pt x="589" y="268"/>
                  <a:pt x="582" y="273"/>
                </a:cubicBezTo>
                <a:cubicBezTo>
                  <a:pt x="567" y="283"/>
                  <a:pt x="557" y="299"/>
                  <a:pt x="551" y="316"/>
                </a:cubicBezTo>
                <a:cubicBezTo>
                  <a:pt x="545" y="333"/>
                  <a:pt x="542" y="352"/>
                  <a:pt x="547" y="369"/>
                </a:cubicBezTo>
                <a:cubicBezTo>
                  <a:pt x="552" y="382"/>
                  <a:pt x="567" y="390"/>
                  <a:pt x="580" y="387"/>
                </a:cubicBezTo>
                <a:cubicBezTo>
                  <a:pt x="595" y="385"/>
                  <a:pt x="608" y="375"/>
                  <a:pt x="618" y="364"/>
                </a:cubicBezTo>
                <a:cubicBezTo>
                  <a:pt x="634" y="346"/>
                  <a:pt x="644" y="321"/>
                  <a:pt x="640" y="296"/>
                </a:cubicBezTo>
                <a:cubicBezTo>
                  <a:pt x="639" y="289"/>
                  <a:pt x="636" y="282"/>
                  <a:pt x="631" y="277"/>
                </a:cubicBezTo>
                <a:cubicBezTo>
                  <a:pt x="624" y="269"/>
                  <a:pt x="614" y="266"/>
                  <a:pt x="604" y="266"/>
                </a:cubicBezTo>
                <a:close/>
              </a:path>
            </a:pathLst>
          </a:custGeom>
          <a:solidFill>
            <a:srgbClr val="4F5457"/>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xmlns="" id="{63A10307-1016-45A0-BA69-1E1493AE9FBC}"/>
              </a:ext>
            </a:extLst>
          </p:cNvPr>
          <p:cNvSpPr>
            <a:spLocks noEditPoints="1"/>
          </p:cNvSpPr>
          <p:nvPr/>
        </p:nvSpPr>
        <p:spPr bwMode="auto">
          <a:xfrm>
            <a:off x="1376834" y="3404996"/>
            <a:ext cx="907041" cy="892110"/>
          </a:xfrm>
          <a:custGeom>
            <a:avLst/>
            <a:gdLst>
              <a:gd name="T0" fmla="*/ 39 w 308"/>
              <a:gd name="T1" fmla="*/ 233 h 303"/>
              <a:gd name="T2" fmla="*/ 164 w 308"/>
              <a:gd name="T3" fmla="*/ 240 h 303"/>
              <a:gd name="T4" fmla="*/ 158 w 308"/>
              <a:gd name="T5" fmla="*/ 251 h 303"/>
              <a:gd name="T6" fmla="*/ 155 w 308"/>
              <a:gd name="T7" fmla="*/ 254 h 303"/>
              <a:gd name="T8" fmla="*/ 152 w 308"/>
              <a:gd name="T9" fmla="*/ 259 h 303"/>
              <a:gd name="T10" fmla="*/ 160 w 308"/>
              <a:gd name="T11" fmla="*/ 265 h 303"/>
              <a:gd name="T12" fmla="*/ 154 w 308"/>
              <a:gd name="T13" fmla="*/ 266 h 303"/>
              <a:gd name="T14" fmla="*/ 153 w 308"/>
              <a:gd name="T15" fmla="*/ 267 h 303"/>
              <a:gd name="T16" fmla="*/ 150 w 308"/>
              <a:gd name="T17" fmla="*/ 269 h 303"/>
              <a:gd name="T18" fmla="*/ 157 w 308"/>
              <a:gd name="T19" fmla="*/ 280 h 303"/>
              <a:gd name="T20" fmla="*/ 149 w 308"/>
              <a:gd name="T21" fmla="*/ 274 h 303"/>
              <a:gd name="T22" fmla="*/ 144 w 308"/>
              <a:gd name="T23" fmla="*/ 276 h 303"/>
              <a:gd name="T24" fmla="*/ 141 w 308"/>
              <a:gd name="T25" fmla="*/ 273 h 303"/>
              <a:gd name="T26" fmla="*/ 139 w 308"/>
              <a:gd name="T27" fmla="*/ 269 h 303"/>
              <a:gd name="T28" fmla="*/ 186 w 308"/>
              <a:gd name="T29" fmla="*/ 260 h 303"/>
              <a:gd name="T30" fmla="*/ 256 w 308"/>
              <a:gd name="T31" fmla="*/ 211 h 303"/>
              <a:gd name="T32" fmla="*/ 192 w 308"/>
              <a:gd name="T33" fmla="*/ 215 h 303"/>
              <a:gd name="T34" fmla="*/ 219 w 308"/>
              <a:gd name="T35" fmla="*/ 197 h 303"/>
              <a:gd name="T36" fmla="*/ 261 w 308"/>
              <a:gd name="T37" fmla="*/ 202 h 303"/>
              <a:gd name="T38" fmla="*/ 249 w 308"/>
              <a:gd name="T39" fmla="*/ 180 h 303"/>
              <a:gd name="T40" fmla="*/ 255 w 308"/>
              <a:gd name="T41" fmla="*/ 166 h 303"/>
              <a:gd name="T42" fmla="*/ 244 w 308"/>
              <a:gd name="T43" fmla="*/ 163 h 303"/>
              <a:gd name="T44" fmla="*/ 241 w 308"/>
              <a:gd name="T45" fmla="*/ 154 h 303"/>
              <a:gd name="T46" fmla="*/ 231 w 308"/>
              <a:gd name="T47" fmla="*/ 155 h 303"/>
              <a:gd name="T48" fmla="*/ 223 w 308"/>
              <a:gd name="T49" fmla="*/ 159 h 303"/>
              <a:gd name="T50" fmla="*/ 216 w 308"/>
              <a:gd name="T51" fmla="*/ 167 h 303"/>
              <a:gd name="T52" fmla="*/ 223 w 308"/>
              <a:gd name="T53" fmla="*/ 152 h 303"/>
              <a:gd name="T54" fmla="*/ 191 w 308"/>
              <a:gd name="T55" fmla="*/ 109 h 303"/>
              <a:gd name="T56" fmla="*/ 215 w 308"/>
              <a:gd name="T57" fmla="*/ 114 h 303"/>
              <a:gd name="T58" fmla="*/ 237 w 308"/>
              <a:gd name="T59" fmla="*/ 121 h 303"/>
              <a:gd name="T60" fmla="*/ 256 w 308"/>
              <a:gd name="T61" fmla="*/ 129 h 303"/>
              <a:gd name="T62" fmla="*/ 257 w 308"/>
              <a:gd name="T63" fmla="*/ 95 h 303"/>
              <a:gd name="T64" fmla="*/ 293 w 308"/>
              <a:gd name="T65" fmla="*/ 183 h 303"/>
              <a:gd name="T66" fmla="*/ 294 w 308"/>
              <a:gd name="T67" fmla="*/ 183 h 303"/>
              <a:gd name="T68" fmla="*/ 148 w 308"/>
              <a:gd name="T69" fmla="*/ 3 h 303"/>
              <a:gd name="T70" fmla="*/ 182 w 308"/>
              <a:gd name="T71" fmla="*/ 76 h 303"/>
              <a:gd name="T72" fmla="*/ 184 w 308"/>
              <a:gd name="T73" fmla="*/ 76 h 303"/>
              <a:gd name="T74" fmla="*/ 192 w 308"/>
              <a:gd name="T75" fmla="*/ 71 h 303"/>
              <a:gd name="T76" fmla="*/ 195 w 308"/>
              <a:gd name="T77" fmla="*/ 71 h 303"/>
              <a:gd name="T78" fmla="*/ 192 w 308"/>
              <a:gd name="T79" fmla="*/ 75 h 303"/>
              <a:gd name="T80" fmla="*/ 201 w 308"/>
              <a:gd name="T81" fmla="*/ 77 h 303"/>
              <a:gd name="T82" fmla="*/ 196 w 308"/>
              <a:gd name="T83" fmla="*/ 79 h 303"/>
              <a:gd name="T84" fmla="*/ 196 w 308"/>
              <a:gd name="T85" fmla="*/ 82 h 303"/>
              <a:gd name="T86" fmla="*/ 201 w 308"/>
              <a:gd name="T87" fmla="*/ 84 h 303"/>
              <a:gd name="T88" fmla="*/ 195 w 308"/>
              <a:gd name="T89" fmla="*/ 86 h 303"/>
              <a:gd name="T90" fmla="*/ 192 w 308"/>
              <a:gd name="T91" fmla="*/ 93 h 303"/>
              <a:gd name="T92" fmla="*/ 191 w 308"/>
              <a:gd name="T93" fmla="*/ 96 h 303"/>
              <a:gd name="T94" fmla="*/ 181 w 308"/>
              <a:gd name="T95" fmla="*/ 87 h 303"/>
              <a:gd name="T96" fmla="*/ 10 w 308"/>
              <a:gd name="T97" fmla="*/ 124 h 303"/>
              <a:gd name="T98" fmla="*/ 118 w 308"/>
              <a:gd name="T99" fmla="*/ 150 h 303"/>
              <a:gd name="T100" fmla="*/ 112 w 308"/>
              <a:gd name="T101" fmla="*/ 140 h 303"/>
              <a:gd name="T102" fmla="*/ 115 w 308"/>
              <a:gd name="T103" fmla="*/ 138 h 303"/>
              <a:gd name="T104" fmla="*/ 124 w 308"/>
              <a:gd name="T105" fmla="*/ 137 h 303"/>
              <a:gd name="T106" fmla="*/ 127 w 308"/>
              <a:gd name="T107" fmla="*/ 125 h 303"/>
              <a:gd name="T108" fmla="*/ 129 w 308"/>
              <a:gd name="T109" fmla="*/ 134 h 303"/>
              <a:gd name="T110" fmla="*/ 132 w 308"/>
              <a:gd name="T111" fmla="*/ 136 h 303"/>
              <a:gd name="T112" fmla="*/ 137 w 308"/>
              <a:gd name="T113" fmla="*/ 127 h 303"/>
              <a:gd name="T114" fmla="*/ 138 w 308"/>
              <a:gd name="T115" fmla="*/ 140 h 303"/>
              <a:gd name="T116" fmla="*/ 146 w 308"/>
              <a:gd name="T117" fmla="*/ 133 h 303"/>
              <a:gd name="T118" fmla="*/ 134 w 308"/>
              <a:gd name="T119" fmla="*/ 152 h 303"/>
              <a:gd name="T120" fmla="*/ 113 w 308"/>
              <a:gd name="T121" fmla="*/ 14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8" h="303">
                <a:moveTo>
                  <a:pt x="0" y="193"/>
                </a:moveTo>
                <a:cubicBezTo>
                  <a:pt x="0" y="194"/>
                  <a:pt x="0" y="196"/>
                  <a:pt x="1" y="199"/>
                </a:cubicBezTo>
                <a:cubicBezTo>
                  <a:pt x="1" y="200"/>
                  <a:pt x="2" y="202"/>
                  <a:pt x="3" y="203"/>
                </a:cubicBezTo>
                <a:cubicBezTo>
                  <a:pt x="5" y="206"/>
                  <a:pt x="8" y="208"/>
                  <a:pt x="11" y="208"/>
                </a:cubicBezTo>
                <a:cubicBezTo>
                  <a:pt x="15" y="208"/>
                  <a:pt x="19" y="208"/>
                  <a:pt x="23" y="207"/>
                </a:cubicBezTo>
                <a:cubicBezTo>
                  <a:pt x="32" y="205"/>
                  <a:pt x="42" y="201"/>
                  <a:pt x="51" y="200"/>
                </a:cubicBezTo>
                <a:cubicBezTo>
                  <a:pt x="73" y="197"/>
                  <a:pt x="96" y="192"/>
                  <a:pt x="109" y="191"/>
                </a:cubicBezTo>
                <a:cubicBezTo>
                  <a:pt x="119" y="190"/>
                  <a:pt x="126" y="187"/>
                  <a:pt x="131" y="186"/>
                </a:cubicBezTo>
                <a:cubicBezTo>
                  <a:pt x="134" y="186"/>
                  <a:pt x="136" y="186"/>
                  <a:pt x="138" y="186"/>
                </a:cubicBezTo>
                <a:cubicBezTo>
                  <a:pt x="139" y="187"/>
                  <a:pt x="140" y="188"/>
                  <a:pt x="141" y="189"/>
                </a:cubicBezTo>
                <a:cubicBezTo>
                  <a:pt x="133" y="193"/>
                  <a:pt x="123" y="195"/>
                  <a:pt x="113" y="199"/>
                </a:cubicBezTo>
                <a:cubicBezTo>
                  <a:pt x="106" y="202"/>
                  <a:pt x="98" y="206"/>
                  <a:pt x="91" y="210"/>
                </a:cubicBezTo>
                <a:cubicBezTo>
                  <a:pt x="84" y="214"/>
                  <a:pt x="77" y="217"/>
                  <a:pt x="74" y="219"/>
                </a:cubicBezTo>
                <a:cubicBezTo>
                  <a:pt x="69" y="220"/>
                  <a:pt x="59" y="222"/>
                  <a:pt x="50" y="226"/>
                </a:cubicBezTo>
                <a:cubicBezTo>
                  <a:pt x="45" y="227"/>
                  <a:pt x="41" y="230"/>
                  <a:pt x="39" y="233"/>
                </a:cubicBezTo>
                <a:cubicBezTo>
                  <a:pt x="36" y="236"/>
                  <a:pt x="35" y="239"/>
                  <a:pt x="36" y="243"/>
                </a:cubicBezTo>
                <a:cubicBezTo>
                  <a:pt x="39" y="249"/>
                  <a:pt x="41" y="252"/>
                  <a:pt x="44" y="254"/>
                </a:cubicBezTo>
                <a:cubicBezTo>
                  <a:pt x="47" y="255"/>
                  <a:pt x="50" y="255"/>
                  <a:pt x="54" y="254"/>
                </a:cubicBezTo>
                <a:cubicBezTo>
                  <a:pt x="61" y="253"/>
                  <a:pt x="70" y="248"/>
                  <a:pt x="82" y="245"/>
                </a:cubicBezTo>
                <a:cubicBezTo>
                  <a:pt x="95" y="242"/>
                  <a:pt x="103" y="239"/>
                  <a:pt x="108" y="237"/>
                </a:cubicBezTo>
                <a:cubicBezTo>
                  <a:pt x="114" y="235"/>
                  <a:pt x="119" y="233"/>
                  <a:pt x="126" y="231"/>
                </a:cubicBezTo>
                <a:cubicBezTo>
                  <a:pt x="126" y="231"/>
                  <a:pt x="126" y="231"/>
                  <a:pt x="126" y="231"/>
                </a:cubicBezTo>
                <a:cubicBezTo>
                  <a:pt x="130" y="230"/>
                  <a:pt x="134" y="229"/>
                  <a:pt x="138" y="226"/>
                </a:cubicBezTo>
                <a:cubicBezTo>
                  <a:pt x="142" y="224"/>
                  <a:pt x="147" y="222"/>
                  <a:pt x="152" y="220"/>
                </a:cubicBezTo>
                <a:cubicBezTo>
                  <a:pt x="157" y="218"/>
                  <a:pt x="161" y="217"/>
                  <a:pt x="165" y="217"/>
                </a:cubicBezTo>
                <a:cubicBezTo>
                  <a:pt x="169" y="218"/>
                  <a:pt x="172" y="220"/>
                  <a:pt x="175" y="225"/>
                </a:cubicBezTo>
                <a:cubicBezTo>
                  <a:pt x="174" y="227"/>
                  <a:pt x="173" y="230"/>
                  <a:pt x="170" y="233"/>
                </a:cubicBezTo>
                <a:cubicBezTo>
                  <a:pt x="168" y="235"/>
                  <a:pt x="166" y="238"/>
                  <a:pt x="164" y="240"/>
                </a:cubicBezTo>
                <a:cubicBezTo>
                  <a:pt x="164" y="240"/>
                  <a:pt x="164" y="240"/>
                  <a:pt x="164" y="240"/>
                </a:cubicBezTo>
                <a:cubicBezTo>
                  <a:pt x="164" y="240"/>
                  <a:pt x="164" y="240"/>
                  <a:pt x="164" y="240"/>
                </a:cubicBezTo>
                <a:cubicBezTo>
                  <a:pt x="164" y="240"/>
                  <a:pt x="164" y="241"/>
                  <a:pt x="164" y="241"/>
                </a:cubicBezTo>
                <a:cubicBezTo>
                  <a:pt x="161" y="243"/>
                  <a:pt x="159" y="246"/>
                  <a:pt x="157" y="250"/>
                </a:cubicBezTo>
                <a:cubicBezTo>
                  <a:pt x="157" y="250"/>
                  <a:pt x="157" y="250"/>
                  <a:pt x="156" y="250"/>
                </a:cubicBezTo>
                <a:cubicBezTo>
                  <a:pt x="156" y="250"/>
                  <a:pt x="156" y="250"/>
                  <a:pt x="156" y="250"/>
                </a:cubicBezTo>
                <a:cubicBezTo>
                  <a:pt x="156" y="250"/>
                  <a:pt x="156" y="250"/>
                  <a:pt x="156" y="250"/>
                </a:cubicBezTo>
                <a:cubicBezTo>
                  <a:pt x="156" y="250"/>
                  <a:pt x="156" y="251"/>
                  <a:pt x="156" y="251"/>
                </a:cubicBezTo>
                <a:cubicBezTo>
                  <a:pt x="156" y="251"/>
                  <a:pt x="156" y="251"/>
                  <a:pt x="156" y="251"/>
                </a:cubicBezTo>
                <a:cubicBezTo>
                  <a:pt x="156" y="251"/>
                  <a:pt x="156" y="251"/>
                  <a:pt x="156" y="251"/>
                </a:cubicBezTo>
                <a:cubicBezTo>
                  <a:pt x="156" y="251"/>
                  <a:pt x="156" y="251"/>
                  <a:pt x="156" y="251"/>
                </a:cubicBezTo>
                <a:cubicBezTo>
                  <a:pt x="157" y="251"/>
                  <a:pt x="157" y="251"/>
                  <a:pt x="157" y="251"/>
                </a:cubicBezTo>
                <a:cubicBezTo>
                  <a:pt x="157" y="251"/>
                  <a:pt x="157" y="251"/>
                  <a:pt x="157" y="251"/>
                </a:cubicBezTo>
                <a:cubicBezTo>
                  <a:pt x="157" y="251"/>
                  <a:pt x="157" y="251"/>
                  <a:pt x="157" y="251"/>
                </a:cubicBezTo>
                <a:cubicBezTo>
                  <a:pt x="157" y="251"/>
                  <a:pt x="157" y="251"/>
                  <a:pt x="157" y="251"/>
                </a:cubicBezTo>
                <a:cubicBezTo>
                  <a:pt x="158" y="251"/>
                  <a:pt x="158" y="251"/>
                  <a:pt x="158" y="251"/>
                </a:cubicBezTo>
                <a:cubicBezTo>
                  <a:pt x="158" y="251"/>
                  <a:pt x="158" y="251"/>
                  <a:pt x="158" y="251"/>
                </a:cubicBezTo>
                <a:cubicBezTo>
                  <a:pt x="158" y="251"/>
                  <a:pt x="158" y="251"/>
                  <a:pt x="158" y="251"/>
                </a:cubicBezTo>
                <a:cubicBezTo>
                  <a:pt x="159" y="251"/>
                  <a:pt x="160" y="251"/>
                  <a:pt x="161" y="251"/>
                </a:cubicBezTo>
                <a:cubicBezTo>
                  <a:pt x="161" y="251"/>
                  <a:pt x="162" y="251"/>
                  <a:pt x="162" y="251"/>
                </a:cubicBezTo>
                <a:cubicBezTo>
                  <a:pt x="162" y="251"/>
                  <a:pt x="162" y="251"/>
                  <a:pt x="162" y="251"/>
                </a:cubicBezTo>
                <a:cubicBezTo>
                  <a:pt x="162" y="251"/>
                  <a:pt x="162" y="251"/>
                  <a:pt x="162" y="251"/>
                </a:cubicBezTo>
                <a:cubicBezTo>
                  <a:pt x="162" y="252"/>
                  <a:pt x="162" y="252"/>
                  <a:pt x="162" y="253"/>
                </a:cubicBezTo>
                <a:cubicBezTo>
                  <a:pt x="161" y="253"/>
                  <a:pt x="161" y="253"/>
                  <a:pt x="160" y="254"/>
                </a:cubicBezTo>
                <a:cubicBezTo>
                  <a:pt x="159" y="254"/>
                  <a:pt x="159" y="254"/>
                  <a:pt x="158" y="254"/>
                </a:cubicBezTo>
                <a:cubicBezTo>
                  <a:pt x="158" y="254"/>
                  <a:pt x="158" y="254"/>
                  <a:pt x="158" y="254"/>
                </a:cubicBezTo>
                <a:cubicBezTo>
                  <a:pt x="157" y="254"/>
                  <a:pt x="157" y="254"/>
                  <a:pt x="157" y="254"/>
                </a:cubicBezTo>
                <a:cubicBezTo>
                  <a:pt x="157" y="254"/>
                  <a:pt x="157" y="254"/>
                  <a:pt x="157" y="254"/>
                </a:cubicBezTo>
                <a:cubicBezTo>
                  <a:pt x="157" y="254"/>
                  <a:pt x="157" y="254"/>
                  <a:pt x="157" y="254"/>
                </a:cubicBezTo>
                <a:cubicBezTo>
                  <a:pt x="157" y="254"/>
                  <a:pt x="157" y="254"/>
                  <a:pt x="157" y="254"/>
                </a:cubicBezTo>
                <a:cubicBezTo>
                  <a:pt x="157" y="254"/>
                  <a:pt x="157" y="254"/>
                  <a:pt x="157" y="254"/>
                </a:cubicBezTo>
                <a:cubicBezTo>
                  <a:pt x="156" y="254"/>
                  <a:pt x="156" y="254"/>
                  <a:pt x="155" y="254"/>
                </a:cubicBezTo>
                <a:cubicBezTo>
                  <a:pt x="154" y="254"/>
                  <a:pt x="154" y="255"/>
                  <a:pt x="154" y="255"/>
                </a:cubicBezTo>
                <a:cubicBezTo>
                  <a:pt x="154" y="255"/>
                  <a:pt x="154" y="255"/>
                  <a:pt x="153" y="255"/>
                </a:cubicBezTo>
                <a:cubicBezTo>
                  <a:pt x="153" y="255"/>
                  <a:pt x="153" y="255"/>
                  <a:pt x="153" y="255"/>
                </a:cubicBezTo>
                <a:cubicBezTo>
                  <a:pt x="153" y="255"/>
                  <a:pt x="153" y="255"/>
                  <a:pt x="153" y="255"/>
                </a:cubicBezTo>
                <a:cubicBezTo>
                  <a:pt x="153" y="255"/>
                  <a:pt x="153" y="255"/>
                  <a:pt x="153" y="255"/>
                </a:cubicBezTo>
                <a:cubicBezTo>
                  <a:pt x="153" y="255"/>
                  <a:pt x="153" y="255"/>
                  <a:pt x="153" y="255"/>
                </a:cubicBezTo>
                <a:cubicBezTo>
                  <a:pt x="153" y="255"/>
                  <a:pt x="153" y="255"/>
                  <a:pt x="153" y="255"/>
                </a:cubicBezTo>
                <a:cubicBezTo>
                  <a:pt x="153" y="255"/>
                  <a:pt x="153" y="255"/>
                  <a:pt x="153" y="255"/>
                </a:cubicBezTo>
                <a:cubicBezTo>
                  <a:pt x="153" y="255"/>
                  <a:pt x="153" y="255"/>
                  <a:pt x="153" y="255"/>
                </a:cubicBezTo>
                <a:cubicBezTo>
                  <a:pt x="153" y="255"/>
                  <a:pt x="153" y="255"/>
                  <a:pt x="153" y="255"/>
                </a:cubicBezTo>
                <a:cubicBezTo>
                  <a:pt x="153" y="255"/>
                  <a:pt x="153" y="255"/>
                  <a:pt x="153" y="255"/>
                </a:cubicBezTo>
                <a:cubicBezTo>
                  <a:pt x="153" y="255"/>
                  <a:pt x="153" y="256"/>
                  <a:pt x="152" y="256"/>
                </a:cubicBezTo>
                <a:cubicBezTo>
                  <a:pt x="152" y="256"/>
                  <a:pt x="152" y="256"/>
                  <a:pt x="152" y="256"/>
                </a:cubicBezTo>
                <a:cubicBezTo>
                  <a:pt x="152" y="256"/>
                  <a:pt x="152" y="256"/>
                  <a:pt x="152" y="256"/>
                </a:cubicBezTo>
                <a:cubicBezTo>
                  <a:pt x="152" y="257"/>
                  <a:pt x="152" y="258"/>
                  <a:pt x="152" y="259"/>
                </a:cubicBezTo>
                <a:cubicBezTo>
                  <a:pt x="152" y="260"/>
                  <a:pt x="153" y="261"/>
                  <a:pt x="153" y="261"/>
                </a:cubicBezTo>
                <a:cubicBezTo>
                  <a:pt x="153" y="261"/>
                  <a:pt x="153" y="261"/>
                  <a:pt x="153" y="261"/>
                </a:cubicBezTo>
                <a:cubicBezTo>
                  <a:pt x="153" y="261"/>
                  <a:pt x="153" y="261"/>
                  <a:pt x="153" y="261"/>
                </a:cubicBezTo>
                <a:cubicBezTo>
                  <a:pt x="153" y="261"/>
                  <a:pt x="153" y="261"/>
                  <a:pt x="153" y="261"/>
                </a:cubicBezTo>
                <a:cubicBezTo>
                  <a:pt x="153" y="261"/>
                  <a:pt x="153" y="261"/>
                  <a:pt x="153" y="261"/>
                </a:cubicBezTo>
                <a:cubicBezTo>
                  <a:pt x="153" y="261"/>
                  <a:pt x="153" y="261"/>
                  <a:pt x="153" y="261"/>
                </a:cubicBezTo>
                <a:cubicBezTo>
                  <a:pt x="153" y="261"/>
                  <a:pt x="153" y="261"/>
                  <a:pt x="153" y="261"/>
                </a:cubicBezTo>
                <a:cubicBezTo>
                  <a:pt x="153" y="261"/>
                  <a:pt x="153" y="261"/>
                  <a:pt x="153" y="261"/>
                </a:cubicBezTo>
                <a:cubicBezTo>
                  <a:pt x="153" y="261"/>
                  <a:pt x="153" y="261"/>
                  <a:pt x="153" y="261"/>
                </a:cubicBezTo>
                <a:cubicBezTo>
                  <a:pt x="153" y="261"/>
                  <a:pt x="153" y="261"/>
                  <a:pt x="153" y="261"/>
                </a:cubicBezTo>
                <a:cubicBezTo>
                  <a:pt x="154" y="262"/>
                  <a:pt x="154" y="262"/>
                  <a:pt x="155" y="263"/>
                </a:cubicBezTo>
                <a:cubicBezTo>
                  <a:pt x="155" y="263"/>
                  <a:pt x="155" y="263"/>
                  <a:pt x="155" y="263"/>
                </a:cubicBezTo>
                <a:cubicBezTo>
                  <a:pt x="155" y="263"/>
                  <a:pt x="155" y="263"/>
                  <a:pt x="155" y="263"/>
                </a:cubicBezTo>
                <a:cubicBezTo>
                  <a:pt x="155" y="263"/>
                  <a:pt x="155" y="263"/>
                  <a:pt x="155" y="263"/>
                </a:cubicBezTo>
                <a:cubicBezTo>
                  <a:pt x="156" y="264"/>
                  <a:pt x="158" y="265"/>
                  <a:pt x="160" y="265"/>
                </a:cubicBezTo>
                <a:cubicBezTo>
                  <a:pt x="161" y="266"/>
                  <a:pt x="162" y="267"/>
                  <a:pt x="163" y="268"/>
                </a:cubicBezTo>
                <a:cubicBezTo>
                  <a:pt x="163" y="268"/>
                  <a:pt x="164" y="269"/>
                  <a:pt x="165" y="270"/>
                </a:cubicBezTo>
                <a:cubicBezTo>
                  <a:pt x="166" y="270"/>
                  <a:pt x="166" y="270"/>
                  <a:pt x="166" y="271"/>
                </a:cubicBezTo>
                <a:cubicBezTo>
                  <a:pt x="167" y="271"/>
                  <a:pt x="167" y="271"/>
                  <a:pt x="166" y="272"/>
                </a:cubicBezTo>
                <a:cubicBezTo>
                  <a:pt x="166" y="272"/>
                  <a:pt x="166" y="272"/>
                  <a:pt x="166" y="272"/>
                </a:cubicBezTo>
                <a:cubicBezTo>
                  <a:pt x="165" y="272"/>
                  <a:pt x="165" y="272"/>
                  <a:pt x="165" y="272"/>
                </a:cubicBezTo>
                <a:cubicBezTo>
                  <a:pt x="164" y="272"/>
                  <a:pt x="163" y="271"/>
                  <a:pt x="162" y="270"/>
                </a:cubicBezTo>
                <a:cubicBezTo>
                  <a:pt x="160" y="269"/>
                  <a:pt x="159" y="269"/>
                  <a:pt x="158" y="268"/>
                </a:cubicBezTo>
                <a:cubicBezTo>
                  <a:pt x="158" y="268"/>
                  <a:pt x="158" y="268"/>
                  <a:pt x="158" y="268"/>
                </a:cubicBezTo>
                <a:cubicBezTo>
                  <a:pt x="158" y="268"/>
                  <a:pt x="158" y="268"/>
                  <a:pt x="158" y="268"/>
                </a:cubicBezTo>
                <a:cubicBezTo>
                  <a:pt x="157" y="267"/>
                  <a:pt x="156" y="267"/>
                  <a:pt x="155" y="266"/>
                </a:cubicBezTo>
                <a:cubicBezTo>
                  <a:pt x="155" y="266"/>
                  <a:pt x="154" y="266"/>
                  <a:pt x="154" y="266"/>
                </a:cubicBezTo>
                <a:cubicBezTo>
                  <a:pt x="154" y="266"/>
                  <a:pt x="154" y="266"/>
                  <a:pt x="154" y="266"/>
                </a:cubicBezTo>
                <a:cubicBezTo>
                  <a:pt x="154" y="266"/>
                  <a:pt x="154" y="266"/>
                  <a:pt x="154" y="266"/>
                </a:cubicBezTo>
                <a:cubicBezTo>
                  <a:pt x="154" y="266"/>
                  <a:pt x="154" y="266"/>
                  <a:pt x="154" y="266"/>
                </a:cubicBezTo>
                <a:cubicBezTo>
                  <a:pt x="154" y="266"/>
                  <a:pt x="153" y="266"/>
                  <a:pt x="153" y="266"/>
                </a:cubicBezTo>
                <a:cubicBezTo>
                  <a:pt x="153" y="266"/>
                  <a:pt x="153" y="266"/>
                  <a:pt x="153" y="266"/>
                </a:cubicBezTo>
                <a:cubicBezTo>
                  <a:pt x="153" y="266"/>
                  <a:pt x="153" y="266"/>
                  <a:pt x="153" y="266"/>
                </a:cubicBezTo>
                <a:cubicBezTo>
                  <a:pt x="153" y="266"/>
                  <a:pt x="153" y="266"/>
                  <a:pt x="153" y="266"/>
                </a:cubicBezTo>
                <a:cubicBezTo>
                  <a:pt x="153" y="266"/>
                  <a:pt x="153" y="266"/>
                  <a:pt x="153" y="266"/>
                </a:cubicBezTo>
                <a:cubicBezTo>
                  <a:pt x="153" y="266"/>
                  <a:pt x="153" y="266"/>
                  <a:pt x="153" y="266"/>
                </a:cubicBezTo>
                <a:cubicBezTo>
                  <a:pt x="153" y="266"/>
                  <a:pt x="153" y="266"/>
                  <a:pt x="153" y="266"/>
                </a:cubicBezTo>
                <a:cubicBezTo>
                  <a:pt x="153" y="266"/>
                  <a:pt x="153" y="266"/>
                  <a:pt x="153" y="266"/>
                </a:cubicBezTo>
                <a:cubicBezTo>
                  <a:pt x="153" y="266"/>
                  <a:pt x="153" y="266"/>
                  <a:pt x="153" y="266"/>
                </a:cubicBezTo>
                <a:cubicBezTo>
                  <a:pt x="153" y="266"/>
                  <a:pt x="153" y="266"/>
                  <a:pt x="153" y="266"/>
                </a:cubicBezTo>
                <a:cubicBezTo>
                  <a:pt x="153" y="266"/>
                  <a:pt x="153" y="266"/>
                  <a:pt x="153" y="266"/>
                </a:cubicBezTo>
                <a:cubicBezTo>
                  <a:pt x="153" y="266"/>
                  <a:pt x="153" y="266"/>
                  <a:pt x="153" y="267"/>
                </a:cubicBezTo>
                <a:cubicBezTo>
                  <a:pt x="153" y="267"/>
                  <a:pt x="153" y="267"/>
                  <a:pt x="153" y="267"/>
                </a:cubicBezTo>
                <a:cubicBezTo>
                  <a:pt x="153" y="267"/>
                  <a:pt x="153" y="267"/>
                  <a:pt x="153" y="267"/>
                </a:cubicBezTo>
                <a:cubicBezTo>
                  <a:pt x="153" y="267"/>
                  <a:pt x="153" y="267"/>
                  <a:pt x="153" y="267"/>
                </a:cubicBezTo>
                <a:cubicBezTo>
                  <a:pt x="154" y="267"/>
                  <a:pt x="155" y="269"/>
                  <a:pt x="157" y="270"/>
                </a:cubicBezTo>
                <a:cubicBezTo>
                  <a:pt x="158" y="271"/>
                  <a:pt x="158" y="271"/>
                  <a:pt x="160" y="274"/>
                </a:cubicBezTo>
                <a:cubicBezTo>
                  <a:pt x="161" y="274"/>
                  <a:pt x="162" y="275"/>
                  <a:pt x="162" y="276"/>
                </a:cubicBezTo>
                <a:cubicBezTo>
                  <a:pt x="162" y="276"/>
                  <a:pt x="162" y="276"/>
                  <a:pt x="162" y="276"/>
                </a:cubicBezTo>
                <a:cubicBezTo>
                  <a:pt x="162" y="276"/>
                  <a:pt x="163" y="276"/>
                  <a:pt x="163" y="276"/>
                </a:cubicBezTo>
                <a:cubicBezTo>
                  <a:pt x="163" y="276"/>
                  <a:pt x="163" y="276"/>
                  <a:pt x="163" y="276"/>
                </a:cubicBezTo>
                <a:cubicBezTo>
                  <a:pt x="163" y="277"/>
                  <a:pt x="163" y="277"/>
                  <a:pt x="163" y="277"/>
                </a:cubicBezTo>
                <a:cubicBezTo>
                  <a:pt x="163" y="277"/>
                  <a:pt x="163" y="278"/>
                  <a:pt x="163" y="278"/>
                </a:cubicBezTo>
                <a:cubicBezTo>
                  <a:pt x="163" y="278"/>
                  <a:pt x="162" y="278"/>
                  <a:pt x="162" y="278"/>
                </a:cubicBezTo>
                <a:cubicBezTo>
                  <a:pt x="162" y="278"/>
                  <a:pt x="162" y="278"/>
                  <a:pt x="162" y="278"/>
                </a:cubicBezTo>
                <a:cubicBezTo>
                  <a:pt x="161" y="278"/>
                  <a:pt x="161" y="278"/>
                  <a:pt x="161" y="278"/>
                </a:cubicBezTo>
                <a:cubicBezTo>
                  <a:pt x="160" y="277"/>
                  <a:pt x="159" y="276"/>
                  <a:pt x="158" y="275"/>
                </a:cubicBezTo>
                <a:cubicBezTo>
                  <a:pt x="156" y="274"/>
                  <a:pt x="154" y="272"/>
                  <a:pt x="153" y="271"/>
                </a:cubicBezTo>
                <a:cubicBezTo>
                  <a:pt x="152" y="270"/>
                  <a:pt x="152" y="269"/>
                  <a:pt x="151" y="269"/>
                </a:cubicBezTo>
                <a:cubicBezTo>
                  <a:pt x="151" y="269"/>
                  <a:pt x="151" y="269"/>
                  <a:pt x="150" y="269"/>
                </a:cubicBezTo>
                <a:cubicBezTo>
                  <a:pt x="150" y="268"/>
                  <a:pt x="150" y="269"/>
                  <a:pt x="150" y="269"/>
                </a:cubicBezTo>
                <a:cubicBezTo>
                  <a:pt x="150" y="269"/>
                  <a:pt x="150" y="269"/>
                  <a:pt x="150" y="269"/>
                </a:cubicBezTo>
                <a:cubicBezTo>
                  <a:pt x="150" y="269"/>
                  <a:pt x="150" y="269"/>
                  <a:pt x="150" y="269"/>
                </a:cubicBezTo>
                <a:cubicBezTo>
                  <a:pt x="149" y="269"/>
                  <a:pt x="149" y="269"/>
                  <a:pt x="149" y="269"/>
                </a:cubicBezTo>
                <a:cubicBezTo>
                  <a:pt x="149" y="269"/>
                  <a:pt x="149" y="269"/>
                  <a:pt x="149" y="269"/>
                </a:cubicBezTo>
                <a:cubicBezTo>
                  <a:pt x="149" y="269"/>
                  <a:pt x="149" y="269"/>
                  <a:pt x="149" y="269"/>
                </a:cubicBezTo>
                <a:cubicBezTo>
                  <a:pt x="149" y="269"/>
                  <a:pt x="149" y="269"/>
                  <a:pt x="149" y="269"/>
                </a:cubicBezTo>
                <a:cubicBezTo>
                  <a:pt x="149" y="269"/>
                  <a:pt x="149" y="269"/>
                  <a:pt x="149" y="269"/>
                </a:cubicBezTo>
                <a:cubicBezTo>
                  <a:pt x="149" y="269"/>
                  <a:pt x="149" y="269"/>
                  <a:pt x="149" y="269"/>
                </a:cubicBezTo>
                <a:cubicBezTo>
                  <a:pt x="149" y="269"/>
                  <a:pt x="149" y="269"/>
                  <a:pt x="149" y="269"/>
                </a:cubicBezTo>
                <a:cubicBezTo>
                  <a:pt x="150" y="270"/>
                  <a:pt x="151" y="271"/>
                  <a:pt x="152" y="272"/>
                </a:cubicBezTo>
                <a:cubicBezTo>
                  <a:pt x="152" y="273"/>
                  <a:pt x="153" y="273"/>
                  <a:pt x="153" y="274"/>
                </a:cubicBezTo>
                <a:cubicBezTo>
                  <a:pt x="153" y="275"/>
                  <a:pt x="154" y="276"/>
                  <a:pt x="154" y="276"/>
                </a:cubicBezTo>
                <a:cubicBezTo>
                  <a:pt x="155" y="277"/>
                  <a:pt x="155" y="278"/>
                  <a:pt x="156" y="278"/>
                </a:cubicBezTo>
                <a:cubicBezTo>
                  <a:pt x="156" y="279"/>
                  <a:pt x="157" y="279"/>
                  <a:pt x="157" y="280"/>
                </a:cubicBezTo>
                <a:cubicBezTo>
                  <a:pt x="157" y="280"/>
                  <a:pt x="157" y="280"/>
                  <a:pt x="156" y="280"/>
                </a:cubicBezTo>
                <a:cubicBezTo>
                  <a:pt x="156" y="281"/>
                  <a:pt x="156" y="281"/>
                  <a:pt x="155" y="281"/>
                </a:cubicBezTo>
                <a:cubicBezTo>
                  <a:pt x="155" y="281"/>
                  <a:pt x="155" y="281"/>
                  <a:pt x="155" y="280"/>
                </a:cubicBezTo>
                <a:cubicBezTo>
                  <a:pt x="154" y="280"/>
                  <a:pt x="154" y="279"/>
                  <a:pt x="153" y="278"/>
                </a:cubicBezTo>
                <a:cubicBezTo>
                  <a:pt x="153" y="278"/>
                  <a:pt x="153" y="278"/>
                  <a:pt x="153" y="278"/>
                </a:cubicBezTo>
                <a:cubicBezTo>
                  <a:pt x="152" y="278"/>
                  <a:pt x="152" y="278"/>
                  <a:pt x="152" y="278"/>
                </a:cubicBezTo>
                <a:cubicBezTo>
                  <a:pt x="152" y="278"/>
                  <a:pt x="152" y="278"/>
                  <a:pt x="152" y="278"/>
                </a:cubicBezTo>
                <a:cubicBezTo>
                  <a:pt x="152" y="278"/>
                  <a:pt x="152" y="278"/>
                  <a:pt x="152" y="278"/>
                </a:cubicBezTo>
                <a:cubicBezTo>
                  <a:pt x="151" y="277"/>
                  <a:pt x="151" y="276"/>
                  <a:pt x="150" y="275"/>
                </a:cubicBezTo>
                <a:cubicBezTo>
                  <a:pt x="150" y="275"/>
                  <a:pt x="150" y="274"/>
                  <a:pt x="149" y="274"/>
                </a:cubicBezTo>
                <a:cubicBezTo>
                  <a:pt x="149" y="274"/>
                  <a:pt x="149" y="274"/>
                  <a:pt x="149" y="274"/>
                </a:cubicBezTo>
                <a:cubicBezTo>
                  <a:pt x="149" y="274"/>
                  <a:pt x="149" y="274"/>
                  <a:pt x="149" y="274"/>
                </a:cubicBezTo>
                <a:cubicBezTo>
                  <a:pt x="149" y="274"/>
                  <a:pt x="149" y="274"/>
                  <a:pt x="149" y="274"/>
                </a:cubicBezTo>
                <a:cubicBezTo>
                  <a:pt x="149" y="274"/>
                  <a:pt x="149" y="274"/>
                  <a:pt x="149" y="274"/>
                </a:cubicBezTo>
                <a:cubicBezTo>
                  <a:pt x="149" y="274"/>
                  <a:pt x="149" y="274"/>
                  <a:pt x="149" y="274"/>
                </a:cubicBezTo>
                <a:cubicBezTo>
                  <a:pt x="149" y="273"/>
                  <a:pt x="149" y="273"/>
                  <a:pt x="148" y="273"/>
                </a:cubicBezTo>
                <a:cubicBezTo>
                  <a:pt x="148" y="272"/>
                  <a:pt x="148" y="272"/>
                  <a:pt x="147" y="271"/>
                </a:cubicBezTo>
                <a:cubicBezTo>
                  <a:pt x="147" y="271"/>
                  <a:pt x="147" y="271"/>
                  <a:pt x="147" y="271"/>
                </a:cubicBezTo>
                <a:cubicBezTo>
                  <a:pt x="147" y="271"/>
                  <a:pt x="146" y="270"/>
                  <a:pt x="146" y="270"/>
                </a:cubicBezTo>
                <a:cubicBezTo>
                  <a:pt x="145" y="270"/>
                  <a:pt x="145" y="270"/>
                  <a:pt x="144" y="270"/>
                </a:cubicBezTo>
                <a:cubicBezTo>
                  <a:pt x="144" y="270"/>
                  <a:pt x="144" y="270"/>
                  <a:pt x="144" y="270"/>
                </a:cubicBezTo>
                <a:cubicBezTo>
                  <a:pt x="144" y="270"/>
                  <a:pt x="144" y="270"/>
                  <a:pt x="144" y="270"/>
                </a:cubicBezTo>
                <a:cubicBezTo>
                  <a:pt x="144" y="271"/>
                  <a:pt x="144" y="271"/>
                  <a:pt x="144" y="272"/>
                </a:cubicBezTo>
                <a:cubicBezTo>
                  <a:pt x="144" y="272"/>
                  <a:pt x="144" y="272"/>
                  <a:pt x="144" y="273"/>
                </a:cubicBezTo>
                <a:cubicBezTo>
                  <a:pt x="144" y="273"/>
                  <a:pt x="144" y="273"/>
                  <a:pt x="144" y="273"/>
                </a:cubicBezTo>
                <a:cubicBezTo>
                  <a:pt x="144" y="273"/>
                  <a:pt x="144" y="273"/>
                  <a:pt x="144" y="273"/>
                </a:cubicBezTo>
                <a:cubicBezTo>
                  <a:pt x="144" y="273"/>
                  <a:pt x="144" y="273"/>
                  <a:pt x="144" y="273"/>
                </a:cubicBezTo>
                <a:cubicBezTo>
                  <a:pt x="144" y="273"/>
                  <a:pt x="144" y="273"/>
                  <a:pt x="144" y="273"/>
                </a:cubicBezTo>
                <a:cubicBezTo>
                  <a:pt x="144" y="273"/>
                  <a:pt x="144" y="274"/>
                  <a:pt x="144" y="274"/>
                </a:cubicBezTo>
                <a:cubicBezTo>
                  <a:pt x="144" y="275"/>
                  <a:pt x="144" y="275"/>
                  <a:pt x="144" y="276"/>
                </a:cubicBezTo>
                <a:cubicBezTo>
                  <a:pt x="144" y="276"/>
                  <a:pt x="144" y="276"/>
                  <a:pt x="144" y="276"/>
                </a:cubicBezTo>
                <a:cubicBezTo>
                  <a:pt x="144" y="276"/>
                  <a:pt x="144" y="276"/>
                  <a:pt x="144" y="276"/>
                </a:cubicBezTo>
                <a:cubicBezTo>
                  <a:pt x="144" y="276"/>
                  <a:pt x="144" y="276"/>
                  <a:pt x="144" y="277"/>
                </a:cubicBezTo>
                <a:cubicBezTo>
                  <a:pt x="145" y="277"/>
                  <a:pt x="145" y="278"/>
                  <a:pt x="145" y="279"/>
                </a:cubicBezTo>
                <a:cubicBezTo>
                  <a:pt x="145" y="279"/>
                  <a:pt x="145" y="280"/>
                  <a:pt x="145" y="280"/>
                </a:cubicBezTo>
                <a:cubicBezTo>
                  <a:pt x="145" y="280"/>
                  <a:pt x="145" y="280"/>
                  <a:pt x="145" y="280"/>
                </a:cubicBezTo>
                <a:cubicBezTo>
                  <a:pt x="144" y="280"/>
                  <a:pt x="144" y="280"/>
                  <a:pt x="144" y="280"/>
                </a:cubicBezTo>
                <a:cubicBezTo>
                  <a:pt x="144" y="280"/>
                  <a:pt x="144" y="280"/>
                  <a:pt x="143" y="280"/>
                </a:cubicBezTo>
                <a:cubicBezTo>
                  <a:pt x="143" y="280"/>
                  <a:pt x="143" y="279"/>
                  <a:pt x="142" y="277"/>
                </a:cubicBezTo>
                <a:cubicBezTo>
                  <a:pt x="142" y="277"/>
                  <a:pt x="142" y="277"/>
                  <a:pt x="142" y="276"/>
                </a:cubicBezTo>
                <a:cubicBezTo>
                  <a:pt x="142" y="276"/>
                  <a:pt x="142" y="276"/>
                  <a:pt x="142" y="276"/>
                </a:cubicBezTo>
                <a:cubicBezTo>
                  <a:pt x="142" y="276"/>
                  <a:pt x="142" y="276"/>
                  <a:pt x="142" y="276"/>
                </a:cubicBezTo>
                <a:cubicBezTo>
                  <a:pt x="142" y="276"/>
                  <a:pt x="142" y="276"/>
                  <a:pt x="142" y="276"/>
                </a:cubicBezTo>
                <a:cubicBezTo>
                  <a:pt x="142" y="276"/>
                  <a:pt x="142" y="276"/>
                  <a:pt x="142" y="276"/>
                </a:cubicBezTo>
                <a:cubicBezTo>
                  <a:pt x="142" y="275"/>
                  <a:pt x="141" y="274"/>
                  <a:pt x="141" y="273"/>
                </a:cubicBezTo>
                <a:cubicBezTo>
                  <a:pt x="141" y="273"/>
                  <a:pt x="141" y="273"/>
                  <a:pt x="141" y="273"/>
                </a:cubicBezTo>
                <a:cubicBezTo>
                  <a:pt x="141" y="273"/>
                  <a:pt x="141" y="273"/>
                  <a:pt x="141" y="273"/>
                </a:cubicBezTo>
                <a:cubicBezTo>
                  <a:pt x="141" y="272"/>
                  <a:pt x="141" y="271"/>
                  <a:pt x="141" y="270"/>
                </a:cubicBezTo>
                <a:cubicBezTo>
                  <a:pt x="141" y="270"/>
                  <a:pt x="141" y="270"/>
                  <a:pt x="141" y="270"/>
                </a:cubicBezTo>
                <a:cubicBezTo>
                  <a:pt x="141" y="270"/>
                  <a:pt x="141" y="270"/>
                  <a:pt x="141" y="270"/>
                </a:cubicBezTo>
                <a:cubicBezTo>
                  <a:pt x="141" y="270"/>
                  <a:pt x="141" y="270"/>
                  <a:pt x="141" y="270"/>
                </a:cubicBezTo>
                <a:cubicBezTo>
                  <a:pt x="141" y="270"/>
                  <a:pt x="141" y="270"/>
                  <a:pt x="141" y="270"/>
                </a:cubicBezTo>
                <a:cubicBezTo>
                  <a:pt x="140" y="269"/>
                  <a:pt x="140" y="269"/>
                  <a:pt x="140" y="269"/>
                </a:cubicBezTo>
                <a:cubicBezTo>
                  <a:pt x="140" y="269"/>
                  <a:pt x="140" y="269"/>
                  <a:pt x="140" y="269"/>
                </a:cubicBezTo>
                <a:cubicBezTo>
                  <a:pt x="140" y="269"/>
                  <a:pt x="140" y="269"/>
                  <a:pt x="140" y="269"/>
                </a:cubicBezTo>
                <a:cubicBezTo>
                  <a:pt x="140" y="269"/>
                  <a:pt x="140" y="269"/>
                  <a:pt x="140" y="269"/>
                </a:cubicBezTo>
                <a:cubicBezTo>
                  <a:pt x="140" y="269"/>
                  <a:pt x="140" y="269"/>
                  <a:pt x="139" y="269"/>
                </a:cubicBezTo>
                <a:cubicBezTo>
                  <a:pt x="139" y="269"/>
                  <a:pt x="139" y="269"/>
                  <a:pt x="139" y="269"/>
                </a:cubicBezTo>
                <a:cubicBezTo>
                  <a:pt x="139" y="269"/>
                  <a:pt x="139" y="269"/>
                  <a:pt x="139" y="269"/>
                </a:cubicBezTo>
                <a:cubicBezTo>
                  <a:pt x="139" y="269"/>
                  <a:pt x="139" y="269"/>
                  <a:pt x="139" y="269"/>
                </a:cubicBezTo>
                <a:cubicBezTo>
                  <a:pt x="139" y="269"/>
                  <a:pt x="139" y="269"/>
                  <a:pt x="139" y="269"/>
                </a:cubicBezTo>
                <a:cubicBezTo>
                  <a:pt x="139" y="269"/>
                  <a:pt x="139" y="269"/>
                  <a:pt x="139" y="269"/>
                </a:cubicBezTo>
                <a:cubicBezTo>
                  <a:pt x="139" y="269"/>
                  <a:pt x="139" y="269"/>
                  <a:pt x="139" y="269"/>
                </a:cubicBezTo>
                <a:cubicBezTo>
                  <a:pt x="135" y="273"/>
                  <a:pt x="130" y="277"/>
                  <a:pt x="127" y="282"/>
                </a:cubicBezTo>
                <a:cubicBezTo>
                  <a:pt x="125" y="284"/>
                  <a:pt x="123" y="287"/>
                  <a:pt x="122" y="289"/>
                </a:cubicBezTo>
                <a:cubicBezTo>
                  <a:pt x="121" y="292"/>
                  <a:pt x="121" y="295"/>
                  <a:pt x="123" y="297"/>
                </a:cubicBezTo>
                <a:cubicBezTo>
                  <a:pt x="125" y="299"/>
                  <a:pt x="126" y="300"/>
                  <a:pt x="128" y="302"/>
                </a:cubicBezTo>
                <a:cubicBezTo>
                  <a:pt x="131" y="303"/>
                  <a:pt x="133" y="303"/>
                  <a:pt x="136" y="302"/>
                </a:cubicBezTo>
                <a:cubicBezTo>
                  <a:pt x="143" y="301"/>
                  <a:pt x="152" y="295"/>
                  <a:pt x="166" y="281"/>
                </a:cubicBezTo>
                <a:cubicBezTo>
                  <a:pt x="166" y="281"/>
                  <a:pt x="166" y="281"/>
                  <a:pt x="166" y="281"/>
                </a:cubicBezTo>
                <a:cubicBezTo>
                  <a:pt x="166" y="281"/>
                  <a:pt x="166" y="281"/>
                  <a:pt x="166" y="281"/>
                </a:cubicBezTo>
                <a:cubicBezTo>
                  <a:pt x="167" y="281"/>
                  <a:pt x="167" y="281"/>
                  <a:pt x="167" y="281"/>
                </a:cubicBezTo>
                <a:cubicBezTo>
                  <a:pt x="167" y="281"/>
                  <a:pt x="167" y="281"/>
                  <a:pt x="167" y="281"/>
                </a:cubicBezTo>
                <a:cubicBezTo>
                  <a:pt x="177" y="271"/>
                  <a:pt x="181" y="267"/>
                  <a:pt x="186" y="260"/>
                </a:cubicBezTo>
                <a:cubicBezTo>
                  <a:pt x="186" y="260"/>
                  <a:pt x="186" y="260"/>
                  <a:pt x="186" y="260"/>
                </a:cubicBezTo>
                <a:cubicBezTo>
                  <a:pt x="195" y="253"/>
                  <a:pt x="201" y="246"/>
                  <a:pt x="208" y="239"/>
                </a:cubicBezTo>
                <a:cubicBezTo>
                  <a:pt x="208" y="239"/>
                  <a:pt x="208" y="239"/>
                  <a:pt x="208" y="239"/>
                </a:cubicBezTo>
                <a:cubicBezTo>
                  <a:pt x="230" y="230"/>
                  <a:pt x="245" y="220"/>
                  <a:pt x="256" y="212"/>
                </a:cubicBezTo>
                <a:cubicBezTo>
                  <a:pt x="256" y="212"/>
                  <a:pt x="256" y="212"/>
                  <a:pt x="256" y="212"/>
                </a:cubicBezTo>
                <a:cubicBezTo>
                  <a:pt x="256" y="212"/>
                  <a:pt x="256" y="212"/>
                  <a:pt x="256" y="212"/>
                </a:cubicBezTo>
                <a:cubicBezTo>
                  <a:pt x="256" y="212"/>
                  <a:pt x="256" y="212"/>
                  <a:pt x="256" y="212"/>
                </a:cubicBezTo>
                <a:cubicBezTo>
                  <a:pt x="256" y="211"/>
                  <a:pt x="256" y="211"/>
                  <a:pt x="256" y="211"/>
                </a:cubicBezTo>
                <a:cubicBezTo>
                  <a:pt x="256" y="211"/>
                  <a:pt x="256" y="211"/>
                  <a:pt x="256" y="211"/>
                </a:cubicBezTo>
                <a:cubicBezTo>
                  <a:pt x="256" y="211"/>
                  <a:pt x="256" y="211"/>
                  <a:pt x="256" y="211"/>
                </a:cubicBezTo>
                <a:cubicBezTo>
                  <a:pt x="256" y="211"/>
                  <a:pt x="256" y="211"/>
                  <a:pt x="256" y="211"/>
                </a:cubicBezTo>
                <a:cubicBezTo>
                  <a:pt x="256" y="211"/>
                  <a:pt x="256" y="211"/>
                  <a:pt x="256" y="211"/>
                </a:cubicBezTo>
                <a:cubicBezTo>
                  <a:pt x="256" y="211"/>
                  <a:pt x="256" y="211"/>
                  <a:pt x="256" y="211"/>
                </a:cubicBezTo>
                <a:cubicBezTo>
                  <a:pt x="256" y="211"/>
                  <a:pt x="256" y="211"/>
                  <a:pt x="256" y="211"/>
                </a:cubicBezTo>
                <a:cubicBezTo>
                  <a:pt x="256" y="211"/>
                  <a:pt x="256" y="211"/>
                  <a:pt x="256" y="211"/>
                </a:cubicBezTo>
                <a:cubicBezTo>
                  <a:pt x="256" y="211"/>
                  <a:pt x="256" y="211"/>
                  <a:pt x="256" y="211"/>
                </a:cubicBezTo>
                <a:cubicBezTo>
                  <a:pt x="255" y="211"/>
                  <a:pt x="255" y="211"/>
                  <a:pt x="255" y="211"/>
                </a:cubicBezTo>
                <a:cubicBezTo>
                  <a:pt x="255" y="211"/>
                  <a:pt x="255" y="211"/>
                  <a:pt x="255" y="211"/>
                </a:cubicBezTo>
                <a:cubicBezTo>
                  <a:pt x="252" y="212"/>
                  <a:pt x="248" y="212"/>
                  <a:pt x="244" y="212"/>
                </a:cubicBezTo>
                <a:cubicBezTo>
                  <a:pt x="244" y="212"/>
                  <a:pt x="244" y="212"/>
                  <a:pt x="244" y="212"/>
                </a:cubicBezTo>
                <a:cubicBezTo>
                  <a:pt x="244" y="212"/>
                  <a:pt x="244" y="212"/>
                  <a:pt x="244" y="212"/>
                </a:cubicBezTo>
                <a:cubicBezTo>
                  <a:pt x="238" y="214"/>
                  <a:pt x="234" y="213"/>
                  <a:pt x="230" y="213"/>
                </a:cubicBezTo>
                <a:cubicBezTo>
                  <a:pt x="227" y="212"/>
                  <a:pt x="223" y="211"/>
                  <a:pt x="216" y="213"/>
                </a:cubicBezTo>
                <a:cubicBezTo>
                  <a:pt x="216" y="213"/>
                  <a:pt x="216" y="213"/>
                  <a:pt x="216" y="213"/>
                </a:cubicBezTo>
                <a:cubicBezTo>
                  <a:pt x="212" y="214"/>
                  <a:pt x="211" y="214"/>
                  <a:pt x="210" y="214"/>
                </a:cubicBezTo>
                <a:cubicBezTo>
                  <a:pt x="209" y="214"/>
                  <a:pt x="208" y="213"/>
                  <a:pt x="206" y="213"/>
                </a:cubicBezTo>
                <a:cubicBezTo>
                  <a:pt x="206" y="213"/>
                  <a:pt x="206" y="213"/>
                  <a:pt x="206" y="213"/>
                </a:cubicBezTo>
                <a:cubicBezTo>
                  <a:pt x="206" y="213"/>
                  <a:pt x="206" y="213"/>
                  <a:pt x="206" y="213"/>
                </a:cubicBezTo>
                <a:cubicBezTo>
                  <a:pt x="206" y="213"/>
                  <a:pt x="206" y="213"/>
                  <a:pt x="206" y="213"/>
                </a:cubicBezTo>
                <a:cubicBezTo>
                  <a:pt x="202" y="214"/>
                  <a:pt x="199" y="215"/>
                  <a:pt x="196" y="215"/>
                </a:cubicBezTo>
                <a:cubicBezTo>
                  <a:pt x="194" y="215"/>
                  <a:pt x="193" y="215"/>
                  <a:pt x="192" y="215"/>
                </a:cubicBezTo>
                <a:cubicBezTo>
                  <a:pt x="191" y="214"/>
                  <a:pt x="191" y="214"/>
                  <a:pt x="191" y="214"/>
                </a:cubicBezTo>
                <a:cubicBezTo>
                  <a:pt x="190" y="213"/>
                  <a:pt x="190" y="213"/>
                  <a:pt x="190" y="212"/>
                </a:cubicBezTo>
                <a:cubicBezTo>
                  <a:pt x="189" y="210"/>
                  <a:pt x="190" y="208"/>
                  <a:pt x="191" y="206"/>
                </a:cubicBezTo>
                <a:cubicBezTo>
                  <a:pt x="193" y="205"/>
                  <a:pt x="195" y="203"/>
                  <a:pt x="198" y="202"/>
                </a:cubicBezTo>
                <a:cubicBezTo>
                  <a:pt x="200" y="201"/>
                  <a:pt x="203" y="200"/>
                  <a:pt x="205" y="199"/>
                </a:cubicBezTo>
                <a:cubicBezTo>
                  <a:pt x="206" y="199"/>
                  <a:pt x="207" y="199"/>
                  <a:pt x="208" y="199"/>
                </a:cubicBezTo>
                <a:cubicBezTo>
                  <a:pt x="209" y="199"/>
                  <a:pt x="210" y="199"/>
                  <a:pt x="210" y="199"/>
                </a:cubicBezTo>
                <a:cubicBezTo>
                  <a:pt x="210" y="199"/>
                  <a:pt x="210" y="199"/>
                  <a:pt x="210" y="199"/>
                </a:cubicBezTo>
                <a:cubicBezTo>
                  <a:pt x="210" y="199"/>
                  <a:pt x="210" y="199"/>
                  <a:pt x="210" y="199"/>
                </a:cubicBezTo>
                <a:cubicBezTo>
                  <a:pt x="210" y="199"/>
                  <a:pt x="210" y="199"/>
                  <a:pt x="210" y="199"/>
                </a:cubicBezTo>
                <a:cubicBezTo>
                  <a:pt x="210" y="199"/>
                  <a:pt x="210" y="199"/>
                  <a:pt x="210" y="199"/>
                </a:cubicBezTo>
                <a:cubicBezTo>
                  <a:pt x="210" y="199"/>
                  <a:pt x="210" y="199"/>
                  <a:pt x="210" y="199"/>
                </a:cubicBezTo>
                <a:cubicBezTo>
                  <a:pt x="212" y="198"/>
                  <a:pt x="215" y="197"/>
                  <a:pt x="218" y="197"/>
                </a:cubicBezTo>
                <a:cubicBezTo>
                  <a:pt x="218" y="197"/>
                  <a:pt x="219" y="197"/>
                  <a:pt x="219" y="197"/>
                </a:cubicBezTo>
                <a:cubicBezTo>
                  <a:pt x="219" y="197"/>
                  <a:pt x="219" y="197"/>
                  <a:pt x="219" y="197"/>
                </a:cubicBezTo>
                <a:cubicBezTo>
                  <a:pt x="219" y="197"/>
                  <a:pt x="219" y="197"/>
                  <a:pt x="219" y="197"/>
                </a:cubicBezTo>
                <a:cubicBezTo>
                  <a:pt x="221" y="199"/>
                  <a:pt x="223" y="199"/>
                  <a:pt x="224" y="200"/>
                </a:cubicBezTo>
                <a:cubicBezTo>
                  <a:pt x="226" y="200"/>
                  <a:pt x="227" y="200"/>
                  <a:pt x="230" y="201"/>
                </a:cubicBezTo>
                <a:cubicBezTo>
                  <a:pt x="232" y="202"/>
                  <a:pt x="234" y="202"/>
                  <a:pt x="236" y="202"/>
                </a:cubicBezTo>
                <a:cubicBezTo>
                  <a:pt x="236" y="202"/>
                  <a:pt x="236" y="202"/>
                  <a:pt x="236" y="202"/>
                </a:cubicBezTo>
                <a:cubicBezTo>
                  <a:pt x="239" y="203"/>
                  <a:pt x="241" y="202"/>
                  <a:pt x="243" y="202"/>
                </a:cubicBezTo>
                <a:cubicBezTo>
                  <a:pt x="245" y="202"/>
                  <a:pt x="246" y="201"/>
                  <a:pt x="249" y="202"/>
                </a:cubicBezTo>
                <a:cubicBezTo>
                  <a:pt x="249" y="202"/>
                  <a:pt x="249" y="202"/>
                  <a:pt x="249" y="202"/>
                </a:cubicBezTo>
                <a:cubicBezTo>
                  <a:pt x="249" y="202"/>
                  <a:pt x="249" y="202"/>
                  <a:pt x="249" y="202"/>
                </a:cubicBezTo>
                <a:cubicBezTo>
                  <a:pt x="249" y="202"/>
                  <a:pt x="249" y="202"/>
                  <a:pt x="249" y="202"/>
                </a:cubicBezTo>
                <a:cubicBezTo>
                  <a:pt x="251" y="202"/>
                  <a:pt x="252" y="202"/>
                  <a:pt x="253" y="202"/>
                </a:cubicBezTo>
                <a:cubicBezTo>
                  <a:pt x="253" y="202"/>
                  <a:pt x="253" y="202"/>
                  <a:pt x="254" y="202"/>
                </a:cubicBezTo>
                <a:cubicBezTo>
                  <a:pt x="254" y="202"/>
                  <a:pt x="254" y="202"/>
                  <a:pt x="254" y="202"/>
                </a:cubicBezTo>
                <a:cubicBezTo>
                  <a:pt x="256" y="202"/>
                  <a:pt x="258" y="203"/>
                  <a:pt x="259" y="203"/>
                </a:cubicBezTo>
                <a:cubicBezTo>
                  <a:pt x="260" y="203"/>
                  <a:pt x="260" y="203"/>
                  <a:pt x="261" y="202"/>
                </a:cubicBezTo>
                <a:cubicBezTo>
                  <a:pt x="261" y="202"/>
                  <a:pt x="262" y="202"/>
                  <a:pt x="262" y="202"/>
                </a:cubicBezTo>
                <a:cubicBezTo>
                  <a:pt x="262" y="201"/>
                  <a:pt x="262" y="201"/>
                  <a:pt x="262" y="201"/>
                </a:cubicBezTo>
                <a:cubicBezTo>
                  <a:pt x="263" y="200"/>
                  <a:pt x="262" y="198"/>
                  <a:pt x="262" y="197"/>
                </a:cubicBezTo>
                <a:cubicBezTo>
                  <a:pt x="261" y="197"/>
                  <a:pt x="259" y="196"/>
                  <a:pt x="258" y="195"/>
                </a:cubicBezTo>
                <a:cubicBezTo>
                  <a:pt x="257" y="195"/>
                  <a:pt x="256" y="194"/>
                  <a:pt x="255" y="194"/>
                </a:cubicBezTo>
                <a:cubicBezTo>
                  <a:pt x="254" y="194"/>
                  <a:pt x="253" y="194"/>
                  <a:pt x="253" y="194"/>
                </a:cubicBezTo>
                <a:cubicBezTo>
                  <a:pt x="253" y="194"/>
                  <a:pt x="252" y="194"/>
                  <a:pt x="252" y="194"/>
                </a:cubicBezTo>
                <a:cubicBezTo>
                  <a:pt x="252" y="194"/>
                  <a:pt x="252" y="194"/>
                  <a:pt x="251" y="194"/>
                </a:cubicBezTo>
                <a:cubicBezTo>
                  <a:pt x="251" y="193"/>
                  <a:pt x="250" y="193"/>
                  <a:pt x="248" y="193"/>
                </a:cubicBezTo>
                <a:cubicBezTo>
                  <a:pt x="247" y="193"/>
                  <a:pt x="246" y="193"/>
                  <a:pt x="245" y="193"/>
                </a:cubicBezTo>
                <a:cubicBezTo>
                  <a:pt x="243" y="190"/>
                  <a:pt x="243" y="188"/>
                  <a:pt x="244" y="186"/>
                </a:cubicBezTo>
                <a:cubicBezTo>
                  <a:pt x="245" y="185"/>
                  <a:pt x="246" y="184"/>
                  <a:pt x="247" y="183"/>
                </a:cubicBezTo>
                <a:cubicBezTo>
                  <a:pt x="247" y="183"/>
                  <a:pt x="247" y="183"/>
                  <a:pt x="247" y="183"/>
                </a:cubicBezTo>
                <a:cubicBezTo>
                  <a:pt x="248" y="182"/>
                  <a:pt x="248" y="181"/>
                  <a:pt x="249" y="180"/>
                </a:cubicBezTo>
                <a:cubicBezTo>
                  <a:pt x="249" y="180"/>
                  <a:pt x="249" y="180"/>
                  <a:pt x="249" y="180"/>
                </a:cubicBezTo>
                <a:cubicBezTo>
                  <a:pt x="252" y="179"/>
                  <a:pt x="256" y="177"/>
                  <a:pt x="258" y="176"/>
                </a:cubicBezTo>
                <a:cubicBezTo>
                  <a:pt x="261" y="174"/>
                  <a:pt x="262" y="173"/>
                  <a:pt x="264" y="172"/>
                </a:cubicBezTo>
                <a:cubicBezTo>
                  <a:pt x="265" y="171"/>
                  <a:pt x="267" y="170"/>
                  <a:pt x="269" y="168"/>
                </a:cubicBezTo>
                <a:cubicBezTo>
                  <a:pt x="270" y="168"/>
                  <a:pt x="271" y="167"/>
                  <a:pt x="271" y="166"/>
                </a:cubicBezTo>
                <a:cubicBezTo>
                  <a:pt x="272" y="165"/>
                  <a:pt x="272" y="164"/>
                  <a:pt x="272" y="163"/>
                </a:cubicBezTo>
                <a:cubicBezTo>
                  <a:pt x="271" y="162"/>
                  <a:pt x="270" y="162"/>
                  <a:pt x="269" y="161"/>
                </a:cubicBezTo>
                <a:cubicBezTo>
                  <a:pt x="268" y="161"/>
                  <a:pt x="267" y="161"/>
                  <a:pt x="266" y="162"/>
                </a:cubicBezTo>
                <a:cubicBezTo>
                  <a:pt x="265" y="163"/>
                  <a:pt x="263" y="164"/>
                  <a:pt x="261" y="165"/>
                </a:cubicBezTo>
                <a:cubicBezTo>
                  <a:pt x="257" y="167"/>
                  <a:pt x="256" y="168"/>
                  <a:pt x="254" y="169"/>
                </a:cubicBezTo>
                <a:cubicBezTo>
                  <a:pt x="254" y="169"/>
                  <a:pt x="254" y="169"/>
                  <a:pt x="254" y="169"/>
                </a:cubicBezTo>
                <a:cubicBezTo>
                  <a:pt x="252" y="170"/>
                  <a:pt x="250" y="171"/>
                  <a:pt x="249" y="171"/>
                </a:cubicBezTo>
                <a:cubicBezTo>
                  <a:pt x="248" y="172"/>
                  <a:pt x="247" y="172"/>
                  <a:pt x="247" y="172"/>
                </a:cubicBezTo>
                <a:cubicBezTo>
                  <a:pt x="247" y="172"/>
                  <a:pt x="247" y="172"/>
                  <a:pt x="247" y="172"/>
                </a:cubicBezTo>
                <a:cubicBezTo>
                  <a:pt x="248" y="171"/>
                  <a:pt x="251" y="169"/>
                  <a:pt x="253" y="168"/>
                </a:cubicBezTo>
                <a:cubicBezTo>
                  <a:pt x="254" y="167"/>
                  <a:pt x="254" y="167"/>
                  <a:pt x="255" y="166"/>
                </a:cubicBezTo>
                <a:cubicBezTo>
                  <a:pt x="255" y="166"/>
                  <a:pt x="255" y="166"/>
                  <a:pt x="255" y="166"/>
                </a:cubicBezTo>
                <a:cubicBezTo>
                  <a:pt x="255" y="166"/>
                  <a:pt x="255" y="166"/>
                  <a:pt x="255" y="166"/>
                </a:cubicBezTo>
                <a:cubicBezTo>
                  <a:pt x="256" y="165"/>
                  <a:pt x="257" y="163"/>
                  <a:pt x="260" y="160"/>
                </a:cubicBezTo>
                <a:cubicBezTo>
                  <a:pt x="262" y="158"/>
                  <a:pt x="264" y="157"/>
                  <a:pt x="265" y="155"/>
                </a:cubicBezTo>
                <a:cubicBezTo>
                  <a:pt x="266" y="155"/>
                  <a:pt x="266" y="154"/>
                  <a:pt x="266" y="153"/>
                </a:cubicBezTo>
                <a:cubicBezTo>
                  <a:pt x="266" y="152"/>
                  <a:pt x="266" y="152"/>
                  <a:pt x="265" y="151"/>
                </a:cubicBezTo>
                <a:cubicBezTo>
                  <a:pt x="265" y="150"/>
                  <a:pt x="264" y="150"/>
                  <a:pt x="264" y="150"/>
                </a:cubicBezTo>
                <a:cubicBezTo>
                  <a:pt x="263" y="150"/>
                  <a:pt x="262" y="150"/>
                  <a:pt x="262" y="150"/>
                </a:cubicBezTo>
                <a:cubicBezTo>
                  <a:pt x="261" y="150"/>
                  <a:pt x="260" y="151"/>
                  <a:pt x="259" y="151"/>
                </a:cubicBezTo>
                <a:cubicBezTo>
                  <a:pt x="258" y="153"/>
                  <a:pt x="256" y="154"/>
                  <a:pt x="255" y="156"/>
                </a:cubicBezTo>
                <a:cubicBezTo>
                  <a:pt x="251" y="158"/>
                  <a:pt x="247" y="162"/>
                  <a:pt x="245" y="163"/>
                </a:cubicBezTo>
                <a:cubicBezTo>
                  <a:pt x="244" y="165"/>
                  <a:pt x="243" y="166"/>
                  <a:pt x="242" y="166"/>
                </a:cubicBezTo>
                <a:cubicBezTo>
                  <a:pt x="241" y="167"/>
                  <a:pt x="241" y="167"/>
                  <a:pt x="241" y="167"/>
                </a:cubicBezTo>
                <a:cubicBezTo>
                  <a:pt x="241" y="167"/>
                  <a:pt x="240" y="167"/>
                  <a:pt x="240" y="167"/>
                </a:cubicBezTo>
                <a:cubicBezTo>
                  <a:pt x="241" y="166"/>
                  <a:pt x="243" y="164"/>
                  <a:pt x="244" y="163"/>
                </a:cubicBezTo>
                <a:cubicBezTo>
                  <a:pt x="244" y="163"/>
                  <a:pt x="244" y="163"/>
                  <a:pt x="244" y="163"/>
                </a:cubicBezTo>
                <a:cubicBezTo>
                  <a:pt x="244" y="163"/>
                  <a:pt x="244" y="163"/>
                  <a:pt x="244" y="163"/>
                </a:cubicBezTo>
                <a:cubicBezTo>
                  <a:pt x="244" y="163"/>
                  <a:pt x="244" y="162"/>
                  <a:pt x="244" y="162"/>
                </a:cubicBezTo>
                <a:cubicBezTo>
                  <a:pt x="244" y="162"/>
                  <a:pt x="244" y="162"/>
                  <a:pt x="244" y="162"/>
                </a:cubicBezTo>
                <a:cubicBezTo>
                  <a:pt x="245" y="161"/>
                  <a:pt x="246" y="160"/>
                  <a:pt x="247" y="158"/>
                </a:cubicBezTo>
                <a:cubicBezTo>
                  <a:pt x="248" y="157"/>
                  <a:pt x="249" y="156"/>
                  <a:pt x="249" y="155"/>
                </a:cubicBezTo>
                <a:cubicBezTo>
                  <a:pt x="250" y="154"/>
                  <a:pt x="252" y="153"/>
                  <a:pt x="253" y="151"/>
                </a:cubicBezTo>
                <a:cubicBezTo>
                  <a:pt x="253" y="150"/>
                  <a:pt x="254" y="150"/>
                  <a:pt x="254" y="149"/>
                </a:cubicBezTo>
                <a:cubicBezTo>
                  <a:pt x="254" y="148"/>
                  <a:pt x="254" y="147"/>
                  <a:pt x="253" y="146"/>
                </a:cubicBezTo>
                <a:cubicBezTo>
                  <a:pt x="253" y="145"/>
                  <a:pt x="252" y="145"/>
                  <a:pt x="251" y="145"/>
                </a:cubicBezTo>
                <a:cubicBezTo>
                  <a:pt x="251" y="145"/>
                  <a:pt x="251" y="145"/>
                  <a:pt x="251" y="145"/>
                </a:cubicBezTo>
                <a:cubicBezTo>
                  <a:pt x="250" y="145"/>
                  <a:pt x="249" y="145"/>
                  <a:pt x="248" y="146"/>
                </a:cubicBezTo>
                <a:cubicBezTo>
                  <a:pt x="247" y="147"/>
                  <a:pt x="246" y="149"/>
                  <a:pt x="244" y="151"/>
                </a:cubicBezTo>
                <a:cubicBezTo>
                  <a:pt x="243" y="152"/>
                  <a:pt x="242" y="153"/>
                  <a:pt x="241" y="154"/>
                </a:cubicBezTo>
                <a:cubicBezTo>
                  <a:pt x="241" y="154"/>
                  <a:pt x="241" y="154"/>
                  <a:pt x="241" y="154"/>
                </a:cubicBezTo>
                <a:cubicBezTo>
                  <a:pt x="241" y="154"/>
                  <a:pt x="241" y="154"/>
                  <a:pt x="241" y="154"/>
                </a:cubicBezTo>
                <a:cubicBezTo>
                  <a:pt x="241" y="154"/>
                  <a:pt x="240" y="155"/>
                  <a:pt x="240" y="155"/>
                </a:cubicBezTo>
                <a:cubicBezTo>
                  <a:pt x="239" y="156"/>
                  <a:pt x="239" y="157"/>
                  <a:pt x="238" y="158"/>
                </a:cubicBezTo>
                <a:cubicBezTo>
                  <a:pt x="238" y="158"/>
                  <a:pt x="238" y="158"/>
                  <a:pt x="238" y="158"/>
                </a:cubicBezTo>
                <a:cubicBezTo>
                  <a:pt x="238" y="158"/>
                  <a:pt x="238" y="158"/>
                  <a:pt x="238" y="158"/>
                </a:cubicBezTo>
                <a:cubicBezTo>
                  <a:pt x="237" y="158"/>
                  <a:pt x="236" y="159"/>
                  <a:pt x="236" y="160"/>
                </a:cubicBezTo>
                <a:cubicBezTo>
                  <a:pt x="235" y="161"/>
                  <a:pt x="235" y="162"/>
                  <a:pt x="234" y="162"/>
                </a:cubicBezTo>
                <a:cubicBezTo>
                  <a:pt x="233" y="163"/>
                  <a:pt x="233" y="164"/>
                  <a:pt x="232" y="164"/>
                </a:cubicBezTo>
                <a:cubicBezTo>
                  <a:pt x="231" y="164"/>
                  <a:pt x="231" y="164"/>
                  <a:pt x="230" y="164"/>
                </a:cubicBezTo>
                <a:cubicBezTo>
                  <a:pt x="230" y="164"/>
                  <a:pt x="230" y="163"/>
                  <a:pt x="230" y="162"/>
                </a:cubicBezTo>
                <a:cubicBezTo>
                  <a:pt x="230" y="162"/>
                  <a:pt x="230" y="161"/>
                  <a:pt x="230" y="160"/>
                </a:cubicBezTo>
                <a:cubicBezTo>
                  <a:pt x="230" y="160"/>
                  <a:pt x="230" y="160"/>
                  <a:pt x="230" y="160"/>
                </a:cubicBezTo>
                <a:cubicBezTo>
                  <a:pt x="230" y="160"/>
                  <a:pt x="230" y="160"/>
                  <a:pt x="230" y="160"/>
                </a:cubicBezTo>
                <a:cubicBezTo>
                  <a:pt x="230" y="159"/>
                  <a:pt x="230" y="159"/>
                  <a:pt x="230" y="158"/>
                </a:cubicBezTo>
                <a:cubicBezTo>
                  <a:pt x="231" y="157"/>
                  <a:pt x="231" y="156"/>
                  <a:pt x="231" y="155"/>
                </a:cubicBezTo>
                <a:cubicBezTo>
                  <a:pt x="231" y="155"/>
                  <a:pt x="231" y="155"/>
                  <a:pt x="231" y="155"/>
                </a:cubicBezTo>
                <a:cubicBezTo>
                  <a:pt x="231" y="155"/>
                  <a:pt x="231" y="155"/>
                  <a:pt x="231" y="155"/>
                </a:cubicBezTo>
                <a:cubicBezTo>
                  <a:pt x="231" y="155"/>
                  <a:pt x="231" y="155"/>
                  <a:pt x="231" y="155"/>
                </a:cubicBezTo>
                <a:cubicBezTo>
                  <a:pt x="231" y="155"/>
                  <a:pt x="231" y="155"/>
                  <a:pt x="231" y="155"/>
                </a:cubicBezTo>
                <a:cubicBezTo>
                  <a:pt x="231" y="155"/>
                  <a:pt x="231" y="154"/>
                  <a:pt x="231" y="154"/>
                </a:cubicBezTo>
                <a:cubicBezTo>
                  <a:pt x="231" y="154"/>
                  <a:pt x="231" y="154"/>
                  <a:pt x="231" y="153"/>
                </a:cubicBezTo>
                <a:cubicBezTo>
                  <a:pt x="232" y="152"/>
                  <a:pt x="232" y="150"/>
                  <a:pt x="233" y="149"/>
                </a:cubicBezTo>
                <a:cubicBezTo>
                  <a:pt x="233" y="148"/>
                  <a:pt x="233" y="147"/>
                  <a:pt x="232" y="147"/>
                </a:cubicBezTo>
                <a:cubicBezTo>
                  <a:pt x="232" y="146"/>
                  <a:pt x="232" y="146"/>
                  <a:pt x="232" y="145"/>
                </a:cubicBezTo>
                <a:cubicBezTo>
                  <a:pt x="232" y="145"/>
                  <a:pt x="232" y="145"/>
                  <a:pt x="231" y="145"/>
                </a:cubicBezTo>
                <a:cubicBezTo>
                  <a:pt x="231" y="145"/>
                  <a:pt x="230" y="145"/>
                  <a:pt x="230" y="145"/>
                </a:cubicBezTo>
                <a:cubicBezTo>
                  <a:pt x="229" y="145"/>
                  <a:pt x="228" y="145"/>
                  <a:pt x="228" y="146"/>
                </a:cubicBezTo>
                <a:cubicBezTo>
                  <a:pt x="227" y="147"/>
                  <a:pt x="226" y="149"/>
                  <a:pt x="225" y="153"/>
                </a:cubicBezTo>
                <a:cubicBezTo>
                  <a:pt x="225" y="153"/>
                  <a:pt x="225" y="153"/>
                  <a:pt x="225" y="153"/>
                </a:cubicBezTo>
                <a:cubicBezTo>
                  <a:pt x="224" y="156"/>
                  <a:pt x="223" y="157"/>
                  <a:pt x="223" y="159"/>
                </a:cubicBezTo>
                <a:cubicBezTo>
                  <a:pt x="223" y="159"/>
                  <a:pt x="223" y="159"/>
                  <a:pt x="223" y="159"/>
                </a:cubicBezTo>
                <a:cubicBezTo>
                  <a:pt x="222" y="161"/>
                  <a:pt x="222" y="163"/>
                  <a:pt x="222" y="165"/>
                </a:cubicBezTo>
                <a:cubicBezTo>
                  <a:pt x="222" y="165"/>
                  <a:pt x="222" y="165"/>
                  <a:pt x="222" y="165"/>
                </a:cubicBezTo>
                <a:cubicBezTo>
                  <a:pt x="222" y="165"/>
                  <a:pt x="222" y="165"/>
                  <a:pt x="222" y="165"/>
                </a:cubicBezTo>
                <a:cubicBezTo>
                  <a:pt x="222" y="165"/>
                  <a:pt x="222" y="165"/>
                  <a:pt x="222" y="165"/>
                </a:cubicBezTo>
                <a:cubicBezTo>
                  <a:pt x="221" y="166"/>
                  <a:pt x="220" y="167"/>
                  <a:pt x="220" y="168"/>
                </a:cubicBezTo>
                <a:cubicBezTo>
                  <a:pt x="220" y="168"/>
                  <a:pt x="220" y="168"/>
                  <a:pt x="220" y="168"/>
                </a:cubicBezTo>
                <a:cubicBezTo>
                  <a:pt x="220" y="168"/>
                  <a:pt x="220" y="168"/>
                  <a:pt x="220" y="168"/>
                </a:cubicBezTo>
                <a:cubicBezTo>
                  <a:pt x="220" y="168"/>
                  <a:pt x="220" y="168"/>
                  <a:pt x="220" y="168"/>
                </a:cubicBezTo>
                <a:cubicBezTo>
                  <a:pt x="220" y="168"/>
                  <a:pt x="220" y="168"/>
                  <a:pt x="220" y="168"/>
                </a:cubicBezTo>
                <a:cubicBezTo>
                  <a:pt x="220" y="168"/>
                  <a:pt x="220" y="168"/>
                  <a:pt x="220" y="168"/>
                </a:cubicBezTo>
                <a:cubicBezTo>
                  <a:pt x="219" y="168"/>
                  <a:pt x="219" y="169"/>
                  <a:pt x="218" y="170"/>
                </a:cubicBezTo>
                <a:cubicBezTo>
                  <a:pt x="218" y="169"/>
                  <a:pt x="217" y="168"/>
                  <a:pt x="216" y="167"/>
                </a:cubicBezTo>
                <a:cubicBezTo>
                  <a:pt x="216" y="167"/>
                  <a:pt x="216" y="167"/>
                  <a:pt x="216" y="167"/>
                </a:cubicBezTo>
                <a:cubicBezTo>
                  <a:pt x="216" y="167"/>
                  <a:pt x="216" y="167"/>
                  <a:pt x="216" y="167"/>
                </a:cubicBezTo>
                <a:cubicBezTo>
                  <a:pt x="210" y="165"/>
                  <a:pt x="202" y="161"/>
                  <a:pt x="196" y="158"/>
                </a:cubicBezTo>
                <a:cubicBezTo>
                  <a:pt x="192" y="156"/>
                  <a:pt x="188" y="152"/>
                  <a:pt x="184" y="150"/>
                </a:cubicBezTo>
                <a:cubicBezTo>
                  <a:pt x="181" y="149"/>
                  <a:pt x="177" y="146"/>
                  <a:pt x="173" y="143"/>
                </a:cubicBezTo>
                <a:cubicBezTo>
                  <a:pt x="171" y="142"/>
                  <a:pt x="170" y="140"/>
                  <a:pt x="169" y="139"/>
                </a:cubicBezTo>
                <a:cubicBezTo>
                  <a:pt x="168" y="137"/>
                  <a:pt x="167" y="136"/>
                  <a:pt x="168" y="134"/>
                </a:cubicBezTo>
                <a:cubicBezTo>
                  <a:pt x="169" y="132"/>
                  <a:pt x="171" y="131"/>
                  <a:pt x="172" y="131"/>
                </a:cubicBezTo>
                <a:cubicBezTo>
                  <a:pt x="174" y="131"/>
                  <a:pt x="175" y="131"/>
                  <a:pt x="177" y="132"/>
                </a:cubicBezTo>
                <a:cubicBezTo>
                  <a:pt x="181" y="133"/>
                  <a:pt x="185" y="136"/>
                  <a:pt x="189" y="138"/>
                </a:cubicBezTo>
                <a:cubicBezTo>
                  <a:pt x="197" y="143"/>
                  <a:pt x="199" y="143"/>
                  <a:pt x="204" y="146"/>
                </a:cubicBezTo>
                <a:cubicBezTo>
                  <a:pt x="204" y="146"/>
                  <a:pt x="204" y="146"/>
                  <a:pt x="204" y="146"/>
                </a:cubicBezTo>
                <a:cubicBezTo>
                  <a:pt x="204" y="146"/>
                  <a:pt x="204" y="146"/>
                  <a:pt x="204" y="146"/>
                </a:cubicBezTo>
                <a:cubicBezTo>
                  <a:pt x="208" y="147"/>
                  <a:pt x="212" y="149"/>
                  <a:pt x="215" y="151"/>
                </a:cubicBezTo>
                <a:cubicBezTo>
                  <a:pt x="217" y="152"/>
                  <a:pt x="218" y="152"/>
                  <a:pt x="220" y="152"/>
                </a:cubicBezTo>
                <a:cubicBezTo>
                  <a:pt x="221" y="153"/>
                  <a:pt x="222" y="152"/>
                  <a:pt x="222" y="152"/>
                </a:cubicBezTo>
                <a:cubicBezTo>
                  <a:pt x="223" y="152"/>
                  <a:pt x="223" y="152"/>
                  <a:pt x="223" y="152"/>
                </a:cubicBezTo>
                <a:cubicBezTo>
                  <a:pt x="223" y="151"/>
                  <a:pt x="223" y="151"/>
                  <a:pt x="223" y="151"/>
                </a:cubicBezTo>
                <a:cubicBezTo>
                  <a:pt x="223" y="151"/>
                  <a:pt x="223" y="151"/>
                  <a:pt x="223" y="151"/>
                </a:cubicBezTo>
                <a:cubicBezTo>
                  <a:pt x="223" y="151"/>
                  <a:pt x="223" y="151"/>
                  <a:pt x="223" y="151"/>
                </a:cubicBezTo>
                <a:cubicBezTo>
                  <a:pt x="223" y="151"/>
                  <a:pt x="223" y="151"/>
                  <a:pt x="223" y="151"/>
                </a:cubicBezTo>
                <a:cubicBezTo>
                  <a:pt x="223" y="151"/>
                  <a:pt x="223" y="151"/>
                  <a:pt x="223" y="151"/>
                </a:cubicBezTo>
                <a:cubicBezTo>
                  <a:pt x="222" y="151"/>
                  <a:pt x="222" y="151"/>
                  <a:pt x="222" y="151"/>
                </a:cubicBezTo>
                <a:cubicBezTo>
                  <a:pt x="219" y="148"/>
                  <a:pt x="212" y="145"/>
                  <a:pt x="207" y="141"/>
                </a:cubicBezTo>
                <a:cubicBezTo>
                  <a:pt x="205" y="139"/>
                  <a:pt x="204" y="138"/>
                  <a:pt x="202" y="136"/>
                </a:cubicBezTo>
                <a:cubicBezTo>
                  <a:pt x="200" y="134"/>
                  <a:pt x="198" y="131"/>
                  <a:pt x="192" y="126"/>
                </a:cubicBezTo>
                <a:cubicBezTo>
                  <a:pt x="187" y="122"/>
                  <a:pt x="183" y="119"/>
                  <a:pt x="181" y="116"/>
                </a:cubicBezTo>
                <a:cubicBezTo>
                  <a:pt x="179" y="115"/>
                  <a:pt x="179" y="114"/>
                  <a:pt x="179" y="112"/>
                </a:cubicBezTo>
                <a:cubicBezTo>
                  <a:pt x="179" y="111"/>
                  <a:pt x="180" y="109"/>
                  <a:pt x="181" y="108"/>
                </a:cubicBezTo>
                <a:cubicBezTo>
                  <a:pt x="182" y="107"/>
                  <a:pt x="182" y="107"/>
                  <a:pt x="183" y="106"/>
                </a:cubicBezTo>
                <a:cubicBezTo>
                  <a:pt x="184" y="106"/>
                  <a:pt x="185" y="106"/>
                  <a:pt x="187" y="106"/>
                </a:cubicBezTo>
                <a:cubicBezTo>
                  <a:pt x="188" y="107"/>
                  <a:pt x="190" y="108"/>
                  <a:pt x="191" y="109"/>
                </a:cubicBezTo>
                <a:cubicBezTo>
                  <a:pt x="194" y="112"/>
                  <a:pt x="197" y="115"/>
                  <a:pt x="201" y="118"/>
                </a:cubicBezTo>
                <a:cubicBezTo>
                  <a:pt x="209" y="123"/>
                  <a:pt x="217" y="130"/>
                  <a:pt x="222" y="134"/>
                </a:cubicBezTo>
                <a:cubicBezTo>
                  <a:pt x="225" y="136"/>
                  <a:pt x="227" y="138"/>
                  <a:pt x="229" y="140"/>
                </a:cubicBezTo>
                <a:cubicBezTo>
                  <a:pt x="230" y="141"/>
                  <a:pt x="231" y="141"/>
                  <a:pt x="232" y="141"/>
                </a:cubicBezTo>
                <a:cubicBezTo>
                  <a:pt x="233" y="142"/>
                  <a:pt x="234" y="141"/>
                  <a:pt x="235" y="141"/>
                </a:cubicBezTo>
                <a:cubicBezTo>
                  <a:pt x="235" y="141"/>
                  <a:pt x="235" y="141"/>
                  <a:pt x="235" y="141"/>
                </a:cubicBezTo>
                <a:cubicBezTo>
                  <a:pt x="235" y="141"/>
                  <a:pt x="235" y="141"/>
                  <a:pt x="235" y="141"/>
                </a:cubicBezTo>
                <a:cubicBezTo>
                  <a:pt x="235" y="141"/>
                  <a:pt x="235" y="141"/>
                  <a:pt x="235" y="141"/>
                </a:cubicBezTo>
                <a:cubicBezTo>
                  <a:pt x="235" y="141"/>
                  <a:pt x="235" y="140"/>
                  <a:pt x="235" y="140"/>
                </a:cubicBezTo>
                <a:cubicBezTo>
                  <a:pt x="235" y="140"/>
                  <a:pt x="235" y="140"/>
                  <a:pt x="235" y="140"/>
                </a:cubicBezTo>
                <a:cubicBezTo>
                  <a:pt x="235" y="140"/>
                  <a:pt x="235" y="140"/>
                  <a:pt x="235" y="140"/>
                </a:cubicBezTo>
                <a:cubicBezTo>
                  <a:pt x="235" y="140"/>
                  <a:pt x="235" y="140"/>
                  <a:pt x="235" y="140"/>
                </a:cubicBezTo>
                <a:cubicBezTo>
                  <a:pt x="233" y="137"/>
                  <a:pt x="229" y="134"/>
                  <a:pt x="226" y="130"/>
                </a:cubicBezTo>
                <a:cubicBezTo>
                  <a:pt x="224" y="128"/>
                  <a:pt x="222" y="124"/>
                  <a:pt x="220" y="121"/>
                </a:cubicBezTo>
                <a:cubicBezTo>
                  <a:pt x="218" y="118"/>
                  <a:pt x="216" y="115"/>
                  <a:pt x="215" y="114"/>
                </a:cubicBezTo>
                <a:cubicBezTo>
                  <a:pt x="213" y="113"/>
                  <a:pt x="209" y="110"/>
                  <a:pt x="207" y="106"/>
                </a:cubicBezTo>
                <a:cubicBezTo>
                  <a:pt x="205" y="105"/>
                  <a:pt x="204" y="103"/>
                  <a:pt x="204" y="102"/>
                </a:cubicBezTo>
                <a:cubicBezTo>
                  <a:pt x="204" y="100"/>
                  <a:pt x="204" y="99"/>
                  <a:pt x="205" y="97"/>
                </a:cubicBezTo>
                <a:cubicBezTo>
                  <a:pt x="207" y="96"/>
                  <a:pt x="209" y="95"/>
                  <a:pt x="210" y="95"/>
                </a:cubicBezTo>
                <a:cubicBezTo>
                  <a:pt x="211" y="95"/>
                  <a:pt x="213" y="96"/>
                  <a:pt x="214" y="97"/>
                </a:cubicBezTo>
                <a:cubicBezTo>
                  <a:pt x="214" y="97"/>
                  <a:pt x="215" y="98"/>
                  <a:pt x="216" y="98"/>
                </a:cubicBezTo>
                <a:cubicBezTo>
                  <a:pt x="216" y="98"/>
                  <a:pt x="216" y="98"/>
                  <a:pt x="216" y="98"/>
                </a:cubicBezTo>
                <a:cubicBezTo>
                  <a:pt x="217" y="100"/>
                  <a:pt x="218" y="102"/>
                  <a:pt x="220" y="104"/>
                </a:cubicBezTo>
                <a:cubicBezTo>
                  <a:pt x="220" y="104"/>
                  <a:pt x="221" y="104"/>
                  <a:pt x="221" y="105"/>
                </a:cubicBezTo>
                <a:cubicBezTo>
                  <a:pt x="222" y="105"/>
                  <a:pt x="222" y="106"/>
                  <a:pt x="223" y="106"/>
                </a:cubicBezTo>
                <a:cubicBezTo>
                  <a:pt x="228" y="110"/>
                  <a:pt x="230" y="113"/>
                  <a:pt x="232" y="115"/>
                </a:cubicBezTo>
                <a:cubicBezTo>
                  <a:pt x="233" y="117"/>
                  <a:pt x="234" y="118"/>
                  <a:pt x="236" y="120"/>
                </a:cubicBezTo>
                <a:cubicBezTo>
                  <a:pt x="237" y="121"/>
                  <a:pt x="237" y="121"/>
                  <a:pt x="237" y="121"/>
                </a:cubicBezTo>
                <a:cubicBezTo>
                  <a:pt x="237" y="121"/>
                  <a:pt x="237" y="121"/>
                  <a:pt x="237" y="121"/>
                </a:cubicBezTo>
                <a:cubicBezTo>
                  <a:pt x="237" y="121"/>
                  <a:pt x="237" y="121"/>
                  <a:pt x="237" y="121"/>
                </a:cubicBezTo>
                <a:cubicBezTo>
                  <a:pt x="239" y="122"/>
                  <a:pt x="240" y="123"/>
                  <a:pt x="241" y="125"/>
                </a:cubicBezTo>
                <a:cubicBezTo>
                  <a:pt x="242" y="127"/>
                  <a:pt x="243" y="128"/>
                  <a:pt x="244" y="129"/>
                </a:cubicBezTo>
                <a:cubicBezTo>
                  <a:pt x="244" y="129"/>
                  <a:pt x="244" y="129"/>
                  <a:pt x="244" y="129"/>
                </a:cubicBezTo>
                <a:cubicBezTo>
                  <a:pt x="244" y="129"/>
                  <a:pt x="244" y="129"/>
                  <a:pt x="244" y="130"/>
                </a:cubicBezTo>
                <a:cubicBezTo>
                  <a:pt x="244" y="130"/>
                  <a:pt x="244" y="130"/>
                  <a:pt x="244" y="130"/>
                </a:cubicBezTo>
                <a:cubicBezTo>
                  <a:pt x="244" y="130"/>
                  <a:pt x="245" y="130"/>
                  <a:pt x="245" y="131"/>
                </a:cubicBezTo>
                <a:cubicBezTo>
                  <a:pt x="247" y="133"/>
                  <a:pt x="248" y="134"/>
                  <a:pt x="250" y="135"/>
                </a:cubicBezTo>
                <a:cubicBezTo>
                  <a:pt x="252" y="135"/>
                  <a:pt x="254" y="135"/>
                  <a:pt x="256" y="134"/>
                </a:cubicBezTo>
                <a:cubicBezTo>
                  <a:pt x="256" y="134"/>
                  <a:pt x="256" y="134"/>
                  <a:pt x="256" y="134"/>
                </a:cubicBezTo>
                <a:cubicBezTo>
                  <a:pt x="256" y="134"/>
                  <a:pt x="256" y="134"/>
                  <a:pt x="256" y="134"/>
                </a:cubicBezTo>
                <a:cubicBezTo>
                  <a:pt x="256" y="134"/>
                  <a:pt x="256" y="134"/>
                  <a:pt x="256" y="134"/>
                </a:cubicBezTo>
                <a:cubicBezTo>
                  <a:pt x="256" y="134"/>
                  <a:pt x="256" y="134"/>
                  <a:pt x="256" y="134"/>
                </a:cubicBezTo>
                <a:cubicBezTo>
                  <a:pt x="256" y="133"/>
                  <a:pt x="256" y="133"/>
                  <a:pt x="256" y="133"/>
                </a:cubicBezTo>
                <a:cubicBezTo>
                  <a:pt x="256" y="133"/>
                  <a:pt x="256" y="133"/>
                  <a:pt x="256" y="133"/>
                </a:cubicBezTo>
                <a:cubicBezTo>
                  <a:pt x="257" y="132"/>
                  <a:pt x="257" y="131"/>
                  <a:pt x="256" y="129"/>
                </a:cubicBezTo>
                <a:cubicBezTo>
                  <a:pt x="256" y="127"/>
                  <a:pt x="255" y="126"/>
                  <a:pt x="256" y="125"/>
                </a:cubicBezTo>
                <a:cubicBezTo>
                  <a:pt x="256" y="125"/>
                  <a:pt x="256" y="125"/>
                  <a:pt x="256" y="125"/>
                </a:cubicBezTo>
                <a:cubicBezTo>
                  <a:pt x="256" y="125"/>
                  <a:pt x="256" y="125"/>
                  <a:pt x="256" y="125"/>
                </a:cubicBezTo>
                <a:cubicBezTo>
                  <a:pt x="256" y="125"/>
                  <a:pt x="256" y="125"/>
                  <a:pt x="256" y="125"/>
                </a:cubicBezTo>
                <a:cubicBezTo>
                  <a:pt x="256" y="124"/>
                  <a:pt x="256" y="124"/>
                  <a:pt x="256" y="124"/>
                </a:cubicBezTo>
                <a:cubicBezTo>
                  <a:pt x="255" y="123"/>
                  <a:pt x="255" y="122"/>
                  <a:pt x="255" y="120"/>
                </a:cubicBezTo>
                <a:cubicBezTo>
                  <a:pt x="255" y="118"/>
                  <a:pt x="254" y="115"/>
                  <a:pt x="253" y="114"/>
                </a:cubicBezTo>
                <a:cubicBezTo>
                  <a:pt x="253" y="114"/>
                  <a:pt x="253" y="114"/>
                  <a:pt x="253" y="114"/>
                </a:cubicBezTo>
                <a:cubicBezTo>
                  <a:pt x="253" y="113"/>
                  <a:pt x="253" y="113"/>
                  <a:pt x="253" y="112"/>
                </a:cubicBezTo>
                <a:cubicBezTo>
                  <a:pt x="253" y="112"/>
                  <a:pt x="253" y="111"/>
                  <a:pt x="252" y="110"/>
                </a:cubicBezTo>
                <a:cubicBezTo>
                  <a:pt x="251" y="107"/>
                  <a:pt x="250" y="104"/>
                  <a:pt x="250" y="101"/>
                </a:cubicBezTo>
                <a:cubicBezTo>
                  <a:pt x="250" y="99"/>
                  <a:pt x="250" y="98"/>
                  <a:pt x="250" y="97"/>
                </a:cubicBezTo>
                <a:cubicBezTo>
                  <a:pt x="250" y="96"/>
                  <a:pt x="250" y="95"/>
                  <a:pt x="251" y="95"/>
                </a:cubicBezTo>
                <a:cubicBezTo>
                  <a:pt x="252" y="94"/>
                  <a:pt x="253" y="94"/>
                  <a:pt x="254" y="94"/>
                </a:cubicBezTo>
                <a:cubicBezTo>
                  <a:pt x="255" y="94"/>
                  <a:pt x="256" y="94"/>
                  <a:pt x="257" y="95"/>
                </a:cubicBezTo>
                <a:cubicBezTo>
                  <a:pt x="259" y="97"/>
                  <a:pt x="262" y="101"/>
                  <a:pt x="264" y="109"/>
                </a:cubicBezTo>
                <a:cubicBezTo>
                  <a:pt x="266" y="116"/>
                  <a:pt x="267" y="118"/>
                  <a:pt x="267" y="122"/>
                </a:cubicBezTo>
                <a:cubicBezTo>
                  <a:pt x="267" y="122"/>
                  <a:pt x="267" y="122"/>
                  <a:pt x="267" y="122"/>
                </a:cubicBezTo>
                <a:cubicBezTo>
                  <a:pt x="267" y="122"/>
                  <a:pt x="267" y="122"/>
                  <a:pt x="267" y="122"/>
                </a:cubicBezTo>
                <a:cubicBezTo>
                  <a:pt x="267" y="122"/>
                  <a:pt x="267" y="122"/>
                  <a:pt x="267" y="122"/>
                </a:cubicBezTo>
                <a:cubicBezTo>
                  <a:pt x="267" y="122"/>
                  <a:pt x="267" y="122"/>
                  <a:pt x="267" y="122"/>
                </a:cubicBezTo>
                <a:cubicBezTo>
                  <a:pt x="269" y="127"/>
                  <a:pt x="270" y="130"/>
                  <a:pt x="271" y="135"/>
                </a:cubicBezTo>
                <a:cubicBezTo>
                  <a:pt x="271" y="135"/>
                  <a:pt x="271" y="135"/>
                  <a:pt x="271" y="135"/>
                </a:cubicBezTo>
                <a:cubicBezTo>
                  <a:pt x="271" y="135"/>
                  <a:pt x="271" y="135"/>
                  <a:pt x="271" y="135"/>
                </a:cubicBezTo>
                <a:cubicBezTo>
                  <a:pt x="271" y="135"/>
                  <a:pt x="271" y="135"/>
                  <a:pt x="271" y="135"/>
                </a:cubicBezTo>
                <a:cubicBezTo>
                  <a:pt x="283" y="150"/>
                  <a:pt x="285" y="159"/>
                  <a:pt x="289" y="166"/>
                </a:cubicBezTo>
                <a:cubicBezTo>
                  <a:pt x="289" y="166"/>
                  <a:pt x="289" y="166"/>
                  <a:pt x="289" y="166"/>
                </a:cubicBezTo>
                <a:cubicBezTo>
                  <a:pt x="293" y="171"/>
                  <a:pt x="294" y="177"/>
                  <a:pt x="293" y="182"/>
                </a:cubicBezTo>
                <a:cubicBezTo>
                  <a:pt x="293" y="182"/>
                  <a:pt x="293" y="182"/>
                  <a:pt x="293" y="182"/>
                </a:cubicBezTo>
                <a:cubicBezTo>
                  <a:pt x="293" y="183"/>
                  <a:pt x="293" y="183"/>
                  <a:pt x="293" y="183"/>
                </a:cubicBezTo>
                <a:cubicBezTo>
                  <a:pt x="293" y="183"/>
                  <a:pt x="293" y="183"/>
                  <a:pt x="293" y="183"/>
                </a:cubicBezTo>
                <a:cubicBezTo>
                  <a:pt x="293" y="183"/>
                  <a:pt x="293" y="183"/>
                  <a:pt x="293" y="183"/>
                </a:cubicBezTo>
                <a:cubicBezTo>
                  <a:pt x="293" y="183"/>
                  <a:pt x="293" y="183"/>
                  <a:pt x="293" y="183"/>
                </a:cubicBezTo>
                <a:cubicBezTo>
                  <a:pt x="293" y="183"/>
                  <a:pt x="293" y="183"/>
                  <a:pt x="293" y="183"/>
                </a:cubicBezTo>
                <a:cubicBezTo>
                  <a:pt x="293" y="183"/>
                  <a:pt x="293" y="183"/>
                  <a:pt x="293" y="183"/>
                </a:cubicBezTo>
                <a:cubicBezTo>
                  <a:pt x="293" y="183"/>
                  <a:pt x="293" y="183"/>
                  <a:pt x="293" y="183"/>
                </a:cubicBezTo>
                <a:cubicBezTo>
                  <a:pt x="293" y="183"/>
                  <a:pt x="293" y="183"/>
                  <a:pt x="293" y="183"/>
                </a:cubicBezTo>
                <a:cubicBezTo>
                  <a:pt x="293" y="183"/>
                  <a:pt x="293" y="183"/>
                  <a:pt x="293" y="183"/>
                </a:cubicBezTo>
                <a:cubicBezTo>
                  <a:pt x="293" y="183"/>
                  <a:pt x="293" y="183"/>
                  <a:pt x="293" y="183"/>
                </a:cubicBezTo>
                <a:cubicBezTo>
                  <a:pt x="294" y="183"/>
                  <a:pt x="294" y="183"/>
                  <a:pt x="294" y="183"/>
                </a:cubicBezTo>
                <a:cubicBezTo>
                  <a:pt x="294" y="183"/>
                  <a:pt x="294" y="183"/>
                  <a:pt x="294" y="183"/>
                </a:cubicBezTo>
                <a:cubicBezTo>
                  <a:pt x="294" y="183"/>
                  <a:pt x="294" y="183"/>
                  <a:pt x="294" y="183"/>
                </a:cubicBezTo>
                <a:cubicBezTo>
                  <a:pt x="294" y="183"/>
                  <a:pt x="294" y="183"/>
                  <a:pt x="294" y="183"/>
                </a:cubicBezTo>
                <a:cubicBezTo>
                  <a:pt x="294" y="183"/>
                  <a:pt x="294" y="183"/>
                  <a:pt x="294" y="183"/>
                </a:cubicBezTo>
                <a:cubicBezTo>
                  <a:pt x="294" y="183"/>
                  <a:pt x="294" y="183"/>
                  <a:pt x="294" y="183"/>
                </a:cubicBezTo>
                <a:cubicBezTo>
                  <a:pt x="306" y="166"/>
                  <a:pt x="308" y="143"/>
                  <a:pt x="295" y="117"/>
                </a:cubicBezTo>
                <a:cubicBezTo>
                  <a:pt x="295" y="117"/>
                  <a:pt x="295" y="117"/>
                  <a:pt x="295" y="117"/>
                </a:cubicBezTo>
                <a:cubicBezTo>
                  <a:pt x="290" y="104"/>
                  <a:pt x="285" y="98"/>
                  <a:pt x="281" y="93"/>
                </a:cubicBezTo>
                <a:cubicBezTo>
                  <a:pt x="276" y="88"/>
                  <a:pt x="270" y="84"/>
                  <a:pt x="263" y="76"/>
                </a:cubicBezTo>
                <a:cubicBezTo>
                  <a:pt x="256" y="69"/>
                  <a:pt x="247" y="63"/>
                  <a:pt x="239" y="58"/>
                </a:cubicBezTo>
                <a:cubicBezTo>
                  <a:pt x="239" y="58"/>
                  <a:pt x="239" y="58"/>
                  <a:pt x="239" y="58"/>
                </a:cubicBezTo>
                <a:cubicBezTo>
                  <a:pt x="228" y="49"/>
                  <a:pt x="220" y="46"/>
                  <a:pt x="212" y="44"/>
                </a:cubicBezTo>
                <a:cubicBezTo>
                  <a:pt x="204" y="41"/>
                  <a:pt x="197" y="38"/>
                  <a:pt x="186" y="28"/>
                </a:cubicBezTo>
                <a:cubicBezTo>
                  <a:pt x="186" y="28"/>
                  <a:pt x="186" y="28"/>
                  <a:pt x="186" y="28"/>
                </a:cubicBezTo>
                <a:cubicBezTo>
                  <a:pt x="186" y="28"/>
                  <a:pt x="186" y="28"/>
                  <a:pt x="186" y="28"/>
                </a:cubicBezTo>
                <a:cubicBezTo>
                  <a:pt x="185" y="28"/>
                  <a:pt x="185" y="28"/>
                  <a:pt x="185" y="28"/>
                </a:cubicBezTo>
                <a:cubicBezTo>
                  <a:pt x="178" y="23"/>
                  <a:pt x="175" y="21"/>
                  <a:pt x="173" y="20"/>
                </a:cubicBezTo>
                <a:cubicBezTo>
                  <a:pt x="171" y="19"/>
                  <a:pt x="170" y="19"/>
                  <a:pt x="166" y="17"/>
                </a:cubicBezTo>
                <a:cubicBezTo>
                  <a:pt x="166" y="17"/>
                  <a:pt x="166" y="17"/>
                  <a:pt x="166" y="17"/>
                </a:cubicBezTo>
                <a:cubicBezTo>
                  <a:pt x="159" y="11"/>
                  <a:pt x="153" y="6"/>
                  <a:pt x="148" y="3"/>
                </a:cubicBezTo>
                <a:cubicBezTo>
                  <a:pt x="145" y="2"/>
                  <a:pt x="142" y="1"/>
                  <a:pt x="140" y="0"/>
                </a:cubicBezTo>
                <a:cubicBezTo>
                  <a:pt x="138" y="0"/>
                  <a:pt x="136" y="0"/>
                  <a:pt x="134" y="0"/>
                </a:cubicBezTo>
                <a:cubicBezTo>
                  <a:pt x="133" y="1"/>
                  <a:pt x="132" y="2"/>
                  <a:pt x="131" y="3"/>
                </a:cubicBezTo>
                <a:cubicBezTo>
                  <a:pt x="127" y="7"/>
                  <a:pt x="126" y="12"/>
                  <a:pt x="128" y="17"/>
                </a:cubicBezTo>
                <a:cubicBezTo>
                  <a:pt x="129" y="22"/>
                  <a:pt x="132" y="28"/>
                  <a:pt x="135" y="33"/>
                </a:cubicBezTo>
                <a:cubicBezTo>
                  <a:pt x="137" y="34"/>
                  <a:pt x="138" y="36"/>
                  <a:pt x="140" y="38"/>
                </a:cubicBezTo>
                <a:cubicBezTo>
                  <a:pt x="140" y="38"/>
                  <a:pt x="140" y="38"/>
                  <a:pt x="140" y="38"/>
                </a:cubicBezTo>
                <a:cubicBezTo>
                  <a:pt x="140" y="38"/>
                  <a:pt x="140" y="38"/>
                  <a:pt x="140" y="38"/>
                </a:cubicBezTo>
                <a:cubicBezTo>
                  <a:pt x="142" y="40"/>
                  <a:pt x="144" y="42"/>
                  <a:pt x="146" y="44"/>
                </a:cubicBezTo>
                <a:cubicBezTo>
                  <a:pt x="146" y="44"/>
                  <a:pt x="147" y="45"/>
                  <a:pt x="148" y="45"/>
                </a:cubicBezTo>
                <a:cubicBezTo>
                  <a:pt x="149" y="47"/>
                  <a:pt x="151" y="48"/>
                  <a:pt x="153" y="49"/>
                </a:cubicBezTo>
                <a:cubicBezTo>
                  <a:pt x="155" y="50"/>
                  <a:pt x="156" y="51"/>
                  <a:pt x="157" y="51"/>
                </a:cubicBezTo>
                <a:cubicBezTo>
                  <a:pt x="159" y="55"/>
                  <a:pt x="164" y="59"/>
                  <a:pt x="169" y="63"/>
                </a:cubicBezTo>
                <a:cubicBezTo>
                  <a:pt x="174" y="67"/>
                  <a:pt x="180" y="70"/>
                  <a:pt x="183" y="73"/>
                </a:cubicBezTo>
                <a:cubicBezTo>
                  <a:pt x="183" y="74"/>
                  <a:pt x="183" y="75"/>
                  <a:pt x="182" y="76"/>
                </a:cubicBezTo>
                <a:cubicBezTo>
                  <a:pt x="182" y="76"/>
                  <a:pt x="182" y="76"/>
                  <a:pt x="182" y="76"/>
                </a:cubicBezTo>
                <a:cubicBezTo>
                  <a:pt x="182" y="76"/>
                  <a:pt x="182" y="76"/>
                  <a:pt x="182"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3" y="76"/>
                  <a:pt x="183" y="76"/>
                </a:cubicBezTo>
                <a:cubicBezTo>
                  <a:pt x="183" y="76"/>
                  <a:pt x="184" y="76"/>
                  <a:pt x="184" y="76"/>
                </a:cubicBezTo>
                <a:cubicBezTo>
                  <a:pt x="184" y="76"/>
                  <a:pt x="184" y="76"/>
                  <a:pt x="184" y="76"/>
                </a:cubicBezTo>
                <a:cubicBezTo>
                  <a:pt x="184" y="76"/>
                  <a:pt x="184" y="76"/>
                  <a:pt x="184" y="76"/>
                </a:cubicBezTo>
                <a:cubicBezTo>
                  <a:pt x="184" y="76"/>
                  <a:pt x="184" y="76"/>
                  <a:pt x="184" y="76"/>
                </a:cubicBezTo>
                <a:cubicBezTo>
                  <a:pt x="184" y="76"/>
                  <a:pt x="184" y="76"/>
                  <a:pt x="184" y="76"/>
                </a:cubicBezTo>
                <a:cubicBezTo>
                  <a:pt x="184" y="76"/>
                  <a:pt x="184" y="76"/>
                  <a:pt x="184" y="76"/>
                </a:cubicBezTo>
                <a:cubicBezTo>
                  <a:pt x="185" y="75"/>
                  <a:pt x="185" y="75"/>
                  <a:pt x="185" y="75"/>
                </a:cubicBezTo>
                <a:cubicBezTo>
                  <a:pt x="185" y="75"/>
                  <a:pt x="185" y="75"/>
                  <a:pt x="185" y="75"/>
                </a:cubicBezTo>
                <a:cubicBezTo>
                  <a:pt x="185" y="75"/>
                  <a:pt x="186" y="75"/>
                  <a:pt x="186" y="75"/>
                </a:cubicBezTo>
                <a:cubicBezTo>
                  <a:pt x="186" y="75"/>
                  <a:pt x="186" y="75"/>
                  <a:pt x="186" y="75"/>
                </a:cubicBezTo>
                <a:cubicBezTo>
                  <a:pt x="186" y="75"/>
                  <a:pt x="186" y="75"/>
                  <a:pt x="186" y="75"/>
                </a:cubicBezTo>
                <a:cubicBezTo>
                  <a:pt x="187" y="74"/>
                  <a:pt x="188" y="74"/>
                  <a:pt x="189" y="73"/>
                </a:cubicBezTo>
                <a:cubicBezTo>
                  <a:pt x="189" y="73"/>
                  <a:pt x="189" y="73"/>
                  <a:pt x="189" y="73"/>
                </a:cubicBezTo>
                <a:cubicBezTo>
                  <a:pt x="189" y="73"/>
                  <a:pt x="189" y="73"/>
                  <a:pt x="189" y="73"/>
                </a:cubicBezTo>
                <a:cubicBezTo>
                  <a:pt x="189" y="73"/>
                  <a:pt x="189" y="73"/>
                  <a:pt x="189" y="73"/>
                </a:cubicBezTo>
                <a:cubicBezTo>
                  <a:pt x="190" y="73"/>
                  <a:pt x="191" y="72"/>
                  <a:pt x="192" y="71"/>
                </a:cubicBezTo>
                <a:cubicBezTo>
                  <a:pt x="192" y="71"/>
                  <a:pt x="192" y="71"/>
                  <a:pt x="192" y="71"/>
                </a:cubicBezTo>
                <a:cubicBezTo>
                  <a:pt x="192" y="71"/>
                  <a:pt x="192" y="71"/>
                  <a:pt x="192" y="71"/>
                </a:cubicBezTo>
                <a:cubicBezTo>
                  <a:pt x="192" y="71"/>
                  <a:pt x="192" y="71"/>
                  <a:pt x="192" y="71"/>
                </a:cubicBezTo>
                <a:cubicBezTo>
                  <a:pt x="192" y="71"/>
                  <a:pt x="193" y="70"/>
                  <a:pt x="194" y="69"/>
                </a:cubicBezTo>
                <a:cubicBezTo>
                  <a:pt x="194" y="69"/>
                  <a:pt x="194" y="69"/>
                  <a:pt x="194" y="69"/>
                </a:cubicBezTo>
                <a:cubicBezTo>
                  <a:pt x="196" y="68"/>
                  <a:pt x="197" y="68"/>
                  <a:pt x="197" y="68"/>
                </a:cubicBezTo>
                <a:cubicBezTo>
                  <a:pt x="197" y="67"/>
                  <a:pt x="197" y="68"/>
                  <a:pt x="198" y="68"/>
                </a:cubicBezTo>
                <a:cubicBezTo>
                  <a:pt x="198" y="68"/>
                  <a:pt x="198" y="68"/>
                  <a:pt x="198" y="68"/>
                </a:cubicBezTo>
                <a:cubicBezTo>
                  <a:pt x="198" y="68"/>
                  <a:pt x="198" y="68"/>
                  <a:pt x="198" y="68"/>
                </a:cubicBezTo>
                <a:cubicBezTo>
                  <a:pt x="198" y="69"/>
                  <a:pt x="198" y="69"/>
                  <a:pt x="197" y="69"/>
                </a:cubicBezTo>
                <a:cubicBezTo>
                  <a:pt x="197" y="69"/>
                  <a:pt x="197" y="69"/>
                  <a:pt x="197" y="69"/>
                </a:cubicBezTo>
                <a:cubicBezTo>
                  <a:pt x="197" y="70"/>
                  <a:pt x="196" y="70"/>
                  <a:pt x="196" y="70"/>
                </a:cubicBezTo>
                <a:cubicBezTo>
                  <a:pt x="196" y="71"/>
                  <a:pt x="195" y="71"/>
                  <a:pt x="195" y="71"/>
                </a:cubicBezTo>
                <a:cubicBezTo>
                  <a:pt x="195" y="71"/>
                  <a:pt x="195" y="71"/>
                  <a:pt x="195" y="71"/>
                </a:cubicBezTo>
                <a:cubicBezTo>
                  <a:pt x="195" y="71"/>
                  <a:pt x="195" y="71"/>
                  <a:pt x="195" y="71"/>
                </a:cubicBezTo>
                <a:cubicBezTo>
                  <a:pt x="195" y="71"/>
                  <a:pt x="195" y="71"/>
                  <a:pt x="195" y="71"/>
                </a:cubicBezTo>
                <a:cubicBezTo>
                  <a:pt x="195" y="71"/>
                  <a:pt x="195" y="71"/>
                  <a:pt x="195" y="71"/>
                </a:cubicBezTo>
                <a:cubicBezTo>
                  <a:pt x="195" y="71"/>
                  <a:pt x="195" y="71"/>
                  <a:pt x="195" y="71"/>
                </a:cubicBezTo>
                <a:cubicBezTo>
                  <a:pt x="195" y="71"/>
                  <a:pt x="194" y="72"/>
                  <a:pt x="194" y="72"/>
                </a:cubicBezTo>
                <a:cubicBezTo>
                  <a:pt x="194" y="72"/>
                  <a:pt x="194" y="73"/>
                  <a:pt x="193" y="73"/>
                </a:cubicBezTo>
                <a:cubicBezTo>
                  <a:pt x="193" y="73"/>
                  <a:pt x="193" y="73"/>
                  <a:pt x="193" y="73"/>
                </a:cubicBezTo>
                <a:cubicBezTo>
                  <a:pt x="193" y="73"/>
                  <a:pt x="193" y="73"/>
                  <a:pt x="193" y="73"/>
                </a:cubicBezTo>
                <a:cubicBezTo>
                  <a:pt x="193" y="73"/>
                  <a:pt x="193" y="73"/>
                  <a:pt x="193" y="73"/>
                </a:cubicBezTo>
                <a:cubicBezTo>
                  <a:pt x="192" y="74"/>
                  <a:pt x="192" y="74"/>
                  <a:pt x="192" y="74"/>
                </a:cubicBezTo>
                <a:cubicBezTo>
                  <a:pt x="192" y="74"/>
                  <a:pt x="192" y="74"/>
                  <a:pt x="192" y="74"/>
                </a:cubicBezTo>
                <a:cubicBezTo>
                  <a:pt x="192" y="74"/>
                  <a:pt x="192" y="75"/>
                  <a:pt x="192" y="75"/>
                </a:cubicBezTo>
                <a:cubicBezTo>
                  <a:pt x="192" y="75"/>
                  <a:pt x="192" y="75"/>
                  <a:pt x="192" y="75"/>
                </a:cubicBezTo>
                <a:cubicBezTo>
                  <a:pt x="192" y="75"/>
                  <a:pt x="192" y="75"/>
                  <a:pt x="192" y="75"/>
                </a:cubicBezTo>
                <a:cubicBezTo>
                  <a:pt x="192" y="75"/>
                  <a:pt x="192" y="75"/>
                  <a:pt x="192" y="75"/>
                </a:cubicBezTo>
                <a:cubicBezTo>
                  <a:pt x="192" y="75"/>
                  <a:pt x="192" y="75"/>
                  <a:pt x="192" y="75"/>
                </a:cubicBezTo>
                <a:cubicBezTo>
                  <a:pt x="192" y="75"/>
                  <a:pt x="193" y="76"/>
                  <a:pt x="193" y="76"/>
                </a:cubicBezTo>
                <a:cubicBezTo>
                  <a:pt x="194" y="76"/>
                  <a:pt x="194" y="76"/>
                  <a:pt x="195" y="76"/>
                </a:cubicBezTo>
                <a:cubicBezTo>
                  <a:pt x="195" y="76"/>
                  <a:pt x="196" y="75"/>
                  <a:pt x="196" y="75"/>
                </a:cubicBezTo>
                <a:cubicBezTo>
                  <a:pt x="197" y="75"/>
                  <a:pt x="197" y="75"/>
                  <a:pt x="197" y="75"/>
                </a:cubicBezTo>
                <a:cubicBezTo>
                  <a:pt x="197" y="75"/>
                  <a:pt x="197" y="75"/>
                  <a:pt x="197" y="75"/>
                </a:cubicBezTo>
                <a:cubicBezTo>
                  <a:pt x="197" y="75"/>
                  <a:pt x="197" y="75"/>
                  <a:pt x="197" y="75"/>
                </a:cubicBezTo>
                <a:cubicBezTo>
                  <a:pt x="198" y="75"/>
                  <a:pt x="199" y="75"/>
                  <a:pt x="199" y="74"/>
                </a:cubicBezTo>
                <a:cubicBezTo>
                  <a:pt x="200" y="74"/>
                  <a:pt x="201" y="74"/>
                  <a:pt x="202" y="74"/>
                </a:cubicBezTo>
                <a:cubicBezTo>
                  <a:pt x="203" y="74"/>
                  <a:pt x="204" y="73"/>
                  <a:pt x="205" y="73"/>
                </a:cubicBezTo>
                <a:cubicBezTo>
                  <a:pt x="205" y="73"/>
                  <a:pt x="206" y="73"/>
                  <a:pt x="206" y="73"/>
                </a:cubicBezTo>
                <a:cubicBezTo>
                  <a:pt x="206" y="73"/>
                  <a:pt x="206" y="74"/>
                  <a:pt x="206" y="74"/>
                </a:cubicBezTo>
                <a:cubicBezTo>
                  <a:pt x="206" y="74"/>
                  <a:pt x="206" y="75"/>
                  <a:pt x="206" y="75"/>
                </a:cubicBezTo>
                <a:cubicBezTo>
                  <a:pt x="206" y="75"/>
                  <a:pt x="205" y="75"/>
                  <a:pt x="205" y="75"/>
                </a:cubicBezTo>
                <a:cubicBezTo>
                  <a:pt x="204" y="76"/>
                  <a:pt x="203" y="76"/>
                  <a:pt x="203" y="76"/>
                </a:cubicBezTo>
                <a:cubicBezTo>
                  <a:pt x="202" y="76"/>
                  <a:pt x="201" y="76"/>
                  <a:pt x="201" y="77"/>
                </a:cubicBezTo>
                <a:cubicBezTo>
                  <a:pt x="200" y="77"/>
                  <a:pt x="199" y="77"/>
                  <a:pt x="198" y="77"/>
                </a:cubicBezTo>
                <a:cubicBezTo>
                  <a:pt x="197" y="78"/>
                  <a:pt x="196" y="78"/>
                  <a:pt x="195" y="78"/>
                </a:cubicBezTo>
                <a:cubicBezTo>
                  <a:pt x="195" y="78"/>
                  <a:pt x="195" y="78"/>
                  <a:pt x="195" y="78"/>
                </a:cubicBezTo>
                <a:cubicBezTo>
                  <a:pt x="195" y="78"/>
                  <a:pt x="195" y="78"/>
                  <a:pt x="195" y="78"/>
                </a:cubicBezTo>
                <a:cubicBezTo>
                  <a:pt x="195" y="78"/>
                  <a:pt x="195" y="78"/>
                  <a:pt x="195" y="78"/>
                </a:cubicBezTo>
                <a:cubicBezTo>
                  <a:pt x="195" y="78"/>
                  <a:pt x="195" y="78"/>
                  <a:pt x="195" y="78"/>
                </a:cubicBezTo>
                <a:cubicBezTo>
                  <a:pt x="195" y="78"/>
                  <a:pt x="195" y="79"/>
                  <a:pt x="195" y="79"/>
                </a:cubicBezTo>
                <a:cubicBezTo>
                  <a:pt x="195" y="79"/>
                  <a:pt x="195" y="79"/>
                  <a:pt x="195" y="79"/>
                </a:cubicBezTo>
                <a:cubicBezTo>
                  <a:pt x="195" y="79"/>
                  <a:pt x="195" y="79"/>
                  <a:pt x="195" y="79"/>
                </a:cubicBezTo>
                <a:cubicBezTo>
                  <a:pt x="195" y="79"/>
                  <a:pt x="195" y="79"/>
                  <a:pt x="195" y="79"/>
                </a:cubicBezTo>
                <a:cubicBezTo>
                  <a:pt x="195" y="79"/>
                  <a:pt x="195" y="79"/>
                  <a:pt x="195" y="79"/>
                </a:cubicBezTo>
                <a:cubicBezTo>
                  <a:pt x="195" y="79"/>
                  <a:pt x="195" y="79"/>
                  <a:pt x="195" y="79"/>
                </a:cubicBezTo>
                <a:cubicBezTo>
                  <a:pt x="195" y="79"/>
                  <a:pt x="195" y="79"/>
                  <a:pt x="195" y="79"/>
                </a:cubicBezTo>
                <a:cubicBezTo>
                  <a:pt x="195" y="79"/>
                  <a:pt x="196" y="79"/>
                  <a:pt x="196" y="79"/>
                </a:cubicBezTo>
                <a:cubicBezTo>
                  <a:pt x="196" y="79"/>
                  <a:pt x="196" y="79"/>
                  <a:pt x="196" y="79"/>
                </a:cubicBezTo>
                <a:cubicBezTo>
                  <a:pt x="196" y="79"/>
                  <a:pt x="196" y="79"/>
                  <a:pt x="197" y="79"/>
                </a:cubicBezTo>
                <a:cubicBezTo>
                  <a:pt x="197" y="79"/>
                  <a:pt x="198" y="79"/>
                  <a:pt x="199" y="79"/>
                </a:cubicBezTo>
                <a:cubicBezTo>
                  <a:pt x="200" y="79"/>
                  <a:pt x="203" y="79"/>
                  <a:pt x="205" y="79"/>
                </a:cubicBezTo>
                <a:cubicBezTo>
                  <a:pt x="206" y="79"/>
                  <a:pt x="207" y="78"/>
                  <a:pt x="208" y="78"/>
                </a:cubicBezTo>
                <a:cubicBezTo>
                  <a:pt x="208" y="78"/>
                  <a:pt x="209" y="78"/>
                  <a:pt x="209" y="78"/>
                </a:cubicBezTo>
                <a:cubicBezTo>
                  <a:pt x="209" y="78"/>
                  <a:pt x="209" y="78"/>
                  <a:pt x="209" y="79"/>
                </a:cubicBezTo>
                <a:cubicBezTo>
                  <a:pt x="209" y="79"/>
                  <a:pt x="209" y="79"/>
                  <a:pt x="209" y="79"/>
                </a:cubicBezTo>
                <a:cubicBezTo>
                  <a:pt x="209" y="79"/>
                  <a:pt x="209" y="80"/>
                  <a:pt x="209" y="80"/>
                </a:cubicBezTo>
                <a:cubicBezTo>
                  <a:pt x="209" y="80"/>
                  <a:pt x="209" y="80"/>
                  <a:pt x="209" y="80"/>
                </a:cubicBezTo>
                <a:cubicBezTo>
                  <a:pt x="208" y="81"/>
                  <a:pt x="207" y="81"/>
                  <a:pt x="205" y="81"/>
                </a:cubicBezTo>
                <a:cubicBezTo>
                  <a:pt x="202" y="81"/>
                  <a:pt x="202" y="82"/>
                  <a:pt x="200" y="82"/>
                </a:cubicBezTo>
                <a:cubicBezTo>
                  <a:pt x="199" y="82"/>
                  <a:pt x="197" y="82"/>
                  <a:pt x="196" y="82"/>
                </a:cubicBezTo>
                <a:cubicBezTo>
                  <a:pt x="196" y="82"/>
                  <a:pt x="196" y="82"/>
                  <a:pt x="196" y="82"/>
                </a:cubicBezTo>
                <a:cubicBezTo>
                  <a:pt x="196" y="82"/>
                  <a:pt x="196" y="82"/>
                  <a:pt x="196" y="82"/>
                </a:cubicBezTo>
                <a:cubicBezTo>
                  <a:pt x="196" y="82"/>
                  <a:pt x="196" y="82"/>
                  <a:pt x="196" y="82"/>
                </a:cubicBezTo>
                <a:cubicBezTo>
                  <a:pt x="196" y="82"/>
                  <a:pt x="196" y="82"/>
                  <a:pt x="196" y="82"/>
                </a:cubicBezTo>
                <a:cubicBezTo>
                  <a:pt x="196" y="82"/>
                  <a:pt x="196" y="82"/>
                  <a:pt x="196" y="82"/>
                </a:cubicBezTo>
                <a:cubicBezTo>
                  <a:pt x="196" y="82"/>
                  <a:pt x="196" y="82"/>
                  <a:pt x="196" y="82"/>
                </a:cubicBezTo>
                <a:cubicBezTo>
                  <a:pt x="196" y="82"/>
                  <a:pt x="196" y="82"/>
                  <a:pt x="196" y="82"/>
                </a:cubicBezTo>
                <a:cubicBezTo>
                  <a:pt x="196" y="82"/>
                  <a:pt x="196" y="83"/>
                  <a:pt x="196" y="83"/>
                </a:cubicBezTo>
                <a:cubicBezTo>
                  <a:pt x="196" y="83"/>
                  <a:pt x="196" y="83"/>
                  <a:pt x="197" y="83"/>
                </a:cubicBezTo>
                <a:cubicBezTo>
                  <a:pt x="197" y="83"/>
                  <a:pt x="197" y="83"/>
                  <a:pt x="198" y="83"/>
                </a:cubicBezTo>
                <a:cubicBezTo>
                  <a:pt x="198" y="83"/>
                  <a:pt x="199" y="83"/>
                  <a:pt x="200" y="84"/>
                </a:cubicBezTo>
                <a:cubicBezTo>
                  <a:pt x="200" y="84"/>
                  <a:pt x="200" y="84"/>
                  <a:pt x="200" y="84"/>
                </a:cubicBezTo>
                <a:cubicBezTo>
                  <a:pt x="200" y="84"/>
                  <a:pt x="200" y="84"/>
                  <a:pt x="200" y="84"/>
                </a:cubicBezTo>
                <a:cubicBezTo>
                  <a:pt x="200" y="84"/>
                  <a:pt x="200" y="84"/>
                  <a:pt x="200" y="84"/>
                </a:cubicBezTo>
                <a:cubicBezTo>
                  <a:pt x="200" y="84"/>
                  <a:pt x="200" y="84"/>
                  <a:pt x="200" y="84"/>
                </a:cubicBezTo>
                <a:cubicBezTo>
                  <a:pt x="200" y="84"/>
                  <a:pt x="200" y="84"/>
                  <a:pt x="200" y="84"/>
                </a:cubicBezTo>
                <a:cubicBezTo>
                  <a:pt x="200" y="84"/>
                  <a:pt x="200" y="84"/>
                  <a:pt x="200" y="84"/>
                </a:cubicBezTo>
                <a:cubicBezTo>
                  <a:pt x="201" y="84"/>
                  <a:pt x="201" y="84"/>
                  <a:pt x="201" y="84"/>
                </a:cubicBezTo>
                <a:cubicBezTo>
                  <a:pt x="201" y="84"/>
                  <a:pt x="201" y="84"/>
                  <a:pt x="201" y="84"/>
                </a:cubicBezTo>
                <a:cubicBezTo>
                  <a:pt x="201" y="84"/>
                  <a:pt x="201" y="84"/>
                  <a:pt x="201" y="84"/>
                </a:cubicBezTo>
                <a:cubicBezTo>
                  <a:pt x="201" y="84"/>
                  <a:pt x="201" y="84"/>
                  <a:pt x="201" y="84"/>
                </a:cubicBezTo>
                <a:cubicBezTo>
                  <a:pt x="201" y="84"/>
                  <a:pt x="201" y="84"/>
                  <a:pt x="201" y="84"/>
                </a:cubicBezTo>
                <a:cubicBezTo>
                  <a:pt x="202" y="84"/>
                  <a:pt x="202" y="84"/>
                  <a:pt x="204" y="84"/>
                </a:cubicBezTo>
                <a:cubicBezTo>
                  <a:pt x="205" y="84"/>
                  <a:pt x="207" y="84"/>
                  <a:pt x="207" y="84"/>
                </a:cubicBezTo>
                <a:cubicBezTo>
                  <a:pt x="208" y="84"/>
                  <a:pt x="208" y="85"/>
                  <a:pt x="208" y="85"/>
                </a:cubicBezTo>
                <a:cubicBezTo>
                  <a:pt x="208" y="85"/>
                  <a:pt x="208" y="85"/>
                  <a:pt x="208" y="86"/>
                </a:cubicBezTo>
                <a:cubicBezTo>
                  <a:pt x="208" y="86"/>
                  <a:pt x="208" y="86"/>
                  <a:pt x="208" y="86"/>
                </a:cubicBezTo>
                <a:cubicBezTo>
                  <a:pt x="208" y="86"/>
                  <a:pt x="207" y="86"/>
                  <a:pt x="207" y="86"/>
                </a:cubicBezTo>
                <a:cubicBezTo>
                  <a:pt x="206" y="86"/>
                  <a:pt x="204" y="86"/>
                  <a:pt x="204" y="86"/>
                </a:cubicBezTo>
                <a:cubicBezTo>
                  <a:pt x="203" y="86"/>
                  <a:pt x="201" y="86"/>
                  <a:pt x="200" y="86"/>
                </a:cubicBezTo>
                <a:cubicBezTo>
                  <a:pt x="199" y="86"/>
                  <a:pt x="197" y="86"/>
                  <a:pt x="196" y="86"/>
                </a:cubicBezTo>
                <a:cubicBezTo>
                  <a:pt x="195" y="86"/>
                  <a:pt x="195" y="86"/>
                  <a:pt x="195" y="86"/>
                </a:cubicBezTo>
                <a:cubicBezTo>
                  <a:pt x="195" y="86"/>
                  <a:pt x="195" y="86"/>
                  <a:pt x="195" y="86"/>
                </a:cubicBezTo>
                <a:cubicBezTo>
                  <a:pt x="195" y="86"/>
                  <a:pt x="194" y="86"/>
                  <a:pt x="194" y="86"/>
                </a:cubicBezTo>
                <a:cubicBezTo>
                  <a:pt x="194" y="86"/>
                  <a:pt x="194" y="86"/>
                  <a:pt x="194" y="86"/>
                </a:cubicBezTo>
                <a:cubicBezTo>
                  <a:pt x="194" y="86"/>
                  <a:pt x="194" y="86"/>
                  <a:pt x="194" y="86"/>
                </a:cubicBezTo>
                <a:cubicBezTo>
                  <a:pt x="194" y="86"/>
                  <a:pt x="194" y="86"/>
                  <a:pt x="194" y="86"/>
                </a:cubicBezTo>
                <a:cubicBezTo>
                  <a:pt x="193" y="86"/>
                  <a:pt x="192" y="86"/>
                  <a:pt x="191" y="87"/>
                </a:cubicBezTo>
                <a:cubicBezTo>
                  <a:pt x="190" y="87"/>
                  <a:pt x="190" y="88"/>
                  <a:pt x="190" y="90"/>
                </a:cubicBezTo>
                <a:cubicBezTo>
                  <a:pt x="190" y="90"/>
                  <a:pt x="190" y="90"/>
                  <a:pt x="190" y="90"/>
                </a:cubicBezTo>
                <a:cubicBezTo>
                  <a:pt x="190" y="90"/>
                  <a:pt x="190" y="90"/>
                  <a:pt x="190" y="90"/>
                </a:cubicBezTo>
                <a:cubicBezTo>
                  <a:pt x="190" y="90"/>
                  <a:pt x="190" y="90"/>
                  <a:pt x="190" y="90"/>
                </a:cubicBezTo>
                <a:cubicBezTo>
                  <a:pt x="190" y="90"/>
                  <a:pt x="190" y="90"/>
                  <a:pt x="190" y="90"/>
                </a:cubicBezTo>
                <a:cubicBezTo>
                  <a:pt x="190" y="90"/>
                  <a:pt x="190" y="90"/>
                  <a:pt x="190" y="90"/>
                </a:cubicBezTo>
                <a:cubicBezTo>
                  <a:pt x="190" y="91"/>
                  <a:pt x="190" y="91"/>
                  <a:pt x="191" y="92"/>
                </a:cubicBezTo>
                <a:cubicBezTo>
                  <a:pt x="191" y="92"/>
                  <a:pt x="192" y="92"/>
                  <a:pt x="192" y="93"/>
                </a:cubicBezTo>
                <a:cubicBezTo>
                  <a:pt x="192" y="93"/>
                  <a:pt x="192" y="93"/>
                  <a:pt x="192" y="93"/>
                </a:cubicBezTo>
                <a:cubicBezTo>
                  <a:pt x="192" y="93"/>
                  <a:pt x="192" y="93"/>
                  <a:pt x="192" y="93"/>
                </a:cubicBezTo>
                <a:cubicBezTo>
                  <a:pt x="192" y="93"/>
                  <a:pt x="192" y="93"/>
                  <a:pt x="192" y="93"/>
                </a:cubicBezTo>
                <a:cubicBezTo>
                  <a:pt x="192" y="93"/>
                  <a:pt x="192" y="93"/>
                  <a:pt x="192" y="93"/>
                </a:cubicBezTo>
                <a:cubicBezTo>
                  <a:pt x="192" y="93"/>
                  <a:pt x="192" y="93"/>
                  <a:pt x="192" y="93"/>
                </a:cubicBezTo>
                <a:cubicBezTo>
                  <a:pt x="192" y="93"/>
                  <a:pt x="192" y="93"/>
                  <a:pt x="193" y="93"/>
                </a:cubicBezTo>
                <a:cubicBezTo>
                  <a:pt x="193" y="93"/>
                  <a:pt x="193" y="93"/>
                  <a:pt x="193" y="94"/>
                </a:cubicBezTo>
                <a:cubicBezTo>
                  <a:pt x="193" y="94"/>
                  <a:pt x="194" y="94"/>
                  <a:pt x="194" y="95"/>
                </a:cubicBezTo>
                <a:cubicBezTo>
                  <a:pt x="194" y="95"/>
                  <a:pt x="195" y="96"/>
                  <a:pt x="195" y="96"/>
                </a:cubicBezTo>
                <a:cubicBezTo>
                  <a:pt x="195" y="97"/>
                  <a:pt x="195" y="97"/>
                  <a:pt x="194" y="97"/>
                </a:cubicBezTo>
                <a:cubicBezTo>
                  <a:pt x="194" y="97"/>
                  <a:pt x="194" y="97"/>
                  <a:pt x="194" y="97"/>
                </a:cubicBezTo>
                <a:cubicBezTo>
                  <a:pt x="194" y="98"/>
                  <a:pt x="194" y="98"/>
                  <a:pt x="194" y="97"/>
                </a:cubicBezTo>
                <a:cubicBezTo>
                  <a:pt x="194" y="97"/>
                  <a:pt x="193" y="97"/>
                  <a:pt x="193" y="97"/>
                </a:cubicBezTo>
                <a:cubicBezTo>
                  <a:pt x="193" y="97"/>
                  <a:pt x="193" y="97"/>
                  <a:pt x="193" y="97"/>
                </a:cubicBezTo>
                <a:cubicBezTo>
                  <a:pt x="192" y="97"/>
                  <a:pt x="192" y="96"/>
                  <a:pt x="191" y="96"/>
                </a:cubicBezTo>
                <a:cubicBezTo>
                  <a:pt x="191" y="96"/>
                  <a:pt x="191" y="96"/>
                  <a:pt x="191" y="96"/>
                </a:cubicBezTo>
                <a:cubicBezTo>
                  <a:pt x="191" y="96"/>
                  <a:pt x="191" y="96"/>
                  <a:pt x="191" y="96"/>
                </a:cubicBezTo>
                <a:cubicBezTo>
                  <a:pt x="191" y="95"/>
                  <a:pt x="191" y="95"/>
                  <a:pt x="191" y="95"/>
                </a:cubicBezTo>
                <a:cubicBezTo>
                  <a:pt x="191" y="95"/>
                  <a:pt x="190" y="95"/>
                  <a:pt x="190" y="94"/>
                </a:cubicBezTo>
                <a:cubicBezTo>
                  <a:pt x="190" y="94"/>
                  <a:pt x="190" y="94"/>
                  <a:pt x="190" y="94"/>
                </a:cubicBezTo>
                <a:cubicBezTo>
                  <a:pt x="190" y="94"/>
                  <a:pt x="190" y="94"/>
                  <a:pt x="190" y="94"/>
                </a:cubicBezTo>
                <a:cubicBezTo>
                  <a:pt x="189" y="94"/>
                  <a:pt x="189" y="94"/>
                  <a:pt x="189" y="94"/>
                </a:cubicBezTo>
                <a:cubicBezTo>
                  <a:pt x="188" y="93"/>
                  <a:pt x="187" y="93"/>
                  <a:pt x="187" y="92"/>
                </a:cubicBezTo>
                <a:cubicBezTo>
                  <a:pt x="186" y="92"/>
                  <a:pt x="185" y="92"/>
                  <a:pt x="184" y="91"/>
                </a:cubicBezTo>
                <a:cubicBezTo>
                  <a:pt x="184" y="91"/>
                  <a:pt x="184" y="91"/>
                  <a:pt x="184" y="91"/>
                </a:cubicBezTo>
                <a:cubicBezTo>
                  <a:pt x="184" y="91"/>
                  <a:pt x="184" y="91"/>
                  <a:pt x="184" y="91"/>
                </a:cubicBezTo>
                <a:cubicBezTo>
                  <a:pt x="184" y="90"/>
                  <a:pt x="183" y="89"/>
                  <a:pt x="182" y="89"/>
                </a:cubicBezTo>
                <a:cubicBezTo>
                  <a:pt x="182" y="88"/>
                  <a:pt x="182" y="88"/>
                  <a:pt x="181" y="88"/>
                </a:cubicBezTo>
                <a:cubicBezTo>
                  <a:pt x="181" y="88"/>
                  <a:pt x="181" y="88"/>
                  <a:pt x="181" y="88"/>
                </a:cubicBezTo>
                <a:cubicBezTo>
                  <a:pt x="181" y="87"/>
                  <a:pt x="181" y="87"/>
                  <a:pt x="181" y="87"/>
                </a:cubicBezTo>
                <a:cubicBezTo>
                  <a:pt x="181" y="87"/>
                  <a:pt x="181" y="87"/>
                  <a:pt x="181" y="87"/>
                </a:cubicBezTo>
                <a:cubicBezTo>
                  <a:pt x="181" y="87"/>
                  <a:pt x="181" y="87"/>
                  <a:pt x="181" y="87"/>
                </a:cubicBezTo>
                <a:cubicBezTo>
                  <a:pt x="181" y="87"/>
                  <a:pt x="181" y="87"/>
                  <a:pt x="181" y="87"/>
                </a:cubicBezTo>
                <a:cubicBezTo>
                  <a:pt x="181" y="87"/>
                  <a:pt x="181" y="87"/>
                  <a:pt x="181" y="87"/>
                </a:cubicBezTo>
                <a:cubicBezTo>
                  <a:pt x="181" y="87"/>
                  <a:pt x="181" y="87"/>
                  <a:pt x="181" y="87"/>
                </a:cubicBezTo>
                <a:cubicBezTo>
                  <a:pt x="181" y="87"/>
                  <a:pt x="181" y="87"/>
                  <a:pt x="181" y="87"/>
                </a:cubicBezTo>
                <a:cubicBezTo>
                  <a:pt x="181" y="87"/>
                  <a:pt x="181" y="87"/>
                  <a:pt x="181" y="87"/>
                </a:cubicBezTo>
                <a:cubicBezTo>
                  <a:pt x="180" y="88"/>
                  <a:pt x="180" y="88"/>
                  <a:pt x="180" y="88"/>
                </a:cubicBezTo>
                <a:cubicBezTo>
                  <a:pt x="178" y="96"/>
                  <a:pt x="175" y="101"/>
                  <a:pt x="170" y="104"/>
                </a:cubicBezTo>
                <a:cubicBezTo>
                  <a:pt x="164" y="110"/>
                  <a:pt x="157" y="111"/>
                  <a:pt x="151" y="112"/>
                </a:cubicBezTo>
                <a:cubicBezTo>
                  <a:pt x="151" y="112"/>
                  <a:pt x="151" y="112"/>
                  <a:pt x="151" y="112"/>
                </a:cubicBezTo>
                <a:cubicBezTo>
                  <a:pt x="151" y="112"/>
                  <a:pt x="151" y="112"/>
                  <a:pt x="150" y="112"/>
                </a:cubicBezTo>
                <a:cubicBezTo>
                  <a:pt x="146" y="112"/>
                  <a:pt x="140" y="114"/>
                  <a:pt x="133" y="117"/>
                </a:cubicBezTo>
                <a:cubicBezTo>
                  <a:pt x="120" y="116"/>
                  <a:pt x="101" y="115"/>
                  <a:pt x="86" y="115"/>
                </a:cubicBezTo>
                <a:cubicBezTo>
                  <a:pt x="74" y="114"/>
                  <a:pt x="64" y="117"/>
                  <a:pt x="53" y="117"/>
                </a:cubicBezTo>
                <a:cubicBezTo>
                  <a:pt x="47" y="117"/>
                  <a:pt x="35" y="117"/>
                  <a:pt x="24" y="119"/>
                </a:cubicBezTo>
                <a:cubicBezTo>
                  <a:pt x="19" y="120"/>
                  <a:pt x="14" y="122"/>
                  <a:pt x="10" y="124"/>
                </a:cubicBezTo>
                <a:cubicBezTo>
                  <a:pt x="7" y="126"/>
                  <a:pt x="4" y="129"/>
                  <a:pt x="4" y="133"/>
                </a:cubicBezTo>
                <a:cubicBezTo>
                  <a:pt x="4" y="138"/>
                  <a:pt x="6" y="142"/>
                  <a:pt x="9" y="144"/>
                </a:cubicBezTo>
                <a:cubicBezTo>
                  <a:pt x="11" y="147"/>
                  <a:pt x="15" y="148"/>
                  <a:pt x="20" y="149"/>
                </a:cubicBezTo>
                <a:cubicBezTo>
                  <a:pt x="29" y="150"/>
                  <a:pt x="40" y="148"/>
                  <a:pt x="50" y="148"/>
                </a:cubicBezTo>
                <a:cubicBezTo>
                  <a:pt x="71" y="148"/>
                  <a:pt x="75" y="149"/>
                  <a:pt x="87" y="149"/>
                </a:cubicBezTo>
                <a:cubicBezTo>
                  <a:pt x="87" y="149"/>
                  <a:pt x="87" y="149"/>
                  <a:pt x="87" y="149"/>
                </a:cubicBezTo>
                <a:cubicBezTo>
                  <a:pt x="97" y="151"/>
                  <a:pt x="107" y="150"/>
                  <a:pt x="115" y="150"/>
                </a:cubicBezTo>
                <a:cubicBezTo>
                  <a:pt x="116" y="150"/>
                  <a:pt x="117" y="150"/>
                  <a:pt x="118" y="150"/>
                </a:cubicBezTo>
                <a:cubicBezTo>
                  <a:pt x="118" y="150"/>
                  <a:pt x="118" y="150"/>
                  <a:pt x="118" y="150"/>
                </a:cubicBezTo>
                <a:cubicBezTo>
                  <a:pt x="118" y="150"/>
                  <a:pt x="118" y="150"/>
                  <a:pt x="118" y="150"/>
                </a:cubicBezTo>
                <a:cubicBezTo>
                  <a:pt x="118" y="150"/>
                  <a:pt x="118" y="150"/>
                  <a:pt x="118" y="150"/>
                </a:cubicBezTo>
                <a:cubicBezTo>
                  <a:pt x="118" y="150"/>
                  <a:pt x="118" y="150"/>
                  <a:pt x="118" y="150"/>
                </a:cubicBezTo>
                <a:cubicBezTo>
                  <a:pt x="118" y="150"/>
                  <a:pt x="118" y="150"/>
                  <a:pt x="118" y="150"/>
                </a:cubicBezTo>
                <a:cubicBezTo>
                  <a:pt x="118" y="150"/>
                  <a:pt x="118" y="150"/>
                  <a:pt x="118" y="150"/>
                </a:cubicBezTo>
                <a:cubicBezTo>
                  <a:pt x="118" y="150"/>
                  <a:pt x="119" y="150"/>
                  <a:pt x="118" y="150"/>
                </a:cubicBezTo>
                <a:cubicBezTo>
                  <a:pt x="118" y="150"/>
                  <a:pt x="118" y="150"/>
                  <a:pt x="118" y="150"/>
                </a:cubicBezTo>
                <a:cubicBezTo>
                  <a:pt x="118" y="150"/>
                  <a:pt x="118" y="150"/>
                  <a:pt x="118" y="150"/>
                </a:cubicBezTo>
                <a:cubicBezTo>
                  <a:pt x="118" y="150"/>
                  <a:pt x="118" y="150"/>
                  <a:pt x="118" y="150"/>
                </a:cubicBezTo>
                <a:cubicBezTo>
                  <a:pt x="118" y="150"/>
                  <a:pt x="118" y="150"/>
                  <a:pt x="118" y="150"/>
                </a:cubicBezTo>
                <a:cubicBezTo>
                  <a:pt x="118" y="149"/>
                  <a:pt x="118" y="149"/>
                  <a:pt x="117" y="148"/>
                </a:cubicBezTo>
                <a:cubicBezTo>
                  <a:pt x="117" y="148"/>
                  <a:pt x="117" y="148"/>
                  <a:pt x="117" y="148"/>
                </a:cubicBezTo>
                <a:cubicBezTo>
                  <a:pt x="117" y="148"/>
                  <a:pt x="117" y="148"/>
                  <a:pt x="117" y="148"/>
                </a:cubicBezTo>
                <a:cubicBezTo>
                  <a:pt x="116" y="147"/>
                  <a:pt x="116" y="146"/>
                  <a:pt x="115" y="145"/>
                </a:cubicBezTo>
                <a:cubicBezTo>
                  <a:pt x="115" y="144"/>
                  <a:pt x="114" y="143"/>
                  <a:pt x="113" y="142"/>
                </a:cubicBezTo>
                <a:cubicBezTo>
                  <a:pt x="113" y="142"/>
                  <a:pt x="113" y="142"/>
                  <a:pt x="113" y="142"/>
                </a:cubicBezTo>
                <a:cubicBezTo>
                  <a:pt x="113" y="142"/>
                  <a:pt x="113" y="142"/>
                  <a:pt x="113" y="142"/>
                </a:cubicBezTo>
                <a:cubicBezTo>
                  <a:pt x="113" y="142"/>
                  <a:pt x="113" y="142"/>
                  <a:pt x="113" y="142"/>
                </a:cubicBezTo>
                <a:cubicBezTo>
                  <a:pt x="113" y="142"/>
                  <a:pt x="113" y="142"/>
                  <a:pt x="113" y="142"/>
                </a:cubicBezTo>
                <a:cubicBezTo>
                  <a:pt x="113" y="142"/>
                  <a:pt x="113" y="142"/>
                  <a:pt x="113" y="142"/>
                </a:cubicBezTo>
                <a:cubicBezTo>
                  <a:pt x="112" y="141"/>
                  <a:pt x="112" y="141"/>
                  <a:pt x="112" y="140"/>
                </a:cubicBezTo>
                <a:cubicBezTo>
                  <a:pt x="112" y="140"/>
                  <a:pt x="112" y="140"/>
                  <a:pt x="111" y="140"/>
                </a:cubicBezTo>
                <a:cubicBezTo>
                  <a:pt x="111" y="140"/>
                  <a:pt x="111" y="140"/>
                  <a:pt x="111" y="140"/>
                </a:cubicBezTo>
                <a:cubicBezTo>
                  <a:pt x="111" y="140"/>
                  <a:pt x="111" y="140"/>
                  <a:pt x="111" y="140"/>
                </a:cubicBezTo>
                <a:cubicBezTo>
                  <a:pt x="111" y="140"/>
                  <a:pt x="111" y="140"/>
                  <a:pt x="111" y="140"/>
                </a:cubicBezTo>
                <a:cubicBezTo>
                  <a:pt x="111" y="140"/>
                  <a:pt x="111" y="140"/>
                  <a:pt x="111" y="140"/>
                </a:cubicBezTo>
                <a:cubicBezTo>
                  <a:pt x="111" y="139"/>
                  <a:pt x="111" y="139"/>
                  <a:pt x="111" y="139"/>
                </a:cubicBezTo>
                <a:cubicBezTo>
                  <a:pt x="111" y="139"/>
                  <a:pt x="111" y="139"/>
                  <a:pt x="111" y="139"/>
                </a:cubicBezTo>
                <a:cubicBezTo>
                  <a:pt x="111" y="139"/>
                  <a:pt x="110" y="138"/>
                  <a:pt x="110" y="137"/>
                </a:cubicBezTo>
                <a:cubicBezTo>
                  <a:pt x="109" y="137"/>
                  <a:pt x="109" y="137"/>
                  <a:pt x="109" y="137"/>
                </a:cubicBezTo>
                <a:cubicBezTo>
                  <a:pt x="109" y="136"/>
                  <a:pt x="109" y="136"/>
                  <a:pt x="109" y="136"/>
                </a:cubicBezTo>
                <a:cubicBezTo>
                  <a:pt x="109" y="136"/>
                  <a:pt x="109" y="136"/>
                  <a:pt x="109" y="136"/>
                </a:cubicBezTo>
                <a:cubicBezTo>
                  <a:pt x="110" y="136"/>
                  <a:pt x="110" y="135"/>
                  <a:pt x="111" y="136"/>
                </a:cubicBezTo>
                <a:cubicBezTo>
                  <a:pt x="111" y="136"/>
                  <a:pt x="112" y="136"/>
                  <a:pt x="113" y="136"/>
                </a:cubicBezTo>
                <a:cubicBezTo>
                  <a:pt x="113" y="137"/>
                  <a:pt x="114" y="137"/>
                  <a:pt x="114" y="138"/>
                </a:cubicBezTo>
                <a:cubicBezTo>
                  <a:pt x="114" y="138"/>
                  <a:pt x="115" y="138"/>
                  <a:pt x="115" y="138"/>
                </a:cubicBezTo>
                <a:cubicBezTo>
                  <a:pt x="115" y="138"/>
                  <a:pt x="115" y="139"/>
                  <a:pt x="115" y="139"/>
                </a:cubicBezTo>
                <a:cubicBezTo>
                  <a:pt x="115" y="139"/>
                  <a:pt x="115" y="139"/>
                  <a:pt x="115" y="139"/>
                </a:cubicBezTo>
                <a:cubicBezTo>
                  <a:pt x="115" y="139"/>
                  <a:pt x="115" y="139"/>
                  <a:pt x="115" y="139"/>
                </a:cubicBezTo>
                <a:cubicBezTo>
                  <a:pt x="115" y="139"/>
                  <a:pt x="115" y="139"/>
                  <a:pt x="115" y="139"/>
                </a:cubicBezTo>
                <a:cubicBezTo>
                  <a:pt x="115" y="139"/>
                  <a:pt x="116" y="139"/>
                  <a:pt x="116" y="139"/>
                </a:cubicBezTo>
                <a:cubicBezTo>
                  <a:pt x="116" y="140"/>
                  <a:pt x="116" y="140"/>
                  <a:pt x="117" y="140"/>
                </a:cubicBezTo>
                <a:cubicBezTo>
                  <a:pt x="117" y="141"/>
                  <a:pt x="118" y="141"/>
                  <a:pt x="118" y="142"/>
                </a:cubicBezTo>
                <a:cubicBezTo>
                  <a:pt x="118" y="142"/>
                  <a:pt x="118" y="142"/>
                  <a:pt x="118" y="142"/>
                </a:cubicBezTo>
                <a:cubicBezTo>
                  <a:pt x="118" y="142"/>
                  <a:pt x="118" y="142"/>
                  <a:pt x="118" y="142"/>
                </a:cubicBezTo>
                <a:cubicBezTo>
                  <a:pt x="118" y="142"/>
                  <a:pt x="118" y="142"/>
                  <a:pt x="118" y="142"/>
                </a:cubicBezTo>
                <a:cubicBezTo>
                  <a:pt x="118" y="142"/>
                  <a:pt x="118" y="142"/>
                  <a:pt x="118" y="142"/>
                </a:cubicBezTo>
                <a:cubicBezTo>
                  <a:pt x="118" y="142"/>
                  <a:pt x="118" y="142"/>
                  <a:pt x="118" y="142"/>
                </a:cubicBezTo>
                <a:cubicBezTo>
                  <a:pt x="121" y="142"/>
                  <a:pt x="122" y="141"/>
                  <a:pt x="123" y="140"/>
                </a:cubicBezTo>
                <a:cubicBezTo>
                  <a:pt x="123" y="139"/>
                  <a:pt x="124" y="138"/>
                  <a:pt x="124" y="137"/>
                </a:cubicBezTo>
                <a:cubicBezTo>
                  <a:pt x="124" y="137"/>
                  <a:pt x="124" y="137"/>
                  <a:pt x="124" y="137"/>
                </a:cubicBezTo>
                <a:cubicBezTo>
                  <a:pt x="124" y="137"/>
                  <a:pt x="124" y="137"/>
                  <a:pt x="124" y="137"/>
                </a:cubicBezTo>
                <a:cubicBezTo>
                  <a:pt x="124" y="137"/>
                  <a:pt x="124" y="137"/>
                  <a:pt x="124" y="137"/>
                </a:cubicBezTo>
                <a:cubicBezTo>
                  <a:pt x="124" y="137"/>
                  <a:pt x="124" y="137"/>
                  <a:pt x="124" y="137"/>
                </a:cubicBezTo>
                <a:cubicBezTo>
                  <a:pt x="124" y="137"/>
                  <a:pt x="124" y="136"/>
                  <a:pt x="124" y="135"/>
                </a:cubicBezTo>
                <a:cubicBezTo>
                  <a:pt x="124" y="135"/>
                  <a:pt x="124" y="135"/>
                  <a:pt x="124" y="135"/>
                </a:cubicBezTo>
                <a:cubicBezTo>
                  <a:pt x="124" y="135"/>
                  <a:pt x="124" y="135"/>
                  <a:pt x="124" y="135"/>
                </a:cubicBezTo>
                <a:cubicBezTo>
                  <a:pt x="124" y="135"/>
                  <a:pt x="124" y="135"/>
                  <a:pt x="124" y="135"/>
                </a:cubicBezTo>
                <a:cubicBezTo>
                  <a:pt x="124" y="133"/>
                  <a:pt x="124" y="131"/>
                  <a:pt x="124" y="129"/>
                </a:cubicBezTo>
                <a:cubicBezTo>
                  <a:pt x="123" y="128"/>
                  <a:pt x="124" y="127"/>
                  <a:pt x="124" y="125"/>
                </a:cubicBezTo>
                <a:cubicBezTo>
                  <a:pt x="124" y="125"/>
                  <a:pt x="124" y="123"/>
                  <a:pt x="124" y="122"/>
                </a:cubicBezTo>
                <a:cubicBezTo>
                  <a:pt x="124" y="121"/>
                  <a:pt x="124" y="121"/>
                  <a:pt x="124" y="120"/>
                </a:cubicBezTo>
                <a:cubicBezTo>
                  <a:pt x="124" y="120"/>
                  <a:pt x="125" y="120"/>
                  <a:pt x="125" y="120"/>
                </a:cubicBezTo>
                <a:cubicBezTo>
                  <a:pt x="126" y="120"/>
                  <a:pt x="126" y="120"/>
                  <a:pt x="126" y="120"/>
                </a:cubicBezTo>
                <a:cubicBezTo>
                  <a:pt x="126" y="120"/>
                  <a:pt x="126" y="121"/>
                  <a:pt x="127" y="121"/>
                </a:cubicBezTo>
                <a:cubicBezTo>
                  <a:pt x="127" y="122"/>
                  <a:pt x="127" y="124"/>
                  <a:pt x="127" y="125"/>
                </a:cubicBezTo>
                <a:cubicBezTo>
                  <a:pt x="127" y="127"/>
                  <a:pt x="127" y="128"/>
                  <a:pt x="127" y="129"/>
                </a:cubicBezTo>
                <a:cubicBezTo>
                  <a:pt x="127" y="129"/>
                  <a:pt x="127" y="129"/>
                  <a:pt x="127" y="129"/>
                </a:cubicBezTo>
                <a:cubicBezTo>
                  <a:pt x="127" y="130"/>
                  <a:pt x="127" y="130"/>
                  <a:pt x="127" y="130"/>
                </a:cubicBezTo>
                <a:cubicBezTo>
                  <a:pt x="127" y="130"/>
                  <a:pt x="127" y="130"/>
                  <a:pt x="127" y="130"/>
                </a:cubicBezTo>
                <a:cubicBezTo>
                  <a:pt x="127" y="131"/>
                  <a:pt x="127" y="132"/>
                  <a:pt x="127" y="133"/>
                </a:cubicBezTo>
                <a:cubicBezTo>
                  <a:pt x="127" y="133"/>
                  <a:pt x="127" y="134"/>
                  <a:pt x="128" y="134"/>
                </a:cubicBezTo>
                <a:cubicBezTo>
                  <a:pt x="128" y="134"/>
                  <a:pt x="128" y="135"/>
                  <a:pt x="128" y="135"/>
                </a:cubicBezTo>
                <a:cubicBezTo>
                  <a:pt x="128" y="135"/>
                  <a:pt x="128" y="135"/>
                  <a:pt x="128" y="135"/>
                </a:cubicBezTo>
                <a:cubicBezTo>
                  <a:pt x="129" y="135"/>
                  <a:pt x="129" y="135"/>
                  <a:pt x="129" y="135"/>
                </a:cubicBezTo>
                <a:cubicBezTo>
                  <a:pt x="129" y="135"/>
                  <a:pt x="129" y="135"/>
                  <a:pt x="129" y="135"/>
                </a:cubicBezTo>
                <a:cubicBezTo>
                  <a:pt x="129" y="135"/>
                  <a:pt x="129" y="135"/>
                  <a:pt x="129" y="135"/>
                </a:cubicBezTo>
                <a:cubicBezTo>
                  <a:pt x="129" y="135"/>
                  <a:pt x="129" y="135"/>
                  <a:pt x="129" y="135"/>
                </a:cubicBezTo>
                <a:cubicBezTo>
                  <a:pt x="129" y="135"/>
                  <a:pt x="129" y="135"/>
                  <a:pt x="129" y="135"/>
                </a:cubicBezTo>
                <a:cubicBezTo>
                  <a:pt x="129" y="135"/>
                  <a:pt x="129" y="134"/>
                  <a:pt x="129" y="134"/>
                </a:cubicBezTo>
                <a:cubicBezTo>
                  <a:pt x="129" y="134"/>
                  <a:pt x="129" y="134"/>
                  <a:pt x="129" y="134"/>
                </a:cubicBezTo>
                <a:cubicBezTo>
                  <a:pt x="129" y="133"/>
                  <a:pt x="129" y="131"/>
                  <a:pt x="129" y="129"/>
                </a:cubicBezTo>
                <a:cubicBezTo>
                  <a:pt x="130" y="128"/>
                  <a:pt x="130" y="127"/>
                  <a:pt x="131" y="124"/>
                </a:cubicBezTo>
                <a:cubicBezTo>
                  <a:pt x="131" y="122"/>
                  <a:pt x="131" y="121"/>
                  <a:pt x="131" y="120"/>
                </a:cubicBezTo>
                <a:cubicBezTo>
                  <a:pt x="132" y="119"/>
                  <a:pt x="132" y="119"/>
                  <a:pt x="132" y="119"/>
                </a:cubicBezTo>
                <a:cubicBezTo>
                  <a:pt x="132" y="119"/>
                  <a:pt x="133" y="119"/>
                  <a:pt x="133" y="119"/>
                </a:cubicBezTo>
                <a:cubicBezTo>
                  <a:pt x="133" y="119"/>
                  <a:pt x="133" y="119"/>
                  <a:pt x="133" y="119"/>
                </a:cubicBezTo>
                <a:cubicBezTo>
                  <a:pt x="133" y="119"/>
                  <a:pt x="134" y="119"/>
                  <a:pt x="134" y="119"/>
                </a:cubicBezTo>
                <a:cubicBezTo>
                  <a:pt x="134" y="119"/>
                  <a:pt x="134" y="119"/>
                  <a:pt x="134" y="120"/>
                </a:cubicBezTo>
                <a:cubicBezTo>
                  <a:pt x="134" y="120"/>
                  <a:pt x="134" y="120"/>
                  <a:pt x="134" y="120"/>
                </a:cubicBezTo>
                <a:cubicBezTo>
                  <a:pt x="134" y="120"/>
                  <a:pt x="134" y="121"/>
                  <a:pt x="134" y="121"/>
                </a:cubicBezTo>
                <a:cubicBezTo>
                  <a:pt x="134" y="122"/>
                  <a:pt x="133" y="123"/>
                  <a:pt x="133" y="125"/>
                </a:cubicBezTo>
                <a:cubicBezTo>
                  <a:pt x="133" y="127"/>
                  <a:pt x="133" y="130"/>
                  <a:pt x="133" y="132"/>
                </a:cubicBezTo>
                <a:cubicBezTo>
                  <a:pt x="132" y="133"/>
                  <a:pt x="132" y="134"/>
                  <a:pt x="132" y="134"/>
                </a:cubicBezTo>
                <a:cubicBezTo>
                  <a:pt x="132" y="135"/>
                  <a:pt x="132" y="135"/>
                  <a:pt x="132" y="135"/>
                </a:cubicBezTo>
                <a:cubicBezTo>
                  <a:pt x="132" y="136"/>
                  <a:pt x="132" y="136"/>
                  <a:pt x="132"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4" y="135"/>
                  <a:pt x="134" y="134"/>
                  <a:pt x="135" y="132"/>
                </a:cubicBezTo>
                <a:cubicBezTo>
                  <a:pt x="135" y="131"/>
                  <a:pt x="135" y="131"/>
                  <a:pt x="136" y="130"/>
                </a:cubicBezTo>
                <a:cubicBezTo>
                  <a:pt x="136" y="129"/>
                  <a:pt x="137" y="128"/>
                  <a:pt x="137" y="127"/>
                </a:cubicBezTo>
                <a:cubicBezTo>
                  <a:pt x="137" y="127"/>
                  <a:pt x="137" y="126"/>
                  <a:pt x="138" y="125"/>
                </a:cubicBezTo>
                <a:cubicBezTo>
                  <a:pt x="138" y="124"/>
                  <a:pt x="138" y="124"/>
                  <a:pt x="138" y="123"/>
                </a:cubicBezTo>
                <a:cubicBezTo>
                  <a:pt x="139" y="123"/>
                  <a:pt x="139" y="123"/>
                  <a:pt x="139" y="123"/>
                </a:cubicBezTo>
                <a:cubicBezTo>
                  <a:pt x="140" y="123"/>
                  <a:pt x="140" y="123"/>
                  <a:pt x="140" y="124"/>
                </a:cubicBezTo>
                <a:cubicBezTo>
                  <a:pt x="140" y="124"/>
                  <a:pt x="140" y="124"/>
                  <a:pt x="140" y="124"/>
                </a:cubicBezTo>
                <a:cubicBezTo>
                  <a:pt x="140" y="125"/>
                  <a:pt x="140" y="126"/>
                  <a:pt x="139" y="128"/>
                </a:cubicBezTo>
                <a:cubicBezTo>
                  <a:pt x="139" y="130"/>
                  <a:pt x="139" y="130"/>
                  <a:pt x="138" y="131"/>
                </a:cubicBezTo>
                <a:cubicBezTo>
                  <a:pt x="138" y="132"/>
                  <a:pt x="138" y="133"/>
                  <a:pt x="138" y="133"/>
                </a:cubicBezTo>
                <a:cubicBezTo>
                  <a:pt x="138" y="133"/>
                  <a:pt x="138" y="133"/>
                  <a:pt x="138" y="133"/>
                </a:cubicBezTo>
                <a:cubicBezTo>
                  <a:pt x="138" y="134"/>
                  <a:pt x="138" y="134"/>
                  <a:pt x="138" y="134"/>
                </a:cubicBezTo>
                <a:cubicBezTo>
                  <a:pt x="138" y="134"/>
                  <a:pt x="138" y="134"/>
                  <a:pt x="137" y="135"/>
                </a:cubicBezTo>
                <a:cubicBezTo>
                  <a:pt x="137" y="135"/>
                  <a:pt x="137" y="136"/>
                  <a:pt x="137" y="137"/>
                </a:cubicBezTo>
                <a:cubicBezTo>
                  <a:pt x="136" y="137"/>
                  <a:pt x="136" y="138"/>
                  <a:pt x="136" y="138"/>
                </a:cubicBezTo>
                <a:cubicBezTo>
                  <a:pt x="136" y="139"/>
                  <a:pt x="137" y="139"/>
                  <a:pt x="137" y="139"/>
                </a:cubicBezTo>
                <a:cubicBezTo>
                  <a:pt x="137" y="140"/>
                  <a:pt x="137" y="140"/>
                  <a:pt x="138" y="140"/>
                </a:cubicBezTo>
                <a:cubicBezTo>
                  <a:pt x="138" y="140"/>
                  <a:pt x="138" y="140"/>
                  <a:pt x="138" y="140"/>
                </a:cubicBezTo>
                <a:cubicBezTo>
                  <a:pt x="138" y="140"/>
                  <a:pt x="138" y="140"/>
                  <a:pt x="138" y="140"/>
                </a:cubicBezTo>
                <a:cubicBezTo>
                  <a:pt x="138" y="140"/>
                  <a:pt x="139" y="140"/>
                  <a:pt x="139" y="139"/>
                </a:cubicBezTo>
                <a:cubicBezTo>
                  <a:pt x="139" y="139"/>
                  <a:pt x="139" y="139"/>
                  <a:pt x="139" y="139"/>
                </a:cubicBezTo>
                <a:cubicBezTo>
                  <a:pt x="140" y="139"/>
                  <a:pt x="140" y="139"/>
                  <a:pt x="140" y="139"/>
                </a:cubicBezTo>
                <a:cubicBezTo>
                  <a:pt x="140" y="138"/>
                  <a:pt x="140" y="138"/>
                  <a:pt x="140" y="138"/>
                </a:cubicBezTo>
                <a:cubicBezTo>
                  <a:pt x="140" y="138"/>
                  <a:pt x="140" y="138"/>
                  <a:pt x="140" y="138"/>
                </a:cubicBezTo>
                <a:cubicBezTo>
                  <a:pt x="140" y="138"/>
                  <a:pt x="141" y="138"/>
                  <a:pt x="141" y="138"/>
                </a:cubicBezTo>
                <a:cubicBezTo>
                  <a:pt x="142" y="137"/>
                  <a:pt x="142" y="137"/>
                  <a:pt x="143" y="136"/>
                </a:cubicBezTo>
                <a:cubicBezTo>
                  <a:pt x="143" y="136"/>
                  <a:pt x="143" y="136"/>
                  <a:pt x="143" y="136"/>
                </a:cubicBezTo>
                <a:cubicBezTo>
                  <a:pt x="143" y="136"/>
                  <a:pt x="143" y="136"/>
                  <a:pt x="143" y="136"/>
                </a:cubicBezTo>
                <a:cubicBezTo>
                  <a:pt x="143" y="136"/>
                  <a:pt x="143" y="136"/>
                  <a:pt x="143" y="136"/>
                </a:cubicBezTo>
                <a:cubicBezTo>
                  <a:pt x="144" y="135"/>
                  <a:pt x="145" y="134"/>
                  <a:pt x="145" y="134"/>
                </a:cubicBezTo>
                <a:cubicBezTo>
                  <a:pt x="145" y="133"/>
                  <a:pt x="146" y="133"/>
                  <a:pt x="146" y="133"/>
                </a:cubicBezTo>
                <a:cubicBezTo>
                  <a:pt x="146" y="133"/>
                  <a:pt x="146" y="133"/>
                  <a:pt x="146" y="133"/>
                </a:cubicBezTo>
                <a:cubicBezTo>
                  <a:pt x="147" y="133"/>
                  <a:pt x="147" y="134"/>
                  <a:pt x="147" y="134"/>
                </a:cubicBezTo>
                <a:cubicBezTo>
                  <a:pt x="147" y="134"/>
                  <a:pt x="147" y="134"/>
                  <a:pt x="147" y="134"/>
                </a:cubicBezTo>
                <a:cubicBezTo>
                  <a:pt x="147" y="135"/>
                  <a:pt x="146" y="136"/>
                  <a:pt x="145" y="138"/>
                </a:cubicBezTo>
                <a:cubicBezTo>
                  <a:pt x="143" y="139"/>
                  <a:pt x="143" y="140"/>
                  <a:pt x="142" y="140"/>
                </a:cubicBezTo>
                <a:cubicBezTo>
                  <a:pt x="142" y="140"/>
                  <a:pt x="142" y="140"/>
                  <a:pt x="142" y="140"/>
                </a:cubicBezTo>
                <a:cubicBezTo>
                  <a:pt x="142" y="140"/>
                  <a:pt x="142" y="140"/>
                  <a:pt x="142" y="140"/>
                </a:cubicBezTo>
                <a:cubicBezTo>
                  <a:pt x="142" y="140"/>
                  <a:pt x="142" y="140"/>
                  <a:pt x="142" y="140"/>
                </a:cubicBezTo>
                <a:cubicBezTo>
                  <a:pt x="142" y="140"/>
                  <a:pt x="142" y="140"/>
                  <a:pt x="142" y="140"/>
                </a:cubicBezTo>
                <a:cubicBezTo>
                  <a:pt x="141" y="141"/>
                  <a:pt x="140" y="142"/>
                  <a:pt x="140" y="143"/>
                </a:cubicBezTo>
                <a:cubicBezTo>
                  <a:pt x="140" y="143"/>
                  <a:pt x="140" y="143"/>
                  <a:pt x="140" y="143"/>
                </a:cubicBezTo>
                <a:cubicBezTo>
                  <a:pt x="139" y="143"/>
                  <a:pt x="139" y="143"/>
                  <a:pt x="139" y="143"/>
                </a:cubicBezTo>
                <a:cubicBezTo>
                  <a:pt x="139" y="143"/>
                  <a:pt x="139" y="143"/>
                  <a:pt x="139" y="143"/>
                </a:cubicBezTo>
                <a:cubicBezTo>
                  <a:pt x="139" y="143"/>
                  <a:pt x="139" y="143"/>
                  <a:pt x="139" y="143"/>
                </a:cubicBezTo>
                <a:cubicBezTo>
                  <a:pt x="138" y="148"/>
                  <a:pt x="135" y="150"/>
                  <a:pt x="134" y="152"/>
                </a:cubicBezTo>
                <a:cubicBezTo>
                  <a:pt x="134" y="152"/>
                  <a:pt x="134" y="152"/>
                  <a:pt x="134" y="152"/>
                </a:cubicBezTo>
                <a:cubicBezTo>
                  <a:pt x="133" y="154"/>
                  <a:pt x="131" y="156"/>
                  <a:pt x="128" y="155"/>
                </a:cubicBezTo>
                <a:cubicBezTo>
                  <a:pt x="128" y="155"/>
                  <a:pt x="128" y="155"/>
                  <a:pt x="128" y="155"/>
                </a:cubicBezTo>
                <a:cubicBezTo>
                  <a:pt x="128" y="155"/>
                  <a:pt x="128" y="155"/>
                  <a:pt x="128" y="155"/>
                </a:cubicBezTo>
                <a:cubicBezTo>
                  <a:pt x="128" y="155"/>
                  <a:pt x="128" y="155"/>
                  <a:pt x="128" y="155"/>
                </a:cubicBezTo>
                <a:cubicBezTo>
                  <a:pt x="118" y="156"/>
                  <a:pt x="101" y="157"/>
                  <a:pt x="88" y="159"/>
                </a:cubicBezTo>
                <a:cubicBezTo>
                  <a:pt x="72" y="162"/>
                  <a:pt x="69" y="165"/>
                  <a:pt x="42" y="172"/>
                </a:cubicBezTo>
                <a:cubicBezTo>
                  <a:pt x="28" y="175"/>
                  <a:pt x="17" y="176"/>
                  <a:pt x="9" y="180"/>
                </a:cubicBezTo>
                <a:cubicBezTo>
                  <a:pt x="6" y="181"/>
                  <a:pt x="3" y="183"/>
                  <a:pt x="1" y="186"/>
                </a:cubicBezTo>
                <a:cubicBezTo>
                  <a:pt x="0" y="188"/>
                  <a:pt x="0" y="190"/>
                  <a:pt x="0" y="192"/>
                </a:cubicBezTo>
                <a:cubicBezTo>
                  <a:pt x="0" y="192"/>
                  <a:pt x="0" y="192"/>
                  <a:pt x="0" y="193"/>
                </a:cubicBezTo>
                <a:close/>
                <a:moveTo>
                  <a:pt x="113" y="142"/>
                </a:moveTo>
                <a:cubicBezTo>
                  <a:pt x="113" y="142"/>
                  <a:pt x="113" y="142"/>
                  <a:pt x="113" y="142"/>
                </a:cubicBezTo>
                <a:cubicBezTo>
                  <a:pt x="113" y="142"/>
                  <a:pt x="113" y="142"/>
                  <a:pt x="113" y="142"/>
                </a:cubicBezTo>
                <a:cubicBezTo>
                  <a:pt x="113" y="142"/>
                  <a:pt x="113" y="142"/>
                  <a:pt x="113" y="142"/>
                </a:cubicBezTo>
                <a:cubicBezTo>
                  <a:pt x="113" y="142"/>
                  <a:pt x="113" y="142"/>
                  <a:pt x="113" y="142"/>
                </a:cubicBezTo>
                <a:cubicBezTo>
                  <a:pt x="113" y="142"/>
                  <a:pt x="113" y="142"/>
                  <a:pt x="113" y="142"/>
                </a:cubicBezTo>
                <a:close/>
                <a:moveTo>
                  <a:pt x="123" y="137"/>
                </a:moveTo>
                <a:cubicBezTo>
                  <a:pt x="123" y="137"/>
                  <a:pt x="123" y="137"/>
                  <a:pt x="123" y="137"/>
                </a:cubicBezTo>
                <a:cubicBezTo>
                  <a:pt x="123" y="137"/>
                  <a:pt x="123" y="137"/>
                  <a:pt x="123" y="137"/>
                </a:cubicBezTo>
                <a:cubicBezTo>
                  <a:pt x="123" y="137"/>
                  <a:pt x="123" y="137"/>
                  <a:pt x="123" y="137"/>
                </a:cubicBezTo>
                <a:cubicBezTo>
                  <a:pt x="123" y="137"/>
                  <a:pt x="123" y="137"/>
                  <a:pt x="123" y="137"/>
                </a:cubicBezTo>
                <a:cubicBezTo>
                  <a:pt x="123" y="137"/>
                  <a:pt x="123" y="137"/>
                  <a:pt x="123" y="137"/>
                </a:cubicBezTo>
                <a:cubicBezTo>
                  <a:pt x="123" y="137"/>
                  <a:pt x="124" y="137"/>
                  <a:pt x="124" y="137"/>
                </a:cubicBezTo>
                <a:cubicBezTo>
                  <a:pt x="123" y="137"/>
                  <a:pt x="123" y="137"/>
                  <a:pt x="123" y="137"/>
                </a:cubicBezTo>
                <a:cubicBezTo>
                  <a:pt x="123" y="137"/>
                  <a:pt x="123" y="137"/>
                  <a:pt x="123" y="137"/>
                </a:cubicBezTo>
                <a:cubicBezTo>
                  <a:pt x="123" y="137"/>
                  <a:pt x="123" y="137"/>
                  <a:pt x="123" y="137"/>
                </a:cubicBez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xmlns="" id="{7D174483-B976-4C3F-89F5-8DA2A9DA13C0}"/>
              </a:ext>
            </a:extLst>
          </p:cNvPr>
          <p:cNvSpPr>
            <a:spLocks noEditPoints="1"/>
          </p:cNvSpPr>
          <p:nvPr/>
        </p:nvSpPr>
        <p:spPr bwMode="auto">
          <a:xfrm>
            <a:off x="1385544" y="2220492"/>
            <a:ext cx="1112339" cy="1101142"/>
          </a:xfrm>
          <a:custGeom>
            <a:avLst/>
            <a:gdLst>
              <a:gd name="T0" fmla="*/ 20 w 378"/>
              <a:gd name="T1" fmla="*/ 121 h 374"/>
              <a:gd name="T2" fmla="*/ 110 w 378"/>
              <a:gd name="T3" fmla="*/ 270 h 374"/>
              <a:gd name="T4" fmla="*/ 93 w 378"/>
              <a:gd name="T5" fmla="*/ 272 h 374"/>
              <a:gd name="T6" fmla="*/ 87 w 378"/>
              <a:gd name="T7" fmla="*/ 270 h 374"/>
              <a:gd name="T8" fmla="*/ 79 w 378"/>
              <a:gd name="T9" fmla="*/ 271 h 374"/>
              <a:gd name="T10" fmla="*/ 78 w 378"/>
              <a:gd name="T11" fmla="*/ 284 h 374"/>
              <a:gd name="T12" fmla="*/ 72 w 378"/>
              <a:gd name="T13" fmla="*/ 278 h 374"/>
              <a:gd name="T14" fmla="*/ 71 w 378"/>
              <a:gd name="T15" fmla="*/ 278 h 374"/>
              <a:gd name="T16" fmla="*/ 67 w 378"/>
              <a:gd name="T17" fmla="*/ 276 h 374"/>
              <a:gd name="T18" fmla="*/ 59 w 378"/>
              <a:gd name="T19" fmla="*/ 292 h 374"/>
              <a:gd name="T20" fmla="*/ 60 w 378"/>
              <a:gd name="T21" fmla="*/ 279 h 374"/>
              <a:gd name="T22" fmla="*/ 54 w 378"/>
              <a:gd name="T23" fmla="*/ 275 h 374"/>
              <a:gd name="T24" fmla="*/ 55 w 378"/>
              <a:gd name="T25" fmla="*/ 270 h 374"/>
              <a:gd name="T26" fmla="*/ 58 w 378"/>
              <a:gd name="T27" fmla="*/ 264 h 374"/>
              <a:gd name="T28" fmla="*/ 105 w 378"/>
              <a:gd name="T29" fmla="*/ 310 h 374"/>
              <a:gd name="T30" fmla="*/ 215 w 378"/>
              <a:gd name="T31" fmla="*/ 351 h 374"/>
              <a:gd name="T32" fmla="*/ 161 w 378"/>
              <a:gd name="T33" fmla="*/ 282 h 374"/>
              <a:gd name="T34" fmla="*/ 203 w 378"/>
              <a:gd name="T35" fmla="*/ 298 h 374"/>
              <a:gd name="T36" fmla="*/ 229 w 378"/>
              <a:gd name="T37" fmla="*/ 350 h 374"/>
              <a:gd name="T38" fmla="*/ 246 w 378"/>
              <a:gd name="T39" fmla="*/ 319 h 374"/>
              <a:gd name="T40" fmla="*/ 266 w 378"/>
              <a:gd name="T41" fmla="*/ 314 h 374"/>
              <a:gd name="T42" fmla="*/ 261 w 378"/>
              <a:gd name="T43" fmla="*/ 300 h 374"/>
              <a:gd name="T44" fmla="*/ 269 w 378"/>
              <a:gd name="T45" fmla="*/ 289 h 374"/>
              <a:gd name="T46" fmla="*/ 259 w 378"/>
              <a:gd name="T47" fmla="*/ 279 h 374"/>
              <a:gd name="T48" fmla="*/ 249 w 378"/>
              <a:gd name="T49" fmla="*/ 273 h 374"/>
              <a:gd name="T50" fmla="*/ 234 w 378"/>
              <a:gd name="T51" fmla="*/ 271 h 374"/>
              <a:gd name="T52" fmla="*/ 257 w 378"/>
              <a:gd name="T53" fmla="*/ 266 h 374"/>
              <a:gd name="T54" fmla="*/ 280 w 378"/>
              <a:gd name="T55" fmla="*/ 197 h 374"/>
              <a:gd name="T56" fmla="*/ 293 w 378"/>
              <a:gd name="T57" fmla="*/ 228 h 374"/>
              <a:gd name="T58" fmla="*/ 303 w 378"/>
              <a:gd name="T59" fmla="*/ 259 h 374"/>
              <a:gd name="T60" fmla="*/ 309 w 378"/>
              <a:gd name="T61" fmla="*/ 287 h 374"/>
              <a:gd name="T62" fmla="*/ 349 w 378"/>
              <a:gd name="T63" fmla="*/ 261 h 374"/>
              <a:gd name="T64" fmla="*/ 277 w 378"/>
              <a:gd name="T65" fmla="*/ 371 h 374"/>
              <a:gd name="T66" fmla="*/ 277 w 378"/>
              <a:gd name="T67" fmla="*/ 372 h 374"/>
              <a:gd name="T68" fmla="*/ 367 w 378"/>
              <a:gd name="T69" fmla="*/ 64 h 374"/>
              <a:gd name="T70" fmla="*/ 311 w 378"/>
              <a:gd name="T71" fmla="*/ 161 h 374"/>
              <a:gd name="T72" fmla="*/ 313 w 378"/>
              <a:gd name="T73" fmla="*/ 163 h 374"/>
              <a:gd name="T74" fmla="*/ 324 w 378"/>
              <a:gd name="T75" fmla="*/ 168 h 374"/>
              <a:gd name="T76" fmla="*/ 327 w 378"/>
              <a:gd name="T77" fmla="*/ 172 h 374"/>
              <a:gd name="T78" fmla="*/ 320 w 378"/>
              <a:gd name="T79" fmla="*/ 171 h 374"/>
              <a:gd name="T80" fmla="*/ 325 w 378"/>
              <a:gd name="T81" fmla="*/ 182 h 374"/>
              <a:gd name="T82" fmla="*/ 318 w 378"/>
              <a:gd name="T83" fmla="*/ 179 h 374"/>
              <a:gd name="T84" fmla="*/ 315 w 378"/>
              <a:gd name="T85" fmla="*/ 181 h 374"/>
              <a:gd name="T86" fmla="*/ 317 w 378"/>
              <a:gd name="T87" fmla="*/ 188 h 374"/>
              <a:gd name="T88" fmla="*/ 310 w 378"/>
              <a:gd name="T89" fmla="*/ 183 h 374"/>
              <a:gd name="T90" fmla="*/ 300 w 378"/>
              <a:gd name="T91" fmla="*/ 185 h 374"/>
              <a:gd name="T92" fmla="*/ 296 w 378"/>
              <a:gd name="T93" fmla="*/ 187 h 374"/>
              <a:gd name="T94" fmla="*/ 297 w 378"/>
              <a:gd name="T95" fmla="*/ 169 h 374"/>
              <a:gd name="T96" fmla="*/ 122 w 378"/>
              <a:gd name="T97" fmla="*/ 3 h 374"/>
              <a:gd name="T98" fmla="*/ 177 w 378"/>
              <a:gd name="T99" fmla="*/ 147 h 374"/>
              <a:gd name="T100" fmla="*/ 182 w 378"/>
              <a:gd name="T101" fmla="*/ 132 h 374"/>
              <a:gd name="T102" fmla="*/ 187 w 378"/>
              <a:gd name="T103" fmla="*/ 133 h 374"/>
              <a:gd name="T104" fmla="*/ 195 w 378"/>
              <a:gd name="T105" fmla="*/ 143 h 374"/>
              <a:gd name="T106" fmla="*/ 212 w 378"/>
              <a:gd name="T107" fmla="*/ 136 h 374"/>
              <a:gd name="T108" fmla="*/ 203 w 378"/>
              <a:gd name="T109" fmla="*/ 146 h 374"/>
              <a:gd name="T110" fmla="*/ 204 w 378"/>
              <a:gd name="T111" fmla="*/ 151 h 374"/>
              <a:gd name="T112" fmla="*/ 217 w 378"/>
              <a:gd name="T113" fmla="*/ 150 h 374"/>
              <a:gd name="T114" fmla="*/ 203 w 378"/>
              <a:gd name="T115" fmla="*/ 161 h 374"/>
              <a:gd name="T116" fmla="*/ 218 w 378"/>
              <a:gd name="T117" fmla="*/ 165 h 374"/>
              <a:gd name="T118" fmla="*/ 187 w 378"/>
              <a:gd name="T119" fmla="*/ 166 h 374"/>
              <a:gd name="T120" fmla="*/ 181 w 378"/>
              <a:gd name="T121" fmla="*/ 13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8" h="374">
                <a:moveTo>
                  <a:pt x="35" y="45"/>
                </a:moveTo>
                <a:cubicBezTo>
                  <a:pt x="33" y="47"/>
                  <a:pt x="31" y="49"/>
                  <a:pt x="29" y="51"/>
                </a:cubicBezTo>
                <a:cubicBezTo>
                  <a:pt x="27" y="53"/>
                  <a:pt x="26" y="55"/>
                  <a:pt x="25" y="57"/>
                </a:cubicBezTo>
                <a:cubicBezTo>
                  <a:pt x="23" y="61"/>
                  <a:pt x="24" y="66"/>
                  <a:pt x="26" y="70"/>
                </a:cubicBezTo>
                <a:cubicBezTo>
                  <a:pt x="29" y="74"/>
                  <a:pt x="33" y="79"/>
                  <a:pt x="37" y="83"/>
                </a:cubicBezTo>
                <a:cubicBezTo>
                  <a:pt x="46" y="91"/>
                  <a:pt x="58" y="100"/>
                  <a:pt x="67" y="110"/>
                </a:cubicBezTo>
                <a:cubicBezTo>
                  <a:pt x="87" y="132"/>
                  <a:pt x="111" y="155"/>
                  <a:pt x="123" y="168"/>
                </a:cubicBezTo>
                <a:cubicBezTo>
                  <a:pt x="132" y="178"/>
                  <a:pt x="140" y="184"/>
                  <a:pt x="145" y="190"/>
                </a:cubicBezTo>
                <a:cubicBezTo>
                  <a:pt x="148" y="192"/>
                  <a:pt x="150" y="195"/>
                  <a:pt x="150" y="197"/>
                </a:cubicBezTo>
                <a:cubicBezTo>
                  <a:pt x="151" y="199"/>
                  <a:pt x="151" y="201"/>
                  <a:pt x="150" y="204"/>
                </a:cubicBezTo>
                <a:cubicBezTo>
                  <a:pt x="139" y="197"/>
                  <a:pt x="129" y="188"/>
                  <a:pt x="116" y="179"/>
                </a:cubicBezTo>
                <a:cubicBezTo>
                  <a:pt x="108" y="173"/>
                  <a:pt x="97" y="168"/>
                  <a:pt x="87" y="163"/>
                </a:cubicBezTo>
                <a:cubicBezTo>
                  <a:pt x="77" y="158"/>
                  <a:pt x="68" y="153"/>
                  <a:pt x="63" y="149"/>
                </a:cubicBezTo>
                <a:cubicBezTo>
                  <a:pt x="59" y="146"/>
                  <a:pt x="48" y="135"/>
                  <a:pt x="37" y="128"/>
                </a:cubicBezTo>
                <a:cubicBezTo>
                  <a:pt x="31" y="125"/>
                  <a:pt x="25" y="122"/>
                  <a:pt x="20" y="121"/>
                </a:cubicBezTo>
                <a:cubicBezTo>
                  <a:pt x="15" y="120"/>
                  <a:pt x="9" y="122"/>
                  <a:pt x="6" y="127"/>
                </a:cubicBezTo>
                <a:cubicBezTo>
                  <a:pt x="2" y="133"/>
                  <a:pt x="0" y="139"/>
                  <a:pt x="0" y="143"/>
                </a:cubicBezTo>
                <a:cubicBezTo>
                  <a:pt x="0" y="148"/>
                  <a:pt x="3" y="152"/>
                  <a:pt x="7" y="155"/>
                </a:cubicBezTo>
                <a:cubicBezTo>
                  <a:pt x="15" y="162"/>
                  <a:pt x="27" y="168"/>
                  <a:pt x="40" y="180"/>
                </a:cubicBezTo>
                <a:cubicBezTo>
                  <a:pt x="54" y="193"/>
                  <a:pt x="62" y="199"/>
                  <a:pt x="70" y="204"/>
                </a:cubicBezTo>
                <a:cubicBezTo>
                  <a:pt x="77" y="208"/>
                  <a:pt x="83" y="212"/>
                  <a:pt x="91" y="219"/>
                </a:cubicBezTo>
                <a:cubicBezTo>
                  <a:pt x="91" y="219"/>
                  <a:pt x="91" y="219"/>
                  <a:pt x="91" y="219"/>
                </a:cubicBezTo>
                <a:cubicBezTo>
                  <a:pt x="94" y="223"/>
                  <a:pt x="99" y="226"/>
                  <a:pt x="105" y="229"/>
                </a:cubicBezTo>
                <a:cubicBezTo>
                  <a:pt x="111" y="232"/>
                  <a:pt x="118" y="236"/>
                  <a:pt x="124" y="240"/>
                </a:cubicBezTo>
                <a:cubicBezTo>
                  <a:pt x="129" y="244"/>
                  <a:pt x="134" y="248"/>
                  <a:pt x="137" y="253"/>
                </a:cubicBezTo>
                <a:cubicBezTo>
                  <a:pt x="139" y="258"/>
                  <a:pt x="139" y="263"/>
                  <a:pt x="135" y="270"/>
                </a:cubicBezTo>
                <a:cubicBezTo>
                  <a:pt x="133" y="271"/>
                  <a:pt x="128" y="271"/>
                  <a:pt x="123" y="271"/>
                </a:cubicBezTo>
                <a:cubicBezTo>
                  <a:pt x="118" y="270"/>
                  <a:pt x="114" y="270"/>
                  <a:pt x="111" y="270"/>
                </a:cubicBezTo>
                <a:cubicBezTo>
                  <a:pt x="110" y="270"/>
                  <a:pt x="110" y="270"/>
                  <a:pt x="110" y="270"/>
                </a:cubicBezTo>
                <a:cubicBezTo>
                  <a:pt x="110" y="270"/>
                  <a:pt x="110" y="270"/>
                  <a:pt x="110" y="270"/>
                </a:cubicBezTo>
                <a:cubicBezTo>
                  <a:pt x="110" y="270"/>
                  <a:pt x="110" y="270"/>
                  <a:pt x="109" y="270"/>
                </a:cubicBezTo>
                <a:cubicBezTo>
                  <a:pt x="105" y="269"/>
                  <a:pt x="99" y="269"/>
                  <a:pt x="93" y="269"/>
                </a:cubicBezTo>
                <a:cubicBezTo>
                  <a:pt x="93" y="269"/>
                  <a:pt x="93" y="269"/>
                  <a:pt x="92" y="269"/>
                </a:cubicBezTo>
                <a:cubicBezTo>
                  <a:pt x="92" y="269"/>
                  <a:pt x="92" y="269"/>
                  <a:pt x="92" y="269"/>
                </a:cubicBezTo>
                <a:cubicBezTo>
                  <a:pt x="92" y="269"/>
                  <a:pt x="92" y="269"/>
                  <a:pt x="92" y="269"/>
                </a:cubicBezTo>
                <a:cubicBezTo>
                  <a:pt x="92" y="269"/>
                  <a:pt x="92" y="269"/>
                  <a:pt x="92" y="269"/>
                </a:cubicBezTo>
                <a:cubicBezTo>
                  <a:pt x="92" y="269"/>
                  <a:pt x="92" y="269"/>
                  <a:pt x="92" y="269"/>
                </a:cubicBezTo>
                <a:cubicBezTo>
                  <a:pt x="92" y="269"/>
                  <a:pt x="92" y="269"/>
                  <a:pt x="92" y="269"/>
                </a:cubicBezTo>
                <a:cubicBezTo>
                  <a:pt x="92" y="269"/>
                  <a:pt x="92" y="269"/>
                  <a:pt x="92" y="269"/>
                </a:cubicBezTo>
                <a:cubicBezTo>
                  <a:pt x="92" y="270"/>
                  <a:pt x="92" y="270"/>
                  <a:pt x="92" y="270"/>
                </a:cubicBezTo>
                <a:cubicBezTo>
                  <a:pt x="92" y="270"/>
                  <a:pt x="92" y="270"/>
                  <a:pt x="92" y="270"/>
                </a:cubicBezTo>
                <a:cubicBezTo>
                  <a:pt x="92" y="270"/>
                  <a:pt x="92" y="270"/>
                  <a:pt x="92" y="270"/>
                </a:cubicBezTo>
                <a:cubicBezTo>
                  <a:pt x="92" y="270"/>
                  <a:pt x="92" y="270"/>
                  <a:pt x="92" y="270"/>
                </a:cubicBezTo>
                <a:cubicBezTo>
                  <a:pt x="92" y="271"/>
                  <a:pt x="93" y="271"/>
                  <a:pt x="93" y="271"/>
                </a:cubicBezTo>
                <a:cubicBezTo>
                  <a:pt x="93" y="272"/>
                  <a:pt x="93" y="272"/>
                  <a:pt x="93" y="272"/>
                </a:cubicBezTo>
                <a:cubicBezTo>
                  <a:pt x="93" y="272"/>
                  <a:pt x="93" y="272"/>
                  <a:pt x="93" y="272"/>
                </a:cubicBezTo>
                <a:cubicBezTo>
                  <a:pt x="94" y="273"/>
                  <a:pt x="95" y="274"/>
                  <a:pt x="95" y="274"/>
                </a:cubicBezTo>
                <a:cubicBezTo>
                  <a:pt x="96" y="275"/>
                  <a:pt x="96" y="275"/>
                  <a:pt x="96" y="275"/>
                </a:cubicBezTo>
                <a:cubicBezTo>
                  <a:pt x="96" y="276"/>
                  <a:pt x="96" y="276"/>
                  <a:pt x="96" y="276"/>
                </a:cubicBezTo>
                <a:cubicBezTo>
                  <a:pt x="96" y="276"/>
                  <a:pt x="96" y="276"/>
                  <a:pt x="96" y="276"/>
                </a:cubicBezTo>
                <a:cubicBezTo>
                  <a:pt x="95" y="277"/>
                  <a:pt x="95" y="277"/>
                  <a:pt x="94" y="277"/>
                </a:cubicBezTo>
                <a:cubicBezTo>
                  <a:pt x="93" y="276"/>
                  <a:pt x="92" y="276"/>
                  <a:pt x="92" y="276"/>
                </a:cubicBezTo>
                <a:cubicBezTo>
                  <a:pt x="91" y="275"/>
                  <a:pt x="90" y="274"/>
                  <a:pt x="90" y="274"/>
                </a:cubicBezTo>
                <a:cubicBezTo>
                  <a:pt x="89" y="273"/>
                  <a:pt x="89" y="273"/>
                  <a:pt x="89" y="273"/>
                </a:cubicBezTo>
                <a:cubicBezTo>
                  <a:pt x="89" y="273"/>
                  <a:pt x="89" y="273"/>
                  <a:pt x="89" y="273"/>
                </a:cubicBezTo>
                <a:cubicBezTo>
                  <a:pt x="89" y="273"/>
                  <a:pt x="89" y="273"/>
                  <a:pt x="89" y="273"/>
                </a:cubicBezTo>
                <a:cubicBezTo>
                  <a:pt x="89" y="272"/>
                  <a:pt x="89" y="272"/>
                  <a:pt x="89" y="272"/>
                </a:cubicBezTo>
                <a:cubicBezTo>
                  <a:pt x="88" y="272"/>
                  <a:pt x="88" y="272"/>
                  <a:pt x="88" y="272"/>
                </a:cubicBezTo>
                <a:cubicBezTo>
                  <a:pt x="88" y="272"/>
                  <a:pt x="88" y="272"/>
                  <a:pt x="88" y="272"/>
                </a:cubicBezTo>
                <a:cubicBezTo>
                  <a:pt x="88" y="272"/>
                  <a:pt x="87" y="271"/>
                  <a:pt x="87" y="270"/>
                </a:cubicBezTo>
                <a:cubicBezTo>
                  <a:pt x="86" y="270"/>
                  <a:pt x="86" y="269"/>
                  <a:pt x="85" y="269"/>
                </a:cubicBezTo>
                <a:cubicBezTo>
                  <a:pt x="85" y="269"/>
                  <a:pt x="85" y="269"/>
                  <a:pt x="85" y="269"/>
                </a:cubicBezTo>
                <a:cubicBezTo>
                  <a:pt x="85" y="269"/>
                  <a:pt x="85" y="269"/>
                  <a:pt x="85" y="269"/>
                </a:cubicBezTo>
                <a:cubicBezTo>
                  <a:pt x="85" y="269"/>
                  <a:pt x="85" y="269"/>
                  <a:pt x="85" y="269"/>
                </a:cubicBezTo>
                <a:cubicBezTo>
                  <a:pt x="85" y="269"/>
                  <a:pt x="85" y="269"/>
                  <a:pt x="85" y="269"/>
                </a:cubicBezTo>
                <a:cubicBezTo>
                  <a:pt x="85" y="269"/>
                  <a:pt x="85" y="269"/>
                  <a:pt x="85" y="269"/>
                </a:cubicBezTo>
                <a:cubicBezTo>
                  <a:pt x="85" y="269"/>
                  <a:pt x="85" y="269"/>
                  <a:pt x="85" y="269"/>
                </a:cubicBezTo>
                <a:cubicBezTo>
                  <a:pt x="85" y="269"/>
                  <a:pt x="85" y="269"/>
                  <a:pt x="85" y="269"/>
                </a:cubicBezTo>
                <a:cubicBezTo>
                  <a:pt x="85" y="269"/>
                  <a:pt x="85" y="269"/>
                  <a:pt x="85" y="269"/>
                </a:cubicBezTo>
                <a:cubicBezTo>
                  <a:pt x="85" y="269"/>
                  <a:pt x="85" y="269"/>
                  <a:pt x="85" y="269"/>
                </a:cubicBezTo>
                <a:cubicBezTo>
                  <a:pt x="85" y="269"/>
                  <a:pt x="85" y="269"/>
                  <a:pt x="85" y="269"/>
                </a:cubicBezTo>
                <a:cubicBezTo>
                  <a:pt x="84" y="268"/>
                  <a:pt x="83" y="268"/>
                  <a:pt x="83" y="268"/>
                </a:cubicBezTo>
                <a:cubicBezTo>
                  <a:pt x="83" y="268"/>
                  <a:pt x="83" y="268"/>
                  <a:pt x="83" y="268"/>
                </a:cubicBezTo>
                <a:cubicBezTo>
                  <a:pt x="83" y="268"/>
                  <a:pt x="83" y="268"/>
                  <a:pt x="83" y="268"/>
                </a:cubicBezTo>
                <a:cubicBezTo>
                  <a:pt x="81" y="269"/>
                  <a:pt x="80" y="270"/>
                  <a:pt x="79" y="271"/>
                </a:cubicBezTo>
                <a:cubicBezTo>
                  <a:pt x="78" y="272"/>
                  <a:pt x="78" y="273"/>
                  <a:pt x="78" y="274"/>
                </a:cubicBezTo>
                <a:cubicBezTo>
                  <a:pt x="78" y="274"/>
                  <a:pt x="78" y="274"/>
                  <a:pt x="78" y="274"/>
                </a:cubicBezTo>
                <a:cubicBezTo>
                  <a:pt x="78" y="274"/>
                  <a:pt x="78" y="274"/>
                  <a:pt x="78" y="274"/>
                </a:cubicBezTo>
                <a:cubicBezTo>
                  <a:pt x="78" y="274"/>
                  <a:pt x="78" y="274"/>
                  <a:pt x="78" y="274"/>
                </a:cubicBezTo>
                <a:cubicBezTo>
                  <a:pt x="78" y="274"/>
                  <a:pt x="78" y="274"/>
                  <a:pt x="78" y="274"/>
                </a:cubicBezTo>
                <a:cubicBezTo>
                  <a:pt x="78" y="274"/>
                  <a:pt x="78" y="274"/>
                  <a:pt x="78" y="274"/>
                </a:cubicBezTo>
                <a:cubicBezTo>
                  <a:pt x="78" y="274"/>
                  <a:pt x="78" y="274"/>
                  <a:pt x="78" y="274"/>
                </a:cubicBezTo>
                <a:cubicBezTo>
                  <a:pt x="78" y="274"/>
                  <a:pt x="78" y="274"/>
                  <a:pt x="78" y="274"/>
                </a:cubicBezTo>
                <a:cubicBezTo>
                  <a:pt x="78" y="274"/>
                  <a:pt x="78" y="274"/>
                  <a:pt x="78" y="274"/>
                </a:cubicBezTo>
                <a:cubicBezTo>
                  <a:pt x="78" y="274"/>
                  <a:pt x="78" y="274"/>
                  <a:pt x="78" y="274"/>
                </a:cubicBezTo>
                <a:cubicBezTo>
                  <a:pt x="78" y="275"/>
                  <a:pt x="77" y="276"/>
                  <a:pt x="77" y="277"/>
                </a:cubicBezTo>
                <a:cubicBezTo>
                  <a:pt x="77" y="277"/>
                  <a:pt x="77" y="277"/>
                  <a:pt x="77" y="277"/>
                </a:cubicBezTo>
                <a:cubicBezTo>
                  <a:pt x="77" y="277"/>
                  <a:pt x="77" y="277"/>
                  <a:pt x="77" y="277"/>
                </a:cubicBezTo>
                <a:cubicBezTo>
                  <a:pt x="77" y="277"/>
                  <a:pt x="77" y="277"/>
                  <a:pt x="77" y="277"/>
                </a:cubicBezTo>
                <a:cubicBezTo>
                  <a:pt x="77" y="279"/>
                  <a:pt x="78" y="282"/>
                  <a:pt x="78" y="284"/>
                </a:cubicBezTo>
                <a:cubicBezTo>
                  <a:pt x="78" y="286"/>
                  <a:pt x="78" y="288"/>
                  <a:pt x="78" y="290"/>
                </a:cubicBezTo>
                <a:cubicBezTo>
                  <a:pt x="78" y="291"/>
                  <a:pt x="78" y="292"/>
                  <a:pt x="78" y="294"/>
                </a:cubicBezTo>
                <a:cubicBezTo>
                  <a:pt x="78" y="295"/>
                  <a:pt x="77" y="296"/>
                  <a:pt x="77" y="296"/>
                </a:cubicBezTo>
                <a:cubicBezTo>
                  <a:pt x="77" y="297"/>
                  <a:pt x="77" y="297"/>
                  <a:pt x="76" y="297"/>
                </a:cubicBezTo>
                <a:cubicBezTo>
                  <a:pt x="75" y="297"/>
                  <a:pt x="75" y="297"/>
                  <a:pt x="75" y="296"/>
                </a:cubicBezTo>
                <a:cubicBezTo>
                  <a:pt x="75" y="296"/>
                  <a:pt x="74" y="296"/>
                  <a:pt x="74" y="295"/>
                </a:cubicBezTo>
                <a:cubicBezTo>
                  <a:pt x="74" y="294"/>
                  <a:pt x="74" y="292"/>
                  <a:pt x="74" y="290"/>
                </a:cubicBezTo>
                <a:cubicBezTo>
                  <a:pt x="74" y="287"/>
                  <a:pt x="74" y="286"/>
                  <a:pt x="74" y="284"/>
                </a:cubicBezTo>
                <a:cubicBezTo>
                  <a:pt x="74" y="284"/>
                  <a:pt x="74" y="284"/>
                  <a:pt x="74" y="284"/>
                </a:cubicBezTo>
                <a:cubicBezTo>
                  <a:pt x="74" y="284"/>
                  <a:pt x="74" y="284"/>
                  <a:pt x="74" y="284"/>
                </a:cubicBezTo>
                <a:cubicBezTo>
                  <a:pt x="73" y="283"/>
                  <a:pt x="73" y="281"/>
                  <a:pt x="73" y="280"/>
                </a:cubicBezTo>
                <a:cubicBezTo>
                  <a:pt x="73" y="279"/>
                  <a:pt x="73" y="279"/>
                  <a:pt x="73" y="278"/>
                </a:cubicBezTo>
                <a:cubicBezTo>
                  <a:pt x="73" y="278"/>
                  <a:pt x="73" y="278"/>
                  <a:pt x="73" y="278"/>
                </a:cubicBezTo>
                <a:cubicBezTo>
                  <a:pt x="73" y="278"/>
                  <a:pt x="73" y="278"/>
                  <a:pt x="73" y="278"/>
                </a:cubicBezTo>
                <a:cubicBezTo>
                  <a:pt x="72" y="278"/>
                  <a:pt x="72" y="278"/>
                  <a:pt x="72" y="278"/>
                </a:cubicBezTo>
                <a:cubicBezTo>
                  <a:pt x="72" y="278"/>
                  <a:pt x="72" y="278"/>
                  <a:pt x="72" y="278"/>
                </a:cubicBezTo>
                <a:cubicBezTo>
                  <a:pt x="72" y="278"/>
                  <a:pt x="72" y="278"/>
                  <a:pt x="72" y="277"/>
                </a:cubicBezTo>
                <a:cubicBezTo>
                  <a:pt x="72" y="277"/>
                  <a:pt x="72" y="277"/>
                  <a:pt x="72" y="277"/>
                </a:cubicBezTo>
                <a:cubicBezTo>
                  <a:pt x="72" y="277"/>
                  <a:pt x="72" y="277"/>
                  <a:pt x="72" y="277"/>
                </a:cubicBezTo>
                <a:cubicBezTo>
                  <a:pt x="72" y="277"/>
                  <a:pt x="72" y="277"/>
                  <a:pt x="72" y="277"/>
                </a:cubicBezTo>
                <a:cubicBezTo>
                  <a:pt x="72" y="277"/>
                  <a:pt x="72" y="277"/>
                  <a:pt x="72" y="277"/>
                </a:cubicBezTo>
                <a:cubicBezTo>
                  <a:pt x="72" y="277"/>
                  <a:pt x="72" y="277"/>
                  <a:pt x="72" y="277"/>
                </a:cubicBezTo>
                <a:cubicBezTo>
                  <a:pt x="72" y="277"/>
                  <a:pt x="72" y="277"/>
                  <a:pt x="72" y="277"/>
                </a:cubicBezTo>
                <a:cubicBezTo>
                  <a:pt x="72" y="277"/>
                  <a:pt x="72" y="277"/>
                  <a:pt x="72" y="277"/>
                </a:cubicBezTo>
                <a:cubicBezTo>
                  <a:pt x="72" y="277"/>
                  <a:pt x="72" y="277"/>
                  <a:pt x="72" y="277"/>
                </a:cubicBezTo>
                <a:cubicBezTo>
                  <a:pt x="71" y="277"/>
                  <a:pt x="71" y="277"/>
                  <a:pt x="71" y="277"/>
                </a:cubicBezTo>
                <a:cubicBezTo>
                  <a:pt x="71" y="277"/>
                  <a:pt x="71" y="277"/>
                  <a:pt x="71" y="277"/>
                </a:cubicBezTo>
                <a:cubicBezTo>
                  <a:pt x="71" y="278"/>
                  <a:pt x="71" y="278"/>
                  <a:pt x="71" y="278"/>
                </a:cubicBezTo>
                <a:cubicBezTo>
                  <a:pt x="71" y="278"/>
                  <a:pt x="71" y="278"/>
                  <a:pt x="71" y="278"/>
                </a:cubicBezTo>
                <a:cubicBezTo>
                  <a:pt x="71" y="278"/>
                  <a:pt x="71" y="278"/>
                  <a:pt x="71" y="278"/>
                </a:cubicBezTo>
                <a:cubicBezTo>
                  <a:pt x="71" y="279"/>
                  <a:pt x="71" y="282"/>
                  <a:pt x="71" y="284"/>
                </a:cubicBezTo>
                <a:cubicBezTo>
                  <a:pt x="70" y="287"/>
                  <a:pt x="70" y="287"/>
                  <a:pt x="69" y="292"/>
                </a:cubicBezTo>
                <a:cubicBezTo>
                  <a:pt x="69" y="293"/>
                  <a:pt x="69" y="295"/>
                  <a:pt x="68" y="296"/>
                </a:cubicBezTo>
                <a:cubicBezTo>
                  <a:pt x="68" y="296"/>
                  <a:pt x="68" y="296"/>
                  <a:pt x="68" y="296"/>
                </a:cubicBezTo>
                <a:cubicBezTo>
                  <a:pt x="68" y="296"/>
                  <a:pt x="68" y="296"/>
                  <a:pt x="68" y="296"/>
                </a:cubicBezTo>
                <a:cubicBezTo>
                  <a:pt x="68" y="296"/>
                  <a:pt x="68" y="296"/>
                  <a:pt x="68" y="297"/>
                </a:cubicBezTo>
                <a:cubicBezTo>
                  <a:pt x="68" y="297"/>
                  <a:pt x="68" y="297"/>
                  <a:pt x="67" y="298"/>
                </a:cubicBezTo>
                <a:cubicBezTo>
                  <a:pt x="67" y="298"/>
                  <a:pt x="66" y="298"/>
                  <a:pt x="66" y="298"/>
                </a:cubicBezTo>
                <a:cubicBezTo>
                  <a:pt x="66" y="298"/>
                  <a:pt x="65" y="298"/>
                  <a:pt x="65" y="298"/>
                </a:cubicBezTo>
                <a:cubicBezTo>
                  <a:pt x="65" y="297"/>
                  <a:pt x="65" y="297"/>
                  <a:pt x="65" y="297"/>
                </a:cubicBezTo>
                <a:cubicBezTo>
                  <a:pt x="65" y="296"/>
                  <a:pt x="65" y="296"/>
                  <a:pt x="65" y="295"/>
                </a:cubicBezTo>
                <a:cubicBezTo>
                  <a:pt x="65" y="294"/>
                  <a:pt x="66" y="292"/>
                  <a:pt x="66" y="290"/>
                </a:cubicBezTo>
                <a:cubicBezTo>
                  <a:pt x="66" y="287"/>
                  <a:pt x="67" y="283"/>
                  <a:pt x="67" y="281"/>
                </a:cubicBezTo>
                <a:cubicBezTo>
                  <a:pt x="67" y="280"/>
                  <a:pt x="67" y="279"/>
                  <a:pt x="67" y="278"/>
                </a:cubicBezTo>
                <a:cubicBezTo>
                  <a:pt x="67" y="277"/>
                  <a:pt x="67" y="277"/>
                  <a:pt x="67" y="276"/>
                </a:cubicBezTo>
                <a:cubicBezTo>
                  <a:pt x="67" y="276"/>
                  <a:pt x="67" y="276"/>
                  <a:pt x="66" y="275"/>
                </a:cubicBezTo>
                <a:cubicBezTo>
                  <a:pt x="66" y="275"/>
                  <a:pt x="66" y="275"/>
                  <a:pt x="66" y="275"/>
                </a:cubicBezTo>
                <a:cubicBezTo>
                  <a:pt x="66" y="275"/>
                  <a:pt x="66" y="275"/>
                  <a:pt x="66" y="275"/>
                </a:cubicBezTo>
                <a:cubicBezTo>
                  <a:pt x="66" y="275"/>
                  <a:pt x="66" y="275"/>
                  <a:pt x="66" y="275"/>
                </a:cubicBezTo>
                <a:cubicBezTo>
                  <a:pt x="66" y="275"/>
                  <a:pt x="66" y="275"/>
                  <a:pt x="66" y="275"/>
                </a:cubicBezTo>
                <a:cubicBezTo>
                  <a:pt x="66" y="275"/>
                  <a:pt x="66" y="275"/>
                  <a:pt x="66" y="275"/>
                </a:cubicBezTo>
                <a:cubicBezTo>
                  <a:pt x="66" y="275"/>
                  <a:pt x="66" y="275"/>
                  <a:pt x="65" y="275"/>
                </a:cubicBezTo>
                <a:cubicBezTo>
                  <a:pt x="65" y="275"/>
                  <a:pt x="65" y="275"/>
                  <a:pt x="65" y="275"/>
                </a:cubicBezTo>
                <a:cubicBezTo>
                  <a:pt x="65" y="276"/>
                  <a:pt x="65" y="276"/>
                  <a:pt x="65" y="276"/>
                </a:cubicBezTo>
                <a:cubicBezTo>
                  <a:pt x="65" y="276"/>
                  <a:pt x="65" y="276"/>
                  <a:pt x="65" y="276"/>
                </a:cubicBezTo>
                <a:cubicBezTo>
                  <a:pt x="65" y="277"/>
                  <a:pt x="65" y="279"/>
                  <a:pt x="64" y="280"/>
                </a:cubicBezTo>
                <a:cubicBezTo>
                  <a:pt x="64" y="281"/>
                  <a:pt x="63" y="283"/>
                  <a:pt x="62" y="284"/>
                </a:cubicBezTo>
                <a:cubicBezTo>
                  <a:pt x="62" y="285"/>
                  <a:pt x="61" y="286"/>
                  <a:pt x="61" y="287"/>
                </a:cubicBezTo>
                <a:cubicBezTo>
                  <a:pt x="61" y="287"/>
                  <a:pt x="61" y="289"/>
                  <a:pt x="60" y="290"/>
                </a:cubicBezTo>
                <a:cubicBezTo>
                  <a:pt x="60" y="291"/>
                  <a:pt x="60" y="292"/>
                  <a:pt x="59" y="292"/>
                </a:cubicBezTo>
                <a:cubicBezTo>
                  <a:pt x="59" y="292"/>
                  <a:pt x="59" y="292"/>
                  <a:pt x="58" y="292"/>
                </a:cubicBezTo>
                <a:cubicBezTo>
                  <a:pt x="57" y="292"/>
                  <a:pt x="57" y="292"/>
                  <a:pt x="57" y="291"/>
                </a:cubicBezTo>
                <a:cubicBezTo>
                  <a:pt x="57" y="291"/>
                  <a:pt x="57" y="291"/>
                  <a:pt x="57" y="290"/>
                </a:cubicBezTo>
                <a:cubicBezTo>
                  <a:pt x="57" y="289"/>
                  <a:pt x="58" y="288"/>
                  <a:pt x="58" y="286"/>
                </a:cubicBezTo>
                <a:cubicBezTo>
                  <a:pt x="58" y="286"/>
                  <a:pt x="58" y="286"/>
                  <a:pt x="58" y="286"/>
                </a:cubicBezTo>
                <a:cubicBezTo>
                  <a:pt x="58" y="286"/>
                  <a:pt x="58" y="286"/>
                  <a:pt x="58" y="286"/>
                </a:cubicBezTo>
                <a:cubicBezTo>
                  <a:pt x="58" y="286"/>
                  <a:pt x="58" y="286"/>
                  <a:pt x="58" y="286"/>
                </a:cubicBezTo>
                <a:cubicBezTo>
                  <a:pt x="58" y="286"/>
                  <a:pt x="58" y="286"/>
                  <a:pt x="58" y="286"/>
                </a:cubicBezTo>
                <a:cubicBezTo>
                  <a:pt x="58" y="284"/>
                  <a:pt x="59" y="283"/>
                  <a:pt x="59" y="282"/>
                </a:cubicBezTo>
                <a:cubicBezTo>
                  <a:pt x="59" y="281"/>
                  <a:pt x="60" y="280"/>
                  <a:pt x="60" y="279"/>
                </a:cubicBezTo>
                <a:cubicBezTo>
                  <a:pt x="60" y="279"/>
                  <a:pt x="60" y="279"/>
                  <a:pt x="60" y="279"/>
                </a:cubicBezTo>
                <a:cubicBezTo>
                  <a:pt x="60" y="279"/>
                  <a:pt x="60" y="279"/>
                  <a:pt x="60" y="279"/>
                </a:cubicBezTo>
                <a:cubicBezTo>
                  <a:pt x="60" y="279"/>
                  <a:pt x="60" y="279"/>
                  <a:pt x="60" y="279"/>
                </a:cubicBezTo>
                <a:cubicBezTo>
                  <a:pt x="60" y="279"/>
                  <a:pt x="60" y="279"/>
                  <a:pt x="60" y="279"/>
                </a:cubicBezTo>
                <a:cubicBezTo>
                  <a:pt x="60" y="279"/>
                  <a:pt x="60" y="279"/>
                  <a:pt x="60" y="279"/>
                </a:cubicBezTo>
                <a:cubicBezTo>
                  <a:pt x="60" y="278"/>
                  <a:pt x="60" y="278"/>
                  <a:pt x="61" y="277"/>
                </a:cubicBezTo>
                <a:cubicBezTo>
                  <a:pt x="61" y="276"/>
                  <a:pt x="61" y="276"/>
                  <a:pt x="62" y="275"/>
                </a:cubicBezTo>
                <a:cubicBezTo>
                  <a:pt x="62" y="275"/>
                  <a:pt x="62" y="275"/>
                  <a:pt x="62" y="275"/>
                </a:cubicBezTo>
                <a:cubicBezTo>
                  <a:pt x="62" y="274"/>
                  <a:pt x="62" y="273"/>
                  <a:pt x="62" y="272"/>
                </a:cubicBezTo>
                <a:cubicBezTo>
                  <a:pt x="62" y="271"/>
                  <a:pt x="61" y="271"/>
                  <a:pt x="60" y="270"/>
                </a:cubicBezTo>
                <a:cubicBezTo>
                  <a:pt x="60" y="270"/>
                  <a:pt x="60" y="270"/>
                  <a:pt x="60" y="270"/>
                </a:cubicBezTo>
                <a:cubicBezTo>
                  <a:pt x="60" y="270"/>
                  <a:pt x="60" y="270"/>
                  <a:pt x="60" y="270"/>
                </a:cubicBezTo>
                <a:cubicBezTo>
                  <a:pt x="59" y="270"/>
                  <a:pt x="59" y="271"/>
                  <a:pt x="58" y="271"/>
                </a:cubicBezTo>
                <a:cubicBezTo>
                  <a:pt x="58" y="272"/>
                  <a:pt x="57" y="272"/>
                  <a:pt x="57" y="272"/>
                </a:cubicBezTo>
                <a:cubicBezTo>
                  <a:pt x="57" y="272"/>
                  <a:pt x="57" y="272"/>
                  <a:pt x="57" y="272"/>
                </a:cubicBezTo>
                <a:cubicBezTo>
                  <a:pt x="57" y="272"/>
                  <a:pt x="57" y="272"/>
                  <a:pt x="57" y="272"/>
                </a:cubicBezTo>
                <a:cubicBezTo>
                  <a:pt x="57" y="272"/>
                  <a:pt x="57" y="272"/>
                  <a:pt x="57" y="272"/>
                </a:cubicBezTo>
                <a:cubicBezTo>
                  <a:pt x="57" y="272"/>
                  <a:pt x="57" y="272"/>
                  <a:pt x="57" y="272"/>
                </a:cubicBezTo>
                <a:cubicBezTo>
                  <a:pt x="57" y="273"/>
                  <a:pt x="56" y="273"/>
                  <a:pt x="56" y="273"/>
                </a:cubicBezTo>
                <a:cubicBezTo>
                  <a:pt x="55" y="274"/>
                  <a:pt x="54" y="274"/>
                  <a:pt x="54" y="275"/>
                </a:cubicBezTo>
                <a:cubicBezTo>
                  <a:pt x="54" y="275"/>
                  <a:pt x="54" y="275"/>
                  <a:pt x="54" y="275"/>
                </a:cubicBezTo>
                <a:cubicBezTo>
                  <a:pt x="54" y="275"/>
                  <a:pt x="54" y="275"/>
                  <a:pt x="54" y="275"/>
                </a:cubicBezTo>
                <a:cubicBezTo>
                  <a:pt x="54" y="275"/>
                  <a:pt x="53" y="276"/>
                  <a:pt x="53" y="276"/>
                </a:cubicBezTo>
                <a:cubicBezTo>
                  <a:pt x="52" y="277"/>
                  <a:pt x="51" y="278"/>
                  <a:pt x="51" y="278"/>
                </a:cubicBezTo>
                <a:cubicBezTo>
                  <a:pt x="50" y="279"/>
                  <a:pt x="50" y="279"/>
                  <a:pt x="50" y="279"/>
                </a:cubicBezTo>
                <a:cubicBezTo>
                  <a:pt x="49" y="279"/>
                  <a:pt x="49" y="279"/>
                  <a:pt x="49" y="279"/>
                </a:cubicBezTo>
                <a:cubicBezTo>
                  <a:pt x="49" y="279"/>
                  <a:pt x="49" y="278"/>
                  <a:pt x="48" y="278"/>
                </a:cubicBezTo>
                <a:cubicBezTo>
                  <a:pt x="48" y="278"/>
                  <a:pt x="48" y="278"/>
                  <a:pt x="48" y="277"/>
                </a:cubicBezTo>
                <a:cubicBezTo>
                  <a:pt x="48" y="277"/>
                  <a:pt x="49" y="275"/>
                  <a:pt x="51" y="273"/>
                </a:cubicBezTo>
                <a:cubicBezTo>
                  <a:pt x="51" y="273"/>
                  <a:pt x="51" y="273"/>
                  <a:pt x="51" y="273"/>
                </a:cubicBezTo>
                <a:cubicBezTo>
                  <a:pt x="51" y="273"/>
                  <a:pt x="51" y="273"/>
                  <a:pt x="51" y="273"/>
                </a:cubicBezTo>
                <a:cubicBezTo>
                  <a:pt x="51" y="273"/>
                  <a:pt x="51" y="273"/>
                  <a:pt x="51" y="273"/>
                </a:cubicBezTo>
                <a:cubicBezTo>
                  <a:pt x="51" y="273"/>
                  <a:pt x="51" y="273"/>
                  <a:pt x="51" y="273"/>
                </a:cubicBezTo>
                <a:cubicBezTo>
                  <a:pt x="51" y="273"/>
                  <a:pt x="51" y="273"/>
                  <a:pt x="51" y="273"/>
                </a:cubicBezTo>
                <a:cubicBezTo>
                  <a:pt x="53" y="271"/>
                  <a:pt x="53" y="271"/>
                  <a:pt x="55" y="270"/>
                </a:cubicBezTo>
                <a:cubicBezTo>
                  <a:pt x="55" y="270"/>
                  <a:pt x="55" y="270"/>
                  <a:pt x="55" y="270"/>
                </a:cubicBezTo>
                <a:cubicBezTo>
                  <a:pt x="55" y="270"/>
                  <a:pt x="55" y="270"/>
                  <a:pt x="55" y="270"/>
                </a:cubicBezTo>
                <a:cubicBezTo>
                  <a:pt x="56" y="268"/>
                  <a:pt x="57" y="267"/>
                  <a:pt x="58" y="266"/>
                </a:cubicBezTo>
                <a:cubicBezTo>
                  <a:pt x="58" y="266"/>
                  <a:pt x="58" y="266"/>
                  <a:pt x="58" y="266"/>
                </a:cubicBezTo>
                <a:cubicBezTo>
                  <a:pt x="58" y="266"/>
                  <a:pt x="58" y="266"/>
                  <a:pt x="58" y="266"/>
                </a:cubicBezTo>
                <a:cubicBezTo>
                  <a:pt x="58" y="266"/>
                  <a:pt x="58" y="266"/>
                  <a:pt x="58" y="266"/>
                </a:cubicBezTo>
                <a:cubicBezTo>
                  <a:pt x="58" y="266"/>
                  <a:pt x="58" y="266"/>
                  <a:pt x="58" y="266"/>
                </a:cubicBezTo>
                <a:cubicBezTo>
                  <a:pt x="58" y="266"/>
                  <a:pt x="58" y="265"/>
                  <a:pt x="58" y="265"/>
                </a:cubicBezTo>
                <a:cubicBezTo>
                  <a:pt x="59" y="264"/>
                  <a:pt x="59" y="264"/>
                  <a:pt x="59" y="264"/>
                </a:cubicBezTo>
                <a:cubicBezTo>
                  <a:pt x="58" y="264"/>
                  <a:pt x="58" y="264"/>
                  <a:pt x="58" y="264"/>
                </a:cubicBezTo>
                <a:cubicBezTo>
                  <a:pt x="58" y="264"/>
                  <a:pt x="58" y="264"/>
                  <a:pt x="58" y="264"/>
                </a:cubicBezTo>
                <a:cubicBezTo>
                  <a:pt x="58" y="264"/>
                  <a:pt x="58" y="264"/>
                  <a:pt x="58" y="264"/>
                </a:cubicBezTo>
                <a:cubicBezTo>
                  <a:pt x="58" y="264"/>
                  <a:pt x="58" y="264"/>
                  <a:pt x="58" y="264"/>
                </a:cubicBezTo>
                <a:cubicBezTo>
                  <a:pt x="58" y="264"/>
                  <a:pt x="58" y="264"/>
                  <a:pt x="58" y="264"/>
                </a:cubicBezTo>
                <a:cubicBezTo>
                  <a:pt x="58" y="264"/>
                  <a:pt x="58" y="264"/>
                  <a:pt x="58" y="264"/>
                </a:cubicBezTo>
                <a:cubicBezTo>
                  <a:pt x="58" y="264"/>
                  <a:pt x="58" y="264"/>
                  <a:pt x="58" y="264"/>
                </a:cubicBezTo>
                <a:cubicBezTo>
                  <a:pt x="58" y="264"/>
                  <a:pt x="58" y="264"/>
                  <a:pt x="58" y="264"/>
                </a:cubicBezTo>
                <a:cubicBezTo>
                  <a:pt x="58" y="264"/>
                  <a:pt x="58" y="264"/>
                  <a:pt x="58" y="264"/>
                </a:cubicBezTo>
                <a:cubicBezTo>
                  <a:pt x="50" y="262"/>
                  <a:pt x="41" y="260"/>
                  <a:pt x="34" y="260"/>
                </a:cubicBezTo>
                <a:cubicBezTo>
                  <a:pt x="29" y="259"/>
                  <a:pt x="25" y="260"/>
                  <a:pt x="21" y="261"/>
                </a:cubicBezTo>
                <a:cubicBezTo>
                  <a:pt x="17" y="262"/>
                  <a:pt x="15" y="264"/>
                  <a:pt x="14" y="267"/>
                </a:cubicBezTo>
                <a:cubicBezTo>
                  <a:pt x="13" y="271"/>
                  <a:pt x="12" y="274"/>
                  <a:pt x="12" y="277"/>
                </a:cubicBezTo>
                <a:cubicBezTo>
                  <a:pt x="12" y="281"/>
                  <a:pt x="14" y="284"/>
                  <a:pt x="17" y="287"/>
                </a:cubicBezTo>
                <a:cubicBezTo>
                  <a:pt x="24" y="293"/>
                  <a:pt x="38" y="299"/>
                  <a:pt x="65" y="305"/>
                </a:cubicBezTo>
                <a:cubicBezTo>
                  <a:pt x="65" y="305"/>
                  <a:pt x="65" y="305"/>
                  <a:pt x="65" y="305"/>
                </a:cubicBezTo>
                <a:cubicBezTo>
                  <a:pt x="65" y="305"/>
                  <a:pt x="65" y="305"/>
                  <a:pt x="65" y="305"/>
                </a:cubicBezTo>
                <a:cubicBezTo>
                  <a:pt x="66" y="305"/>
                  <a:pt x="66" y="305"/>
                  <a:pt x="66" y="305"/>
                </a:cubicBezTo>
                <a:cubicBezTo>
                  <a:pt x="66" y="305"/>
                  <a:pt x="66" y="305"/>
                  <a:pt x="66" y="305"/>
                </a:cubicBezTo>
                <a:cubicBezTo>
                  <a:pt x="85" y="309"/>
                  <a:pt x="93" y="310"/>
                  <a:pt x="105" y="310"/>
                </a:cubicBezTo>
                <a:cubicBezTo>
                  <a:pt x="105" y="310"/>
                  <a:pt x="105" y="310"/>
                  <a:pt x="105" y="310"/>
                </a:cubicBezTo>
                <a:cubicBezTo>
                  <a:pt x="120" y="315"/>
                  <a:pt x="132" y="316"/>
                  <a:pt x="145" y="318"/>
                </a:cubicBezTo>
                <a:cubicBezTo>
                  <a:pt x="145" y="318"/>
                  <a:pt x="145" y="318"/>
                  <a:pt x="145" y="318"/>
                </a:cubicBezTo>
                <a:cubicBezTo>
                  <a:pt x="174" y="337"/>
                  <a:pt x="197" y="346"/>
                  <a:pt x="215" y="352"/>
                </a:cubicBezTo>
                <a:cubicBezTo>
                  <a:pt x="215" y="352"/>
                  <a:pt x="215" y="352"/>
                  <a:pt x="215" y="352"/>
                </a:cubicBezTo>
                <a:cubicBezTo>
                  <a:pt x="215" y="352"/>
                  <a:pt x="215" y="352"/>
                  <a:pt x="215" y="352"/>
                </a:cubicBezTo>
                <a:cubicBezTo>
                  <a:pt x="215" y="352"/>
                  <a:pt x="215" y="352"/>
                  <a:pt x="215" y="352"/>
                </a:cubicBezTo>
                <a:cubicBezTo>
                  <a:pt x="215" y="352"/>
                  <a:pt x="215" y="352"/>
                  <a:pt x="215" y="352"/>
                </a:cubicBezTo>
                <a:cubicBezTo>
                  <a:pt x="215" y="352"/>
                  <a:pt x="215" y="352"/>
                  <a:pt x="215" y="352"/>
                </a:cubicBezTo>
                <a:cubicBezTo>
                  <a:pt x="216" y="351"/>
                  <a:pt x="216" y="351"/>
                  <a:pt x="216" y="351"/>
                </a:cubicBezTo>
                <a:cubicBezTo>
                  <a:pt x="216" y="351"/>
                  <a:pt x="216" y="351"/>
                  <a:pt x="216" y="351"/>
                </a:cubicBezTo>
                <a:cubicBezTo>
                  <a:pt x="216" y="351"/>
                  <a:pt x="216" y="351"/>
                  <a:pt x="216" y="351"/>
                </a:cubicBezTo>
                <a:cubicBezTo>
                  <a:pt x="216" y="351"/>
                  <a:pt x="216" y="351"/>
                  <a:pt x="216" y="351"/>
                </a:cubicBezTo>
                <a:cubicBezTo>
                  <a:pt x="216" y="351"/>
                  <a:pt x="215" y="351"/>
                  <a:pt x="215" y="351"/>
                </a:cubicBezTo>
                <a:cubicBezTo>
                  <a:pt x="215" y="351"/>
                  <a:pt x="215" y="351"/>
                  <a:pt x="215" y="351"/>
                </a:cubicBezTo>
                <a:cubicBezTo>
                  <a:pt x="215" y="351"/>
                  <a:pt x="215" y="351"/>
                  <a:pt x="215" y="351"/>
                </a:cubicBezTo>
                <a:cubicBezTo>
                  <a:pt x="215" y="350"/>
                  <a:pt x="215" y="350"/>
                  <a:pt x="215" y="350"/>
                </a:cubicBezTo>
                <a:cubicBezTo>
                  <a:pt x="215" y="350"/>
                  <a:pt x="215" y="350"/>
                  <a:pt x="215" y="350"/>
                </a:cubicBezTo>
                <a:cubicBezTo>
                  <a:pt x="211" y="347"/>
                  <a:pt x="208" y="343"/>
                  <a:pt x="205" y="339"/>
                </a:cubicBezTo>
                <a:cubicBezTo>
                  <a:pt x="205" y="339"/>
                  <a:pt x="205" y="339"/>
                  <a:pt x="205" y="339"/>
                </a:cubicBezTo>
                <a:cubicBezTo>
                  <a:pt x="205" y="339"/>
                  <a:pt x="205" y="339"/>
                  <a:pt x="205" y="339"/>
                </a:cubicBezTo>
                <a:cubicBezTo>
                  <a:pt x="198" y="333"/>
                  <a:pt x="196" y="328"/>
                  <a:pt x="194" y="323"/>
                </a:cubicBezTo>
                <a:cubicBezTo>
                  <a:pt x="192" y="319"/>
                  <a:pt x="189" y="314"/>
                  <a:pt x="182" y="308"/>
                </a:cubicBezTo>
                <a:cubicBezTo>
                  <a:pt x="182" y="308"/>
                  <a:pt x="182" y="308"/>
                  <a:pt x="182" y="308"/>
                </a:cubicBezTo>
                <a:cubicBezTo>
                  <a:pt x="178" y="303"/>
                  <a:pt x="177" y="302"/>
                  <a:pt x="176" y="301"/>
                </a:cubicBezTo>
                <a:cubicBezTo>
                  <a:pt x="176" y="300"/>
                  <a:pt x="175" y="299"/>
                  <a:pt x="174" y="297"/>
                </a:cubicBezTo>
                <a:cubicBezTo>
                  <a:pt x="174" y="297"/>
                  <a:pt x="174" y="297"/>
                  <a:pt x="174" y="297"/>
                </a:cubicBezTo>
                <a:cubicBezTo>
                  <a:pt x="174" y="297"/>
                  <a:pt x="174" y="297"/>
                  <a:pt x="174" y="296"/>
                </a:cubicBezTo>
                <a:cubicBezTo>
                  <a:pt x="174" y="296"/>
                  <a:pt x="174" y="296"/>
                  <a:pt x="174" y="296"/>
                </a:cubicBezTo>
                <a:cubicBezTo>
                  <a:pt x="169" y="293"/>
                  <a:pt x="166" y="289"/>
                  <a:pt x="164" y="286"/>
                </a:cubicBezTo>
                <a:cubicBezTo>
                  <a:pt x="163" y="284"/>
                  <a:pt x="162" y="283"/>
                  <a:pt x="161" y="282"/>
                </a:cubicBezTo>
                <a:cubicBezTo>
                  <a:pt x="161" y="280"/>
                  <a:pt x="161" y="280"/>
                  <a:pt x="161" y="279"/>
                </a:cubicBezTo>
                <a:cubicBezTo>
                  <a:pt x="161" y="278"/>
                  <a:pt x="162" y="277"/>
                  <a:pt x="162" y="277"/>
                </a:cubicBezTo>
                <a:cubicBezTo>
                  <a:pt x="164" y="274"/>
                  <a:pt x="167" y="274"/>
                  <a:pt x="170" y="274"/>
                </a:cubicBezTo>
                <a:cubicBezTo>
                  <a:pt x="173" y="274"/>
                  <a:pt x="177" y="276"/>
                  <a:pt x="180" y="278"/>
                </a:cubicBezTo>
                <a:cubicBezTo>
                  <a:pt x="183" y="280"/>
                  <a:pt x="186" y="282"/>
                  <a:pt x="189" y="284"/>
                </a:cubicBezTo>
                <a:cubicBezTo>
                  <a:pt x="190" y="286"/>
                  <a:pt x="191" y="287"/>
                  <a:pt x="192" y="287"/>
                </a:cubicBezTo>
                <a:cubicBezTo>
                  <a:pt x="192" y="288"/>
                  <a:pt x="193" y="289"/>
                  <a:pt x="193" y="290"/>
                </a:cubicBezTo>
                <a:cubicBezTo>
                  <a:pt x="193" y="290"/>
                  <a:pt x="193" y="290"/>
                  <a:pt x="193" y="290"/>
                </a:cubicBezTo>
                <a:cubicBezTo>
                  <a:pt x="193" y="290"/>
                  <a:pt x="193" y="290"/>
                  <a:pt x="193" y="290"/>
                </a:cubicBezTo>
                <a:cubicBezTo>
                  <a:pt x="193" y="290"/>
                  <a:pt x="193" y="290"/>
                  <a:pt x="193" y="290"/>
                </a:cubicBezTo>
                <a:cubicBezTo>
                  <a:pt x="193" y="290"/>
                  <a:pt x="193" y="290"/>
                  <a:pt x="193" y="290"/>
                </a:cubicBezTo>
                <a:cubicBezTo>
                  <a:pt x="193" y="290"/>
                  <a:pt x="193" y="290"/>
                  <a:pt x="193" y="290"/>
                </a:cubicBezTo>
                <a:cubicBezTo>
                  <a:pt x="196" y="291"/>
                  <a:pt x="199" y="294"/>
                  <a:pt x="201" y="297"/>
                </a:cubicBezTo>
                <a:cubicBezTo>
                  <a:pt x="202" y="297"/>
                  <a:pt x="202" y="298"/>
                  <a:pt x="203" y="298"/>
                </a:cubicBezTo>
                <a:cubicBezTo>
                  <a:pt x="203" y="298"/>
                  <a:pt x="203" y="298"/>
                  <a:pt x="203" y="298"/>
                </a:cubicBezTo>
                <a:cubicBezTo>
                  <a:pt x="202" y="298"/>
                  <a:pt x="203" y="298"/>
                  <a:pt x="203" y="298"/>
                </a:cubicBezTo>
                <a:cubicBezTo>
                  <a:pt x="202" y="302"/>
                  <a:pt x="203" y="305"/>
                  <a:pt x="203" y="307"/>
                </a:cubicBezTo>
                <a:cubicBezTo>
                  <a:pt x="204" y="309"/>
                  <a:pt x="205" y="310"/>
                  <a:pt x="206" y="313"/>
                </a:cubicBezTo>
                <a:cubicBezTo>
                  <a:pt x="207" y="316"/>
                  <a:pt x="209" y="319"/>
                  <a:pt x="210" y="322"/>
                </a:cubicBezTo>
                <a:cubicBezTo>
                  <a:pt x="210" y="322"/>
                  <a:pt x="210" y="322"/>
                  <a:pt x="210" y="322"/>
                </a:cubicBezTo>
                <a:cubicBezTo>
                  <a:pt x="212" y="326"/>
                  <a:pt x="214" y="327"/>
                  <a:pt x="215" y="329"/>
                </a:cubicBezTo>
                <a:cubicBezTo>
                  <a:pt x="217" y="331"/>
                  <a:pt x="219" y="332"/>
                  <a:pt x="220" y="336"/>
                </a:cubicBezTo>
                <a:cubicBezTo>
                  <a:pt x="220" y="336"/>
                  <a:pt x="220" y="336"/>
                  <a:pt x="220" y="336"/>
                </a:cubicBezTo>
                <a:cubicBezTo>
                  <a:pt x="220" y="337"/>
                  <a:pt x="220" y="337"/>
                  <a:pt x="220" y="337"/>
                </a:cubicBezTo>
                <a:cubicBezTo>
                  <a:pt x="220" y="337"/>
                  <a:pt x="221" y="337"/>
                  <a:pt x="221" y="337"/>
                </a:cubicBezTo>
                <a:cubicBezTo>
                  <a:pt x="222" y="339"/>
                  <a:pt x="222" y="340"/>
                  <a:pt x="223" y="340"/>
                </a:cubicBezTo>
                <a:cubicBezTo>
                  <a:pt x="223" y="341"/>
                  <a:pt x="224" y="341"/>
                  <a:pt x="224" y="342"/>
                </a:cubicBezTo>
                <a:cubicBezTo>
                  <a:pt x="224" y="342"/>
                  <a:pt x="224" y="342"/>
                  <a:pt x="224" y="342"/>
                </a:cubicBezTo>
                <a:cubicBezTo>
                  <a:pt x="225" y="345"/>
                  <a:pt x="226" y="347"/>
                  <a:pt x="227" y="348"/>
                </a:cubicBezTo>
                <a:cubicBezTo>
                  <a:pt x="228" y="349"/>
                  <a:pt x="229" y="350"/>
                  <a:pt x="229" y="350"/>
                </a:cubicBezTo>
                <a:cubicBezTo>
                  <a:pt x="230" y="350"/>
                  <a:pt x="230" y="351"/>
                  <a:pt x="231" y="351"/>
                </a:cubicBezTo>
                <a:cubicBezTo>
                  <a:pt x="231" y="351"/>
                  <a:pt x="232" y="351"/>
                  <a:pt x="232" y="351"/>
                </a:cubicBezTo>
                <a:cubicBezTo>
                  <a:pt x="234" y="350"/>
                  <a:pt x="235" y="349"/>
                  <a:pt x="235" y="347"/>
                </a:cubicBezTo>
                <a:cubicBezTo>
                  <a:pt x="236" y="345"/>
                  <a:pt x="235" y="343"/>
                  <a:pt x="235" y="341"/>
                </a:cubicBezTo>
                <a:cubicBezTo>
                  <a:pt x="235" y="340"/>
                  <a:pt x="234" y="338"/>
                  <a:pt x="233" y="336"/>
                </a:cubicBezTo>
                <a:cubicBezTo>
                  <a:pt x="233" y="336"/>
                  <a:pt x="233" y="335"/>
                  <a:pt x="232" y="334"/>
                </a:cubicBezTo>
                <a:cubicBezTo>
                  <a:pt x="232" y="334"/>
                  <a:pt x="232" y="334"/>
                  <a:pt x="232" y="334"/>
                </a:cubicBezTo>
                <a:cubicBezTo>
                  <a:pt x="232" y="333"/>
                  <a:pt x="232" y="333"/>
                  <a:pt x="231" y="333"/>
                </a:cubicBezTo>
                <a:cubicBezTo>
                  <a:pt x="231" y="331"/>
                  <a:pt x="231" y="330"/>
                  <a:pt x="230" y="329"/>
                </a:cubicBezTo>
                <a:cubicBezTo>
                  <a:pt x="229" y="327"/>
                  <a:pt x="228" y="326"/>
                  <a:pt x="228" y="325"/>
                </a:cubicBezTo>
                <a:cubicBezTo>
                  <a:pt x="230" y="320"/>
                  <a:pt x="232" y="319"/>
                  <a:pt x="234" y="318"/>
                </a:cubicBezTo>
                <a:cubicBezTo>
                  <a:pt x="237" y="317"/>
                  <a:pt x="239" y="318"/>
                  <a:pt x="240" y="318"/>
                </a:cubicBezTo>
                <a:cubicBezTo>
                  <a:pt x="240" y="318"/>
                  <a:pt x="240" y="318"/>
                  <a:pt x="240" y="318"/>
                </a:cubicBezTo>
                <a:cubicBezTo>
                  <a:pt x="242" y="319"/>
                  <a:pt x="243" y="319"/>
                  <a:pt x="246" y="319"/>
                </a:cubicBezTo>
                <a:cubicBezTo>
                  <a:pt x="246" y="319"/>
                  <a:pt x="246" y="319"/>
                  <a:pt x="246" y="319"/>
                </a:cubicBezTo>
                <a:cubicBezTo>
                  <a:pt x="249" y="321"/>
                  <a:pt x="254" y="324"/>
                  <a:pt x="258" y="326"/>
                </a:cubicBezTo>
                <a:cubicBezTo>
                  <a:pt x="261" y="328"/>
                  <a:pt x="264" y="328"/>
                  <a:pt x="267" y="330"/>
                </a:cubicBezTo>
                <a:cubicBezTo>
                  <a:pt x="268" y="330"/>
                  <a:pt x="271" y="332"/>
                  <a:pt x="275" y="333"/>
                </a:cubicBezTo>
                <a:cubicBezTo>
                  <a:pt x="276" y="333"/>
                  <a:pt x="278" y="333"/>
                  <a:pt x="279" y="333"/>
                </a:cubicBezTo>
                <a:cubicBezTo>
                  <a:pt x="280" y="333"/>
                  <a:pt x="282" y="333"/>
                  <a:pt x="282" y="331"/>
                </a:cubicBezTo>
                <a:cubicBezTo>
                  <a:pt x="283" y="330"/>
                  <a:pt x="283" y="328"/>
                  <a:pt x="282" y="327"/>
                </a:cubicBezTo>
                <a:cubicBezTo>
                  <a:pt x="282" y="326"/>
                  <a:pt x="281" y="325"/>
                  <a:pt x="280" y="324"/>
                </a:cubicBezTo>
                <a:cubicBezTo>
                  <a:pt x="278" y="323"/>
                  <a:pt x="274" y="322"/>
                  <a:pt x="272" y="321"/>
                </a:cubicBezTo>
                <a:cubicBezTo>
                  <a:pt x="266" y="318"/>
                  <a:pt x="265" y="317"/>
                  <a:pt x="262" y="316"/>
                </a:cubicBezTo>
                <a:cubicBezTo>
                  <a:pt x="262" y="316"/>
                  <a:pt x="262" y="316"/>
                  <a:pt x="262" y="316"/>
                </a:cubicBezTo>
                <a:cubicBezTo>
                  <a:pt x="260" y="314"/>
                  <a:pt x="257" y="313"/>
                  <a:pt x="255" y="312"/>
                </a:cubicBezTo>
                <a:cubicBezTo>
                  <a:pt x="254" y="311"/>
                  <a:pt x="253" y="311"/>
                  <a:pt x="253" y="310"/>
                </a:cubicBezTo>
                <a:cubicBezTo>
                  <a:pt x="252" y="310"/>
                  <a:pt x="253" y="310"/>
                  <a:pt x="252" y="310"/>
                </a:cubicBezTo>
                <a:cubicBezTo>
                  <a:pt x="255" y="311"/>
                  <a:pt x="259" y="313"/>
                  <a:pt x="263" y="314"/>
                </a:cubicBezTo>
                <a:cubicBezTo>
                  <a:pt x="264" y="314"/>
                  <a:pt x="265" y="314"/>
                  <a:pt x="266" y="314"/>
                </a:cubicBezTo>
                <a:cubicBezTo>
                  <a:pt x="266" y="314"/>
                  <a:pt x="266" y="314"/>
                  <a:pt x="266" y="314"/>
                </a:cubicBezTo>
                <a:cubicBezTo>
                  <a:pt x="266" y="314"/>
                  <a:pt x="266" y="314"/>
                  <a:pt x="266" y="314"/>
                </a:cubicBezTo>
                <a:cubicBezTo>
                  <a:pt x="268" y="315"/>
                  <a:pt x="271" y="315"/>
                  <a:pt x="277" y="316"/>
                </a:cubicBezTo>
                <a:cubicBezTo>
                  <a:pt x="281" y="317"/>
                  <a:pt x="284" y="318"/>
                  <a:pt x="286" y="318"/>
                </a:cubicBezTo>
                <a:cubicBezTo>
                  <a:pt x="287" y="318"/>
                  <a:pt x="289" y="318"/>
                  <a:pt x="289" y="317"/>
                </a:cubicBezTo>
                <a:cubicBezTo>
                  <a:pt x="290" y="317"/>
                  <a:pt x="291" y="315"/>
                  <a:pt x="291" y="314"/>
                </a:cubicBezTo>
                <a:cubicBezTo>
                  <a:pt x="291" y="313"/>
                  <a:pt x="291" y="313"/>
                  <a:pt x="291" y="312"/>
                </a:cubicBezTo>
                <a:cubicBezTo>
                  <a:pt x="291" y="311"/>
                  <a:pt x="290" y="310"/>
                  <a:pt x="289" y="309"/>
                </a:cubicBezTo>
                <a:cubicBezTo>
                  <a:pt x="288" y="309"/>
                  <a:pt x="287" y="308"/>
                  <a:pt x="286" y="308"/>
                </a:cubicBezTo>
                <a:cubicBezTo>
                  <a:pt x="283" y="308"/>
                  <a:pt x="280" y="307"/>
                  <a:pt x="278" y="306"/>
                </a:cubicBezTo>
                <a:cubicBezTo>
                  <a:pt x="272" y="304"/>
                  <a:pt x="265" y="303"/>
                  <a:pt x="261" y="301"/>
                </a:cubicBezTo>
                <a:cubicBezTo>
                  <a:pt x="259" y="301"/>
                  <a:pt x="256" y="300"/>
                  <a:pt x="255" y="300"/>
                </a:cubicBezTo>
                <a:cubicBezTo>
                  <a:pt x="254" y="300"/>
                  <a:pt x="254" y="299"/>
                  <a:pt x="253" y="299"/>
                </a:cubicBezTo>
                <a:cubicBezTo>
                  <a:pt x="253" y="299"/>
                  <a:pt x="253" y="299"/>
                  <a:pt x="253" y="299"/>
                </a:cubicBezTo>
                <a:cubicBezTo>
                  <a:pt x="256" y="299"/>
                  <a:pt x="258" y="299"/>
                  <a:pt x="261" y="300"/>
                </a:cubicBezTo>
                <a:cubicBezTo>
                  <a:pt x="261" y="300"/>
                  <a:pt x="261" y="300"/>
                  <a:pt x="261" y="300"/>
                </a:cubicBezTo>
                <a:cubicBezTo>
                  <a:pt x="261" y="300"/>
                  <a:pt x="261" y="300"/>
                  <a:pt x="261" y="300"/>
                </a:cubicBezTo>
                <a:cubicBezTo>
                  <a:pt x="261" y="300"/>
                  <a:pt x="261" y="300"/>
                  <a:pt x="261" y="300"/>
                </a:cubicBezTo>
                <a:cubicBezTo>
                  <a:pt x="261" y="300"/>
                  <a:pt x="261" y="300"/>
                  <a:pt x="261" y="300"/>
                </a:cubicBezTo>
                <a:cubicBezTo>
                  <a:pt x="264" y="300"/>
                  <a:pt x="266" y="300"/>
                  <a:pt x="268" y="299"/>
                </a:cubicBezTo>
                <a:cubicBezTo>
                  <a:pt x="271" y="299"/>
                  <a:pt x="273" y="299"/>
                  <a:pt x="274" y="299"/>
                </a:cubicBezTo>
                <a:cubicBezTo>
                  <a:pt x="275" y="300"/>
                  <a:pt x="278" y="300"/>
                  <a:pt x="281" y="301"/>
                </a:cubicBezTo>
                <a:cubicBezTo>
                  <a:pt x="282" y="301"/>
                  <a:pt x="284" y="301"/>
                  <a:pt x="285" y="300"/>
                </a:cubicBezTo>
                <a:cubicBezTo>
                  <a:pt x="286" y="300"/>
                  <a:pt x="287" y="299"/>
                  <a:pt x="287" y="297"/>
                </a:cubicBezTo>
                <a:cubicBezTo>
                  <a:pt x="287" y="296"/>
                  <a:pt x="287" y="295"/>
                  <a:pt x="287" y="294"/>
                </a:cubicBezTo>
                <a:cubicBezTo>
                  <a:pt x="287" y="294"/>
                  <a:pt x="287" y="293"/>
                  <a:pt x="287" y="293"/>
                </a:cubicBezTo>
                <a:cubicBezTo>
                  <a:pt x="286" y="292"/>
                  <a:pt x="285" y="292"/>
                  <a:pt x="284" y="291"/>
                </a:cubicBezTo>
                <a:cubicBezTo>
                  <a:pt x="282" y="291"/>
                  <a:pt x="279" y="291"/>
                  <a:pt x="275" y="290"/>
                </a:cubicBezTo>
                <a:cubicBezTo>
                  <a:pt x="272" y="290"/>
                  <a:pt x="270" y="289"/>
                  <a:pt x="269" y="289"/>
                </a:cubicBezTo>
                <a:cubicBezTo>
                  <a:pt x="269" y="289"/>
                  <a:pt x="269" y="289"/>
                  <a:pt x="269" y="289"/>
                </a:cubicBezTo>
                <a:cubicBezTo>
                  <a:pt x="269" y="289"/>
                  <a:pt x="269" y="289"/>
                  <a:pt x="269" y="289"/>
                </a:cubicBezTo>
                <a:cubicBezTo>
                  <a:pt x="268" y="289"/>
                  <a:pt x="268" y="289"/>
                  <a:pt x="267" y="289"/>
                </a:cubicBezTo>
                <a:cubicBezTo>
                  <a:pt x="265" y="289"/>
                  <a:pt x="264" y="289"/>
                  <a:pt x="262" y="288"/>
                </a:cubicBezTo>
                <a:cubicBezTo>
                  <a:pt x="261" y="288"/>
                  <a:pt x="261" y="288"/>
                  <a:pt x="261" y="288"/>
                </a:cubicBezTo>
                <a:cubicBezTo>
                  <a:pt x="261" y="288"/>
                  <a:pt x="261" y="288"/>
                  <a:pt x="261" y="288"/>
                </a:cubicBezTo>
                <a:cubicBezTo>
                  <a:pt x="260" y="288"/>
                  <a:pt x="259" y="288"/>
                  <a:pt x="258" y="288"/>
                </a:cubicBezTo>
                <a:cubicBezTo>
                  <a:pt x="256" y="288"/>
                  <a:pt x="255" y="288"/>
                  <a:pt x="253" y="288"/>
                </a:cubicBezTo>
                <a:cubicBezTo>
                  <a:pt x="252" y="288"/>
                  <a:pt x="251" y="288"/>
                  <a:pt x="250" y="287"/>
                </a:cubicBezTo>
                <a:cubicBezTo>
                  <a:pt x="249" y="287"/>
                  <a:pt x="249" y="286"/>
                  <a:pt x="249" y="284"/>
                </a:cubicBezTo>
                <a:cubicBezTo>
                  <a:pt x="249" y="284"/>
                  <a:pt x="250" y="283"/>
                  <a:pt x="251" y="283"/>
                </a:cubicBezTo>
                <a:cubicBezTo>
                  <a:pt x="251" y="283"/>
                  <a:pt x="252" y="282"/>
                  <a:pt x="253" y="282"/>
                </a:cubicBezTo>
                <a:cubicBezTo>
                  <a:pt x="253" y="282"/>
                  <a:pt x="253" y="282"/>
                  <a:pt x="253" y="282"/>
                </a:cubicBezTo>
                <a:cubicBezTo>
                  <a:pt x="253" y="282"/>
                  <a:pt x="253" y="282"/>
                  <a:pt x="253" y="282"/>
                </a:cubicBezTo>
                <a:cubicBezTo>
                  <a:pt x="254" y="281"/>
                  <a:pt x="255" y="281"/>
                  <a:pt x="256" y="280"/>
                </a:cubicBezTo>
                <a:cubicBezTo>
                  <a:pt x="257" y="280"/>
                  <a:pt x="258" y="279"/>
                  <a:pt x="259" y="279"/>
                </a:cubicBezTo>
                <a:cubicBezTo>
                  <a:pt x="259" y="279"/>
                  <a:pt x="259" y="279"/>
                  <a:pt x="259" y="279"/>
                </a:cubicBezTo>
                <a:cubicBezTo>
                  <a:pt x="259" y="278"/>
                  <a:pt x="259" y="278"/>
                  <a:pt x="259" y="278"/>
                </a:cubicBezTo>
                <a:cubicBezTo>
                  <a:pt x="259" y="278"/>
                  <a:pt x="259" y="278"/>
                  <a:pt x="259" y="278"/>
                </a:cubicBezTo>
                <a:cubicBezTo>
                  <a:pt x="259" y="278"/>
                  <a:pt x="260" y="279"/>
                  <a:pt x="260" y="279"/>
                </a:cubicBezTo>
                <a:cubicBezTo>
                  <a:pt x="260" y="279"/>
                  <a:pt x="260" y="278"/>
                  <a:pt x="261" y="278"/>
                </a:cubicBezTo>
                <a:cubicBezTo>
                  <a:pt x="261" y="278"/>
                  <a:pt x="261" y="278"/>
                  <a:pt x="262" y="278"/>
                </a:cubicBezTo>
                <a:cubicBezTo>
                  <a:pt x="264" y="277"/>
                  <a:pt x="266" y="276"/>
                  <a:pt x="268" y="276"/>
                </a:cubicBezTo>
                <a:cubicBezTo>
                  <a:pt x="269" y="275"/>
                  <a:pt x="270" y="274"/>
                  <a:pt x="270" y="274"/>
                </a:cubicBezTo>
                <a:cubicBezTo>
                  <a:pt x="271" y="273"/>
                  <a:pt x="271" y="273"/>
                  <a:pt x="271" y="272"/>
                </a:cubicBezTo>
                <a:cubicBezTo>
                  <a:pt x="271" y="272"/>
                  <a:pt x="271" y="272"/>
                  <a:pt x="271" y="271"/>
                </a:cubicBezTo>
                <a:cubicBezTo>
                  <a:pt x="271" y="271"/>
                  <a:pt x="271" y="270"/>
                  <a:pt x="270" y="269"/>
                </a:cubicBezTo>
                <a:cubicBezTo>
                  <a:pt x="270" y="268"/>
                  <a:pt x="269" y="268"/>
                  <a:pt x="268" y="268"/>
                </a:cubicBezTo>
                <a:cubicBezTo>
                  <a:pt x="266" y="267"/>
                  <a:pt x="263" y="268"/>
                  <a:pt x="257" y="270"/>
                </a:cubicBezTo>
                <a:cubicBezTo>
                  <a:pt x="257" y="270"/>
                  <a:pt x="257" y="270"/>
                  <a:pt x="257" y="270"/>
                </a:cubicBezTo>
                <a:cubicBezTo>
                  <a:pt x="253" y="271"/>
                  <a:pt x="251" y="272"/>
                  <a:pt x="249" y="273"/>
                </a:cubicBezTo>
                <a:cubicBezTo>
                  <a:pt x="249" y="273"/>
                  <a:pt x="249" y="273"/>
                  <a:pt x="249" y="273"/>
                </a:cubicBezTo>
                <a:cubicBezTo>
                  <a:pt x="246" y="274"/>
                  <a:pt x="244" y="275"/>
                  <a:pt x="241" y="276"/>
                </a:cubicBezTo>
                <a:cubicBezTo>
                  <a:pt x="241" y="276"/>
                  <a:pt x="241" y="276"/>
                  <a:pt x="241" y="276"/>
                </a:cubicBezTo>
                <a:cubicBezTo>
                  <a:pt x="241" y="276"/>
                  <a:pt x="241" y="276"/>
                  <a:pt x="241" y="276"/>
                </a:cubicBezTo>
                <a:cubicBezTo>
                  <a:pt x="241" y="276"/>
                  <a:pt x="241" y="276"/>
                  <a:pt x="241" y="276"/>
                </a:cubicBezTo>
                <a:cubicBezTo>
                  <a:pt x="239" y="276"/>
                  <a:pt x="238" y="276"/>
                  <a:pt x="236" y="276"/>
                </a:cubicBezTo>
                <a:cubicBezTo>
                  <a:pt x="236" y="276"/>
                  <a:pt x="236" y="276"/>
                  <a:pt x="236" y="276"/>
                </a:cubicBezTo>
                <a:cubicBezTo>
                  <a:pt x="236" y="276"/>
                  <a:pt x="236" y="276"/>
                  <a:pt x="236" y="276"/>
                </a:cubicBezTo>
                <a:cubicBezTo>
                  <a:pt x="236" y="276"/>
                  <a:pt x="236" y="276"/>
                  <a:pt x="236" y="276"/>
                </a:cubicBezTo>
                <a:cubicBezTo>
                  <a:pt x="236" y="276"/>
                  <a:pt x="236" y="276"/>
                  <a:pt x="236" y="276"/>
                </a:cubicBezTo>
                <a:cubicBezTo>
                  <a:pt x="236" y="276"/>
                  <a:pt x="236" y="276"/>
                  <a:pt x="236" y="276"/>
                </a:cubicBezTo>
                <a:cubicBezTo>
                  <a:pt x="235" y="276"/>
                  <a:pt x="234" y="276"/>
                  <a:pt x="233" y="276"/>
                </a:cubicBezTo>
                <a:cubicBezTo>
                  <a:pt x="233" y="274"/>
                  <a:pt x="234" y="273"/>
                  <a:pt x="234" y="271"/>
                </a:cubicBezTo>
                <a:cubicBezTo>
                  <a:pt x="234" y="271"/>
                  <a:pt x="234" y="271"/>
                  <a:pt x="234" y="271"/>
                </a:cubicBezTo>
                <a:cubicBezTo>
                  <a:pt x="234" y="271"/>
                  <a:pt x="234" y="271"/>
                  <a:pt x="234" y="271"/>
                </a:cubicBezTo>
                <a:cubicBezTo>
                  <a:pt x="232" y="262"/>
                  <a:pt x="230" y="251"/>
                  <a:pt x="229" y="242"/>
                </a:cubicBezTo>
                <a:cubicBezTo>
                  <a:pt x="228" y="234"/>
                  <a:pt x="229" y="228"/>
                  <a:pt x="228" y="221"/>
                </a:cubicBezTo>
                <a:cubicBezTo>
                  <a:pt x="228" y="217"/>
                  <a:pt x="227" y="210"/>
                  <a:pt x="227" y="203"/>
                </a:cubicBezTo>
                <a:cubicBezTo>
                  <a:pt x="228" y="200"/>
                  <a:pt x="228" y="197"/>
                  <a:pt x="229" y="195"/>
                </a:cubicBezTo>
                <a:cubicBezTo>
                  <a:pt x="230" y="193"/>
                  <a:pt x="232" y="191"/>
                  <a:pt x="234" y="191"/>
                </a:cubicBezTo>
                <a:cubicBezTo>
                  <a:pt x="237" y="191"/>
                  <a:pt x="239" y="191"/>
                  <a:pt x="241" y="193"/>
                </a:cubicBezTo>
                <a:cubicBezTo>
                  <a:pt x="242" y="194"/>
                  <a:pt x="243" y="196"/>
                  <a:pt x="244" y="199"/>
                </a:cubicBezTo>
                <a:cubicBezTo>
                  <a:pt x="245" y="204"/>
                  <a:pt x="245" y="211"/>
                  <a:pt x="246" y="218"/>
                </a:cubicBezTo>
                <a:cubicBezTo>
                  <a:pt x="247" y="231"/>
                  <a:pt x="248" y="233"/>
                  <a:pt x="249" y="240"/>
                </a:cubicBezTo>
                <a:cubicBezTo>
                  <a:pt x="249" y="240"/>
                  <a:pt x="249" y="240"/>
                  <a:pt x="249" y="240"/>
                </a:cubicBezTo>
                <a:cubicBezTo>
                  <a:pt x="249" y="241"/>
                  <a:pt x="249" y="241"/>
                  <a:pt x="249" y="241"/>
                </a:cubicBezTo>
                <a:cubicBezTo>
                  <a:pt x="251" y="246"/>
                  <a:pt x="251" y="253"/>
                  <a:pt x="252" y="257"/>
                </a:cubicBezTo>
                <a:cubicBezTo>
                  <a:pt x="252" y="260"/>
                  <a:pt x="253" y="262"/>
                  <a:pt x="254" y="264"/>
                </a:cubicBezTo>
                <a:cubicBezTo>
                  <a:pt x="254" y="265"/>
                  <a:pt x="255" y="266"/>
                  <a:pt x="257" y="266"/>
                </a:cubicBezTo>
                <a:cubicBezTo>
                  <a:pt x="257" y="266"/>
                  <a:pt x="257" y="266"/>
                  <a:pt x="257" y="266"/>
                </a:cubicBezTo>
                <a:cubicBezTo>
                  <a:pt x="257" y="266"/>
                  <a:pt x="257" y="266"/>
                  <a:pt x="257" y="266"/>
                </a:cubicBezTo>
                <a:cubicBezTo>
                  <a:pt x="257" y="266"/>
                  <a:pt x="257" y="266"/>
                  <a:pt x="257" y="266"/>
                </a:cubicBezTo>
                <a:cubicBezTo>
                  <a:pt x="257" y="266"/>
                  <a:pt x="257" y="266"/>
                  <a:pt x="257" y="266"/>
                </a:cubicBezTo>
                <a:cubicBezTo>
                  <a:pt x="257" y="266"/>
                  <a:pt x="257" y="266"/>
                  <a:pt x="257" y="266"/>
                </a:cubicBezTo>
                <a:cubicBezTo>
                  <a:pt x="258" y="266"/>
                  <a:pt x="258" y="266"/>
                  <a:pt x="258" y="266"/>
                </a:cubicBezTo>
                <a:cubicBezTo>
                  <a:pt x="257" y="266"/>
                  <a:pt x="257" y="266"/>
                  <a:pt x="257" y="266"/>
                </a:cubicBezTo>
                <a:cubicBezTo>
                  <a:pt x="257" y="260"/>
                  <a:pt x="257" y="249"/>
                  <a:pt x="257" y="240"/>
                </a:cubicBezTo>
                <a:cubicBezTo>
                  <a:pt x="257" y="237"/>
                  <a:pt x="258" y="234"/>
                  <a:pt x="258" y="231"/>
                </a:cubicBezTo>
                <a:cubicBezTo>
                  <a:pt x="259" y="227"/>
                  <a:pt x="260" y="222"/>
                  <a:pt x="262" y="211"/>
                </a:cubicBezTo>
                <a:cubicBezTo>
                  <a:pt x="263" y="202"/>
                  <a:pt x="263" y="195"/>
                  <a:pt x="264" y="191"/>
                </a:cubicBezTo>
                <a:cubicBezTo>
                  <a:pt x="265" y="188"/>
                  <a:pt x="266" y="187"/>
                  <a:pt x="267" y="186"/>
                </a:cubicBezTo>
                <a:cubicBezTo>
                  <a:pt x="269" y="185"/>
                  <a:pt x="271" y="184"/>
                  <a:pt x="275" y="185"/>
                </a:cubicBezTo>
                <a:cubicBezTo>
                  <a:pt x="276" y="185"/>
                  <a:pt x="276" y="185"/>
                  <a:pt x="277" y="186"/>
                </a:cubicBezTo>
                <a:cubicBezTo>
                  <a:pt x="279" y="187"/>
                  <a:pt x="280" y="188"/>
                  <a:pt x="280" y="190"/>
                </a:cubicBezTo>
                <a:cubicBezTo>
                  <a:pt x="281" y="192"/>
                  <a:pt x="281" y="194"/>
                  <a:pt x="280" y="197"/>
                </a:cubicBezTo>
                <a:cubicBezTo>
                  <a:pt x="280" y="203"/>
                  <a:pt x="278" y="209"/>
                  <a:pt x="278" y="215"/>
                </a:cubicBezTo>
                <a:cubicBezTo>
                  <a:pt x="278" y="228"/>
                  <a:pt x="277" y="243"/>
                  <a:pt x="277" y="251"/>
                </a:cubicBezTo>
                <a:cubicBezTo>
                  <a:pt x="277" y="257"/>
                  <a:pt x="276" y="262"/>
                  <a:pt x="276" y="265"/>
                </a:cubicBezTo>
                <a:cubicBezTo>
                  <a:pt x="275" y="267"/>
                  <a:pt x="276" y="268"/>
                  <a:pt x="276" y="269"/>
                </a:cubicBezTo>
                <a:cubicBezTo>
                  <a:pt x="277" y="271"/>
                  <a:pt x="278" y="272"/>
                  <a:pt x="279" y="272"/>
                </a:cubicBezTo>
                <a:cubicBezTo>
                  <a:pt x="279" y="272"/>
                  <a:pt x="279" y="272"/>
                  <a:pt x="279" y="272"/>
                </a:cubicBezTo>
                <a:cubicBezTo>
                  <a:pt x="279" y="272"/>
                  <a:pt x="279" y="272"/>
                  <a:pt x="279" y="272"/>
                </a:cubicBezTo>
                <a:cubicBezTo>
                  <a:pt x="279" y="272"/>
                  <a:pt x="279" y="272"/>
                  <a:pt x="279" y="272"/>
                </a:cubicBezTo>
                <a:cubicBezTo>
                  <a:pt x="280" y="272"/>
                  <a:pt x="280" y="272"/>
                  <a:pt x="280" y="272"/>
                </a:cubicBezTo>
                <a:cubicBezTo>
                  <a:pt x="280" y="272"/>
                  <a:pt x="280" y="272"/>
                  <a:pt x="280" y="272"/>
                </a:cubicBezTo>
                <a:cubicBezTo>
                  <a:pt x="280" y="272"/>
                  <a:pt x="280" y="272"/>
                  <a:pt x="280" y="272"/>
                </a:cubicBezTo>
                <a:cubicBezTo>
                  <a:pt x="280" y="272"/>
                  <a:pt x="280" y="272"/>
                  <a:pt x="280" y="272"/>
                </a:cubicBezTo>
                <a:cubicBezTo>
                  <a:pt x="282" y="266"/>
                  <a:pt x="282" y="260"/>
                  <a:pt x="284" y="253"/>
                </a:cubicBezTo>
                <a:cubicBezTo>
                  <a:pt x="285" y="249"/>
                  <a:pt x="287" y="244"/>
                  <a:pt x="289" y="239"/>
                </a:cubicBezTo>
                <a:cubicBezTo>
                  <a:pt x="291" y="235"/>
                  <a:pt x="293" y="231"/>
                  <a:pt x="293" y="228"/>
                </a:cubicBezTo>
                <a:cubicBezTo>
                  <a:pt x="294" y="225"/>
                  <a:pt x="294" y="219"/>
                  <a:pt x="296" y="213"/>
                </a:cubicBezTo>
                <a:cubicBezTo>
                  <a:pt x="297" y="210"/>
                  <a:pt x="298" y="208"/>
                  <a:pt x="299" y="206"/>
                </a:cubicBezTo>
                <a:cubicBezTo>
                  <a:pt x="301" y="204"/>
                  <a:pt x="303" y="204"/>
                  <a:pt x="305" y="204"/>
                </a:cubicBezTo>
                <a:cubicBezTo>
                  <a:pt x="308" y="205"/>
                  <a:pt x="310" y="206"/>
                  <a:pt x="311" y="208"/>
                </a:cubicBezTo>
                <a:cubicBezTo>
                  <a:pt x="313" y="209"/>
                  <a:pt x="313" y="211"/>
                  <a:pt x="312" y="213"/>
                </a:cubicBezTo>
                <a:cubicBezTo>
                  <a:pt x="312" y="214"/>
                  <a:pt x="312" y="215"/>
                  <a:pt x="312" y="217"/>
                </a:cubicBezTo>
                <a:cubicBezTo>
                  <a:pt x="312" y="217"/>
                  <a:pt x="312" y="217"/>
                  <a:pt x="312" y="217"/>
                </a:cubicBezTo>
                <a:cubicBezTo>
                  <a:pt x="311" y="219"/>
                  <a:pt x="310" y="222"/>
                  <a:pt x="310" y="226"/>
                </a:cubicBezTo>
                <a:cubicBezTo>
                  <a:pt x="309" y="227"/>
                  <a:pt x="309" y="228"/>
                  <a:pt x="309" y="229"/>
                </a:cubicBezTo>
                <a:cubicBezTo>
                  <a:pt x="309" y="229"/>
                  <a:pt x="309" y="230"/>
                  <a:pt x="309" y="231"/>
                </a:cubicBezTo>
                <a:cubicBezTo>
                  <a:pt x="308" y="240"/>
                  <a:pt x="307" y="244"/>
                  <a:pt x="306" y="248"/>
                </a:cubicBezTo>
                <a:cubicBezTo>
                  <a:pt x="305" y="251"/>
                  <a:pt x="304" y="254"/>
                  <a:pt x="303" y="258"/>
                </a:cubicBezTo>
                <a:cubicBezTo>
                  <a:pt x="303" y="258"/>
                  <a:pt x="303" y="259"/>
                  <a:pt x="303" y="259"/>
                </a:cubicBezTo>
                <a:cubicBezTo>
                  <a:pt x="303" y="259"/>
                  <a:pt x="303" y="259"/>
                  <a:pt x="303" y="259"/>
                </a:cubicBezTo>
                <a:cubicBezTo>
                  <a:pt x="303" y="259"/>
                  <a:pt x="303" y="259"/>
                  <a:pt x="303" y="259"/>
                </a:cubicBezTo>
                <a:cubicBezTo>
                  <a:pt x="303" y="261"/>
                  <a:pt x="302" y="264"/>
                  <a:pt x="301" y="267"/>
                </a:cubicBezTo>
                <a:cubicBezTo>
                  <a:pt x="300" y="269"/>
                  <a:pt x="300" y="271"/>
                  <a:pt x="299" y="273"/>
                </a:cubicBezTo>
                <a:cubicBezTo>
                  <a:pt x="299" y="273"/>
                  <a:pt x="299" y="273"/>
                  <a:pt x="299" y="273"/>
                </a:cubicBezTo>
                <a:cubicBezTo>
                  <a:pt x="299" y="273"/>
                  <a:pt x="299" y="273"/>
                  <a:pt x="299" y="273"/>
                </a:cubicBezTo>
                <a:cubicBezTo>
                  <a:pt x="299" y="273"/>
                  <a:pt x="299" y="273"/>
                  <a:pt x="299" y="273"/>
                </a:cubicBezTo>
                <a:cubicBezTo>
                  <a:pt x="299" y="274"/>
                  <a:pt x="298" y="275"/>
                  <a:pt x="298" y="276"/>
                </a:cubicBezTo>
                <a:cubicBezTo>
                  <a:pt x="297" y="279"/>
                  <a:pt x="297" y="282"/>
                  <a:pt x="298" y="284"/>
                </a:cubicBezTo>
                <a:cubicBezTo>
                  <a:pt x="298" y="287"/>
                  <a:pt x="300" y="289"/>
                  <a:pt x="304" y="290"/>
                </a:cubicBezTo>
                <a:cubicBezTo>
                  <a:pt x="304" y="290"/>
                  <a:pt x="304" y="290"/>
                  <a:pt x="304" y="290"/>
                </a:cubicBezTo>
                <a:cubicBezTo>
                  <a:pt x="304" y="290"/>
                  <a:pt x="304" y="290"/>
                  <a:pt x="304" y="290"/>
                </a:cubicBezTo>
                <a:cubicBezTo>
                  <a:pt x="304" y="290"/>
                  <a:pt x="304" y="290"/>
                  <a:pt x="304" y="290"/>
                </a:cubicBezTo>
                <a:cubicBezTo>
                  <a:pt x="304" y="291"/>
                  <a:pt x="304" y="291"/>
                  <a:pt x="304" y="291"/>
                </a:cubicBezTo>
                <a:cubicBezTo>
                  <a:pt x="304" y="290"/>
                  <a:pt x="304" y="290"/>
                  <a:pt x="304" y="290"/>
                </a:cubicBezTo>
                <a:cubicBezTo>
                  <a:pt x="304" y="290"/>
                  <a:pt x="304" y="290"/>
                  <a:pt x="304" y="290"/>
                </a:cubicBezTo>
                <a:cubicBezTo>
                  <a:pt x="306" y="290"/>
                  <a:pt x="308" y="289"/>
                  <a:pt x="309" y="287"/>
                </a:cubicBezTo>
                <a:cubicBezTo>
                  <a:pt x="311" y="285"/>
                  <a:pt x="312" y="284"/>
                  <a:pt x="313" y="283"/>
                </a:cubicBezTo>
                <a:cubicBezTo>
                  <a:pt x="313" y="283"/>
                  <a:pt x="313" y="283"/>
                  <a:pt x="313" y="283"/>
                </a:cubicBezTo>
                <a:cubicBezTo>
                  <a:pt x="313" y="283"/>
                  <a:pt x="314" y="283"/>
                  <a:pt x="314" y="283"/>
                </a:cubicBezTo>
                <a:cubicBezTo>
                  <a:pt x="314" y="283"/>
                  <a:pt x="314" y="283"/>
                  <a:pt x="314" y="283"/>
                </a:cubicBezTo>
                <a:cubicBezTo>
                  <a:pt x="314" y="283"/>
                  <a:pt x="314" y="283"/>
                  <a:pt x="314" y="283"/>
                </a:cubicBezTo>
                <a:cubicBezTo>
                  <a:pt x="315" y="281"/>
                  <a:pt x="316" y="280"/>
                  <a:pt x="319" y="278"/>
                </a:cubicBezTo>
                <a:cubicBezTo>
                  <a:pt x="321" y="276"/>
                  <a:pt x="323" y="274"/>
                  <a:pt x="324" y="272"/>
                </a:cubicBezTo>
                <a:cubicBezTo>
                  <a:pt x="324" y="272"/>
                  <a:pt x="324" y="272"/>
                  <a:pt x="324" y="272"/>
                </a:cubicBezTo>
                <a:cubicBezTo>
                  <a:pt x="325" y="271"/>
                  <a:pt x="325" y="271"/>
                  <a:pt x="326" y="270"/>
                </a:cubicBezTo>
                <a:cubicBezTo>
                  <a:pt x="326" y="270"/>
                  <a:pt x="327" y="269"/>
                  <a:pt x="328" y="268"/>
                </a:cubicBezTo>
                <a:cubicBezTo>
                  <a:pt x="330" y="264"/>
                  <a:pt x="333" y="260"/>
                  <a:pt x="336" y="257"/>
                </a:cubicBezTo>
                <a:cubicBezTo>
                  <a:pt x="338" y="256"/>
                  <a:pt x="339" y="255"/>
                  <a:pt x="341" y="254"/>
                </a:cubicBezTo>
                <a:cubicBezTo>
                  <a:pt x="342" y="254"/>
                  <a:pt x="343" y="254"/>
                  <a:pt x="344" y="254"/>
                </a:cubicBezTo>
                <a:cubicBezTo>
                  <a:pt x="346" y="255"/>
                  <a:pt x="347" y="256"/>
                  <a:pt x="348" y="257"/>
                </a:cubicBezTo>
                <a:cubicBezTo>
                  <a:pt x="348" y="258"/>
                  <a:pt x="349" y="259"/>
                  <a:pt x="349" y="261"/>
                </a:cubicBezTo>
                <a:cubicBezTo>
                  <a:pt x="348" y="265"/>
                  <a:pt x="345" y="271"/>
                  <a:pt x="338" y="281"/>
                </a:cubicBezTo>
                <a:cubicBezTo>
                  <a:pt x="332" y="288"/>
                  <a:pt x="330" y="290"/>
                  <a:pt x="326" y="294"/>
                </a:cubicBezTo>
                <a:cubicBezTo>
                  <a:pt x="326" y="294"/>
                  <a:pt x="326" y="294"/>
                  <a:pt x="326" y="294"/>
                </a:cubicBezTo>
                <a:cubicBezTo>
                  <a:pt x="326" y="294"/>
                  <a:pt x="326" y="294"/>
                  <a:pt x="326" y="294"/>
                </a:cubicBezTo>
                <a:cubicBezTo>
                  <a:pt x="326" y="294"/>
                  <a:pt x="326" y="294"/>
                  <a:pt x="326" y="294"/>
                </a:cubicBezTo>
                <a:cubicBezTo>
                  <a:pt x="326" y="294"/>
                  <a:pt x="326" y="294"/>
                  <a:pt x="326" y="294"/>
                </a:cubicBezTo>
                <a:cubicBezTo>
                  <a:pt x="322" y="300"/>
                  <a:pt x="318" y="304"/>
                  <a:pt x="315" y="309"/>
                </a:cubicBezTo>
                <a:cubicBezTo>
                  <a:pt x="315" y="309"/>
                  <a:pt x="315" y="309"/>
                  <a:pt x="315" y="309"/>
                </a:cubicBezTo>
                <a:cubicBezTo>
                  <a:pt x="314" y="309"/>
                  <a:pt x="314" y="309"/>
                  <a:pt x="314" y="309"/>
                </a:cubicBezTo>
                <a:cubicBezTo>
                  <a:pt x="314" y="309"/>
                  <a:pt x="314" y="309"/>
                  <a:pt x="314" y="309"/>
                </a:cubicBezTo>
                <a:cubicBezTo>
                  <a:pt x="307" y="334"/>
                  <a:pt x="297" y="344"/>
                  <a:pt x="293" y="354"/>
                </a:cubicBezTo>
                <a:cubicBezTo>
                  <a:pt x="293" y="354"/>
                  <a:pt x="293" y="354"/>
                  <a:pt x="293" y="354"/>
                </a:cubicBezTo>
                <a:cubicBezTo>
                  <a:pt x="290" y="362"/>
                  <a:pt x="284" y="368"/>
                  <a:pt x="277" y="371"/>
                </a:cubicBezTo>
                <a:cubicBezTo>
                  <a:pt x="277" y="371"/>
                  <a:pt x="277" y="371"/>
                  <a:pt x="277" y="371"/>
                </a:cubicBezTo>
                <a:cubicBezTo>
                  <a:pt x="277" y="371"/>
                  <a:pt x="277" y="371"/>
                  <a:pt x="277" y="371"/>
                </a:cubicBezTo>
                <a:cubicBezTo>
                  <a:pt x="277" y="371"/>
                  <a:pt x="277" y="371"/>
                  <a:pt x="277" y="371"/>
                </a:cubicBezTo>
                <a:cubicBezTo>
                  <a:pt x="277" y="371"/>
                  <a:pt x="277" y="371"/>
                  <a:pt x="277" y="371"/>
                </a:cubicBezTo>
                <a:cubicBezTo>
                  <a:pt x="277" y="371"/>
                  <a:pt x="277" y="371"/>
                  <a:pt x="277" y="371"/>
                </a:cubicBezTo>
                <a:cubicBezTo>
                  <a:pt x="277" y="371"/>
                  <a:pt x="277" y="371"/>
                  <a:pt x="277" y="371"/>
                </a:cubicBezTo>
                <a:cubicBezTo>
                  <a:pt x="277" y="371"/>
                  <a:pt x="277" y="371"/>
                  <a:pt x="277" y="371"/>
                </a:cubicBezTo>
                <a:cubicBezTo>
                  <a:pt x="277" y="371"/>
                  <a:pt x="277" y="372"/>
                  <a:pt x="277" y="372"/>
                </a:cubicBezTo>
                <a:cubicBezTo>
                  <a:pt x="277" y="372"/>
                  <a:pt x="277" y="372"/>
                  <a:pt x="277" y="372"/>
                </a:cubicBezTo>
                <a:cubicBezTo>
                  <a:pt x="277" y="372"/>
                  <a:pt x="277" y="372"/>
                  <a:pt x="277" y="372"/>
                </a:cubicBezTo>
                <a:cubicBezTo>
                  <a:pt x="277" y="372"/>
                  <a:pt x="277" y="372"/>
                  <a:pt x="277" y="372"/>
                </a:cubicBezTo>
                <a:cubicBezTo>
                  <a:pt x="277" y="372"/>
                  <a:pt x="277" y="372"/>
                  <a:pt x="277" y="372"/>
                </a:cubicBezTo>
                <a:cubicBezTo>
                  <a:pt x="277" y="372"/>
                  <a:pt x="277" y="372"/>
                  <a:pt x="277" y="372"/>
                </a:cubicBezTo>
                <a:cubicBezTo>
                  <a:pt x="277" y="372"/>
                  <a:pt x="277" y="372"/>
                  <a:pt x="277" y="372"/>
                </a:cubicBezTo>
                <a:cubicBezTo>
                  <a:pt x="277" y="372"/>
                  <a:pt x="277" y="372"/>
                  <a:pt x="277" y="372"/>
                </a:cubicBezTo>
                <a:cubicBezTo>
                  <a:pt x="277" y="372"/>
                  <a:pt x="277" y="372"/>
                  <a:pt x="277" y="372"/>
                </a:cubicBezTo>
                <a:cubicBezTo>
                  <a:pt x="277" y="372"/>
                  <a:pt x="277" y="372"/>
                  <a:pt x="277" y="372"/>
                </a:cubicBezTo>
                <a:cubicBezTo>
                  <a:pt x="306" y="374"/>
                  <a:pt x="334" y="357"/>
                  <a:pt x="353" y="322"/>
                </a:cubicBezTo>
                <a:cubicBezTo>
                  <a:pt x="353" y="322"/>
                  <a:pt x="353" y="322"/>
                  <a:pt x="353" y="322"/>
                </a:cubicBezTo>
                <a:cubicBezTo>
                  <a:pt x="363" y="306"/>
                  <a:pt x="367" y="296"/>
                  <a:pt x="369" y="286"/>
                </a:cubicBezTo>
                <a:cubicBezTo>
                  <a:pt x="371" y="277"/>
                  <a:pt x="371" y="268"/>
                  <a:pt x="375" y="253"/>
                </a:cubicBezTo>
                <a:cubicBezTo>
                  <a:pt x="378" y="240"/>
                  <a:pt x="377" y="225"/>
                  <a:pt x="376" y="211"/>
                </a:cubicBezTo>
                <a:cubicBezTo>
                  <a:pt x="376" y="211"/>
                  <a:pt x="376" y="211"/>
                  <a:pt x="376" y="211"/>
                </a:cubicBezTo>
                <a:cubicBezTo>
                  <a:pt x="378" y="192"/>
                  <a:pt x="375" y="180"/>
                  <a:pt x="372" y="169"/>
                </a:cubicBezTo>
                <a:cubicBezTo>
                  <a:pt x="368" y="158"/>
                  <a:pt x="365" y="148"/>
                  <a:pt x="368" y="127"/>
                </a:cubicBezTo>
                <a:cubicBezTo>
                  <a:pt x="368" y="127"/>
                  <a:pt x="368" y="127"/>
                  <a:pt x="368" y="127"/>
                </a:cubicBezTo>
                <a:cubicBezTo>
                  <a:pt x="368" y="127"/>
                  <a:pt x="368" y="127"/>
                  <a:pt x="368" y="127"/>
                </a:cubicBezTo>
                <a:cubicBezTo>
                  <a:pt x="368" y="127"/>
                  <a:pt x="368" y="127"/>
                  <a:pt x="368" y="127"/>
                </a:cubicBezTo>
                <a:cubicBezTo>
                  <a:pt x="369" y="114"/>
                  <a:pt x="368" y="110"/>
                  <a:pt x="367" y="107"/>
                </a:cubicBezTo>
                <a:cubicBezTo>
                  <a:pt x="367" y="104"/>
                  <a:pt x="366" y="102"/>
                  <a:pt x="366" y="97"/>
                </a:cubicBezTo>
                <a:cubicBezTo>
                  <a:pt x="366" y="97"/>
                  <a:pt x="366" y="97"/>
                  <a:pt x="366" y="97"/>
                </a:cubicBezTo>
                <a:cubicBezTo>
                  <a:pt x="367" y="84"/>
                  <a:pt x="367" y="73"/>
                  <a:pt x="367" y="64"/>
                </a:cubicBezTo>
                <a:cubicBezTo>
                  <a:pt x="366" y="60"/>
                  <a:pt x="365" y="56"/>
                  <a:pt x="364" y="53"/>
                </a:cubicBezTo>
                <a:cubicBezTo>
                  <a:pt x="363" y="51"/>
                  <a:pt x="362" y="48"/>
                  <a:pt x="359" y="47"/>
                </a:cubicBezTo>
                <a:cubicBezTo>
                  <a:pt x="358" y="46"/>
                  <a:pt x="356" y="46"/>
                  <a:pt x="354" y="45"/>
                </a:cubicBezTo>
                <a:cubicBezTo>
                  <a:pt x="347" y="44"/>
                  <a:pt x="340" y="47"/>
                  <a:pt x="335" y="52"/>
                </a:cubicBezTo>
                <a:cubicBezTo>
                  <a:pt x="330" y="58"/>
                  <a:pt x="327" y="66"/>
                  <a:pt x="324" y="74"/>
                </a:cubicBezTo>
                <a:cubicBezTo>
                  <a:pt x="323" y="77"/>
                  <a:pt x="322" y="80"/>
                  <a:pt x="321" y="83"/>
                </a:cubicBezTo>
                <a:cubicBezTo>
                  <a:pt x="321" y="83"/>
                  <a:pt x="321" y="83"/>
                  <a:pt x="321" y="83"/>
                </a:cubicBezTo>
                <a:cubicBezTo>
                  <a:pt x="321" y="83"/>
                  <a:pt x="321" y="83"/>
                  <a:pt x="321" y="83"/>
                </a:cubicBezTo>
                <a:cubicBezTo>
                  <a:pt x="320" y="87"/>
                  <a:pt x="319" y="91"/>
                  <a:pt x="319" y="95"/>
                </a:cubicBezTo>
                <a:cubicBezTo>
                  <a:pt x="319" y="96"/>
                  <a:pt x="319" y="97"/>
                  <a:pt x="319" y="97"/>
                </a:cubicBezTo>
                <a:cubicBezTo>
                  <a:pt x="318" y="101"/>
                  <a:pt x="318" y="104"/>
                  <a:pt x="318" y="107"/>
                </a:cubicBezTo>
                <a:cubicBezTo>
                  <a:pt x="319" y="109"/>
                  <a:pt x="319" y="111"/>
                  <a:pt x="320" y="113"/>
                </a:cubicBezTo>
                <a:cubicBezTo>
                  <a:pt x="316" y="119"/>
                  <a:pt x="316" y="127"/>
                  <a:pt x="316" y="136"/>
                </a:cubicBezTo>
                <a:cubicBezTo>
                  <a:pt x="316" y="145"/>
                  <a:pt x="316" y="154"/>
                  <a:pt x="315" y="159"/>
                </a:cubicBezTo>
                <a:cubicBezTo>
                  <a:pt x="314" y="160"/>
                  <a:pt x="313" y="161"/>
                  <a:pt x="311" y="161"/>
                </a:cubicBezTo>
                <a:cubicBezTo>
                  <a:pt x="311" y="161"/>
                  <a:pt x="311" y="161"/>
                  <a:pt x="311" y="161"/>
                </a:cubicBezTo>
                <a:cubicBezTo>
                  <a:pt x="311" y="161"/>
                  <a:pt x="311" y="161"/>
                  <a:pt x="311" y="161"/>
                </a:cubicBezTo>
                <a:cubicBezTo>
                  <a:pt x="311" y="162"/>
                  <a:pt x="311" y="162"/>
                  <a:pt x="311" y="162"/>
                </a:cubicBezTo>
                <a:cubicBezTo>
                  <a:pt x="311" y="162"/>
                  <a:pt x="311" y="162"/>
                  <a:pt x="311" y="162"/>
                </a:cubicBezTo>
                <a:cubicBezTo>
                  <a:pt x="311" y="162"/>
                  <a:pt x="311" y="162"/>
                  <a:pt x="311" y="162"/>
                </a:cubicBezTo>
                <a:cubicBezTo>
                  <a:pt x="311" y="162"/>
                  <a:pt x="311" y="162"/>
                  <a:pt x="311" y="162"/>
                </a:cubicBezTo>
                <a:cubicBezTo>
                  <a:pt x="311" y="162"/>
                  <a:pt x="311" y="162"/>
                  <a:pt x="311" y="162"/>
                </a:cubicBezTo>
                <a:cubicBezTo>
                  <a:pt x="311" y="162"/>
                  <a:pt x="311" y="162"/>
                  <a:pt x="311" y="162"/>
                </a:cubicBezTo>
                <a:cubicBezTo>
                  <a:pt x="311" y="162"/>
                  <a:pt x="311" y="162"/>
                  <a:pt x="311" y="162"/>
                </a:cubicBezTo>
                <a:cubicBezTo>
                  <a:pt x="311" y="162"/>
                  <a:pt x="311" y="162"/>
                  <a:pt x="311" y="162"/>
                </a:cubicBezTo>
                <a:cubicBezTo>
                  <a:pt x="311" y="162"/>
                  <a:pt x="311" y="162"/>
                  <a:pt x="311" y="162"/>
                </a:cubicBezTo>
                <a:cubicBezTo>
                  <a:pt x="311" y="162"/>
                  <a:pt x="312" y="162"/>
                  <a:pt x="312" y="162"/>
                </a:cubicBezTo>
                <a:cubicBezTo>
                  <a:pt x="312" y="162"/>
                  <a:pt x="312" y="162"/>
                  <a:pt x="312" y="162"/>
                </a:cubicBezTo>
                <a:cubicBezTo>
                  <a:pt x="312" y="162"/>
                  <a:pt x="312" y="162"/>
                  <a:pt x="312" y="162"/>
                </a:cubicBezTo>
                <a:cubicBezTo>
                  <a:pt x="312" y="162"/>
                  <a:pt x="313" y="163"/>
                  <a:pt x="313" y="163"/>
                </a:cubicBezTo>
                <a:cubicBezTo>
                  <a:pt x="313" y="163"/>
                  <a:pt x="313" y="163"/>
                  <a:pt x="313" y="163"/>
                </a:cubicBezTo>
                <a:cubicBezTo>
                  <a:pt x="313" y="163"/>
                  <a:pt x="313" y="163"/>
                  <a:pt x="313" y="163"/>
                </a:cubicBezTo>
                <a:cubicBezTo>
                  <a:pt x="313" y="163"/>
                  <a:pt x="313" y="163"/>
                  <a:pt x="313" y="163"/>
                </a:cubicBezTo>
                <a:cubicBezTo>
                  <a:pt x="313" y="163"/>
                  <a:pt x="313" y="163"/>
                  <a:pt x="313" y="163"/>
                </a:cubicBezTo>
                <a:cubicBezTo>
                  <a:pt x="313" y="163"/>
                  <a:pt x="313" y="163"/>
                  <a:pt x="313" y="163"/>
                </a:cubicBezTo>
                <a:cubicBezTo>
                  <a:pt x="314" y="163"/>
                  <a:pt x="314" y="163"/>
                  <a:pt x="315" y="164"/>
                </a:cubicBezTo>
                <a:cubicBezTo>
                  <a:pt x="315" y="164"/>
                  <a:pt x="315" y="164"/>
                  <a:pt x="315" y="164"/>
                </a:cubicBezTo>
                <a:cubicBezTo>
                  <a:pt x="315" y="164"/>
                  <a:pt x="315" y="164"/>
                  <a:pt x="315" y="164"/>
                </a:cubicBezTo>
                <a:cubicBezTo>
                  <a:pt x="315" y="164"/>
                  <a:pt x="315" y="164"/>
                  <a:pt x="315" y="164"/>
                </a:cubicBezTo>
                <a:cubicBezTo>
                  <a:pt x="315" y="164"/>
                  <a:pt x="315" y="164"/>
                  <a:pt x="315" y="164"/>
                </a:cubicBezTo>
                <a:cubicBezTo>
                  <a:pt x="316" y="165"/>
                  <a:pt x="318" y="166"/>
                  <a:pt x="320" y="167"/>
                </a:cubicBezTo>
                <a:cubicBezTo>
                  <a:pt x="320" y="167"/>
                  <a:pt x="320" y="167"/>
                  <a:pt x="320" y="167"/>
                </a:cubicBezTo>
                <a:cubicBezTo>
                  <a:pt x="320" y="167"/>
                  <a:pt x="320" y="167"/>
                  <a:pt x="320" y="167"/>
                </a:cubicBezTo>
                <a:cubicBezTo>
                  <a:pt x="320" y="167"/>
                  <a:pt x="320" y="167"/>
                  <a:pt x="320" y="167"/>
                </a:cubicBezTo>
                <a:cubicBezTo>
                  <a:pt x="321" y="167"/>
                  <a:pt x="323" y="168"/>
                  <a:pt x="324" y="168"/>
                </a:cubicBezTo>
                <a:cubicBezTo>
                  <a:pt x="324" y="168"/>
                  <a:pt x="324" y="168"/>
                  <a:pt x="324" y="168"/>
                </a:cubicBezTo>
                <a:cubicBezTo>
                  <a:pt x="324" y="168"/>
                  <a:pt x="324" y="168"/>
                  <a:pt x="324" y="168"/>
                </a:cubicBezTo>
                <a:cubicBezTo>
                  <a:pt x="324" y="168"/>
                  <a:pt x="324" y="168"/>
                  <a:pt x="324" y="168"/>
                </a:cubicBezTo>
                <a:cubicBezTo>
                  <a:pt x="325" y="168"/>
                  <a:pt x="326" y="169"/>
                  <a:pt x="328" y="169"/>
                </a:cubicBezTo>
                <a:cubicBezTo>
                  <a:pt x="328" y="169"/>
                  <a:pt x="328" y="169"/>
                  <a:pt x="328" y="169"/>
                </a:cubicBezTo>
                <a:cubicBezTo>
                  <a:pt x="331" y="170"/>
                  <a:pt x="332" y="171"/>
                  <a:pt x="332" y="171"/>
                </a:cubicBezTo>
                <a:cubicBezTo>
                  <a:pt x="333" y="172"/>
                  <a:pt x="333" y="172"/>
                  <a:pt x="333" y="172"/>
                </a:cubicBezTo>
                <a:cubicBezTo>
                  <a:pt x="333" y="172"/>
                  <a:pt x="333" y="172"/>
                  <a:pt x="332" y="173"/>
                </a:cubicBezTo>
                <a:cubicBezTo>
                  <a:pt x="332" y="173"/>
                  <a:pt x="332" y="173"/>
                  <a:pt x="332" y="173"/>
                </a:cubicBezTo>
                <a:cubicBezTo>
                  <a:pt x="332" y="173"/>
                  <a:pt x="332" y="173"/>
                  <a:pt x="331" y="173"/>
                </a:cubicBezTo>
                <a:cubicBezTo>
                  <a:pt x="331" y="173"/>
                  <a:pt x="331" y="173"/>
                  <a:pt x="330" y="173"/>
                </a:cubicBezTo>
                <a:cubicBezTo>
                  <a:pt x="330" y="173"/>
                  <a:pt x="329" y="172"/>
                  <a:pt x="328" y="172"/>
                </a:cubicBezTo>
                <a:cubicBezTo>
                  <a:pt x="328" y="172"/>
                  <a:pt x="328" y="172"/>
                  <a:pt x="327" y="172"/>
                </a:cubicBezTo>
                <a:cubicBezTo>
                  <a:pt x="327" y="172"/>
                  <a:pt x="327" y="172"/>
                  <a:pt x="327" y="172"/>
                </a:cubicBezTo>
                <a:cubicBezTo>
                  <a:pt x="327" y="172"/>
                  <a:pt x="327" y="172"/>
                  <a:pt x="327" y="172"/>
                </a:cubicBezTo>
                <a:cubicBezTo>
                  <a:pt x="327" y="172"/>
                  <a:pt x="327" y="172"/>
                  <a:pt x="327" y="172"/>
                </a:cubicBezTo>
                <a:cubicBezTo>
                  <a:pt x="327" y="172"/>
                  <a:pt x="327" y="172"/>
                  <a:pt x="327" y="172"/>
                </a:cubicBezTo>
                <a:cubicBezTo>
                  <a:pt x="327" y="172"/>
                  <a:pt x="327" y="172"/>
                  <a:pt x="327" y="172"/>
                </a:cubicBezTo>
                <a:cubicBezTo>
                  <a:pt x="326" y="171"/>
                  <a:pt x="326" y="171"/>
                  <a:pt x="325" y="171"/>
                </a:cubicBezTo>
                <a:cubicBezTo>
                  <a:pt x="324" y="171"/>
                  <a:pt x="324" y="171"/>
                  <a:pt x="324" y="171"/>
                </a:cubicBezTo>
                <a:cubicBezTo>
                  <a:pt x="323" y="171"/>
                  <a:pt x="323" y="171"/>
                  <a:pt x="323" y="171"/>
                </a:cubicBezTo>
                <a:cubicBezTo>
                  <a:pt x="323" y="171"/>
                  <a:pt x="323" y="171"/>
                  <a:pt x="323" y="171"/>
                </a:cubicBezTo>
                <a:cubicBezTo>
                  <a:pt x="323" y="171"/>
                  <a:pt x="323" y="171"/>
                  <a:pt x="322" y="171"/>
                </a:cubicBezTo>
                <a:cubicBezTo>
                  <a:pt x="322" y="171"/>
                  <a:pt x="321" y="171"/>
                  <a:pt x="320" y="171"/>
                </a:cubicBezTo>
                <a:cubicBezTo>
                  <a:pt x="320" y="171"/>
                  <a:pt x="320" y="171"/>
                  <a:pt x="320" y="171"/>
                </a:cubicBezTo>
                <a:cubicBezTo>
                  <a:pt x="320" y="171"/>
                  <a:pt x="320" y="171"/>
                  <a:pt x="320" y="171"/>
                </a:cubicBezTo>
                <a:cubicBezTo>
                  <a:pt x="320" y="171"/>
                  <a:pt x="320" y="171"/>
                  <a:pt x="320" y="171"/>
                </a:cubicBezTo>
                <a:cubicBezTo>
                  <a:pt x="320" y="171"/>
                  <a:pt x="320" y="171"/>
                  <a:pt x="320" y="171"/>
                </a:cubicBezTo>
                <a:cubicBezTo>
                  <a:pt x="320" y="171"/>
                  <a:pt x="320" y="171"/>
                  <a:pt x="320" y="171"/>
                </a:cubicBezTo>
                <a:cubicBezTo>
                  <a:pt x="320" y="171"/>
                  <a:pt x="320" y="171"/>
                  <a:pt x="320" y="171"/>
                </a:cubicBezTo>
                <a:cubicBezTo>
                  <a:pt x="320" y="172"/>
                  <a:pt x="319" y="173"/>
                  <a:pt x="320" y="173"/>
                </a:cubicBezTo>
                <a:cubicBezTo>
                  <a:pt x="320" y="174"/>
                  <a:pt x="321" y="175"/>
                  <a:pt x="321" y="175"/>
                </a:cubicBezTo>
                <a:cubicBezTo>
                  <a:pt x="322" y="176"/>
                  <a:pt x="322" y="176"/>
                  <a:pt x="323" y="176"/>
                </a:cubicBezTo>
                <a:cubicBezTo>
                  <a:pt x="324" y="177"/>
                  <a:pt x="324" y="177"/>
                  <a:pt x="324" y="177"/>
                </a:cubicBezTo>
                <a:cubicBezTo>
                  <a:pt x="324" y="177"/>
                  <a:pt x="324" y="177"/>
                  <a:pt x="324" y="177"/>
                </a:cubicBezTo>
                <a:cubicBezTo>
                  <a:pt x="324" y="178"/>
                  <a:pt x="324" y="178"/>
                  <a:pt x="324" y="178"/>
                </a:cubicBezTo>
                <a:cubicBezTo>
                  <a:pt x="325" y="178"/>
                  <a:pt x="326" y="179"/>
                  <a:pt x="326" y="179"/>
                </a:cubicBezTo>
                <a:cubicBezTo>
                  <a:pt x="327" y="180"/>
                  <a:pt x="328" y="181"/>
                  <a:pt x="329" y="182"/>
                </a:cubicBezTo>
                <a:cubicBezTo>
                  <a:pt x="330" y="183"/>
                  <a:pt x="332" y="184"/>
                  <a:pt x="332" y="185"/>
                </a:cubicBezTo>
                <a:cubicBezTo>
                  <a:pt x="333" y="185"/>
                  <a:pt x="333" y="185"/>
                  <a:pt x="333" y="186"/>
                </a:cubicBezTo>
                <a:cubicBezTo>
                  <a:pt x="333" y="186"/>
                  <a:pt x="332" y="186"/>
                  <a:pt x="332" y="187"/>
                </a:cubicBezTo>
                <a:cubicBezTo>
                  <a:pt x="332" y="187"/>
                  <a:pt x="332" y="187"/>
                  <a:pt x="331" y="187"/>
                </a:cubicBezTo>
                <a:cubicBezTo>
                  <a:pt x="331" y="187"/>
                  <a:pt x="330" y="187"/>
                  <a:pt x="330" y="186"/>
                </a:cubicBezTo>
                <a:cubicBezTo>
                  <a:pt x="329" y="186"/>
                  <a:pt x="328" y="184"/>
                  <a:pt x="327" y="184"/>
                </a:cubicBezTo>
                <a:cubicBezTo>
                  <a:pt x="327" y="183"/>
                  <a:pt x="326" y="183"/>
                  <a:pt x="325" y="182"/>
                </a:cubicBezTo>
                <a:cubicBezTo>
                  <a:pt x="324" y="182"/>
                  <a:pt x="323" y="181"/>
                  <a:pt x="322" y="180"/>
                </a:cubicBezTo>
                <a:cubicBezTo>
                  <a:pt x="321" y="179"/>
                  <a:pt x="320" y="178"/>
                  <a:pt x="319" y="177"/>
                </a:cubicBezTo>
                <a:cubicBezTo>
                  <a:pt x="319" y="177"/>
                  <a:pt x="319" y="177"/>
                  <a:pt x="319" y="177"/>
                </a:cubicBezTo>
                <a:cubicBezTo>
                  <a:pt x="319" y="177"/>
                  <a:pt x="319" y="177"/>
                  <a:pt x="319" y="177"/>
                </a:cubicBezTo>
                <a:cubicBezTo>
                  <a:pt x="319" y="177"/>
                  <a:pt x="319" y="177"/>
                  <a:pt x="319" y="177"/>
                </a:cubicBezTo>
                <a:cubicBezTo>
                  <a:pt x="318" y="177"/>
                  <a:pt x="318" y="177"/>
                  <a:pt x="318" y="177"/>
                </a:cubicBezTo>
                <a:cubicBezTo>
                  <a:pt x="318" y="177"/>
                  <a:pt x="318" y="177"/>
                  <a:pt x="318" y="178"/>
                </a:cubicBezTo>
                <a:cubicBezTo>
                  <a:pt x="318" y="178"/>
                  <a:pt x="318" y="178"/>
                  <a:pt x="318" y="178"/>
                </a:cubicBezTo>
                <a:cubicBezTo>
                  <a:pt x="318" y="178"/>
                  <a:pt x="318" y="178"/>
                  <a:pt x="318" y="178"/>
                </a:cubicBezTo>
                <a:cubicBezTo>
                  <a:pt x="318" y="178"/>
                  <a:pt x="318" y="178"/>
                  <a:pt x="318" y="178"/>
                </a:cubicBezTo>
                <a:cubicBezTo>
                  <a:pt x="318" y="178"/>
                  <a:pt x="318" y="178"/>
                  <a:pt x="318" y="178"/>
                </a:cubicBezTo>
                <a:cubicBezTo>
                  <a:pt x="318" y="178"/>
                  <a:pt x="318" y="178"/>
                  <a:pt x="318" y="179"/>
                </a:cubicBezTo>
                <a:cubicBezTo>
                  <a:pt x="318" y="179"/>
                  <a:pt x="318" y="179"/>
                  <a:pt x="318" y="179"/>
                </a:cubicBezTo>
                <a:cubicBezTo>
                  <a:pt x="318" y="179"/>
                  <a:pt x="318" y="179"/>
                  <a:pt x="318" y="179"/>
                </a:cubicBezTo>
                <a:cubicBezTo>
                  <a:pt x="318" y="179"/>
                  <a:pt x="318" y="179"/>
                  <a:pt x="318" y="179"/>
                </a:cubicBezTo>
                <a:cubicBezTo>
                  <a:pt x="318" y="179"/>
                  <a:pt x="318" y="180"/>
                  <a:pt x="318" y="180"/>
                </a:cubicBezTo>
                <a:cubicBezTo>
                  <a:pt x="319" y="181"/>
                  <a:pt x="320" y="181"/>
                  <a:pt x="320" y="182"/>
                </a:cubicBezTo>
                <a:cubicBezTo>
                  <a:pt x="322" y="184"/>
                  <a:pt x="324" y="186"/>
                  <a:pt x="326" y="189"/>
                </a:cubicBezTo>
                <a:cubicBezTo>
                  <a:pt x="326" y="190"/>
                  <a:pt x="328" y="191"/>
                  <a:pt x="328" y="192"/>
                </a:cubicBezTo>
                <a:cubicBezTo>
                  <a:pt x="329" y="192"/>
                  <a:pt x="329" y="193"/>
                  <a:pt x="329" y="193"/>
                </a:cubicBezTo>
                <a:cubicBezTo>
                  <a:pt x="329" y="193"/>
                  <a:pt x="329" y="194"/>
                  <a:pt x="329" y="194"/>
                </a:cubicBezTo>
                <a:cubicBezTo>
                  <a:pt x="329" y="194"/>
                  <a:pt x="329" y="194"/>
                  <a:pt x="329" y="194"/>
                </a:cubicBezTo>
                <a:cubicBezTo>
                  <a:pt x="329" y="195"/>
                  <a:pt x="328" y="195"/>
                  <a:pt x="328" y="195"/>
                </a:cubicBezTo>
                <a:cubicBezTo>
                  <a:pt x="328" y="195"/>
                  <a:pt x="327" y="195"/>
                  <a:pt x="327" y="195"/>
                </a:cubicBezTo>
                <a:cubicBezTo>
                  <a:pt x="326" y="194"/>
                  <a:pt x="325" y="193"/>
                  <a:pt x="324" y="191"/>
                </a:cubicBezTo>
                <a:cubicBezTo>
                  <a:pt x="321" y="188"/>
                  <a:pt x="320" y="188"/>
                  <a:pt x="319" y="186"/>
                </a:cubicBezTo>
                <a:cubicBezTo>
                  <a:pt x="318" y="185"/>
                  <a:pt x="316" y="183"/>
                  <a:pt x="316" y="182"/>
                </a:cubicBezTo>
                <a:cubicBezTo>
                  <a:pt x="316" y="182"/>
                  <a:pt x="316" y="182"/>
                  <a:pt x="316" y="182"/>
                </a:cubicBezTo>
                <a:cubicBezTo>
                  <a:pt x="316" y="182"/>
                  <a:pt x="316" y="181"/>
                  <a:pt x="315" y="181"/>
                </a:cubicBezTo>
                <a:cubicBezTo>
                  <a:pt x="315" y="181"/>
                  <a:pt x="315" y="181"/>
                  <a:pt x="315" y="181"/>
                </a:cubicBezTo>
                <a:cubicBezTo>
                  <a:pt x="315" y="181"/>
                  <a:pt x="315" y="181"/>
                  <a:pt x="315" y="181"/>
                </a:cubicBezTo>
                <a:cubicBezTo>
                  <a:pt x="315" y="181"/>
                  <a:pt x="315" y="181"/>
                  <a:pt x="315" y="181"/>
                </a:cubicBezTo>
                <a:cubicBezTo>
                  <a:pt x="315" y="181"/>
                  <a:pt x="315" y="181"/>
                  <a:pt x="315" y="182"/>
                </a:cubicBezTo>
                <a:cubicBezTo>
                  <a:pt x="315" y="182"/>
                  <a:pt x="315" y="182"/>
                  <a:pt x="315" y="182"/>
                </a:cubicBezTo>
                <a:cubicBezTo>
                  <a:pt x="315" y="182"/>
                  <a:pt x="315" y="182"/>
                  <a:pt x="315" y="182"/>
                </a:cubicBezTo>
                <a:cubicBezTo>
                  <a:pt x="314" y="182"/>
                  <a:pt x="314" y="182"/>
                  <a:pt x="314" y="183"/>
                </a:cubicBezTo>
                <a:cubicBezTo>
                  <a:pt x="314" y="183"/>
                  <a:pt x="315" y="184"/>
                  <a:pt x="315" y="184"/>
                </a:cubicBezTo>
                <a:cubicBezTo>
                  <a:pt x="315" y="185"/>
                  <a:pt x="316" y="186"/>
                  <a:pt x="317" y="188"/>
                </a:cubicBezTo>
                <a:cubicBezTo>
                  <a:pt x="317" y="188"/>
                  <a:pt x="317" y="188"/>
                  <a:pt x="317" y="188"/>
                </a:cubicBezTo>
                <a:cubicBezTo>
                  <a:pt x="317" y="188"/>
                  <a:pt x="317" y="188"/>
                  <a:pt x="317" y="188"/>
                </a:cubicBezTo>
                <a:cubicBezTo>
                  <a:pt x="317" y="188"/>
                  <a:pt x="317" y="188"/>
                  <a:pt x="317" y="188"/>
                </a:cubicBezTo>
                <a:cubicBezTo>
                  <a:pt x="317" y="188"/>
                  <a:pt x="317" y="188"/>
                  <a:pt x="317" y="188"/>
                </a:cubicBezTo>
                <a:cubicBezTo>
                  <a:pt x="317" y="188"/>
                  <a:pt x="317" y="188"/>
                  <a:pt x="317" y="188"/>
                </a:cubicBezTo>
                <a:cubicBezTo>
                  <a:pt x="317" y="188"/>
                  <a:pt x="317" y="188"/>
                  <a:pt x="317" y="188"/>
                </a:cubicBezTo>
                <a:cubicBezTo>
                  <a:pt x="317" y="188"/>
                  <a:pt x="317" y="188"/>
                  <a:pt x="317" y="188"/>
                </a:cubicBezTo>
                <a:cubicBezTo>
                  <a:pt x="317" y="188"/>
                  <a:pt x="317" y="188"/>
                  <a:pt x="317" y="188"/>
                </a:cubicBezTo>
                <a:cubicBezTo>
                  <a:pt x="317" y="188"/>
                  <a:pt x="317" y="188"/>
                  <a:pt x="317" y="188"/>
                </a:cubicBezTo>
                <a:cubicBezTo>
                  <a:pt x="317" y="188"/>
                  <a:pt x="317" y="188"/>
                  <a:pt x="317" y="188"/>
                </a:cubicBezTo>
                <a:cubicBezTo>
                  <a:pt x="317" y="188"/>
                  <a:pt x="317" y="188"/>
                  <a:pt x="317" y="188"/>
                </a:cubicBezTo>
                <a:cubicBezTo>
                  <a:pt x="318" y="189"/>
                  <a:pt x="318" y="190"/>
                  <a:pt x="319" y="192"/>
                </a:cubicBezTo>
                <a:cubicBezTo>
                  <a:pt x="320" y="194"/>
                  <a:pt x="321" y="195"/>
                  <a:pt x="321" y="196"/>
                </a:cubicBezTo>
                <a:cubicBezTo>
                  <a:pt x="322" y="197"/>
                  <a:pt x="322" y="197"/>
                  <a:pt x="322" y="197"/>
                </a:cubicBezTo>
                <a:cubicBezTo>
                  <a:pt x="321" y="198"/>
                  <a:pt x="321" y="198"/>
                  <a:pt x="321" y="198"/>
                </a:cubicBezTo>
                <a:cubicBezTo>
                  <a:pt x="320" y="198"/>
                  <a:pt x="320" y="198"/>
                  <a:pt x="320" y="198"/>
                </a:cubicBezTo>
                <a:cubicBezTo>
                  <a:pt x="319" y="198"/>
                  <a:pt x="319" y="197"/>
                  <a:pt x="318" y="197"/>
                </a:cubicBezTo>
                <a:cubicBezTo>
                  <a:pt x="318" y="196"/>
                  <a:pt x="317" y="194"/>
                  <a:pt x="316" y="194"/>
                </a:cubicBezTo>
                <a:cubicBezTo>
                  <a:pt x="315" y="192"/>
                  <a:pt x="314" y="191"/>
                  <a:pt x="314" y="190"/>
                </a:cubicBezTo>
                <a:cubicBezTo>
                  <a:pt x="313" y="188"/>
                  <a:pt x="311" y="185"/>
                  <a:pt x="311" y="184"/>
                </a:cubicBezTo>
                <a:cubicBezTo>
                  <a:pt x="310" y="183"/>
                  <a:pt x="310" y="183"/>
                  <a:pt x="310" y="183"/>
                </a:cubicBezTo>
                <a:cubicBezTo>
                  <a:pt x="310" y="183"/>
                  <a:pt x="310" y="183"/>
                  <a:pt x="310" y="183"/>
                </a:cubicBezTo>
                <a:cubicBezTo>
                  <a:pt x="310" y="183"/>
                  <a:pt x="309" y="182"/>
                  <a:pt x="309" y="182"/>
                </a:cubicBezTo>
                <a:cubicBezTo>
                  <a:pt x="309" y="182"/>
                  <a:pt x="309" y="182"/>
                  <a:pt x="309" y="182"/>
                </a:cubicBezTo>
                <a:cubicBezTo>
                  <a:pt x="309" y="182"/>
                  <a:pt x="309" y="182"/>
                  <a:pt x="309" y="182"/>
                </a:cubicBezTo>
                <a:cubicBezTo>
                  <a:pt x="309" y="182"/>
                  <a:pt x="309" y="182"/>
                  <a:pt x="309" y="182"/>
                </a:cubicBezTo>
                <a:cubicBezTo>
                  <a:pt x="308" y="181"/>
                  <a:pt x="307" y="180"/>
                  <a:pt x="306" y="180"/>
                </a:cubicBezTo>
                <a:cubicBezTo>
                  <a:pt x="305" y="179"/>
                  <a:pt x="303" y="179"/>
                  <a:pt x="301" y="180"/>
                </a:cubicBezTo>
                <a:cubicBezTo>
                  <a:pt x="301" y="180"/>
                  <a:pt x="301" y="180"/>
                  <a:pt x="301" y="180"/>
                </a:cubicBezTo>
                <a:cubicBezTo>
                  <a:pt x="301" y="180"/>
                  <a:pt x="301" y="180"/>
                  <a:pt x="301" y="180"/>
                </a:cubicBezTo>
                <a:cubicBezTo>
                  <a:pt x="301" y="180"/>
                  <a:pt x="301" y="180"/>
                  <a:pt x="301" y="181"/>
                </a:cubicBezTo>
                <a:cubicBezTo>
                  <a:pt x="301" y="181"/>
                  <a:pt x="301" y="181"/>
                  <a:pt x="301" y="181"/>
                </a:cubicBezTo>
                <a:cubicBezTo>
                  <a:pt x="301" y="181"/>
                  <a:pt x="301" y="181"/>
                  <a:pt x="301" y="181"/>
                </a:cubicBezTo>
                <a:cubicBezTo>
                  <a:pt x="300" y="181"/>
                  <a:pt x="300" y="182"/>
                  <a:pt x="300" y="183"/>
                </a:cubicBezTo>
                <a:cubicBezTo>
                  <a:pt x="300" y="184"/>
                  <a:pt x="300" y="185"/>
                  <a:pt x="300" y="185"/>
                </a:cubicBezTo>
                <a:cubicBezTo>
                  <a:pt x="300" y="185"/>
                  <a:pt x="300" y="185"/>
                  <a:pt x="300" y="185"/>
                </a:cubicBezTo>
                <a:cubicBezTo>
                  <a:pt x="300" y="185"/>
                  <a:pt x="300" y="185"/>
                  <a:pt x="300" y="185"/>
                </a:cubicBezTo>
                <a:cubicBezTo>
                  <a:pt x="300" y="185"/>
                  <a:pt x="300" y="185"/>
                  <a:pt x="300" y="185"/>
                </a:cubicBezTo>
                <a:cubicBezTo>
                  <a:pt x="300" y="186"/>
                  <a:pt x="300" y="186"/>
                  <a:pt x="300" y="186"/>
                </a:cubicBezTo>
                <a:cubicBezTo>
                  <a:pt x="300" y="186"/>
                  <a:pt x="300" y="186"/>
                  <a:pt x="300" y="186"/>
                </a:cubicBezTo>
                <a:cubicBezTo>
                  <a:pt x="300" y="186"/>
                  <a:pt x="300" y="186"/>
                  <a:pt x="300" y="186"/>
                </a:cubicBezTo>
                <a:cubicBezTo>
                  <a:pt x="300" y="186"/>
                  <a:pt x="300" y="187"/>
                  <a:pt x="300" y="187"/>
                </a:cubicBezTo>
                <a:cubicBezTo>
                  <a:pt x="299" y="188"/>
                  <a:pt x="299" y="188"/>
                  <a:pt x="299" y="189"/>
                </a:cubicBezTo>
                <a:cubicBezTo>
                  <a:pt x="299" y="190"/>
                  <a:pt x="298" y="191"/>
                  <a:pt x="298" y="191"/>
                </a:cubicBezTo>
                <a:cubicBezTo>
                  <a:pt x="297" y="191"/>
                  <a:pt x="297" y="192"/>
                  <a:pt x="296" y="191"/>
                </a:cubicBezTo>
                <a:cubicBezTo>
                  <a:pt x="296" y="191"/>
                  <a:pt x="296" y="191"/>
                  <a:pt x="296" y="191"/>
                </a:cubicBezTo>
                <a:cubicBezTo>
                  <a:pt x="296" y="191"/>
                  <a:pt x="296" y="191"/>
                  <a:pt x="296" y="191"/>
                </a:cubicBezTo>
                <a:cubicBezTo>
                  <a:pt x="296" y="191"/>
                  <a:pt x="296" y="190"/>
                  <a:pt x="296" y="190"/>
                </a:cubicBezTo>
                <a:cubicBezTo>
                  <a:pt x="296" y="190"/>
                  <a:pt x="296" y="190"/>
                  <a:pt x="296" y="189"/>
                </a:cubicBezTo>
                <a:cubicBezTo>
                  <a:pt x="296" y="189"/>
                  <a:pt x="296" y="188"/>
                  <a:pt x="296" y="187"/>
                </a:cubicBezTo>
                <a:cubicBezTo>
                  <a:pt x="296" y="187"/>
                  <a:pt x="296" y="187"/>
                  <a:pt x="296" y="187"/>
                </a:cubicBezTo>
                <a:cubicBezTo>
                  <a:pt x="296" y="187"/>
                  <a:pt x="296" y="187"/>
                  <a:pt x="296" y="187"/>
                </a:cubicBezTo>
                <a:cubicBezTo>
                  <a:pt x="296" y="186"/>
                  <a:pt x="296" y="186"/>
                  <a:pt x="296" y="186"/>
                </a:cubicBezTo>
                <a:cubicBezTo>
                  <a:pt x="296" y="185"/>
                  <a:pt x="296" y="185"/>
                  <a:pt x="296" y="184"/>
                </a:cubicBezTo>
                <a:cubicBezTo>
                  <a:pt x="296" y="184"/>
                  <a:pt x="296" y="184"/>
                  <a:pt x="296" y="184"/>
                </a:cubicBezTo>
                <a:cubicBezTo>
                  <a:pt x="296" y="184"/>
                  <a:pt x="296" y="184"/>
                  <a:pt x="296" y="184"/>
                </a:cubicBezTo>
                <a:cubicBezTo>
                  <a:pt x="296" y="183"/>
                  <a:pt x="296" y="183"/>
                  <a:pt x="296" y="182"/>
                </a:cubicBezTo>
                <a:cubicBezTo>
                  <a:pt x="296" y="181"/>
                  <a:pt x="296" y="180"/>
                  <a:pt x="296" y="179"/>
                </a:cubicBezTo>
                <a:cubicBezTo>
                  <a:pt x="296" y="178"/>
                  <a:pt x="296" y="177"/>
                  <a:pt x="296" y="175"/>
                </a:cubicBezTo>
                <a:cubicBezTo>
                  <a:pt x="296" y="175"/>
                  <a:pt x="296" y="175"/>
                  <a:pt x="296" y="175"/>
                </a:cubicBezTo>
                <a:cubicBezTo>
                  <a:pt x="296" y="175"/>
                  <a:pt x="296" y="175"/>
                  <a:pt x="296" y="175"/>
                </a:cubicBezTo>
                <a:cubicBezTo>
                  <a:pt x="296" y="174"/>
                  <a:pt x="296" y="172"/>
                  <a:pt x="297" y="171"/>
                </a:cubicBezTo>
                <a:cubicBezTo>
                  <a:pt x="297" y="170"/>
                  <a:pt x="297" y="170"/>
                  <a:pt x="297" y="169"/>
                </a:cubicBezTo>
                <a:cubicBezTo>
                  <a:pt x="297" y="169"/>
                  <a:pt x="297" y="169"/>
                  <a:pt x="297" y="169"/>
                </a:cubicBezTo>
                <a:cubicBezTo>
                  <a:pt x="297" y="169"/>
                  <a:pt x="297" y="169"/>
                  <a:pt x="297" y="169"/>
                </a:cubicBezTo>
                <a:cubicBezTo>
                  <a:pt x="297" y="169"/>
                  <a:pt x="297" y="169"/>
                  <a:pt x="297" y="169"/>
                </a:cubicBezTo>
                <a:cubicBezTo>
                  <a:pt x="297" y="169"/>
                  <a:pt x="297" y="169"/>
                  <a:pt x="297" y="169"/>
                </a:cubicBezTo>
                <a:cubicBezTo>
                  <a:pt x="297" y="168"/>
                  <a:pt x="297" y="168"/>
                  <a:pt x="297" y="168"/>
                </a:cubicBezTo>
                <a:cubicBezTo>
                  <a:pt x="297" y="168"/>
                  <a:pt x="297" y="168"/>
                  <a:pt x="297" y="168"/>
                </a:cubicBezTo>
                <a:cubicBezTo>
                  <a:pt x="297" y="168"/>
                  <a:pt x="297" y="168"/>
                  <a:pt x="297" y="168"/>
                </a:cubicBezTo>
                <a:cubicBezTo>
                  <a:pt x="297" y="168"/>
                  <a:pt x="297" y="168"/>
                  <a:pt x="297" y="168"/>
                </a:cubicBezTo>
                <a:cubicBezTo>
                  <a:pt x="297" y="168"/>
                  <a:pt x="297" y="168"/>
                  <a:pt x="297" y="168"/>
                </a:cubicBezTo>
                <a:cubicBezTo>
                  <a:pt x="296" y="168"/>
                  <a:pt x="296" y="168"/>
                  <a:pt x="296" y="168"/>
                </a:cubicBezTo>
                <a:cubicBezTo>
                  <a:pt x="285" y="172"/>
                  <a:pt x="277" y="172"/>
                  <a:pt x="269" y="170"/>
                </a:cubicBezTo>
                <a:cubicBezTo>
                  <a:pt x="259" y="167"/>
                  <a:pt x="251" y="159"/>
                  <a:pt x="245" y="153"/>
                </a:cubicBezTo>
                <a:cubicBezTo>
                  <a:pt x="245" y="153"/>
                  <a:pt x="245" y="153"/>
                  <a:pt x="245" y="153"/>
                </a:cubicBezTo>
                <a:cubicBezTo>
                  <a:pt x="245" y="153"/>
                  <a:pt x="245" y="153"/>
                  <a:pt x="245" y="153"/>
                </a:cubicBezTo>
                <a:cubicBezTo>
                  <a:pt x="241" y="149"/>
                  <a:pt x="234" y="143"/>
                  <a:pt x="226" y="138"/>
                </a:cubicBezTo>
                <a:cubicBezTo>
                  <a:pt x="217" y="121"/>
                  <a:pt x="203" y="99"/>
                  <a:pt x="192" y="82"/>
                </a:cubicBezTo>
                <a:cubicBezTo>
                  <a:pt x="182" y="68"/>
                  <a:pt x="171" y="58"/>
                  <a:pt x="162" y="46"/>
                </a:cubicBezTo>
                <a:cubicBezTo>
                  <a:pt x="158" y="40"/>
                  <a:pt x="148" y="26"/>
                  <a:pt x="138" y="15"/>
                </a:cubicBezTo>
                <a:cubicBezTo>
                  <a:pt x="132" y="10"/>
                  <a:pt x="127" y="6"/>
                  <a:pt x="122" y="3"/>
                </a:cubicBezTo>
                <a:cubicBezTo>
                  <a:pt x="116" y="0"/>
                  <a:pt x="111" y="0"/>
                  <a:pt x="106" y="3"/>
                </a:cubicBezTo>
                <a:cubicBezTo>
                  <a:pt x="100" y="7"/>
                  <a:pt x="97" y="12"/>
                  <a:pt x="97" y="17"/>
                </a:cubicBezTo>
                <a:cubicBezTo>
                  <a:pt x="96" y="22"/>
                  <a:pt x="98" y="28"/>
                  <a:pt x="101" y="33"/>
                </a:cubicBezTo>
                <a:cubicBezTo>
                  <a:pt x="106" y="44"/>
                  <a:pt x="117" y="56"/>
                  <a:pt x="125" y="68"/>
                </a:cubicBezTo>
                <a:cubicBezTo>
                  <a:pt x="142" y="92"/>
                  <a:pt x="144" y="96"/>
                  <a:pt x="153" y="110"/>
                </a:cubicBezTo>
                <a:cubicBezTo>
                  <a:pt x="153" y="110"/>
                  <a:pt x="153" y="110"/>
                  <a:pt x="153" y="110"/>
                </a:cubicBezTo>
                <a:cubicBezTo>
                  <a:pt x="159" y="123"/>
                  <a:pt x="168" y="134"/>
                  <a:pt x="174" y="143"/>
                </a:cubicBezTo>
                <a:cubicBezTo>
                  <a:pt x="174" y="144"/>
                  <a:pt x="175" y="145"/>
                  <a:pt x="176" y="147"/>
                </a:cubicBezTo>
                <a:cubicBezTo>
                  <a:pt x="176" y="147"/>
                  <a:pt x="176" y="147"/>
                  <a:pt x="176" y="147"/>
                </a:cubicBezTo>
                <a:cubicBezTo>
                  <a:pt x="176" y="147"/>
                  <a:pt x="176" y="147"/>
                  <a:pt x="176" y="147"/>
                </a:cubicBezTo>
                <a:cubicBezTo>
                  <a:pt x="176" y="147"/>
                  <a:pt x="176" y="147"/>
                  <a:pt x="176" y="147"/>
                </a:cubicBezTo>
                <a:cubicBezTo>
                  <a:pt x="177" y="147"/>
                  <a:pt x="177" y="147"/>
                  <a:pt x="177" y="147"/>
                </a:cubicBezTo>
                <a:cubicBezTo>
                  <a:pt x="177" y="147"/>
                  <a:pt x="177" y="147"/>
                  <a:pt x="177" y="147"/>
                </a:cubicBezTo>
                <a:cubicBezTo>
                  <a:pt x="177" y="147"/>
                  <a:pt x="177" y="147"/>
                  <a:pt x="177" y="147"/>
                </a:cubicBezTo>
                <a:cubicBezTo>
                  <a:pt x="177" y="147"/>
                  <a:pt x="177" y="147"/>
                  <a:pt x="177" y="147"/>
                </a:cubicBezTo>
                <a:cubicBezTo>
                  <a:pt x="177" y="147"/>
                  <a:pt x="177" y="147"/>
                  <a:pt x="177" y="147"/>
                </a:cubicBezTo>
                <a:cubicBezTo>
                  <a:pt x="177" y="147"/>
                  <a:pt x="177" y="147"/>
                  <a:pt x="177" y="147"/>
                </a:cubicBezTo>
                <a:cubicBezTo>
                  <a:pt x="177" y="146"/>
                  <a:pt x="177" y="146"/>
                  <a:pt x="177" y="146"/>
                </a:cubicBezTo>
                <a:cubicBezTo>
                  <a:pt x="177" y="146"/>
                  <a:pt x="177" y="146"/>
                  <a:pt x="177" y="146"/>
                </a:cubicBezTo>
                <a:cubicBezTo>
                  <a:pt x="177" y="145"/>
                  <a:pt x="178" y="145"/>
                  <a:pt x="178" y="144"/>
                </a:cubicBezTo>
                <a:cubicBezTo>
                  <a:pt x="178" y="143"/>
                  <a:pt x="178" y="143"/>
                  <a:pt x="178" y="143"/>
                </a:cubicBezTo>
                <a:cubicBezTo>
                  <a:pt x="178" y="143"/>
                  <a:pt x="178" y="143"/>
                  <a:pt x="178" y="143"/>
                </a:cubicBezTo>
                <a:cubicBezTo>
                  <a:pt x="178" y="141"/>
                  <a:pt x="179" y="140"/>
                  <a:pt x="180" y="139"/>
                </a:cubicBezTo>
                <a:cubicBezTo>
                  <a:pt x="180" y="138"/>
                  <a:pt x="181" y="137"/>
                  <a:pt x="182" y="135"/>
                </a:cubicBezTo>
                <a:cubicBezTo>
                  <a:pt x="181" y="135"/>
                  <a:pt x="181" y="135"/>
                  <a:pt x="181" y="135"/>
                </a:cubicBezTo>
                <a:cubicBezTo>
                  <a:pt x="182" y="134"/>
                  <a:pt x="182" y="134"/>
                  <a:pt x="182" y="134"/>
                </a:cubicBezTo>
                <a:cubicBezTo>
                  <a:pt x="182" y="134"/>
                  <a:pt x="182" y="134"/>
                  <a:pt x="182" y="134"/>
                </a:cubicBezTo>
                <a:cubicBezTo>
                  <a:pt x="182" y="134"/>
                  <a:pt x="182" y="134"/>
                  <a:pt x="182" y="134"/>
                </a:cubicBezTo>
                <a:cubicBezTo>
                  <a:pt x="182" y="134"/>
                  <a:pt x="182" y="134"/>
                  <a:pt x="182" y="134"/>
                </a:cubicBezTo>
                <a:cubicBezTo>
                  <a:pt x="182" y="132"/>
                  <a:pt x="182" y="132"/>
                  <a:pt x="182" y="132"/>
                </a:cubicBezTo>
                <a:cubicBezTo>
                  <a:pt x="183" y="131"/>
                  <a:pt x="183" y="131"/>
                  <a:pt x="183" y="131"/>
                </a:cubicBezTo>
                <a:cubicBezTo>
                  <a:pt x="183" y="131"/>
                  <a:pt x="183" y="131"/>
                  <a:pt x="183" y="131"/>
                </a:cubicBezTo>
                <a:cubicBezTo>
                  <a:pt x="183" y="131"/>
                  <a:pt x="183" y="131"/>
                  <a:pt x="183" y="131"/>
                </a:cubicBezTo>
                <a:cubicBezTo>
                  <a:pt x="183" y="131"/>
                  <a:pt x="183" y="130"/>
                  <a:pt x="183" y="130"/>
                </a:cubicBezTo>
                <a:cubicBezTo>
                  <a:pt x="183" y="130"/>
                  <a:pt x="183" y="130"/>
                  <a:pt x="183" y="130"/>
                </a:cubicBezTo>
                <a:cubicBezTo>
                  <a:pt x="183" y="130"/>
                  <a:pt x="183" y="130"/>
                  <a:pt x="183" y="130"/>
                </a:cubicBezTo>
                <a:cubicBezTo>
                  <a:pt x="183" y="130"/>
                  <a:pt x="183" y="130"/>
                  <a:pt x="183" y="130"/>
                </a:cubicBezTo>
                <a:cubicBezTo>
                  <a:pt x="183" y="129"/>
                  <a:pt x="184" y="127"/>
                  <a:pt x="184" y="127"/>
                </a:cubicBezTo>
                <a:cubicBezTo>
                  <a:pt x="184" y="126"/>
                  <a:pt x="184" y="126"/>
                  <a:pt x="185" y="126"/>
                </a:cubicBezTo>
                <a:cubicBezTo>
                  <a:pt x="185" y="125"/>
                  <a:pt x="185" y="125"/>
                  <a:pt x="185" y="125"/>
                </a:cubicBezTo>
                <a:cubicBezTo>
                  <a:pt x="185" y="125"/>
                  <a:pt x="185" y="125"/>
                  <a:pt x="186" y="125"/>
                </a:cubicBezTo>
                <a:cubicBezTo>
                  <a:pt x="186" y="125"/>
                  <a:pt x="187" y="126"/>
                  <a:pt x="187" y="126"/>
                </a:cubicBezTo>
                <a:cubicBezTo>
                  <a:pt x="187" y="127"/>
                  <a:pt x="188" y="128"/>
                  <a:pt x="188" y="129"/>
                </a:cubicBezTo>
                <a:cubicBezTo>
                  <a:pt x="188" y="130"/>
                  <a:pt x="188" y="131"/>
                  <a:pt x="187" y="132"/>
                </a:cubicBezTo>
                <a:cubicBezTo>
                  <a:pt x="187" y="133"/>
                  <a:pt x="187" y="133"/>
                  <a:pt x="187" y="133"/>
                </a:cubicBezTo>
                <a:cubicBezTo>
                  <a:pt x="187" y="133"/>
                  <a:pt x="187" y="134"/>
                  <a:pt x="187" y="134"/>
                </a:cubicBezTo>
                <a:cubicBezTo>
                  <a:pt x="187" y="134"/>
                  <a:pt x="187" y="134"/>
                  <a:pt x="187" y="134"/>
                </a:cubicBezTo>
                <a:cubicBezTo>
                  <a:pt x="187" y="134"/>
                  <a:pt x="187" y="134"/>
                  <a:pt x="187" y="134"/>
                </a:cubicBezTo>
                <a:cubicBezTo>
                  <a:pt x="187" y="134"/>
                  <a:pt x="187" y="134"/>
                  <a:pt x="187" y="134"/>
                </a:cubicBezTo>
                <a:cubicBezTo>
                  <a:pt x="187" y="134"/>
                  <a:pt x="187" y="135"/>
                  <a:pt x="187" y="135"/>
                </a:cubicBezTo>
                <a:cubicBezTo>
                  <a:pt x="187" y="136"/>
                  <a:pt x="187" y="136"/>
                  <a:pt x="186" y="137"/>
                </a:cubicBezTo>
                <a:cubicBezTo>
                  <a:pt x="186" y="138"/>
                  <a:pt x="186" y="139"/>
                  <a:pt x="186" y="140"/>
                </a:cubicBezTo>
                <a:cubicBezTo>
                  <a:pt x="186" y="140"/>
                  <a:pt x="186" y="140"/>
                  <a:pt x="186" y="140"/>
                </a:cubicBezTo>
                <a:cubicBezTo>
                  <a:pt x="186" y="140"/>
                  <a:pt x="186" y="140"/>
                  <a:pt x="186" y="140"/>
                </a:cubicBezTo>
                <a:cubicBezTo>
                  <a:pt x="186" y="140"/>
                  <a:pt x="186" y="140"/>
                  <a:pt x="186" y="140"/>
                </a:cubicBezTo>
                <a:cubicBezTo>
                  <a:pt x="186" y="140"/>
                  <a:pt x="186" y="140"/>
                  <a:pt x="186" y="140"/>
                </a:cubicBezTo>
                <a:cubicBezTo>
                  <a:pt x="186" y="140"/>
                  <a:pt x="186" y="140"/>
                  <a:pt x="186" y="140"/>
                </a:cubicBezTo>
                <a:cubicBezTo>
                  <a:pt x="188" y="143"/>
                  <a:pt x="190" y="144"/>
                  <a:pt x="191" y="144"/>
                </a:cubicBezTo>
                <a:cubicBezTo>
                  <a:pt x="193" y="144"/>
                  <a:pt x="194" y="143"/>
                  <a:pt x="195" y="143"/>
                </a:cubicBezTo>
                <a:cubicBezTo>
                  <a:pt x="195" y="143"/>
                  <a:pt x="195" y="143"/>
                  <a:pt x="195" y="143"/>
                </a:cubicBezTo>
                <a:cubicBezTo>
                  <a:pt x="195" y="143"/>
                  <a:pt x="195" y="143"/>
                  <a:pt x="195" y="143"/>
                </a:cubicBezTo>
                <a:cubicBezTo>
                  <a:pt x="195" y="143"/>
                  <a:pt x="195" y="143"/>
                  <a:pt x="195" y="143"/>
                </a:cubicBezTo>
                <a:cubicBezTo>
                  <a:pt x="195" y="143"/>
                  <a:pt x="195" y="143"/>
                  <a:pt x="195" y="143"/>
                </a:cubicBezTo>
                <a:cubicBezTo>
                  <a:pt x="196" y="142"/>
                  <a:pt x="197" y="142"/>
                  <a:pt x="198" y="142"/>
                </a:cubicBezTo>
                <a:cubicBezTo>
                  <a:pt x="198" y="142"/>
                  <a:pt x="198" y="142"/>
                  <a:pt x="198" y="142"/>
                </a:cubicBezTo>
                <a:cubicBezTo>
                  <a:pt x="198" y="142"/>
                  <a:pt x="198" y="141"/>
                  <a:pt x="198" y="141"/>
                </a:cubicBezTo>
                <a:cubicBezTo>
                  <a:pt x="198" y="141"/>
                  <a:pt x="198" y="141"/>
                  <a:pt x="198" y="141"/>
                </a:cubicBezTo>
                <a:cubicBezTo>
                  <a:pt x="200" y="140"/>
                  <a:pt x="202" y="138"/>
                  <a:pt x="204" y="136"/>
                </a:cubicBezTo>
                <a:cubicBezTo>
                  <a:pt x="206" y="135"/>
                  <a:pt x="207" y="134"/>
                  <a:pt x="209" y="133"/>
                </a:cubicBezTo>
                <a:cubicBezTo>
                  <a:pt x="210" y="133"/>
                  <a:pt x="211" y="131"/>
                  <a:pt x="213" y="131"/>
                </a:cubicBezTo>
                <a:cubicBezTo>
                  <a:pt x="214" y="130"/>
                  <a:pt x="214" y="130"/>
                  <a:pt x="215" y="130"/>
                </a:cubicBezTo>
                <a:cubicBezTo>
                  <a:pt x="216" y="130"/>
                  <a:pt x="216" y="130"/>
                  <a:pt x="216" y="130"/>
                </a:cubicBezTo>
                <a:cubicBezTo>
                  <a:pt x="217" y="131"/>
                  <a:pt x="217" y="131"/>
                  <a:pt x="217" y="132"/>
                </a:cubicBezTo>
                <a:cubicBezTo>
                  <a:pt x="217" y="132"/>
                  <a:pt x="216" y="133"/>
                  <a:pt x="216" y="133"/>
                </a:cubicBezTo>
                <a:cubicBezTo>
                  <a:pt x="215" y="134"/>
                  <a:pt x="213" y="135"/>
                  <a:pt x="212" y="136"/>
                </a:cubicBezTo>
                <a:cubicBezTo>
                  <a:pt x="209" y="138"/>
                  <a:pt x="208" y="139"/>
                  <a:pt x="207" y="140"/>
                </a:cubicBezTo>
                <a:cubicBezTo>
                  <a:pt x="207" y="140"/>
                  <a:pt x="207" y="140"/>
                  <a:pt x="207" y="140"/>
                </a:cubicBezTo>
                <a:cubicBezTo>
                  <a:pt x="206" y="140"/>
                  <a:pt x="206" y="140"/>
                  <a:pt x="206" y="140"/>
                </a:cubicBezTo>
                <a:cubicBezTo>
                  <a:pt x="206" y="140"/>
                  <a:pt x="206" y="140"/>
                  <a:pt x="206" y="140"/>
                </a:cubicBezTo>
                <a:cubicBezTo>
                  <a:pt x="205" y="142"/>
                  <a:pt x="204" y="142"/>
                  <a:pt x="203" y="143"/>
                </a:cubicBezTo>
                <a:cubicBezTo>
                  <a:pt x="203" y="144"/>
                  <a:pt x="202" y="144"/>
                  <a:pt x="202" y="145"/>
                </a:cubicBezTo>
                <a:cubicBezTo>
                  <a:pt x="202" y="145"/>
                  <a:pt x="202" y="146"/>
                  <a:pt x="202" y="146"/>
                </a:cubicBezTo>
                <a:cubicBezTo>
                  <a:pt x="202" y="146"/>
                  <a:pt x="202" y="146"/>
                  <a:pt x="202" y="146"/>
                </a:cubicBezTo>
                <a:cubicBezTo>
                  <a:pt x="202" y="146"/>
                  <a:pt x="202" y="146"/>
                  <a:pt x="202" y="146"/>
                </a:cubicBezTo>
                <a:cubicBezTo>
                  <a:pt x="202" y="146"/>
                  <a:pt x="202" y="146"/>
                  <a:pt x="202" y="146"/>
                </a:cubicBezTo>
                <a:cubicBezTo>
                  <a:pt x="202" y="147"/>
                  <a:pt x="202" y="147"/>
                  <a:pt x="202" y="147"/>
                </a:cubicBezTo>
                <a:cubicBezTo>
                  <a:pt x="202" y="147"/>
                  <a:pt x="202" y="147"/>
                  <a:pt x="202" y="147"/>
                </a:cubicBezTo>
                <a:cubicBezTo>
                  <a:pt x="203" y="147"/>
                  <a:pt x="203" y="147"/>
                  <a:pt x="203" y="147"/>
                </a:cubicBezTo>
                <a:cubicBezTo>
                  <a:pt x="203" y="146"/>
                  <a:pt x="203" y="146"/>
                  <a:pt x="203" y="146"/>
                </a:cubicBezTo>
                <a:cubicBezTo>
                  <a:pt x="203" y="146"/>
                  <a:pt x="203" y="146"/>
                  <a:pt x="203" y="146"/>
                </a:cubicBezTo>
                <a:cubicBezTo>
                  <a:pt x="204" y="146"/>
                  <a:pt x="206" y="144"/>
                  <a:pt x="209" y="143"/>
                </a:cubicBezTo>
                <a:cubicBezTo>
                  <a:pt x="211" y="142"/>
                  <a:pt x="212" y="142"/>
                  <a:pt x="216" y="140"/>
                </a:cubicBezTo>
                <a:cubicBezTo>
                  <a:pt x="218" y="139"/>
                  <a:pt x="220" y="138"/>
                  <a:pt x="221" y="138"/>
                </a:cubicBezTo>
                <a:cubicBezTo>
                  <a:pt x="222" y="138"/>
                  <a:pt x="222" y="138"/>
                  <a:pt x="223" y="138"/>
                </a:cubicBezTo>
                <a:cubicBezTo>
                  <a:pt x="223" y="138"/>
                  <a:pt x="223" y="138"/>
                  <a:pt x="224" y="139"/>
                </a:cubicBezTo>
                <a:cubicBezTo>
                  <a:pt x="224" y="139"/>
                  <a:pt x="224" y="139"/>
                  <a:pt x="224" y="139"/>
                </a:cubicBezTo>
                <a:cubicBezTo>
                  <a:pt x="224" y="139"/>
                  <a:pt x="224" y="140"/>
                  <a:pt x="224" y="140"/>
                </a:cubicBezTo>
                <a:cubicBezTo>
                  <a:pt x="224" y="140"/>
                  <a:pt x="224" y="140"/>
                  <a:pt x="223" y="141"/>
                </a:cubicBezTo>
                <a:cubicBezTo>
                  <a:pt x="223" y="141"/>
                  <a:pt x="223" y="141"/>
                  <a:pt x="223" y="141"/>
                </a:cubicBezTo>
                <a:cubicBezTo>
                  <a:pt x="223" y="141"/>
                  <a:pt x="222" y="141"/>
                  <a:pt x="222" y="142"/>
                </a:cubicBezTo>
                <a:cubicBezTo>
                  <a:pt x="220" y="142"/>
                  <a:pt x="219" y="143"/>
                  <a:pt x="217" y="144"/>
                </a:cubicBezTo>
                <a:cubicBezTo>
                  <a:pt x="214" y="145"/>
                  <a:pt x="210" y="147"/>
                  <a:pt x="208" y="148"/>
                </a:cubicBezTo>
                <a:cubicBezTo>
                  <a:pt x="207" y="149"/>
                  <a:pt x="206" y="149"/>
                  <a:pt x="205" y="150"/>
                </a:cubicBezTo>
                <a:cubicBezTo>
                  <a:pt x="205" y="150"/>
                  <a:pt x="204" y="150"/>
                  <a:pt x="204" y="151"/>
                </a:cubicBezTo>
                <a:cubicBezTo>
                  <a:pt x="204" y="151"/>
                  <a:pt x="204" y="151"/>
                  <a:pt x="204" y="151"/>
                </a:cubicBezTo>
                <a:cubicBezTo>
                  <a:pt x="204" y="152"/>
                  <a:pt x="204" y="152"/>
                  <a:pt x="204" y="152"/>
                </a:cubicBezTo>
                <a:cubicBezTo>
                  <a:pt x="204" y="152"/>
                  <a:pt x="204" y="152"/>
                  <a:pt x="204" y="152"/>
                </a:cubicBezTo>
                <a:cubicBezTo>
                  <a:pt x="204" y="152"/>
                  <a:pt x="204" y="152"/>
                  <a:pt x="204" y="152"/>
                </a:cubicBezTo>
                <a:cubicBezTo>
                  <a:pt x="204" y="152"/>
                  <a:pt x="204" y="152"/>
                  <a:pt x="204" y="152"/>
                </a:cubicBezTo>
                <a:cubicBezTo>
                  <a:pt x="204" y="152"/>
                  <a:pt x="204" y="152"/>
                  <a:pt x="204" y="152"/>
                </a:cubicBezTo>
                <a:cubicBezTo>
                  <a:pt x="204" y="152"/>
                  <a:pt x="204" y="152"/>
                  <a:pt x="204" y="152"/>
                </a:cubicBezTo>
                <a:cubicBezTo>
                  <a:pt x="204" y="152"/>
                  <a:pt x="204" y="152"/>
                  <a:pt x="204" y="152"/>
                </a:cubicBezTo>
                <a:cubicBezTo>
                  <a:pt x="204" y="152"/>
                  <a:pt x="204" y="152"/>
                  <a:pt x="204" y="152"/>
                </a:cubicBezTo>
                <a:cubicBezTo>
                  <a:pt x="204" y="152"/>
                  <a:pt x="204" y="152"/>
                  <a:pt x="204" y="153"/>
                </a:cubicBezTo>
                <a:cubicBezTo>
                  <a:pt x="204" y="153"/>
                  <a:pt x="204" y="153"/>
                  <a:pt x="204" y="153"/>
                </a:cubicBezTo>
                <a:cubicBezTo>
                  <a:pt x="204" y="153"/>
                  <a:pt x="204" y="153"/>
                  <a:pt x="204" y="153"/>
                </a:cubicBezTo>
                <a:cubicBezTo>
                  <a:pt x="204" y="153"/>
                  <a:pt x="204" y="153"/>
                  <a:pt x="204" y="153"/>
                </a:cubicBezTo>
                <a:cubicBezTo>
                  <a:pt x="206" y="152"/>
                  <a:pt x="208" y="152"/>
                  <a:pt x="209" y="151"/>
                </a:cubicBezTo>
                <a:cubicBezTo>
                  <a:pt x="211" y="151"/>
                  <a:pt x="212" y="151"/>
                  <a:pt x="213" y="150"/>
                </a:cubicBezTo>
                <a:cubicBezTo>
                  <a:pt x="215" y="150"/>
                  <a:pt x="216" y="150"/>
                  <a:pt x="217" y="150"/>
                </a:cubicBezTo>
                <a:cubicBezTo>
                  <a:pt x="218" y="149"/>
                  <a:pt x="219" y="149"/>
                  <a:pt x="221" y="148"/>
                </a:cubicBezTo>
                <a:cubicBezTo>
                  <a:pt x="221" y="148"/>
                  <a:pt x="222" y="148"/>
                  <a:pt x="223" y="148"/>
                </a:cubicBezTo>
                <a:cubicBezTo>
                  <a:pt x="223" y="148"/>
                  <a:pt x="223" y="149"/>
                  <a:pt x="224" y="149"/>
                </a:cubicBezTo>
                <a:cubicBezTo>
                  <a:pt x="224" y="150"/>
                  <a:pt x="224" y="150"/>
                  <a:pt x="224" y="151"/>
                </a:cubicBezTo>
                <a:cubicBezTo>
                  <a:pt x="224" y="151"/>
                  <a:pt x="223" y="151"/>
                  <a:pt x="223" y="152"/>
                </a:cubicBezTo>
                <a:cubicBezTo>
                  <a:pt x="222" y="152"/>
                  <a:pt x="220" y="152"/>
                  <a:pt x="218" y="153"/>
                </a:cubicBezTo>
                <a:cubicBezTo>
                  <a:pt x="216" y="154"/>
                  <a:pt x="215" y="154"/>
                  <a:pt x="214" y="155"/>
                </a:cubicBezTo>
                <a:cubicBezTo>
                  <a:pt x="213" y="155"/>
                  <a:pt x="212" y="155"/>
                  <a:pt x="211" y="156"/>
                </a:cubicBezTo>
                <a:cubicBezTo>
                  <a:pt x="211" y="156"/>
                  <a:pt x="211" y="156"/>
                  <a:pt x="211" y="156"/>
                </a:cubicBezTo>
                <a:cubicBezTo>
                  <a:pt x="211" y="156"/>
                  <a:pt x="211" y="156"/>
                  <a:pt x="211" y="156"/>
                </a:cubicBezTo>
                <a:cubicBezTo>
                  <a:pt x="210" y="156"/>
                  <a:pt x="210" y="156"/>
                  <a:pt x="209" y="156"/>
                </a:cubicBezTo>
                <a:cubicBezTo>
                  <a:pt x="208" y="156"/>
                  <a:pt x="207" y="156"/>
                  <a:pt x="206" y="157"/>
                </a:cubicBezTo>
                <a:cubicBezTo>
                  <a:pt x="205" y="157"/>
                  <a:pt x="204" y="157"/>
                  <a:pt x="204" y="158"/>
                </a:cubicBezTo>
                <a:cubicBezTo>
                  <a:pt x="203" y="158"/>
                  <a:pt x="203" y="159"/>
                  <a:pt x="203" y="159"/>
                </a:cubicBezTo>
                <a:cubicBezTo>
                  <a:pt x="203" y="159"/>
                  <a:pt x="203" y="160"/>
                  <a:pt x="203" y="161"/>
                </a:cubicBezTo>
                <a:cubicBezTo>
                  <a:pt x="203" y="161"/>
                  <a:pt x="203" y="161"/>
                  <a:pt x="203" y="161"/>
                </a:cubicBezTo>
                <a:cubicBezTo>
                  <a:pt x="203" y="161"/>
                  <a:pt x="203" y="161"/>
                  <a:pt x="203" y="161"/>
                </a:cubicBezTo>
                <a:cubicBezTo>
                  <a:pt x="204" y="161"/>
                  <a:pt x="205" y="162"/>
                  <a:pt x="205" y="162"/>
                </a:cubicBezTo>
                <a:cubicBezTo>
                  <a:pt x="205" y="162"/>
                  <a:pt x="205" y="162"/>
                  <a:pt x="205" y="162"/>
                </a:cubicBezTo>
                <a:cubicBezTo>
                  <a:pt x="206" y="162"/>
                  <a:pt x="206" y="162"/>
                  <a:pt x="207" y="162"/>
                </a:cubicBezTo>
                <a:cubicBezTo>
                  <a:pt x="207" y="162"/>
                  <a:pt x="207" y="162"/>
                  <a:pt x="207" y="162"/>
                </a:cubicBezTo>
                <a:cubicBezTo>
                  <a:pt x="207" y="162"/>
                  <a:pt x="207" y="162"/>
                  <a:pt x="207" y="162"/>
                </a:cubicBezTo>
                <a:cubicBezTo>
                  <a:pt x="207" y="162"/>
                  <a:pt x="208" y="162"/>
                  <a:pt x="209" y="163"/>
                </a:cubicBezTo>
                <a:cubicBezTo>
                  <a:pt x="209" y="163"/>
                  <a:pt x="210" y="163"/>
                  <a:pt x="211" y="163"/>
                </a:cubicBezTo>
                <a:cubicBezTo>
                  <a:pt x="211" y="163"/>
                  <a:pt x="211" y="163"/>
                  <a:pt x="211" y="163"/>
                </a:cubicBezTo>
                <a:cubicBezTo>
                  <a:pt x="211" y="163"/>
                  <a:pt x="211" y="163"/>
                  <a:pt x="212" y="163"/>
                </a:cubicBezTo>
                <a:cubicBezTo>
                  <a:pt x="212" y="163"/>
                  <a:pt x="212" y="164"/>
                  <a:pt x="213" y="164"/>
                </a:cubicBezTo>
                <a:cubicBezTo>
                  <a:pt x="214" y="164"/>
                  <a:pt x="215" y="164"/>
                  <a:pt x="216" y="164"/>
                </a:cubicBezTo>
                <a:cubicBezTo>
                  <a:pt x="217" y="164"/>
                  <a:pt x="217" y="165"/>
                  <a:pt x="217" y="165"/>
                </a:cubicBezTo>
                <a:cubicBezTo>
                  <a:pt x="218" y="165"/>
                  <a:pt x="218" y="165"/>
                  <a:pt x="218" y="165"/>
                </a:cubicBezTo>
                <a:cubicBezTo>
                  <a:pt x="218" y="166"/>
                  <a:pt x="218" y="166"/>
                  <a:pt x="218" y="166"/>
                </a:cubicBezTo>
                <a:cubicBezTo>
                  <a:pt x="218" y="167"/>
                  <a:pt x="217" y="167"/>
                  <a:pt x="217" y="167"/>
                </a:cubicBezTo>
                <a:cubicBezTo>
                  <a:pt x="216" y="167"/>
                  <a:pt x="215" y="167"/>
                  <a:pt x="211" y="167"/>
                </a:cubicBezTo>
                <a:cubicBezTo>
                  <a:pt x="209" y="167"/>
                  <a:pt x="208" y="166"/>
                  <a:pt x="206" y="166"/>
                </a:cubicBezTo>
                <a:cubicBezTo>
                  <a:pt x="206" y="166"/>
                  <a:pt x="206" y="166"/>
                  <a:pt x="206" y="166"/>
                </a:cubicBezTo>
                <a:cubicBezTo>
                  <a:pt x="206" y="166"/>
                  <a:pt x="206" y="166"/>
                  <a:pt x="206" y="166"/>
                </a:cubicBezTo>
                <a:cubicBezTo>
                  <a:pt x="206" y="166"/>
                  <a:pt x="206" y="166"/>
                  <a:pt x="206" y="166"/>
                </a:cubicBezTo>
                <a:cubicBezTo>
                  <a:pt x="206" y="166"/>
                  <a:pt x="206" y="166"/>
                  <a:pt x="206" y="166"/>
                </a:cubicBezTo>
                <a:cubicBezTo>
                  <a:pt x="204" y="166"/>
                  <a:pt x="203" y="165"/>
                  <a:pt x="201" y="165"/>
                </a:cubicBezTo>
                <a:cubicBezTo>
                  <a:pt x="201" y="165"/>
                  <a:pt x="201" y="165"/>
                  <a:pt x="201" y="165"/>
                </a:cubicBezTo>
                <a:cubicBezTo>
                  <a:pt x="201" y="165"/>
                  <a:pt x="201" y="165"/>
                  <a:pt x="201" y="165"/>
                </a:cubicBezTo>
                <a:cubicBezTo>
                  <a:pt x="201" y="165"/>
                  <a:pt x="201" y="165"/>
                  <a:pt x="201" y="165"/>
                </a:cubicBezTo>
                <a:cubicBezTo>
                  <a:pt x="201" y="165"/>
                  <a:pt x="201" y="165"/>
                  <a:pt x="201" y="165"/>
                </a:cubicBezTo>
                <a:cubicBezTo>
                  <a:pt x="194" y="167"/>
                  <a:pt x="190" y="166"/>
                  <a:pt x="187" y="166"/>
                </a:cubicBezTo>
                <a:cubicBezTo>
                  <a:pt x="187" y="166"/>
                  <a:pt x="187" y="166"/>
                  <a:pt x="187" y="166"/>
                </a:cubicBezTo>
                <a:cubicBezTo>
                  <a:pt x="183" y="167"/>
                  <a:pt x="180" y="165"/>
                  <a:pt x="178" y="161"/>
                </a:cubicBezTo>
                <a:cubicBezTo>
                  <a:pt x="178" y="161"/>
                  <a:pt x="178" y="161"/>
                  <a:pt x="178" y="161"/>
                </a:cubicBezTo>
                <a:cubicBezTo>
                  <a:pt x="178" y="161"/>
                  <a:pt x="178" y="161"/>
                  <a:pt x="178" y="161"/>
                </a:cubicBezTo>
                <a:cubicBezTo>
                  <a:pt x="178" y="161"/>
                  <a:pt x="178" y="161"/>
                  <a:pt x="178" y="161"/>
                </a:cubicBezTo>
                <a:cubicBezTo>
                  <a:pt x="169" y="151"/>
                  <a:pt x="155" y="133"/>
                  <a:pt x="143" y="120"/>
                </a:cubicBezTo>
                <a:cubicBezTo>
                  <a:pt x="126" y="103"/>
                  <a:pt x="121" y="103"/>
                  <a:pt x="91" y="77"/>
                </a:cubicBezTo>
                <a:cubicBezTo>
                  <a:pt x="77" y="64"/>
                  <a:pt x="67" y="52"/>
                  <a:pt x="57" y="46"/>
                </a:cubicBezTo>
                <a:cubicBezTo>
                  <a:pt x="52" y="43"/>
                  <a:pt x="48" y="41"/>
                  <a:pt x="43" y="42"/>
                </a:cubicBezTo>
                <a:cubicBezTo>
                  <a:pt x="41" y="42"/>
                  <a:pt x="38" y="43"/>
                  <a:pt x="36" y="45"/>
                </a:cubicBezTo>
                <a:cubicBezTo>
                  <a:pt x="36" y="45"/>
                  <a:pt x="35" y="45"/>
                  <a:pt x="35" y="45"/>
                </a:cubicBezTo>
                <a:close/>
                <a:moveTo>
                  <a:pt x="181" y="134"/>
                </a:moveTo>
                <a:cubicBezTo>
                  <a:pt x="181" y="134"/>
                  <a:pt x="181" y="134"/>
                  <a:pt x="181" y="134"/>
                </a:cubicBezTo>
                <a:cubicBezTo>
                  <a:pt x="181" y="134"/>
                  <a:pt x="181" y="134"/>
                  <a:pt x="181" y="134"/>
                </a:cubicBezTo>
                <a:cubicBezTo>
                  <a:pt x="181" y="134"/>
                  <a:pt x="181" y="134"/>
                  <a:pt x="181" y="134"/>
                </a:cubicBezTo>
                <a:cubicBezTo>
                  <a:pt x="181" y="134"/>
                  <a:pt x="181" y="134"/>
                  <a:pt x="181" y="134"/>
                </a:cubicBezTo>
                <a:cubicBezTo>
                  <a:pt x="181" y="134"/>
                  <a:pt x="181" y="134"/>
                  <a:pt x="181" y="134"/>
                </a:cubicBezTo>
                <a:close/>
                <a:moveTo>
                  <a:pt x="195" y="142"/>
                </a:moveTo>
                <a:cubicBezTo>
                  <a:pt x="195" y="142"/>
                  <a:pt x="195" y="142"/>
                  <a:pt x="195" y="142"/>
                </a:cubicBezTo>
                <a:cubicBezTo>
                  <a:pt x="195" y="142"/>
                  <a:pt x="195" y="142"/>
                  <a:pt x="195" y="142"/>
                </a:cubicBezTo>
                <a:cubicBezTo>
                  <a:pt x="195" y="142"/>
                  <a:pt x="195" y="142"/>
                  <a:pt x="195" y="142"/>
                </a:cubicBezTo>
                <a:cubicBezTo>
                  <a:pt x="195" y="142"/>
                  <a:pt x="195" y="142"/>
                  <a:pt x="195" y="142"/>
                </a:cubicBezTo>
                <a:cubicBezTo>
                  <a:pt x="195" y="142"/>
                  <a:pt x="195" y="142"/>
                  <a:pt x="195" y="142"/>
                </a:cubicBezTo>
                <a:cubicBezTo>
                  <a:pt x="195" y="142"/>
                  <a:pt x="195" y="142"/>
                  <a:pt x="195" y="142"/>
                </a:cubicBezTo>
                <a:cubicBezTo>
                  <a:pt x="195" y="142"/>
                  <a:pt x="195" y="142"/>
                  <a:pt x="195" y="142"/>
                </a:cubicBezTo>
                <a:cubicBezTo>
                  <a:pt x="195" y="142"/>
                  <a:pt x="195" y="142"/>
                  <a:pt x="195" y="142"/>
                </a:cubicBezTo>
                <a:cubicBezTo>
                  <a:pt x="195" y="142"/>
                  <a:pt x="195" y="142"/>
                  <a:pt x="195" y="142"/>
                </a:cubicBez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xmlns="" id="{4937C1CC-C31F-4F59-BF7E-B831E365D141}"/>
              </a:ext>
            </a:extLst>
          </p:cNvPr>
          <p:cNvSpPr>
            <a:spLocks noEditPoints="1"/>
          </p:cNvSpPr>
          <p:nvPr/>
        </p:nvSpPr>
        <p:spPr bwMode="auto">
          <a:xfrm>
            <a:off x="2030053" y="957600"/>
            <a:ext cx="1904913" cy="1943484"/>
          </a:xfrm>
          <a:custGeom>
            <a:avLst/>
            <a:gdLst>
              <a:gd name="T0" fmla="*/ 106 w 647"/>
              <a:gd name="T1" fmla="*/ 123 h 660"/>
              <a:gd name="T2" fmla="*/ 149 w 647"/>
              <a:gd name="T3" fmla="*/ 393 h 660"/>
              <a:gd name="T4" fmla="*/ 123 w 647"/>
              <a:gd name="T5" fmla="*/ 385 h 660"/>
              <a:gd name="T6" fmla="*/ 114 w 647"/>
              <a:gd name="T7" fmla="*/ 380 h 660"/>
              <a:gd name="T8" fmla="*/ 103 w 647"/>
              <a:gd name="T9" fmla="*/ 375 h 660"/>
              <a:gd name="T10" fmla="*/ 93 w 647"/>
              <a:gd name="T11" fmla="*/ 395 h 660"/>
              <a:gd name="T12" fmla="*/ 89 w 647"/>
              <a:gd name="T13" fmla="*/ 382 h 660"/>
              <a:gd name="T14" fmla="*/ 87 w 647"/>
              <a:gd name="T15" fmla="*/ 381 h 660"/>
              <a:gd name="T16" fmla="*/ 82 w 647"/>
              <a:gd name="T17" fmla="*/ 377 h 660"/>
              <a:gd name="T18" fmla="*/ 62 w 647"/>
              <a:gd name="T19" fmla="*/ 395 h 660"/>
              <a:gd name="T20" fmla="*/ 71 w 647"/>
              <a:gd name="T21" fmla="*/ 376 h 660"/>
              <a:gd name="T22" fmla="*/ 64 w 647"/>
              <a:gd name="T23" fmla="*/ 367 h 660"/>
              <a:gd name="T24" fmla="*/ 68 w 647"/>
              <a:gd name="T25" fmla="*/ 360 h 660"/>
              <a:gd name="T26" fmla="*/ 76 w 647"/>
              <a:gd name="T27" fmla="*/ 353 h 660"/>
              <a:gd name="T28" fmla="*/ 117 w 647"/>
              <a:gd name="T29" fmla="*/ 448 h 660"/>
              <a:gd name="T30" fmla="*/ 254 w 647"/>
              <a:gd name="T31" fmla="*/ 573 h 660"/>
              <a:gd name="T32" fmla="*/ 216 w 647"/>
              <a:gd name="T33" fmla="*/ 440 h 660"/>
              <a:gd name="T34" fmla="*/ 266 w 647"/>
              <a:gd name="T35" fmla="*/ 489 h 660"/>
              <a:gd name="T36" fmla="*/ 274 w 647"/>
              <a:gd name="T37" fmla="*/ 580 h 660"/>
              <a:gd name="T38" fmla="*/ 317 w 647"/>
              <a:gd name="T39" fmla="*/ 545 h 660"/>
              <a:gd name="T40" fmla="*/ 349 w 647"/>
              <a:gd name="T41" fmla="*/ 550 h 660"/>
              <a:gd name="T42" fmla="*/ 351 w 647"/>
              <a:gd name="T43" fmla="*/ 526 h 660"/>
              <a:gd name="T44" fmla="*/ 368 w 647"/>
              <a:gd name="T45" fmla="*/ 515 h 660"/>
              <a:gd name="T46" fmla="*/ 361 w 647"/>
              <a:gd name="T47" fmla="*/ 494 h 660"/>
              <a:gd name="T48" fmla="*/ 349 w 647"/>
              <a:gd name="T49" fmla="*/ 480 h 660"/>
              <a:gd name="T50" fmla="*/ 329 w 647"/>
              <a:gd name="T51" fmla="*/ 467 h 660"/>
              <a:gd name="T52" fmla="*/ 364 w 647"/>
              <a:gd name="T53" fmla="*/ 475 h 660"/>
              <a:gd name="T54" fmla="*/ 440 w 647"/>
              <a:gd name="T55" fmla="*/ 388 h 660"/>
              <a:gd name="T56" fmla="*/ 440 w 647"/>
              <a:gd name="T57" fmla="*/ 440 h 660"/>
              <a:gd name="T58" fmla="*/ 436 w 647"/>
              <a:gd name="T59" fmla="*/ 492 h 660"/>
              <a:gd name="T60" fmla="*/ 428 w 647"/>
              <a:gd name="T61" fmla="*/ 536 h 660"/>
              <a:gd name="T62" fmla="*/ 501 w 647"/>
              <a:gd name="T63" fmla="*/ 522 h 660"/>
              <a:gd name="T64" fmla="*/ 331 w 647"/>
              <a:gd name="T65" fmla="*/ 638 h 660"/>
              <a:gd name="T66" fmla="*/ 332 w 647"/>
              <a:gd name="T67" fmla="*/ 640 h 660"/>
              <a:gd name="T68" fmla="*/ 644 w 647"/>
              <a:gd name="T69" fmla="*/ 246 h 660"/>
              <a:gd name="T70" fmla="*/ 506 w 647"/>
              <a:gd name="T71" fmla="*/ 354 h 660"/>
              <a:gd name="T72" fmla="*/ 508 w 647"/>
              <a:gd name="T73" fmla="*/ 357 h 660"/>
              <a:gd name="T74" fmla="*/ 520 w 647"/>
              <a:gd name="T75" fmla="*/ 372 h 660"/>
              <a:gd name="T76" fmla="*/ 523 w 647"/>
              <a:gd name="T77" fmla="*/ 379 h 660"/>
              <a:gd name="T78" fmla="*/ 513 w 647"/>
              <a:gd name="T79" fmla="*/ 373 h 660"/>
              <a:gd name="T80" fmla="*/ 513 w 647"/>
              <a:gd name="T81" fmla="*/ 393 h 660"/>
              <a:gd name="T82" fmla="*/ 505 w 647"/>
              <a:gd name="T83" fmla="*/ 383 h 660"/>
              <a:gd name="T84" fmla="*/ 500 w 647"/>
              <a:gd name="T85" fmla="*/ 385 h 660"/>
              <a:gd name="T86" fmla="*/ 498 w 647"/>
              <a:gd name="T87" fmla="*/ 396 h 660"/>
              <a:gd name="T88" fmla="*/ 491 w 647"/>
              <a:gd name="T89" fmla="*/ 385 h 660"/>
              <a:gd name="T90" fmla="*/ 475 w 647"/>
              <a:gd name="T91" fmla="*/ 382 h 660"/>
              <a:gd name="T92" fmla="*/ 469 w 647"/>
              <a:gd name="T93" fmla="*/ 382 h 660"/>
              <a:gd name="T94" fmla="*/ 481 w 647"/>
              <a:gd name="T95" fmla="*/ 356 h 660"/>
              <a:gd name="T96" fmla="*/ 324 w 647"/>
              <a:gd name="T97" fmla="*/ 11 h 660"/>
              <a:gd name="T98" fmla="*/ 319 w 647"/>
              <a:gd name="T99" fmla="*/ 253 h 660"/>
              <a:gd name="T100" fmla="*/ 336 w 647"/>
              <a:gd name="T101" fmla="*/ 234 h 660"/>
              <a:gd name="T102" fmla="*/ 342 w 647"/>
              <a:gd name="T103" fmla="*/ 239 h 660"/>
              <a:gd name="T104" fmla="*/ 348 w 647"/>
              <a:gd name="T105" fmla="*/ 258 h 660"/>
              <a:gd name="T106" fmla="*/ 376 w 647"/>
              <a:gd name="T107" fmla="*/ 259 h 660"/>
              <a:gd name="T108" fmla="*/ 357 w 647"/>
              <a:gd name="T109" fmla="*/ 268 h 660"/>
              <a:gd name="T110" fmla="*/ 355 w 647"/>
              <a:gd name="T111" fmla="*/ 276 h 660"/>
              <a:gd name="T112" fmla="*/ 375 w 647"/>
              <a:gd name="T113" fmla="*/ 281 h 660"/>
              <a:gd name="T114" fmla="*/ 349 w 647"/>
              <a:gd name="T115" fmla="*/ 289 h 660"/>
              <a:gd name="T116" fmla="*/ 368 w 647"/>
              <a:gd name="T117" fmla="*/ 304 h 660"/>
              <a:gd name="T118" fmla="*/ 322 w 647"/>
              <a:gd name="T119" fmla="*/ 287 h 660"/>
              <a:gd name="T120" fmla="*/ 333 w 647"/>
              <a:gd name="T121" fmla="*/ 237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7" h="660">
                <a:moveTo>
                  <a:pt x="172" y="21"/>
                </a:moveTo>
                <a:cubicBezTo>
                  <a:pt x="169" y="22"/>
                  <a:pt x="164" y="24"/>
                  <a:pt x="160" y="26"/>
                </a:cubicBezTo>
                <a:cubicBezTo>
                  <a:pt x="156" y="28"/>
                  <a:pt x="154" y="30"/>
                  <a:pt x="151" y="32"/>
                </a:cubicBezTo>
                <a:cubicBezTo>
                  <a:pt x="146" y="38"/>
                  <a:pt x="144" y="45"/>
                  <a:pt x="145" y="52"/>
                </a:cubicBezTo>
                <a:cubicBezTo>
                  <a:pt x="146" y="60"/>
                  <a:pt x="149" y="68"/>
                  <a:pt x="153" y="77"/>
                </a:cubicBezTo>
                <a:cubicBezTo>
                  <a:pt x="162" y="95"/>
                  <a:pt x="174" y="115"/>
                  <a:pt x="181" y="134"/>
                </a:cubicBezTo>
                <a:cubicBezTo>
                  <a:pt x="197" y="178"/>
                  <a:pt x="219" y="226"/>
                  <a:pt x="228" y="253"/>
                </a:cubicBezTo>
                <a:cubicBezTo>
                  <a:pt x="234" y="272"/>
                  <a:pt x="243" y="286"/>
                  <a:pt x="247" y="297"/>
                </a:cubicBezTo>
                <a:cubicBezTo>
                  <a:pt x="250" y="302"/>
                  <a:pt x="251" y="306"/>
                  <a:pt x="250" y="311"/>
                </a:cubicBezTo>
                <a:cubicBezTo>
                  <a:pt x="250" y="314"/>
                  <a:pt x="249" y="317"/>
                  <a:pt x="246" y="320"/>
                </a:cubicBezTo>
                <a:cubicBezTo>
                  <a:pt x="234" y="305"/>
                  <a:pt x="225" y="285"/>
                  <a:pt x="212" y="264"/>
                </a:cubicBezTo>
                <a:cubicBezTo>
                  <a:pt x="203" y="251"/>
                  <a:pt x="190" y="236"/>
                  <a:pt x="178" y="223"/>
                </a:cubicBezTo>
                <a:cubicBezTo>
                  <a:pt x="167" y="210"/>
                  <a:pt x="156" y="198"/>
                  <a:pt x="152" y="190"/>
                </a:cubicBezTo>
                <a:cubicBezTo>
                  <a:pt x="148" y="182"/>
                  <a:pt x="138" y="160"/>
                  <a:pt x="126" y="143"/>
                </a:cubicBezTo>
                <a:cubicBezTo>
                  <a:pt x="120" y="135"/>
                  <a:pt x="113" y="127"/>
                  <a:pt x="106" y="123"/>
                </a:cubicBezTo>
                <a:cubicBezTo>
                  <a:pt x="98" y="118"/>
                  <a:pt x="90" y="118"/>
                  <a:pt x="82" y="123"/>
                </a:cubicBezTo>
                <a:cubicBezTo>
                  <a:pt x="72" y="130"/>
                  <a:pt x="66" y="136"/>
                  <a:pt x="63" y="143"/>
                </a:cubicBezTo>
                <a:cubicBezTo>
                  <a:pt x="61" y="150"/>
                  <a:pt x="63" y="157"/>
                  <a:pt x="66" y="164"/>
                </a:cubicBezTo>
                <a:cubicBezTo>
                  <a:pt x="74" y="179"/>
                  <a:pt x="88" y="195"/>
                  <a:pt x="100" y="221"/>
                </a:cubicBezTo>
                <a:cubicBezTo>
                  <a:pt x="113" y="247"/>
                  <a:pt x="121" y="261"/>
                  <a:pt x="129" y="272"/>
                </a:cubicBezTo>
                <a:cubicBezTo>
                  <a:pt x="137" y="284"/>
                  <a:pt x="143" y="292"/>
                  <a:pt x="151" y="307"/>
                </a:cubicBezTo>
                <a:cubicBezTo>
                  <a:pt x="151" y="307"/>
                  <a:pt x="151" y="308"/>
                  <a:pt x="151" y="308"/>
                </a:cubicBezTo>
                <a:cubicBezTo>
                  <a:pt x="153" y="315"/>
                  <a:pt x="159" y="322"/>
                  <a:pt x="165" y="330"/>
                </a:cubicBezTo>
                <a:cubicBezTo>
                  <a:pt x="172" y="339"/>
                  <a:pt x="180" y="348"/>
                  <a:pt x="186" y="357"/>
                </a:cubicBezTo>
                <a:cubicBezTo>
                  <a:pt x="192" y="366"/>
                  <a:pt x="197" y="375"/>
                  <a:pt x="198" y="384"/>
                </a:cubicBezTo>
                <a:cubicBezTo>
                  <a:pt x="198" y="392"/>
                  <a:pt x="195" y="400"/>
                  <a:pt x="186" y="407"/>
                </a:cubicBezTo>
                <a:cubicBezTo>
                  <a:pt x="181" y="408"/>
                  <a:pt x="174" y="406"/>
                  <a:pt x="167" y="402"/>
                </a:cubicBezTo>
                <a:cubicBezTo>
                  <a:pt x="160" y="398"/>
                  <a:pt x="155" y="395"/>
                  <a:pt x="149" y="393"/>
                </a:cubicBezTo>
                <a:cubicBezTo>
                  <a:pt x="149" y="393"/>
                  <a:pt x="149" y="393"/>
                  <a:pt x="149" y="393"/>
                </a:cubicBezTo>
                <a:cubicBezTo>
                  <a:pt x="149" y="393"/>
                  <a:pt x="149" y="393"/>
                  <a:pt x="149" y="393"/>
                </a:cubicBezTo>
                <a:cubicBezTo>
                  <a:pt x="149" y="393"/>
                  <a:pt x="148" y="393"/>
                  <a:pt x="147" y="392"/>
                </a:cubicBezTo>
                <a:cubicBezTo>
                  <a:pt x="142" y="388"/>
                  <a:pt x="134" y="385"/>
                  <a:pt x="125" y="381"/>
                </a:cubicBezTo>
                <a:cubicBezTo>
                  <a:pt x="124" y="381"/>
                  <a:pt x="124" y="381"/>
                  <a:pt x="124" y="381"/>
                </a:cubicBezTo>
                <a:cubicBezTo>
                  <a:pt x="123" y="381"/>
                  <a:pt x="123" y="381"/>
                  <a:pt x="123" y="381"/>
                </a:cubicBezTo>
                <a:cubicBezTo>
                  <a:pt x="123" y="381"/>
                  <a:pt x="123" y="381"/>
                  <a:pt x="123" y="381"/>
                </a:cubicBezTo>
                <a:cubicBezTo>
                  <a:pt x="123" y="381"/>
                  <a:pt x="123" y="381"/>
                  <a:pt x="123" y="381"/>
                </a:cubicBezTo>
                <a:cubicBezTo>
                  <a:pt x="122" y="381"/>
                  <a:pt x="122" y="381"/>
                  <a:pt x="122" y="381"/>
                </a:cubicBezTo>
                <a:cubicBezTo>
                  <a:pt x="122" y="381"/>
                  <a:pt x="122" y="381"/>
                  <a:pt x="122" y="381"/>
                </a:cubicBezTo>
                <a:cubicBezTo>
                  <a:pt x="122" y="381"/>
                  <a:pt x="122" y="381"/>
                  <a:pt x="122" y="381"/>
                </a:cubicBezTo>
                <a:cubicBezTo>
                  <a:pt x="122" y="382"/>
                  <a:pt x="122" y="382"/>
                  <a:pt x="122" y="382"/>
                </a:cubicBezTo>
                <a:cubicBezTo>
                  <a:pt x="122" y="382"/>
                  <a:pt x="122" y="382"/>
                  <a:pt x="122" y="382"/>
                </a:cubicBezTo>
                <a:cubicBezTo>
                  <a:pt x="122" y="382"/>
                  <a:pt x="122" y="382"/>
                  <a:pt x="122" y="382"/>
                </a:cubicBezTo>
                <a:cubicBezTo>
                  <a:pt x="122" y="382"/>
                  <a:pt x="123" y="383"/>
                  <a:pt x="123" y="383"/>
                </a:cubicBezTo>
                <a:cubicBezTo>
                  <a:pt x="123" y="383"/>
                  <a:pt x="123" y="384"/>
                  <a:pt x="123" y="385"/>
                </a:cubicBezTo>
                <a:cubicBezTo>
                  <a:pt x="123" y="385"/>
                  <a:pt x="123" y="385"/>
                  <a:pt x="123" y="385"/>
                </a:cubicBezTo>
                <a:cubicBezTo>
                  <a:pt x="123" y="385"/>
                  <a:pt x="123" y="385"/>
                  <a:pt x="123" y="385"/>
                </a:cubicBezTo>
                <a:cubicBezTo>
                  <a:pt x="124" y="387"/>
                  <a:pt x="124" y="389"/>
                  <a:pt x="125" y="391"/>
                </a:cubicBezTo>
                <a:cubicBezTo>
                  <a:pt x="125" y="391"/>
                  <a:pt x="125" y="392"/>
                  <a:pt x="125" y="392"/>
                </a:cubicBezTo>
                <a:cubicBezTo>
                  <a:pt x="125" y="393"/>
                  <a:pt x="124" y="393"/>
                  <a:pt x="124" y="393"/>
                </a:cubicBezTo>
                <a:cubicBezTo>
                  <a:pt x="124" y="393"/>
                  <a:pt x="124" y="393"/>
                  <a:pt x="124" y="393"/>
                </a:cubicBezTo>
                <a:cubicBezTo>
                  <a:pt x="123" y="394"/>
                  <a:pt x="122" y="394"/>
                  <a:pt x="121" y="393"/>
                </a:cubicBezTo>
                <a:cubicBezTo>
                  <a:pt x="120" y="392"/>
                  <a:pt x="119" y="391"/>
                  <a:pt x="118" y="390"/>
                </a:cubicBezTo>
                <a:cubicBezTo>
                  <a:pt x="118" y="389"/>
                  <a:pt x="117" y="387"/>
                  <a:pt x="116" y="386"/>
                </a:cubicBezTo>
                <a:cubicBezTo>
                  <a:pt x="116" y="386"/>
                  <a:pt x="116" y="385"/>
                  <a:pt x="116" y="385"/>
                </a:cubicBezTo>
                <a:cubicBezTo>
                  <a:pt x="116" y="385"/>
                  <a:pt x="116" y="384"/>
                  <a:pt x="116" y="384"/>
                </a:cubicBezTo>
                <a:cubicBezTo>
                  <a:pt x="116" y="384"/>
                  <a:pt x="116" y="384"/>
                  <a:pt x="116" y="384"/>
                </a:cubicBezTo>
                <a:cubicBezTo>
                  <a:pt x="116" y="384"/>
                  <a:pt x="116" y="384"/>
                  <a:pt x="116" y="384"/>
                </a:cubicBezTo>
                <a:cubicBezTo>
                  <a:pt x="116" y="383"/>
                  <a:pt x="116" y="383"/>
                  <a:pt x="116" y="383"/>
                </a:cubicBezTo>
                <a:cubicBezTo>
                  <a:pt x="116" y="383"/>
                  <a:pt x="116" y="383"/>
                  <a:pt x="116" y="383"/>
                </a:cubicBezTo>
                <a:cubicBezTo>
                  <a:pt x="115" y="382"/>
                  <a:pt x="115" y="381"/>
                  <a:pt x="114" y="380"/>
                </a:cubicBezTo>
                <a:cubicBezTo>
                  <a:pt x="114" y="379"/>
                  <a:pt x="113" y="378"/>
                  <a:pt x="113" y="377"/>
                </a:cubicBezTo>
                <a:cubicBezTo>
                  <a:pt x="113" y="377"/>
                  <a:pt x="113" y="377"/>
                  <a:pt x="113" y="377"/>
                </a:cubicBezTo>
                <a:cubicBezTo>
                  <a:pt x="113" y="377"/>
                  <a:pt x="113" y="377"/>
                  <a:pt x="113" y="377"/>
                </a:cubicBezTo>
                <a:cubicBezTo>
                  <a:pt x="113" y="377"/>
                  <a:pt x="113" y="376"/>
                  <a:pt x="113" y="376"/>
                </a:cubicBezTo>
                <a:cubicBezTo>
                  <a:pt x="113" y="376"/>
                  <a:pt x="113" y="376"/>
                  <a:pt x="113" y="376"/>
                </a:cubicBezTo>
                <a:cubicBezTo>
                  <a:pt x="113" y="376"/>
                  <a:pt x="113" y="376"/>
                  <a:pt x="113" y="376"/>
                </a:cubicBezTo>
                <a:cubicBezTo>
                  <a:pt x="113" y="376"/>
                  <a:pt x="113" y="376"/>
                  <a:pt x="113" y="376"/>
                </a:cubicBezTo>
                <a:cubicBezTo>
                  <a:pt x="113" y="376"/>
                  <a:pt x="113" y="376"/>
                  <a:pt x="113" y="376"/>
                </a:cubicBezTo>
                <a:cubicBezTo>
                  <a:pt x="113" y="376"/>
                  <a:pt x="113" y="376"/>
                  <a:pt x="113" y="376"/>
                </a:cubicBezTo>
                <a:cubicBezTo>
                  <a:pt x="112" y="377"/>
                  <a:pt x="112" y="377"/>
                  <a:pt x="112" y="377"/>
                </a:cubicBezTo>
                <a:cubicBezTo>
                  <a:pt x="113" y="376"/>
                  <a:pt x="113" y="376"/>
                  <a:pt x="113" y="376"/>
                </a:cubicBezTo>
                <a:cubicBezTo>
                  <a:pt x="112" y="375"/>
                  <a:pt x="111" y="375"/>
                  <a:pt x="110" y="375"/>
                </a:cubicBezTo>
                <a:cubicBezTo>
                  <a:pt x="110" y="374"/>
                  <a:pt x="110" y="374"/>
                  <a:pt x="110" y="374"/>
                </a:cubicBezTo>
                <a:cubicBezTo>
                  <a:pt x="110" y="374"/>
                  <a:pt x="110" y="374"/>
                  <a:pt x="110" y="374"/>
                </a:cubicBezTo>
                <a:cubicBezTo>
                  <a:pt x="107" y="374"/>
                  <a:pt x="104" y="374"/>
                  <a:pt x="103" y="375"/>
                </a:cubicBezTo>
                <a:cubicBezTo>
                  <a:pt x="101" y="376"/>
                  <a:pt x="100" y="378"/>
                  <a:pt x="99" y="379"/>
                </a:cubicBezTo>
                <a:cubicBezTo>
                  <a:pt x="99" y="379"/>
                  <a:pt x="99" y="379"/>
                  <a:pt x="99" y="379"/>
                </a:cubicBezTo>
                <a:cubicBezTo>
                  <a:pt x="99" y="379"/>
                  <a:pt x="99" y="379"/>
                  <a:pt x="99" y="379"/>
                </a:cubicBezTo>
                <a:cubicBezTo>
                  <a:pt x="99" y="379"/>
                  <a:pt x="99" y="379"/>
                  <a:pt x="99" y="379"/>
                </a:cubicBezTo>
                <a:cubicBezTo>
                  <a:pt x="99" y="379"/>
                  <a:pt x="99" y="379"/>
                  <a:pt x="99" y="379"/>
                </a:cubicBezTo>
                <a:cubicBezTo>
                  <a:pt x="99" y="380"/>
                  <a:pt x="99" y="380"/>
                  <a:pt x="99" y="380"/>
                </a:cubicBezTo>
                <a:cubicBezTo>
                  <a:pt x="99" y="380"/>
                  <a:pt x="99" y="380"/>
                  <a:pt x="99" y="380"/>
                </a:cubicBezTo>
                <a:cubicBezTo>
                  <a:pt x="99" y="380"/>
                  <a:pt x="99" y="380"/>
                  <a:pt x="99" y="380"/>
                </a:cubicBezTo>
                <a:cubicBezTo>
                  <a:pt x="99" y="380"/>
                  <a:pt x="99" y="380"/>
                  <a:pt x="99" y="380"/>
                </a:cubicBezTo>
                <a:cubicBezTo>
                  <a:pt x="99" y="380"/>
                  <a:pt x="99" y="380"/>
                  <a:pt x="99" y="380"/>
                </a:cubicBezTo>
                <a:cubicBezTo>
                  <a:pt x="99" y="380"/>
                  <a:pt x="98" y="382"/>
                  <a:pt x="97" y="383"/>
                </a:cubicBezTo>
                <a:cubicBezTo>
                  <a:pt x="96" y="383"/>
                  <a:pt x="96" y="383"/>
                  <a:pt x="96" y="383"/>
                </a:cubicBezTo>
                <a:cubicBezTo>
                  <a:pt x="96" y="384"/>
                  <a:pt x="96" y="384"/>
                  <a:pt x="96" y="384"/>
                </a:cubicBezTo>
                <a:cubicBezTo>
                  <a:pt x="96" y="384"/>
                  <a:pt x="96" y="384"/>
                  <a:pt x="96" y="384"/>
                </a:cubicBezTo>
                <a:cubicBezTo>
                  <a:pt x="96" y="387"/>
                  <a:pt x="94" y="391"/>
                  <a:pt x="93" y="395"/>
                </a:cubicBezTo>
                <a:cubicBezTo>
                  <a:pt x="92" y="398"/>
                  <a:pt x="91" y="400"/>
                  <a:pt x="90" y="402"/>
                </a:cubicBezTo>
                <a:cubicBezTo>
                  <a:pt x="89" y="404"/>
                  <a:pt x="88" y="407"/>
                  <a:pt x="87" y="409"/>
                </a:cubicBezTo>
                <a:cubicBezTo>
                  <a:pt x="86" y="410"/>
                  <a:pt x="86" y="411"/>
                  <a:pt x="85" y="411"/>
                </a:cubicBezTo>
                <a:cubicBezTo>
                  <a:pt x="84" y="412"/>
                  <a:pt x="84" y="412"/>
                  <a:pt x="83" y="412"/>
                </a:cubicBezTo>
                <a:cubicBezTo>
                  <a:pt x="82" y="412"/>
                  <a:pt x="82" y="411"/>
                  <a:pt x="82" y="410"/>
                </a:cubicBezTo>
                <a:cubicBezTo>
                  <a:pt x="81" y="410"/>
                  <a:pt x="81" y="409"/>
                  <a:pt x="82" y="408"/>
                </a:cubicBezTo>
                <a:cubicBezTo>
                  <a:pt x="82" y="406"/>
                  <a:pt x="83" y="404"/>
                  <a:pt x="84" y="401"/>
                </a:cubicBezTo>
                <a:cubicBezTo>
                  <a:pt x="86" y="396"/>
                  <a:pt x="86" y="395"/>
                  <a:pt x="87" y="392"/>
                </a:cubicBezTo>
                <a:cubicBezTo>
                  <a:pt x="87" y="392"/>
                  <a:pt x="87" y="392"/>
                  <a:pt x="87" y="392"/>
                </a:cubicBezTo>
                <a:cubicBezTo>
                  <a:pt x="87" y="392"/>
                  <a:pt x="87" y="392"/>
                  <a:pt x="87" y="392"/>
                </a:cubicBezTo>
                <a:cubicBezTo>
                  <a:pt x="87" y="390"/>
                  <a:pt x="88" y="388"/>
                  <a:pt x="89" y="386"/>
                </a:cubicBezTo>
                <a:cubicBezTo>
                  <a:pt x="89" y="385"/>
                  <a:pt x="89" y="384"/>
                  <a:pt x="89" y="383"/>
                </a:cubicBezTo>
                <a:cubicBezTo>
                  <a:pt x="89" y="383"/>
                  <a:pt x="89" y="383"/>
                  <a:pt x="89" y="382"/>
                </a:cubicBezTo>
                <a:cubicBezTo>
                  <a:pt x="89" y="382"/>
                  <a:pt x="89" y="382"/>
                  <a:pt x="89" y="382"/>
                </a:cubicBezTo>
                <a:cubicBezTo>
                  <a:pt x="89" y="382"/>
                  <a:pt x="89" y="382"/>
                  <a:pt x="89" y="382"/>
                </a:cubicBezTo>
                <a:cubicBezTo>
                  <a:pt x="89" y="382"/>
                  <a:pt x="89" y="382"/>
                  <a:pt x="89" y="382"/>
                </a:cubicBezTo>
                <a:cubicBezTo>
                  <a:pt x="89" y="382"/>
                  <a:pt x="89" y="381"/>
                  <a:pt x="89" y="381"/>
                </a:cubicBezTo>
                <a:cubicBezTo>
                  <a:pt x="89" y="381"/>
                  <a:pt x="89" y="381"/>
                  <a:pt x="89" y="381"/>
                </a:cubicBezTo>
                <a:cubicBezTo>
                  <a:pt x="89" y="381"/>
                  <a:pt x="89" y="381"/>
                  <a:pt x="89" y="381"/>
                </a:cubicBezTo>
                <a:cubicBezTo>
                  <a:pt x="89" y="381"/>
                  <a:pt x="89" y="381"/>
                  <a:pt x="89" y="381"/>
                </a:cubicBezTo>
                <a:cubicBezTo>
                  <a:pt x="89" y="381"/>
                  <a:pt x="89" y="381"/>
                  <a:pt x="89" y="381"/>
                </a:cubicBezTo>
                <a:cubicBezTo>
                  <a:pt x="89" y="381"/>
                  <a:pt x="89" y="381"/>
                  <a:pt x="89" y="381"/>
                </a:cubicBezTo>
                <a:cubicBezTo>
                  <a:pt x="88" y="381"/>
                  <a:pt x="88" y="381"/>
                  <a:pt x="88" y="381"/>
                </a:cubicBezTo>
                <a:cubicBezTo>
                  <a:pt x="88" y="380"/>
                  <a:pt x="88" y="380"/>
                  <a:pt x="88" y="380"/>
                </a:cubicBezTo>
                <a:cubicBezTo>
                  <a:pt x="88" y="380"/>
                  <a:pt x="88" y="380"/>
                  <a:pt x="88" y="380"/>
                </a:cubicBezTo>
                <a:cubicBezTo>
                  <a:pt x="88" y="380"/>
                  <a:pt x="88" y="380"/>
                  <a:pt x="88" y="380"/>
                </a:cubicBezTo>
                <a:cubicBezTo>
                  <a:pt x="88" y="380"/>
                  <a:pt x="88" y="380"/>
                  <a:pt x="87" y="381"/>
                </a:cubicBezTo>
                <a:cubicBezTo>
                  <a:pt x="87" y="381"/>
                  <a:pt x="87" y="381"/>
                  <a:pt x="87" y="381"/>
                </a:cubicBezTo>
                <a:cubicBezTo>
                  <a:pt x="87" y="381"/>
                  <a:pt x="87" y="381"/>
                  <a:pt x="87" y="381"/>
                </a:cubicBezTo>
                <a:cubicBezTo>
                  <a:pt x="87" y="381"/>
                  <a:pt x="87" y="381"/>
                  <a:pt x="87" y="381"/>
                </a:cubicBezTo>
                <a:cubicBezTo>
                  <a:pt x="86" y="383"/>
                  <a:pt x="84" y="387"/>
                  <a:pt x="83" y="390"/>
                </a:cubicBezTo>
                <a:cubicBezTo>
                  <a:pt x="81" y="394"/>
                  <a:pt x="80" y="394"/>
                  <a:pt x="76" y="400"/>
                </a:cubicBezTo>
                <a:cubicBezTo>
                  <a:pt x="75" y="402"/>
                  <a:pt x="74" y="404"/>
                  <a:pt x="73" y="406"/>
                </a:cubicBezTo>
                <a:cubicBezTo>
                  <a:pt x="73" y="406"/>
                  <a:pt x="73" y="406"/>
                  <a:pt x="73" y="406"/>
                </a:cubicBezTo>
                <a:cubicBezTo>
                  <a:pt x="73" y="406"/>
                  <a:pt x="72" y="406"/>
                  <a:pt x="72" y="406"/>
                </a:cubicBezTo>
                <a:cubicBezTo>
                  <a:pt x="72" y="406"/>
                  <a:pt x="72" y="407"/>
                  <a:pt x="72" y="407"/>
                </a:cubicBezTo>
                <a:cubicBezTo>
                  <a:pt x="71" y="408"/>
                  <a:pt x="70" y="408"/>
                  <a:pt x="70" y="408"/>
                </a:cubicBezTo>
                <a:cubicBezTo>
                  <a:pt x="69" y="408"/>
                  <a:pt x="69" y="408"/>
                  <a:pt x="68" y="407"/>
                </a:cubicBezTo>
                <a:cubicBezTo>
                  <a:pt x="67" y="407"/>
                  <a:pt x="67" y="407"/>
                  <a:pt x="67" y="406"/>
                </a:cubicBezTo>
                <a:cubicBezTo>
                  <a:pt x="67" y="406"/>
                  <a:pt x="67" y="406"/>
                  <a:pt x="67" y="405"/>
                </a:cubicBezTo>
                <a:cubicBezTo>
                  <a:pt x="67" y="404"/>
                  <a:pt x="67" y="403"/>
                  <a:pt x="68" y="403"/>
                </a:cubicBezTo>
                <a:cubicBezTo>
                  <a:pt x="69" y="401"/>
                  <a:pt x="71" y="399"/>
                  <a:pt x="72" y="396"/>
                </a:cubicBezTo>
                <a:cubicBezTo>
                  <a:pt x="74" y="392"/>
                  <a:pt x="77" y="387"/>
                  <a:pt x="79" y="383"/>
                </a:cubicBezTo>
                <a:cubicBezTo>
                  <a:pt x="80" y="381"/>
                  <a:pt x="81" y="380"/>
                  <a:pt x="81" y="379"/>
                </a:cubicBezTo>
                <a:cubicBezTo>
                  <a:pt x="82" y="378"/>
                  <a:pt x="82" y="377"/>
                  <a:pt x="82" y="377"/>
                </a:cubicBezTo>
                <a:cubicBezTo>
                  <a:pt x="82" y="376"/>
                  <a:pt x="82" y="375"/>
                  <a:pt x="82" y="375"/>
                </a:cubicBezTo>
                <a:cubicBezTo>
                  <a:pt x="81" y="375"/>
                  <a:pt x="82" y="375"/>
                  <a:pt x="81" y="375"/>
                </a:cubicBezTo>
                <a:cubicBezTo>
                  <a:pt x="81" y="375"/>
                  <a:pt x="81" y="375"/>
                  <a:pt x="81" y="375"/>
                </a:cubicBezTo>
                <a:cubicBezTo>
                  <a:pt x="81" y="374"/>
                  <a:pt x="81" y="374"/>
                  <a:pt x="81" y="374"/>
                </a:cubicBezTo>
                <a:cubicBezTo>
                  <a:pt x="81" y="374"/>
                  <a:pt x="81" y="374"/>
                  <a:pt x="81" y="374"/>
                </a:cubicBezTo>
                <a:cubicBezTo>
                  <a:pt x="81" y="374"/>
                  <a:pt x="81" y="374"/>
                  <a:pt x="81" y="374"/>
                </a:cubicBezTo>
                <a:cubicBezTo>
                  <a:pt x="81" y="374"/>
                  <a:pt x="80" y="374"/>
                  <a:pt x="80" y="374"/>
                </a:cubicBezTo>
                <a:cubicBezTo>
                  <a:pt x="80" y="375"/>
                  <a:pt x="80" y="374"/>
                  <a:pt x="80" y="375"/>
                </a:cubicBezTo>
                <a:cubicBezTo>
                  <a:pt x="80" y="375"/>
                  <a:pt x="80" y="375"/>
                  <a:pt x="80" y="375"/>
                </a:cubicBezTo>
                <a:cubicBezTo>
                  <a:pt x="80" y="375"/>
                  <a:pt x="80" y="375"/>
                  <a:pt x="80" y="375"/>
                </a:cubicBezTo>
                <a:cubicBezTo>
                  <a:pt x="78" y="376"/>
                  <a:pt x="77" y="379"/>
                  <a:pt x="75" y="381"/>
                </a:cubicBezTo>
                <a:cubicBezTo>
                  <a:pt x="74" y="382"/>
                  <a:pt x="73" y="383"/>
                  <a:pt x="71" y="385"/>
                </a:cubicBezTo>
                <a:cubicBezTo>
                  <a:pt x="70" y="386"/>
                  <a:pt x="68" y="387"/>
                  <a:pt x="67" y="388"/>
                </a:cubicBezTo>
                <a:cubicBezTo>
                  <a:pt x="67" y="389"/>
                  <a:pt x="65" y="392"/>
                  <a:pt x="64" y="393"/>
                </a:cubicBezTo>
                <a:cubicBezTo>
                  <a:pt x="63" y="394"/>
                  <a:pt x="62" y="395"/>
                  <a:pt x="62" y="395"/>
                </a:cubicBezTo>
                <a:cubicBezTo>
                  <a:pt x="61" y="395"/>
                  <a:pt x="61" y="395"/>
                  <a:pt x="60" y="395"/>
                </a:cubicBezTo>
                <a:cubicBezTo>
                  <a:pt x="59" y="394"/>
                  <a:pt x="59" y="393"/>
                  <a:pt x="59" y="393"/>
                </a:cubicBezTo>
                <a:cubicBezTo>
                  <a:pt x="58" y="392"/>
                  <a:pt x="59" y="392"/>
                  <a:pt x="59" y="391"/>
                </a:cubicBezTo>
                <a:cubicBezTo>
                  <a:pt x="60" y="390"/>
                  <a:pt x="62" y="388"/>
                  <a:pt x="63" y="386"/>
                </a:cubicBezTo>
                <a:cubicBezTo>
                  <a:pt x="63" y="386"/>
                  <a:pt x="63" y="385"/>
                  <a:pt x="63" y="385"/>
                </a:cubicBezTo>
                <a:cubicBezTo>
                  <a:pt x="63" y="385"/>
                  <a:pt x="63" y="385"/>
                  <a:pt x="63" y="385"/>
                </a:cubicBezTo>
                <a:cubicBezTo>
                  <a:pt x="63" y="385"/>
                  <a:pt x="64" y="385"/>
                  <a:pt x="64" y="385"/>
                </a:cubicBezTo>
                <a:cubicBezTo>
                  <a:pt x="64" y="385"/>
                  <a:pt x="64" y="385"/>
                  <a:pt x="64" y="385"/>
                </a:cubicBezTo>
                <a:cubicBezTo>
                  <a:pt x="65" y="382"/>
                  <a:pt x="66" y="381"/>
                  <a:pt x="67" y="380"/>
                </a:cubicBezTo>
                <a:cubicBezTo>
                  <a:pt x="68" y="379"/>
                  <a:pt x="69" y="378"/>
                  <a:pt x="70" y="376"/>
                </a:cubicBezTo>
                <a:cubicBezTo>
                  <a:pt x="70" y="376"/>
                  <a:pt x="70" y="376"/>
                  <a:pt x="70" y="376"/>
                </a:cubicBezTo>
                <a:cubicBezTo>
                  <a:pt x="70" y="376"/>
                  <a:pt x="70" y="376"/>
                  <a:pt x="70" y="376"/>
                </a:cubicBezTo>
                <a:cubicBezTo>
                  <a:pt x="70" y="376"/>
                  <a:pt x="71" y="376"/>
                  <a:pt x="71" y="376"/>
                </a:cubicBezTo>
                <a:cubicBezTo>
                  <a:pt x="71" y="376"/>
                  <a:pt x="71" y="376"/>
                  <a:pt x="71" y="376"/>
                </a:cubicBezTo>
                <a:cubicBezTo>
                  <a:pt x="71" y="376"/>
                  <a:pt x="71" y="376"/>
                  <a:pt x="71" y="376"/>
                </a:cubicBezTo>
                <a:cubicBezTo>
                  <a:pt x="71" y="375"/>
                  <a:pt x="71" y="375"/>
                  <a:pt x="72" y="374"/>
                </a:cubicBezTo>
                <a:cubicBezTo>
                  <a:pt x="73" y="373"/>
                  <a:pt x="74" y="372"/>
                  <a:pt x="75" y="371"/>
                </a:cubicBezTo>
                <a:cubicBezTo>
                  <a:pt x="75" y="371"/>
                  <a:pt x="75" y="371"/>
                  <a:pt x="75" y="371"/>
                </a:cubicBezTo>
                <a:cubicBezTo>
                  <a:pt x="76" y="370"/>
                  <a:pt x="77" y="369"/>
                  <a:pt x="77" y="368"/>
                </a:cubicBezTo>
                <a:cubicBezTo>
                  <a:pt x="77" y="366"/>
                  <a:pt x="77" y="365"/>
                  <a:pt x="76" y="364"/>
                </a:cubicBezTo>
                <a:cubicBezTo>
                  <a:pt x="75" y="364"/>
                  <a:pt x="75" y="364"/>
                  <a:pt x="75" y="364"/>
                </a:cubicBezTo>
                <a:cubicBezTo>
                  <a:pt x="75" y="364"/>
                  <a:pt x="75" y="364"/>
                  <a:pt x="75" y="364"/>
                </a:cubicBezTo>
                <a:cubicBezTo>
                  <a:pt x="74" y="363"/>
                  <a:pt x="73" y="364"/>
                  <a:pt x="72" y="364"/>
                </a:cubicBezTo>
                <a:cubicBezTo>
                  <a:pt x="71" y="364"/>
                  <a:pt x="71" y="365"/>
                  <a:pt x="70" y="365"/>
                </a:cubicBezTo>
                <a:cubicBezTo>
                  <a:pt x="70" y="365"/>
                  <a:pt x="70" y="365"/>
                  <a:pt x="70" y="365"/>
                </a:cubicBezTo>
                <a:cubicBezTo>
                  <a:pt x="70" y="365"/>
                  <a:pt x="70" y="365"/>
                  <a:pt x="70" y="365"/>
                </a:cubicBezTo>
                <a:cubicBezTo>
                  <a:pt x="70" y="365"/>
                  <a:pt x="70" y="365"/>
                  <a:pt x="70" y="365"/>
                </a:cubicBezTo>
                <a:cubicBezTo>
                  <a:pt x="69" y="365"/>
                  <a:pt x="69" y="365"/>
                  <a:pt x="69" y="365"/>
                </a:cubicBezTo>
                <a:cubicBezTo>
                  <a:pt x="69" y="365"/>
                  <a:pt x="68" y="365"/>
                  <a:pt x="67" y="366"/>
                </a:cubicBezTo>
                <a:cubicBezTo>
                  <a:pt x="66" y="366"/>
                  <a:pt x="65" y="366"/>
                  <a:pt x="64" y="367"/>
                </a:cubicBezTo>
                <a:cubicBezTo>
                  <a:pt x="64" y="367"/>
                  <a:pt x="64" y="367"/>
                  <a:pt x="64" y="367"/>
                </a:cubicBezTo>
                <a:cubicBezTo>
                  <a:pt x="64" y="367"/>
                  <a:pt x="64" y="367"/>
                  <a:pt x="63" y="367"/>
                </a:cubicBezTo>
                <a:cubicBezTo>
                  <a:pt x="63" y="367"/>
                  <a:pt x="63" y="367"/>
                  <a:pt x="62" y="368"/>
                </a:cubicBezTo>
                <a:cubicBezTo>
                  <a:pt x="61" y="368"/>
                  <a:pt x="59" y="369"/>
                  <a:pt x="57" y="370"/>
                </a:cubicBezTo>
                <a:cubicBezTo>
                  <a:pt x="56" y="370"/>
                  <a:pt x="56" y="370"/>
                  <a:pt x="55" y="370"/>
                </a:cubicBezTo>
                <a:cubicBezTo>
                  <a:pt x="55" y="370"/>
                  <a:pt x="55" y="370"/>
                  <a:pt x="55" y="370"/>
                </a:cubicBezTo>
                <a:cubicBezTo>
                  <a:pt x="54" y="369"/>
                  <a:pt x="54" y="369"/>
                  <a:pt x="54" y="368"/>
                </a:cubicBezTo>
                <a:cubicBezTo>
                  <a:pt x="54" y="368"/>
                  <a:pt x="54" y="368"/>
                  <a:pt x="54" y="367"/>
                </a:cubicBezTo>
                <a:cubicBezTo>
                  <a:pt x="55" y="366"/>
                  <a:pt x="57" y="365"/>
                  <a:pt x="61" y="363"/>
                </a:cubicBezTo>
                <a:cubicBezTo>
                  <a:pt x="61" y="362"/>
                  <a:pt x="61" y="363"/>
                  <a:pt x="61" y="362"/>
                </a:cubicBezTo>
                <a:cubicBezTo>
                  <a:pt x="61" y="362"/>
                  <a:pt x="61" y="362"/>
                  <a:pt x="61" y="362"/>
                </a:cubicBezTo>
                <a:cubicBezTo>
                  <a:pt x="61" y="362"/>
                  <a:pt x="61" y="362"/>
                  <a:pt x="61" y="362"/>
                </a:cubicBezTo>
                <a:cubicBezTo>
                  <a:pt x="61" y="362"/>
                  <a:pt x="61" y="362"/>
                  <a:pt x="61" y="362"/>
                </a:cubicBezTo>
                <a:cubicBezTo>
                  <a:pt x="61" y="362"/>
                  <a:pt x="61" y="362"/>
                  <a:pt x="61" y="362"/>
                </a:cubicBezTo>
                <a:cubicBezTo>
                  <a:pt x="65" y="361"/>
                  <a:pt x="66" y="360"/>
                  <a:pt x="68" y="360"/>
                </a:cubicBezTo>
                <a:cubicBezTo>
                  <a:pt x="68" y="360"/>
                  <a:pt x="68" y="360"/>
                  <a:pt x="68" y="360"/>
                </a:cubicBezTo>
                <a:cubicBezTo>
                  <a:pt x="68" y="360"/>
                  <a:pt x="68" y="360"/>
                  <a:pt x="68" y="360"/>
                </a:cubicBezTo>
                <a:cubicBezTo>
                  <a:pt x="70" y="358"/>
                  <a:pt x="72" y="357"/>
                  <a:pt x="75" y="356"/>
                </a:cubicBezTo>
                <a:cubicBezTo>
                  <a:pt x="75" y="356"/>
                  <a:pt x="75" y="356"/>
                  <a:pt x="75" y="356"/>
                </a:cubicBezTo>
                <a:cubicBezTo>
                  <a:pt x="75" y="356"/>
                  <a:pt x="75" y="356"/>
                  <a:pt x="75" y="356"/>
                </a:cubicBezTo>
                <a:cubicBezTo>
                  <a:pt x="75" y="356"/>
                  <a:pt x="75" y="356"/>
                  <a:pt x="75" y="356"/>
                </a:cubicBezTo>
                <a:cubicBezTo>
                  <a:pt x="75" y="356"/>
                  <a:pt x="75" y="356"/>
                  <a:pt x="75" y="356"/>
                </a:cubicBezTo>
                <a:cubicBezTo>
                  <a:pt x="75" y="356"/>
                  <a:pt x="76" y="355"/>
                  <a:pt x="76" y="355"/>
                </a:cubicBezTo>
                <a:cubicBezTo>
                  <a:pt x="77" y="354"/>
                  <a:pt x="77" y="354"/>
                  <a:pt x="77" y="354"/>
                </a:cubicBezTo>
                <a:cubicBezTo>
                  <a:pt x="77" y="354"/>
                  <a:pt x="77" y="354"/>
                  <a:pt x="77" y="354"/>
                </a:cubicBezTo>
                <a:cubicBezTo>
                  <a:pt x="77" y="354"/>
                  <a:pt x="77" y="354"/>
                  <a:pt x="77" y="354"/>
                </a:cubicBezTo>
                <a:cubicBezTo>
                  <a:pt x="77" y="354"/>
                  <a:pt x="77" y="354"/>
                  <a:pt x="77" y="353"/>
                </a:cubicBezTo>
                <a:cubicBezTo>
                  <a:pt x="77" y="353"/>
                  <a:pt x="77" y="353"/>
                  <a:pt x="77" y="353"/>
                </a:cubicBezTo>
                <a:cubicBezTo>
                  <a:pt x="77" y="353"/>
                  <a:pt x="77" y="353"/>
                  <a:pt x="77" y="353"/>
                </a:cubicBezTo>
                <a:cubicBezTo>
                  <a:pt x="76" y="353"/>
                  <a:pt x="76" y="353"/>
                  <a:pt x="76" y="353"/>
                </a:cubicBezTo>
                <a:cubicBezTo>
                  <a:pt x="76" y="353"/>
                  <a:pt x="76" y="353"/>
                  <a:pt x="76" y="353"/>
                </a:cubicBezTo>
                <a:cubicBezTo>
                  <a:pt x="76" y="353"/>
                  <a:pt x="76" y="353"/>
                  <a:pt x="76" y="353"/>
                </a:cubicBezTo>
                <a:cubicBezTo>
                  <a:pt x="76" y="353"/>
                  <a:pt x="76" y="353"/>
                  <a:pt x="76" y="353"/>
                </a:cubicBezTo>
                <a:cubicBezTo>
                  <a:pt x="66" y="346"/>
                  <a:pt x="54" y="338"/>
                  <a:pt x="43" y="333"/>
                </a:cubicBezTo>
                <a:cubicBezTo>
                  <a:pt x="37" y="330"/>
                  <a:pt x="30" y="327"/>
                  <a:pt x="24" y="327"/>
                </a:cubicBezTo>
                <a:cubicBezTo>
                  <a:pt x="19" y="326"/>
                  <a:pt x="13" y="327"/>
                  <a:pt x="10" y="332"/>
                </a:cubicBezTo>
                <a:cubicBezTo>
                  <a:pt x="6" y="336"/>
                  <a:pt x="3" y="340"/>
                  <a:pt x="2" y="346"/>
                </a:cubicBezTo>
                <a:cubicBezTo>
                  <a:pt x="0" y="351"/>
                  <a:pt x="0" y="356"/>
                  <a:pt x="3" y="363"/>
                </a:cubicBezTo>
                <a:cubicBezTo>
                  <a:pt x="10" y="376"/>
                  <a:pt x="26" y="392"/>
                  <a:pt x="62" y="416"/>
                </a:cubicBezTo>
                <a:cubicBezTo>
                  <a:pt x="62" y="416"/>
                  <a:pt x="62" y="416"/>
                  <a:pt x="62" y="416"/>
                </a:cubicBezTo>
                <a:cubicBezTo>
                  <a:pt x="62" y="417"/>
                  <a:pt x="62" y="417"/>
                  <a:pt x="62" y="417"/>
                </a:cubicBezTo>
                <a:cubicBezTo>
                  <a:pt x="63" y="418"/>
                  <a:pt x="63" y="418"/>
                  <a:pt x="63" y="418"/>
                </a:cubicBezTo>
                <a:cubicBezTo>
                  <a:pt x="63" y="417"/>
                  <a:pt x="63" y="417"/>
                  <a:pt x="63" y="417"/>
                </a:cubicBezTo>
                <a:cubicBezTo>
                  <a:pt x="89" y="434"/>
                  <a:pt x="100" y="441"/>
                  <a:pt x="117" y="448"/>
                </a:cubicBezTo>
                <a:cubicBezTo>
                  <a:pt x="117" y="448"/>
                  <a:pt x="117" y="448"/>
                  <a:pt x="117" y="448"/>
                </a:cubicBezTo>
                <a:cubicBezTo>
                  <a:pt x="136" y="464"/>
                  <a:pt x="153" y="473"/>
                  <a:pt x="171" y="484"/>
                </a:cubicBezTo>
                <a:cubicBezTo>
                  <a:pt x="171" y="484"/>
                  <a:pt x="171" y="484"/>
                  <a:pt x="171" y="484"/>
                </a:cubicBezTo>
                <a:cubicBezTo>
                  <a:pt x="202" y="528"/>
                  <a:pt x="230" y="554"/>
                  <a:pt x="252" y="574"/>
                </a:cubicBezTo>
                <a:cubicBezTo>
                  <a:pt x="252" y="574"/>
                  <a:pt x="252" y="574"/>
                  <a:pt x="252" y="574"/>
                </a:cubicBezTo>
                <a:cubicBezTo>
                  <a:pt x="252" y="574"/>
                  <a:pt x="252" y="574"/>
                  <a:pt x="252" y="574"/>
                </a:cubicBezTo>
                <a:cubicBezTo>
                  <a:pt x="253" y="574"/>
                  <a:pt x="253" y="574"/>
                  <a:pt x="253" y="574"/>
                </a:cubicBezTo>
                <a:cubicBezTo>
                  <a:pt x="253" y="574"/>
                  <a:pt x="253" y="574"/>
                  <a:pt x="253" y="574"/>
                </a:cubicBezTo>
                <a:cubicBezTo>
                  <a:pt x="253" y="574"/>
                  <a:pt x="253" y="574"/>
                  <a:pt x="254" y="574"/>
                </a:cubicBezTo>
                <a:cubicBezTo>
                  <a:pt x="254" y="574"/>
                  <a:pt x="254" y="574"/>
                  <a:pt x="254" y="574"/>
                </a:cubicBezTo>
                <a:cubicBezTo>
                  <a:pt x="254" y="574"/>
                  <a:pt x="254" y="574"/>
                  <a:pt x="254" y="574"/>
                </a:cubicBezTo>
                <a:cubicBezTo>
                  <a:pt x="254" y="574"/>
                  <a:pt x="254" y="574"/>
                  <a:pt x="254" y="574"/>
                </a:cubicBezTo>
                <a:cubicBezTo>
                  <a:pt x="254" y="573"/>
                  <a:pt x="254" y="573"/>
                  <a:pt x="254" y="573"/>
                </a:cubicBezTo>
                <a:cubicBezTo>
                  <a:pt x="254" y="573"/>
                  <a:pt x="254" y="573"/>
                  <a:pt x="254" y="573"/>
                </a:cubicBezTo>
                <a:cubicBezTo>
                  <a:pt x="254" y="573"/>
                  <a:pt x="254" y="573"/>
                  <a:pt x="254" y="573"/>
                </a:cubicBezTo>
                <a:cubicBezTo>
                  <a:pt x="254" y="573"/>
                  <a:pt x="254" y="573"/>
                  <a:pt x="254" y="573"/>
                </a:cubicBezTo>
                <a:cubicBezTo>
                  <a:pt x="254" y="572"/>
                  <a:pt x="254" y="572"/>
                  <a:pt x="254" y="572"/>
                </a:cubicBezTo>
                <a:cubicBezTo>
                  <a:pt x="254" y="572"/>
                  <a:pt x="254" y="572"/>
                  <a:pt x="254" y="572"/>
                </a:cubicBezTo>
                <a:cubicBezTo>
                  <a:pt x="250" y="565"/>
                  <a:pt x="248" y="557"/>
                  <a:pt x="245" y="549"/>
                </a:cubicBezTo>
                <a:cubicBezTo>
                  <a:pt x="245" y="549"/>
                  <a:pt x="245" y="549"/>
                  <a:pt x="245" y="549"/>
                </a:cubicBezTo>
                <a:cubicBezTo>
                  <a:pt x="245" y="549"/>
                  <a:pt x="245" y="549"/>
                  <a:pt x="245" y="549"/>
                </a:cubicBezTo>
                <a:cubicBezTo>
                  <a:pt x="239" y="536"/>
                  <a:pt x="239" y="528"/>
                  <a:pt x="239" y="520"/>
                </a:cubicBezTo>
                <a:cubicBezTo>
                  <a:pt x="238" y="512"/>
                  <a:pt x="238" y="504"/>
                  <a:pt x="231" y="490"/>
                </a:cubicBezTo>
                <a:cubicBezTo>
                  <a:pt x="231" y="490"/>
                  <a:pt x="231" y="490"/>
                  <a:pt x="231" y="490"/>
                </a:cubicBezTo>
                <a:cubicBezTo>
                  <a:pt x="228" y="482"/>
                  <a:pt x="227" y="479"/>
                  <a:pt x="227" y="477"/>
                </a:cubicBezTo>
                <a:cubicBezTo>
                  <a:pt x="226" y="475"/>
                  <a:pt x="227" y="474"/>
                  <a:pt x="226" y="469"/>
                </a:cubicBezTo>
                <a:cubicBezTo>
                  <a:pt x="225" y="469"/>
                  <a:pt x="225" y="469"/>
                  <a:pt x="225" y="469"/>
                </a:cubicBezTo>
                <a:cubicBezTo>
                  <a:pt x="225" y="469"/>
                  <a:pt x="225" y="469"/>
                  <a:pt x="225" y="469"/>
                </a:cubicBezTo>
                <a:cubicBezTo>
                  <a:pt x="225" y="469"/>
                  <a:pt x="225" y="469"/>
                  <a:pt x="225" y="469"/>
                </a:cubicBezTo>
                <a:cubicBezTo>
                  <a:pt x="221" y="461"/>
                  <a:pt x="219" y="454"/>
                  <a:pt x="217" y="448"/>
                </a:cubicBezTo>
                <a:cubicBezTo>
                  <a:pt x="217" y="445"/>
                  <a:pt x="216" y="442"/>
                  <a:pt x="216" y="440"/>
                </a:cubicBezTo>
                <a:cubicBezTo>
                  <a:pt x="216" y="438"/>
                  <a:pt x="217" y="437"/>
                  <a:pt x="218" y="436"/>
                </a:cubicBezTo>
                <a:cubicBezTo>
                  <a:pt x="219" y="435"/>
                  <a:pt x="220" y="434"/>
                  <a:pt x="220" y="434"/>
                </a:cubicBezTo>
                <a:cubicBezTo>
                  <a:pt x="225" y="431"/>
                  <a:pt x="229" y="432"/>
                  <a:pt x="233" y="434"/>
                </a:cubicBezTo>
                <a:cubicBezTo>
                  <a:pt x="238" y="437"/>
                  <a:pt x="242" y="441"/>
                  <a:pt x="246" y="446"/>
                </a:cubicBezTo>
                <a:cubicBezTo>
                  <a:pt x="249" y="451"/>
                  <a:pt x="252" y="456"/>
                  <a:pt x="255" y="461"/>
                </a:cubicBezTo>
                <a:cubicBezTo>
                  <a:pt x="256" y="463"/>
                  <a:pt x="256" y="465"/>
                  <a:pt x="257" y="467"/>
                </a:cubicBezTo>
                <a:cubicBezTo>
                  <a:pt x="257" y="468"/>
                  <a:pt x="258" y="470"/>
                  <a:pt x="258" y="471"/>
                </a:cubicBezTo>
                <a:cubicBezTo>
                  <a:pt x="258" y="471"/>
                  <a:pt x="258" y="471"/>
                  <a:pt x="258" y="471"/>
                </a:cubicBezTo>
                <a:cubicBezTo>
                  <a:pt x="258" y="471"/>
                  <a:pt x="258" y="471"/>
                  <a:pt x="258" y="471"/>
                </a:cubicBezTo>
                <a:cubicBezTo>
                  <a:pt x="258" y="471"/>
                  <a:pt x="258" y="471"/>
                  <a:pt x="258" y="471"/>
                </a:cubicBezTo>
                <a:cubicBezTo>
                  <a:pt x="258" y="471"/>
                  <a:pt x="258" y="471"/>
                  <a:pt x="258" y="471"/>
                </a:cubicBezTo>
                <a:cubicBezTo>
                  <a:pt x="258" y="471"/>
                  <a:pt x="258" y="471"/>
                  <a:pt x="258" y="471"/>
                </a:cubicBezTo>
                <a:cubicBezTo>
                  <a:pt x="261" y="474"/>
                  <a:pt x="263" y="480"/>
                  <a:pt x="265" y="486"/>
                </a:cubicBezTo>
                <a:cubicBezTo>
                  <a:pt x="266" y="487"/>
                  <a:pt x="266" y="488"/>
                  <a:pt x="266" y="489"/>
                </a:cubicBezTo>
                <a:cubicBezTo>
                  <a:pt x="266" y="489"/>
                  <a:pt x="266" y="489"/>
                  <a:pt x="266" y="489"/>
                </a:cubicBezTo>
                <a:cubicBezTo>
                  <a:pt x="266" y="489"/>
                  <a:pt x="266" y="489"/>
                  <a:pt x="266" y="489"/>
                </a:cubicBezTo>
                <a:cubicBezTo>
                  <a:pt x="264" y="495"/>
                  <a:pt x="263" y="498"/>
                  <a:pt x="263" y="502"/>
                </a:cubicBezTo>
                <a:cubicBezTo>
                  <a:pt x="262" y="505"/>
                  <a:pt x="263" y="508"/>
                  <a:pt x="262" y="513"/>
                </a:cubicBezTo>
                <a:cubicBezTo>
                  <a:pt x="262" y="518"/>
                  <a:pt x="263" y="523"/>
                  <a:pt x="264" y="527"/>
                </a:cubicBezTo>
                <a:cubicBezTo>
                  <a:pt x="264" y="527"/>
                  <a:pt x="264" y="527"/>
                  <a:pt x="264" y="527"/>
                </a:cubicBezTo>
                <a:cubicBezTo>
                  <a:pt x="264" y="534"/>
                  <a:pt x="265" y="538"/>
                  <a:pt x="267" y="541"/>
                </a:cubicBezTo>
                <a:cubicBezTo>
                  <a:pt x="268" y="545"/>
                  <a:pt x="270" y="548"/>
                  <a:pt x="270" y="555"/>
                </a:cubicBezTo>
                <a:cubicBezTo>
                  <a:pt x="270" y="555"/>
                  <a:pt x="270" y="555"/>
                  <a:pt x="270" y="555"/>
                </a:cubicBezTo>
                <a:cubicBezTo>
                  <a:pt x="270" y="555"/>
                  <a:pt x="270" y="555"/>
                  <a:pt x="270" y="555"/>
                </a:cubicBezTo>
                <a:cubicBezTo>
                  <a:pt x="270" y="555"/>
                  <a:pt x="270" y="555"/>
                  <a:pt x="270" y="555"/>
                </a:cubicBezTo>
                <a:cubicBezTo>
                  <a:pt x="270" y="560"/>
                  <a:pt x="271" y="561"/>
                  <a:pt x="271" y="562"/>
                </a:cubicBezTo>
                <a:cubicBezTo>
                  <a:pt x="271" y="563"/>
                  <a:pt x="272" y="564"/>
                  <a:pt x="272" y="565"/>
                </a:cubicBezTo>
                <a:cubicBezTo>
                  <a:pt x="272" y="566"/>
                  <a:pt x="272" y="566"/>
                  <a:pt x="272" y="566"/>
                </a:cubicBezTo>
                <a:cubicBezTo>
                  <a:pt x="272" y="570"/>
                  <a:pt x="272" y="573"/>
                  <a:pt x="273" y="576"/>
                </a:cubicBezTo>
                <a:cubicBezTo>
                  <a:pt x="273" y="578"/>
                  <a:pt x="274" y="579"/>
                  <a:pt x="274" y="580"/>
                </a:cubicBezTo>
                <a:cubicBezTo>
                  <a:pt x="275" y="581"/>
                  <a:pt x="276" y="582"/>
                  <a:pt x="277" y="582"/>
                </a:cubicBezTo>
                <a:cubicBezTo>
                  <a:pt x="277" y="582"/>
                  <a:pt x="278" y="583"/>
                  <a:pt x="279" y="583"/>
                </a:cubicBezTo>
                <a:cubicBezTo>
                  <a:pt x="281" y="583"/>
                  <a:pt x="284" y="581"/>
                  <a:pt x="285" y="579"/>
                </a:cubicBezTo>
                <a:cubicBezTo>
                  <a:pt x="287" y="577"/>
                  <a:pt x="288" y="574"/>
                  <a:pt x="288" y="571"/>
                </a:cubicBezTo>
                <a:cubicBezTo>
                  <a:pt x="289" y="568"/>
                  <a:pt x="289" y="565"/>
                  <a:pt x="289" y="563"/>
                </a:cubicBezTo>
                <a:cubicBezTo>
                  <a:pt x="289" y="561"/>
                  <a:pt x="289" y="560"/>
                  <a:pt x="289" y="559"/>
                </a:cubicBezTo>
                <a:cubicBezTo>
                  <a:pt x="288" y="559"/>
                  <a:pt x="288" y="558"/>
                  <a:pt x="288" y="557"/>
                </a:cubicBezTo>
                <a:cubicBezTo>
                  <a:pt x="288" y="557"/>
                  <a:pt x="288" y="556"/>
                  <a:pt x="288" y="556"/>
                </a:cubicBezTo>
                <a:cubicBezTo>
                  <a:pt x="288" y="554"/>
                  <a:pt x="288" y="552"/>
                  <a:pt x="288" y="549"/>
                </a:cubicBezTo>
                <a:cubicBezTo>
                  <a:pt x="288" y="547"/>
                  <a:pt x="287" y="544"/>
                  <a:pt x="287" y="542"/>
                </a:cubicBezTo>
                <a:cubicBezTo>
                  <a:pt x="293" y="537"/>
                  <a:pt x="298" y="536"/>
                  <a:pt x="301" y="536"/>
                </a:cubicBezTo>
                <a:cubicBezTo>
                  <a:pt x="305" y="537"/>
                  <a:pt x="307" y="539"/>
                  <a:pt x="310" y="541"/>
                </a:cubicBezTo>
                <a:cubicBezTo>
                  <a:pt x="310" y="541"/>
                  <a:pt x="310" y="541"/>
                  <a:pt x="310" y="541"/>
                </a:cubicBezTo>
                <a:cubicBezTo>
                  <a:pt x="311" y="542"/>
                  <a:pt x="314" y="544"/>
                  <a:pt x="317" y="545"/>
                </a:cubicBezTo>
                <a:cubicBezTo>
                  <a:pt x="317" y="545"/>
                  <a:pt x="317" y="545"/>
                  <a:pt x="317" y="545"/>
                </a:cubicBezTo>
                <a:cubicBezTo>
                  <a:pt x="320" y="550"/>
                  <a:pt x="326" y="557"/>
                  <a:pt x="330" y="562"/>
                </a:cubicBezTo>
                <a:cubicBezTo>
                  <a:pt x="334" y="566"/>
                  <a:pt x="338" y="569"/>
                  <a:pt x="341" y="573"/>
                </a:cubicBezTo>
                <a:cubicBezTo>
                  <a:pt x="343" y="575"/>
                  <a:pt x="347" y="579"/>
                  <a:pt x="351" y="582"/>
                </a:cubicBezTo>
                <a:cubicBezTo>
                  <a:pt x="353" y="583"/>
                  <a:pt x="355" y="584"/>
                  <a:pt x="357" y="585"/>
                </a:cubicBezTo>
                <a:cubicBezTo>
                  <a:pt x="359" y="586"/>
                  <a:pt x="361" y="586"/>
                  <a:pt x="363" y="584"/>
                </a:cubicBezTo>
                <a:cubicBezTo>
                  <a:pt x="365" y="582"/>
                  <a:pt x="365" y="580"/>
                  <a:pt x="365" y="578"/>
                </a:cubicBezTo>
                <a:cubicBezTo>
                  <a:pt x="365" y="576"/>
                  <a:pt x="365" y="575"/>
                  <a:pt x="363" y="573"/>
                </a:cubicBezTo>
                <a:cubicBezTo>
                  <a:pt x="361" y="569"/>
                  <a:pt x="357" y="566"/>
                  <a:pt x="354" y="562"/>
                </a:cubicBezTo>
                <a:cubicBezTo>
                  <a:pt x="347" y="555"/>
                  <a:pt x="346" y="554"/>
                  <a:pt x="343" y="550"/>
                </a:cubicBezTo>
                <a:cubicBezTo>
                  <a:pt x="343" y="550"/>
                  <a:pt x="343" y="550"/>
                  <a:pt x="343" y="550"/>
                </a:cubicBezTo>
                <a:cubicBezTo>
                  <a:pt x="340" y="546"/>
                  <a:pt x="337" y="542"/>
                  <a:pt x="334" y="540"/>
                </a:cubicBezTo>
                <a:cubicBezTo>
                  <a:pt x="333" y="538"/>
                  <a:pt x="333" y="537"/>
                  <a:pt x="332" y="536"/>
                </a:cubicBezTo>
                <a:cubicBezTo>
                  <a:pt x="332" y="536"/>
                  <a:pt x="332" y="536"/>
                  <a:pt x="332" y="535"/>
                </a:cubicBezTo>
                <a:cubicBezTo>
                  <a:pt x="335" y="538"/>
                  <a:pt x="340" y="543"/>
                  <a:pt x="345" y="547"/>
                </a:cubicBezTo>
                <a:cubicBezTo>
                  <a:pt x="346" y="548"/>
                  <a:pt x="348" y="549"/>
                  <a:pt x="349" y="550"/>
                </a:cubicBezTo>
                <a:cubicBezTo>
                  <a:pt x="349" y="550"/>
                  <a:pt x="349" y="550"/>
                  <a:pt x="349" y="550"/>
                </a:cubicBezTo>
                <a:cubicBezTo>
                  <a:pt x="349" y="550"/>
                  <a:pt x="349" y="550"/>
                  <a:pt x="349" y="550"/>
                </a:cubicBezTo>
                <a:cubicBezTo>
                  <a:pt x="353" y="552"/>
                  <a:pt x="356" y="553"/>
                  <a:pt x="363" y="559"/>
                </a:cubicBezTo>
                <a:cubicBezTo>
                  <a:pt x="369" y="562"/>
                  <a:pt x="373" y="566"/>
                  <a:pt x="376" y="567"/>
                </a:cubicBezTo>
                <a:cubicBezTo>
                  <a:pt x="378" y="568"/>
                  <a:pt x="380" y="569"/>
                  <a:pt x="382" y="568"/>
                </a:cubicBezTo>
                <a:cubicBezTo>
                  <a:pt x="383" y="568"/>
                  <a:pt x="385" y="566"/>
                  <a:pt x="386" y="564"/>
                </a:cubicBezTo>
                <a:cubicBezTo>
                  <a:pt x="387" y="563"/>
                  <a:pt x="387" y="563"/>
                  <a:pt x="387" y="562"/>
                </a:cubicBezTo>
                <a:cubicBezTo>
                  <a:pt x="388" y="560"/>
                  <a:pt x="387" y="558"/>
                  <a:pt x="386" y="557"/>
                </a:cubicBezTo>
                <a:cubicBezTo>
                  <a:pt x="385" y="555"/>
                  <a:pt x="384" y="554"/>
                  <a:pt x="382" y="553"/>
                </a:cubicBezTo>
                <a:cubicBezTo>
                  <a:pt x="378" y="550"/>
                  <a:pt x="374" y="548"/>
                  <a:pt x="371" y="545"/>
                </a:cubicBezTo>
                <a:cubicBezTo>
                  <a:pt x="363" y="539"/>
                  <a:pt x="354" y="532"/>
                  <a:pt x="350" y="528"/>
                </a:cubicBezTo>
                <a:cubicBezTo>
                  <a:pt x="347" y="525"/>
                  <a:pt x="344" y="524"/>
                  <a:pt x="342" y="522"/>
                </a:cubicBezTo>
                <a:cubicBezTo>
                  <a:pt x="341" y="522"/>
                  <a:pt x="340" y="521"/>
                  <a:pt x="340" y="520"/>
                </a:cubicBezTo>
                <a:cubicBezTo>
                  <a:pt x="340" y="520"/>
                  <a:pt x="340" y="520"/>
                  <a:pt x="340" y="520"/>
                </a:cubicBezTo>
                <a:cubicBezTo>
                  <a:pt x="343" y="521"/>
                  <a:pt x="347" y="524"/>
                  <a:pt x="351" y="526"/>
                </a:cubicBezTo>
                <a:cubicBezTo>
                  <a:pt x="351" y="526"/>
                  <a:pt x="351" y="526"/>
                  <a:pt x="351" y="526"/>
                </a:cubicBezTo>
                <a:cubicBezTo>
                  <a:pt x="351" y="526"/>
                  <a:pt x="351" y="526"/>
                  <a:pt x="351" y="526"/>
                </a:cubicBezTo>
                <a:cubicBezTo>
                  <a:pt x="351" y="526"/>
                  <a:pt x="351" y="526"/>
                  <a:pt x="351" y="526"/>
                </a:cubicBezTo>
                <a:cubicBezTo>
                  <a:pt x="351" y="526"/>
                  <a:pt x="351" y="526"/>
                  <a:pt x="351" y="526"/>
                </a:cubicBezTo>
                <a:cubicBezTo>
                  <a:pt x="354" y="527"/>
                  <a:pt x="358" y="529"/>
                  <a:pt x="361" y="530"/>
                </a:cubicBezTo>
                <a:cubicBezTo>
                  <a:pt x="365" y="531"/>
                  <a:pt x="368" y="532"/>
                  <a:pt x="370" y="533"/>
                </a:cubicBezTo>
                <a:cubicBezTo>
                  <a:pt x="371" y="534"/>
                  <a:pt x="375" y="537"/>
                  <a:pt x="379" y="539"/>
                </a:cubicBezTo>
                <a:cubicBezTo>
                  <a:pt x="381" y="540"/>
                  <a:pt x="383" y="541"/>
                  <a:pt x="385" y="540"/>
                </a:cubicBezTo>
                <a:cubicBezTo>
                  <a:pt x="388" y="540"/>
                  <a:pt x="389" y="539"/>
                  <a:pt x="391" y="537"/>
                </a:cubicBezTo>
                <a:cubicBezTo>
                  <a:pt x="391" y="536"/>
                  <a:pt x="392" y="534"/>
                  <a:pt x="392" y="533"/>
                </a:cubicBezTo>
                <a:cubicBezTo>
                  <a:pt x="392" y="532"/>
                  <a:pt x="392" y="532"/>
                  <a:pt x="392" y="531"/>
                </a:cubicBezTo>
                <a:cubicBezTo>
                  <a:pt x="391" y="529"/>
                  <a:pt x="390" y="528"/>
                  <a:pt x="389" y="527"/>
                </a:cubicBezTo>
                <a:cubicBezTo>
                  <a:pt x="386" y="525"/>
                  <a:pt x="381" y="524"/>
                  <a:pt x="377" y="520"/>
                </a:cubicBezTo>
                <a:cubicBezTo>
                  <a:pt x="373" y="518"/>
                  <a:pt x="370" y="516"/>
                  <a:pt x="368" y="515"/>
                </a:cubicBezTo>
                <a:cubicBezTo>
                  <a:pt x="368" y="515"/>
                  <a:pt x="368" y="515"/>
                  <a:pt x="368" y="515"/>
                </a:cubicBezTo>
                <a:cubicBezTo>
                  <a:pt x="368" y="515"/>
                  <a:pt x="368" y="515"/>
                  <a:pt x="368" y="515"/>
                </a:cubicBezTo>
                <a:cubicBezTo>
                  <a:pt x="367" y="514"/>
                  <a:pt x="366" y="514"/>
                  <a:pt x="366" y="514"/>
                </a:cubicBezTo>
                <a:cubicBezTo>
                  <a:pt x="363" y="513"/>
                  <a:pt x="361" y="512"/>
                  <a:pt x="358" y="510"/>
                </a:cubicBezTo>
                <a:cubicBezTo>
                  <a:pt x="358" y="509"/>
                  <a:pt x="358" y="509"/>
                  <a:pt x="358" y="509"/>
                </a:cubicBezTo>
                <a:cubicBezTo>
                  <a:pt x="358" y="509"/>
                  <a:pt x="358" y="509"/>
                  <a:pt x="358" y="509"/>
                </a:cubicBezTo>
                <a:cubicBezTo>
                  <a:pt x="357" y="508"/>
                  <a:pt x="355" y="508"/>
                  <a:pt x="353" y="507"/>
                </a:cubicBezTo>
                <a:cubicBezTo>
                  <a:pt x="351" y="506"/>
                  <a:pt x="349" y="505"/>
                  <a:pt x="347" y="504"/>
                </a:cubicBezTo>
                <a:cubicBezTo>
                  <a:pt x="344" y="503"/>
                  <a:pt x="343" y="502"/>
                  <a:pt x="342" y="501"/>
                </a:cubicBezTo>
                <a:cubicBezTo>
                  <a:pt x="341" y="500"/>
                  <a:pt x="341" y="498"/>
                  <a:pt x="342" y="496"/>
                </a:cubicBezTo>
                <a:cubicBezTo>
                  <a:pt x="342" y="496"/>
                  <a:pt x="344" y="495"/>
                  <a:pt x="345" y="495"/>
                </a:cubicBezTo>
                <a:cubicBezTo>
                  <a:pt x="347" y="495"/>
                  <a:pt x="348" y="495"/>
                  <a:pt x="350" y="495"/>
                </a:cubicBezTo>
                <a:cubicBezTo>
                  <a:pt x="350" y="495"/>
                  <a:pt x="350" y="495"/>
                  <a:pt x="350" y="495"/>
                </a:cubicBezTo>
                <a:cubicBezTo>
                  <a:pt x="350" y="495"/>
                  <a:pt x="350" y="495"/>
                  <a:pt x="350" y="495"/>
                </a:cubicBezTo>
                <a:cubicBezTo>
                  <a:pt x="352" y="495"/>
                  <a:pt x="353" y="495"/>
                  <a:pt x="355" y="494"/>
                </a:cubicBezTo>
                <a:cubicBezTo>
                  <a:pt x="357" y="494"/>
                  <a:pt x="359" y="494"/>
                  <a:pt x="361" y="494"/>
                </a:cubicBezTo>
                <a:cubicBezTo>
                  <a:pt x="361" y="494"/>
                  <a:pt x="361" y="494"/>
                  <a:pt x="361" y="494"/>
                </a:cubicBezTo>
                <a:cubicBezTo>
                  <a:pt x="361" y="493"/>
                  <a:pt x="361" y="493"/>
                  <a:pt x="361" y="493"/>
                </a:cubicBezTo>
                <a:cubicBezTo>
                  <a:pt x="361" y="493"/>
                  <a:pt x="361" y="494"/>
                  <a:pt x="361" y="494"/>
                </a:cubicBezTo>
                <a:cubicBezTo>
                  <a:pt x="361" y="494"/>
                  <a:pt x="361" y="494"/>
                  <a:pt x="361" y="494"/>
                </a:cubicBezTo>
                <a:cubicBezTo>
                  <a:pt x="362" y="494"/>
                  <a:pt x="362" y="494"/>
                  <a:pt x="363" y="494"/>
                </a:cubicBezTo>
                <a:cubicBezTo>
                  <a:pt x="363" y="494"/>
                  <a:pt x="364" y="494"/>
                  <a:pt x="365" y="494"/>
                </a:cubicBezTo>
                <a:cubicBezTo>
                  <a:pt x="368" y="494"/>
                  <a:pt x="372" y="495"/>
                  <a:pt x="375" y="495"/>
                </a:cubicBezTo>
                <a:cubicBezTo>
                  <a:pt x="377" y="494"/>
                  <a:pt x="378" y="494"/>
                  <a:pt x="379" y="493"/>
                </a:cubicBezTo>
                <a:cubicBezTo>
                  <a:pt x="380" y="493"/>
                  <a:pt x="381" y="492"/>
                  <a:pt x="382" y="491"/>
                </a:cubicBezTo>
                <a:cubicBezTo>
                  <a:pt x="382" y="491"/>
                  <a:pt x="382" y="491"/>
                  <a:pt x="382" y="490"/>
                </a:cubicBezTo>
                <a:cubicBezTo>
                  <a:pt x="382" y="489"/>
                  <a:pt x="382" y="488"/>
                  <a:pt x="382" y="487"/>
                </a:cubicBezTo>
                <a:cubicBezTo>
                  <a:pt x="382" y="485"/>
                  <a:pt x="381" y="484"/>
                  <a:pt x="380" y="483"/>
                </a:cubicBezTo>
                <a:cubicBezTo>
                  <a:pt x="377" y="481"/>
                  <a:pt x="372" y="480"/>
                  <a:pt x="363" y="480"/>
                </a:cubicBezTo>
                <a:cubicBezTo>
                  <a:pt x="363" y="479"/>
                  <a:pt x="363" y="479"/>
                  <a:pt x="363" y="479"/>
                </a:cubicBezTo>
                <a:cubicBezTo>
                  <a:pt x="356" y="479"/>
                  <a:pt x="353" y="479"/>
                  <a:pt x="349" y="480"/>
                </a:cubicBezTo>
                <a:cubicBezTo>
                  <a:pt x="349" y="480"/>
                  <a:pt x="349" y="480"/>
                  <a:pt x="349" y="480"/>
                </a:cubicBezTo>
                <a:cubicBezTo>
                  <a:pt x="344" y="479"/>
                  <a:pt x="340" y="479"/>
                  <a:pt x="336" y="479"/>
                </a:cubicBezTo>
                <a:cubicBezTo>
                  <a:pt x="336" y="479"/>
                  <a:pt x="336" y="479"/>
                  <a:pt x="336" y="479"/>
                </a:cubicBezTo>
                <a:cubicBezTo>
                  <a:pt x="336" y="479"/>
                  <a:pt x="336" y="479"/>
                  <a:pt x="336" y="479"/>
                </a:cubicBezTo>
                <a:cubicBezTo>
                  <a:pt x="336" y="479"/>
                  <a:pt x="336" y="479"/>
                  <a:pt x="336" y="479"/>
                </a:cubicBezTo>
                <a:cubicBezTo>
                  <a:pt x="333" y="478"/>
                  <a:pt x="331" y="477"/>
                  <a:pt x="329" y="476"/>
                </a:cubicBezTo>
                <a:cubicBezTo>
                  <a:pt x="329" y="476"/>
                  <a:pt x="329" y="476"/>
                  <a:pt x="329" y="476"/>
                </a:cubicBezTo>
                <a:cubicBezTo>
                  <a:pt x="329" y="476"/>
                  <a:pt x="329" y="476"/>
                  <a:pt x="329" y="476"/>
                </a:cubicBezTo>
                <a:cubicBezTo>
                  <a:pt x="329" y="476"/>
                  <a:pt x="329" y="476"/>
                  <a:pt x="329" y="476"/>
                </a:cubicBezTo>
                <a:cubicBezTo>
                  <a:pt x="329" y="476"/>
                  <a:pt x="329" y="476"/>
                  <a:pt x="329" y="476"/>
                </a:cubicBezTo>
                <a:cubicBezTo>
                  <a:pt x="329" y="476"/>
                  <a:pt x="329" y="476"/>
                  <a:pt x="329" y="476"/>
                </a:cubicBezTo>
                <a:cubicBezTo>
                  <a:pt x="327" y="475"/>
                  <a:pt x="325" y="475"/>
                  <a:pt x="324" y="474"/>
                </a:cubicBezTo>
                <a:cubicBezTo>
                  <a:pt x="325" y="472"/>
                  <a:pt x="327" y="470"/>
                  <a:pt x="328" y="468"/>
                </a:cubicBezTo>
                <a:cubicBezTo>
                  <a:pt x="328" y="468"/>
                  <a:pt x="328" y="468"/>
                  <a:pt x="328" y="468"/>
                </a:cubicBezTo>
                <a:cubicBezTo>
                  <a:pt x="329" y="467"/>
                  <a:pt x="329" y="467"/>
                  <a:pt x="329" y="467"/>
                </a:cubicBezTo>
                <a:cubicBezTo>
                  <a:pt x="331" y="454"/>
                  <a:pt x="335" y="436"/>
                  <a:pt x="338" y="422"/>
                </a:cubicBezTo>
                <a:cubicBezTo>
                  <a:pt x="341" y="411"/>
                  <a:pt x="346" y="402"/>
                  <a:pt x="350" y="391"/>
                </a:cubicBezTo>
                <a:cubicBezTo>
                  <a:pt x="351" y="386"/>
                  <a:pt x="354" y="375"/>
                  <a:pt x="359" y="366"/>
                </a:cubicBezTo>
                <a:cubicBezTo>
                  <a:pt x="361" y="361"/>
                  <a:pt x="364" y="357"/>
                  <a:pt x="366" y="354"/>
                </a:cubicBezTo>
                <a:cubicBezTo>
                  <a:pt x="369" y="351"/>
                  <a:pt x="372" y="350"/>
                  <a:pt x="376" y="351"/>
                </a:cubicBezTo>
                <a:cubicBezTo>
                  <a:pt x="380" y="353"/>
                  <a:pt x="383" y="355"/>
                  <a:pt x="384" y="358"/>
                </a:cubicBezTo>
                <a:cubicBezTo>
                  <a:pt x="386" y="361"/>
                  <a:pt x="386" y="365"/>
                  <a:pt x="385" y="369"/>
                </a:cubicBezTo>
                <a:cubicBezTo>
                  <a:pt x="384" y="377"/>
                  <a:pt x="380" y="387"/>
                  <a:pt x="377" y="397"/>
                </a:cubicBezTo>
                <a:cubicBezTo>
                  <a:pt x="372" y="417"/>
                  <a:pt x="371" y="420"/>
                  <a:pt x="368" y="432"/>
                </a:cubicBezTo>
                <a:cubicBezTo>
                  <a:pt x="368" y="432"/>
                  <a:pt x="368" y="432"/>
                  <a:pt x="368" y="432"/>
                </a:cubicBezTo>
                <a:cubicBezTo>
                  <a:pt x="368" y="432"/>
                  <a:pt x="368" y="432"/>
                  <a:pt x="368" y="432"/>
                </a:cubicBezTo>
                <a:cubicBezTo>
                  <a:pt x="367" y="442"/>
                  <a:pt x="364" y="451"/>
                  <a:pt x="362" y="459"/>
                </a:cubicBezTo>
                <a:cubicBezTo>
                  <a:pt x="361" y="462"/>
                  <a:pt x="361" y="466"/>
                  <a:pt x="361" y="469"/>
                </a:cubicBezTo>
                <a:cubicBezTo>
                  <a:pt x="361" y="471"/>
                  <a:pt x="362" y="473"/>
                  <a:pt x="364" y="474"/>
                </a:cubicBezTo>
                <a:cubicBezTo>
                  <a:pt x="364" y="475"/>
                  <a:pt x="364" y="475"/>
                  <a:pt x="364" y="475"/>
                </a:cubicBezTo>
                <a:cubicBezTo>
                  <a:pt x="365" y="475"/>
                  <a:pt x="365" y="475"/>
                  <a:pt x="365" y="475"/>
                </a:cubicBezTo>
                <a:cubicBezTo>
                  <a:pt x="365" y="475"/>
                  <a:pt x="365" y="475"/>
                  <a:pt x="365" y="475"/>
                </a:cubicBezTo>
                <a:cubicBezTo>
                  <a:pt x="365" y="475"/>
                  <a:pt x="365" y="475"/>
                  <a:pt x="365" y="475"/>
                </a:cubicBezTo>
                <a:cubicBezTo>
                  <a:pt x="365" y="475"/>
                  <a:pt x="365" y="475"/>
                  <a:pt x="365" y="475"/>
                </a:cubicBezTo>
                <a:cubicBezTo>
                  <a:pt x="366" y="475"/>
                  <a:pt x="366" y="475"/>
                  <a:pt x="366" y="475"/>
                </a:cubicBezTo>
                <a:cubicBezTo>
                  <a:pt x="366" y="474"/>
                  <a:pt x="366" y="474"/>
                  <a:pt x="366" y="474"/>
                </a:cubicBezTo>
                <a:cubicBezTo>
                  <a:pt x="369" y="466"/>
                  <a:pt x="374" y="449"/>
                  <a:pt x="380" y="437"/>
                </a:cubicBezTo>
                <a:cubicBezTo>
                  <a:pt x="383" y="432"/>
                  <a:pt x="385" y="428"/>
                  <a:pt x="387" y="425"/>
                </a:cubicBezTo>
                <a:cubicBezTo>
                  <a:pt x="391" y="418"/>
                  <a:pt x="396" y="412"/>
                  <a:pt x="404" y="397"/>
                </a:cubicBezTo>
                <a:cubicBezTo>
                  <a:pt x="411" y="385"/>
                  <a:pt x="415" y="375"/>
                  <a:pt x="420" y="369"/>
                </a:cubicBezTo>
                <a:cubicBezTo>
                  <a:pt x="422" y="366"/>
                  <a:pt x="425" y="364"/>
                  <a:pt x="427" y="364"/>
                </a:cubicBezTo>
                <a:cubicBezTo>
                  <a:pt x="430" y="363"/>
                  <a:pt x="434" y="364"/>
                  <a:pt x="438" y="367"/>
                </a:cubicBezTo>
                <a:cubicBezTo>
                  <a:pt x="440" y="367"/>
                  <a:pt x="441" y="368"/>
                  <a:pt x="442" y="369"/>
                </a:cubicBezTo>
                <a:cubicBezTo>
                  <a:pt x="444" y="372"/>
                  <a:pt x="444" y="374"/>
                  <a:pt x="444" y="377"/>
                </a:cubicBezTo>
                <a:cubicBezTo>
                  <a:pt x="443" y="381"/>
                  <a:pt x="442" y="384"/>
                  <a:pt x="440" y="388"/>
                </a:cubicBezTo>
                <a:cubicBezTo>
                  <a:pt x="436" y="395"/>
                  <a:pt x="430" y="404"/>
                  <a:pt x="426" y="413"/>
                </a:cubicBezTo>
                <a:cubicBezTo>
                  <a:pt x="418" y="432"/>
                  <a:pt x="407" y="453"/>
                  <a:pt x="402" y="465"/>
                </a:cubicBezTo>
                <a:cubicBezTo>
                  <a:pt x="399" y="473"/>
                  <a:pt x="395" y="479"/>
                  <a:pt x="392" y="484"/>
                </a:cubicBezTo>
                <a:cubicBezTo>
                  <a:pt x="391" y="486"/>
                  <a:pt x="390" y="488"/>
                  <a:pt x="391" y="491"/>
                </a:cubicBezTo>
                <a:cubicBezTo>
                  <a:pt x="391" y="493"/>
                  <a:pt x="391" y="495"/>
                  <a:pt x="393" y="496"/>
                </a:cubicBezTo>
                <a:cubicBezTo>
                  <a:pt x="393" y="497"/>
                  <a:pt x="393" y="497"/>
                  <a:pt x="393" y="497"/>
                </a:cubicBezTo>
                <a:cubicBezTo>
                  <a:pt x="394" y="497"/>
                  <a:pt x="394" y="497"/>
                  <a:pt x="394" y="497"/>
                </a:cubicBezTo>
                <a:cubicBezTo>
                  <a:pt x="394" y="497"/>
                  <a:pt x="394" y="497"/>
                  <a:pt x="394" y="497"/>
                </a:cubicBezTo>
                <a:cubicBezTo>
                  <a:pt x="394" y="497"/>
                  <a:pt x="394" y="497"/>
                  <a:pt x="394" y="497"/>
                </a:cubicBezTo>
                <a:cubicBezTo>
                  <a:pt x="394" y="497"/>
                  <a:pt x="394" y="497"/>
                  <a:pt x="394" y="497"/>
                </a:cubicBezTo>
                <a:cubicBezTo>
                  <a:pt x="394" y="497"/>
                  <a:pt x="394" y="497"/>
                  <a:pt x="394" y="497"/>
                </a:cubicBezTo>
                <a:cubicBezTo>
                  <a:pt x="394" y="496"/>
                  <a:pt x="394" y="496"/>
                  <a:pt x="394" y="496"/>
                </a:cubicBezTo>
                <a:cubicBezTo>
                  <a:pt x="400" y="490"/>
                  <a:pt x="405" y="481"/>
                  <a:pt x="411" y="472"/>
                </a:cubicBezTo>
                <a:cubicBezTo>
                  <a:pt x="416" y="466"/>
                  <a:pt x="422" y="460"/>
                  <a:pt x="427" y="454"/>
                </a:cubicBezTo>
                <a:cubicBezTo>
                  <a:pt x="433" y="449"/>
                  <a:pt x="438" y="444"/>
                  <a:pt x="440" y="440"/>
                </a:cubicBezTo>
                <a:cubicBezTo>
                  <a:pt x="442" y="436"/>
                  <a:pt x="447" y="427"/>
                  <a:pt x="453" y="420"/>
                </a:cubicBezTo>
                <a:cubicBezTo>
                  <a:pt x="456" y="416"/>
                  <a:pt x="459" y="413"/>
                  <a:pt x="462" y="412"/>
                </a:cubicBezTo>
                <a:cubicBezTo>
                  <a:pt x="465" y="410"/>
                  <a:pt x="468" y="410"/>
                  <a:pt x="471" y="413"/>
                </a:cubicBezTo>
                <a:cubicBezTo>
                  <a:pt x="476" y="416"/>
                  <a:pt x="478" y="419"/>
                  <a:pt x="479" y="422"/>
                </a:cubicBezTo>
                <a:cubicBezTo>
                  <a:pt x="479" y="424"/>
                  <a:pt x="479" y="427"/>
                  <a:pt x="477" y="430"/>
                </a:cubicBezTo>
                <a:cubicBezTo>
                  <a:pt x="476" y="432"/>
                  <a:pt x="475" y="433"/>
                  <a:pt x="474" y="435"/>
                </a:cubicBezTo>
                <a:cubicBezTo>
                  <a:pt x="474" y="435"/>
                  <a:pt x="474" y="435"/>
                  <a:pt x="474" y="435"/>
                </a:cubicBezTo>
                <a:cubicBezTo>
                  <a:pt x="471" y="438"/>
                  <a:pt x="468" y="442"/>
                  <a:pt x="465" y="447"/>
                </a:cubicBezTo>
                <a:cubicBezTo>
                  <a:pt x="464" y="448"/>
                  <a:pt x="463" y="449"/>
                  <a:pt x="463" y="450"/>
                </a:cubicBezTo>
                <a:cubicBezTo>
                  <a:pt x="462" y="452"/>
                  <a:pt x="461" y="453"/>
                  <a:pt x="460" y="455"/>
                </a:cubicBezTo>
                <a:cubicBezTo>
                  <a:pt x="454" y="466"/>
                  <a:pt x="450" y="472"/>
                  <a:pt x="446" y="477"/>
                </a:cubicBezTo>
                <a:cubicBezTo>
                  <a:pt x="443" y="481"/>
                  <a:pt x="440" y="484"/>
                  <a:pt x="437" y="489"/>
                </a:cubicBezTo>
                <a:cubicBezTo>
                  <a:pt x="437" y="490"/>
                  <a:pt x="436" y="491"/>
                  <a:pt x="436" y="492"/>
                </a:cubicBezTo>
                <a:cubicBezTo>
                  <a:pt x="436" y="492"/>
                  <a:pt x="436" y="492"/>
                  <a:pt x="436" y="492"/>
                </a:cubicBezTo>
                <a:cubicBezTo>
                  <a:pt x="436" y="492"/>
                  <a:pt x="436" y="492"/>
                  <a:pt x="436" y="492"/>
                </a:cubicBezTo>
                <a:cubicBezTo>
                  <a:pt x="435" y="495"/>
                  <a:pt x="432" y="498"/>
                  <a:pt x="429" y="501"/>
                </a:cubicBezTo>
                <a:cubicBezTo>
                  <a:pt x="426" y="504"/>
                  <a:pt x="424" y="507"/>
                  <a:pt x="421" y="510"/>
                </a:cubicBezTo>
                <a:cubicBezTo>
                  <a:pt x="421" y="510"/>
                  <a:pt x="421" y="510"/>
                  <a:pt x="421" y="510"/>
                </a:cubicBezTo>
                <a:cubicBezTo>
                  <a:pt x="421" y="510"/>
                  <a:pt x="421" y="510"/>
                  <a:pt x="421" y="510"/>
                </a:cubicBezTo>
                <a:cubicBezTo>
                  <a:pt x="421" y="510"/>
                  <a:pt x="421" y="510"/>
                  <a:pt x="421" y="510"/>
                </a:cubicBezTo>
                <a:cubicBezTo>
                  <a:pt x="420" y="511"/>
                  <a:pt x="420" y="512"/>
                  <a:pt x="419" y="513"/>
                </a:cubicBezTo>
                <a:cubicBezTo>
                  <a:pt x="416" y="517"/>
                  <a:pt x="413" y="521"/>
                  <a:pt x="413" y="525"/>
                </a:cubicBezTo>
                <a:cubicBezTo>
                  <a:pt x="412" y="529"/>
                  <a:pt x="414" y="533"/>
                  <a:pt x="418" y="537"/>
                </a:cubicBezTo>
                <a:cubicBezTo>
                  <a:pt x="418" y="537"/>
                  <a:pt x="418" y="537"/>
                  <a:pt x="418" y="537"/>
                </a:cubicBezTo>
                <a:cubicBezTo>
                  <a:pt x="418" y="538"/>
                  <a:pt x="418" y="538"/>
                  <a:pt x="418" y="538"/>
                </a:cubicBezTo>
                <a:cubicBezTo>
                  <a:pt x="418" y="538"/>
                  <a:pt x="418" y="538"/>
                  <a:pt x="418" y="538"/>
                </a:cubicBezTo>
                <a:cubicBezTo>
                  <a:pt x="418" y="538"/>
                  <a:pt x="418" y="538"/>
                  <a:pt x="418" y="538"/>
                </a:cubicBezTo>
                <a:cubicBezTo>
                  <a:pt x="419" y="538"/>
                  <a:pt x="419" y="538"/>
                  <a:pt x="419" y="538"/>
                </a:cubicBezTo>
                <a:cubicBezTo>
                  <a:pt x="419" y="538"/>
                  <a:pt x="419" y="538"/>
                  <a:pt x="419" y="538"/>
                </a:cubicBezTo>
                <a:cubicBezTo>
                  <a:pt x="422" y="538"/>
                  <a:pt x="425" y="537"/>
                  <a:pt x="428" y="536"/>
                </a:cubicBezTo>
                <a:cubicBezTo>
                  <a:pt x="432" y="534"/>
                  <a:pt x="435" y="532"/>
                  <a:pt x="437" y="532"/>
                </a:cubicBezTo>
                <a:cubicBezTo>
                  <a:pt x="437" y="532"/>
                  <a:pt x="437" y="532"/>
                  <a:pt x="437" y="532"/>
                </a:cubicBezTo>
                <a:cubicBezTo>
                  <a:pt x="437" y="532"/>
                  <a:pt x="437" y="532"/>
                  <a:pt x="437" y="532"/>
                </a:cubicBezTo>
                <a:cubicBezTo>
                  <a:pt x="437" y="532"/>
                  <a:pt x="437" y="532"/>
                  <a:pt x="437" y="532"/>
                </a:cubicBezTo>
                <a:cubicBezTo>
                  <a:pt x="437" y="532"/>
                  <a:pt x="437" y="532"/>
                  <a:pt x="437" y="532"/>
                </a:cubicBezTo>
                <a:cubicBezTo>
                  <a:pt x="440" y="530"/>
                  <a:pt x="443" y="529"/>
                  <a:pt x="447" y="528"/>
                </a:cubicBezTo>
                <a:cubicBezTo>
                  <a:pt x="451" y="527"/>
                  <a:pt x="456" y="525"/>
                  <a:pt x="459" y="522"/>
                </a:cubicBezTo>
                <a:cubicBezTo>
                  <a:pt x="459" y="522"/>
                  <a:pt x="459" y="522"/>
                  <a:pt x="459" y="522"/>
                </a:cubicBezTo>
                <a:cubicBezTo>
                  <a:pt x="460" y="522"/>
                  <a:pt x="461" y="521"/>
                  <a:pt x="462" y="521"/>
                </a:cubicBezTo>
                <a:cubicBezTo>
                  <a:pt x="463" y="520"/>
                  <a:pt x="465" y="520"/>
                  <a:pt x="467" y="518"/>
                </a:cubicBezTo>
                <a:cubicBezTo>
                  <a:pt x="472" y="515"/>
                  <a:pt x="479" y="511"/>
                  <a:pt x="485" y="509"/>
                </a:cubicBezTo>
                <a:cubicBezTo>
                  <a:pt x="488" y="508"/>
                  <a:pt x="491" y="507"/>
                  <a:pt x="494" y="507"/>
                </a:cubicBezTo>
                <a:cubicBezTo>
                  <a:pt x="496" y="507"/>
                  <a:pt x="498" y="507"/>
                  <a:pt x="499" y="509"/>
                </a:cubicBezTo>
                <a:cubicBezTo>
                  <a:pt x="500" y="511"/>
                  <a:pt x="502" y="513"/>
                  <a:pt x="502" y="515"/>
                </a:cubicBezTo>
                <a:cubicBezTo>
                  <a:pt x="503" y="517"/>
                  <a:pt x="502" y="519"/>
                  <a:pt x="501" y="522"/>
                </a:cubicBezTo>
                <a:cubicBezTo>
                  <a:pt x="498" y="527"/>
                  <a:pt x="490" y="533"/>
                  <a:pt x="474" y="544"/>
                </a:cubicBezTo>
                <a:cubicBezTo>
                  <a:pt x="461" y="551"/>
                  <a:pt x="456" y="553"/>
                  <a:pt x="448" y="555"/>
                </a:cubicBezTo>
                <a:cubicBezTo>
                  <a:pt x="448" y="555"/>
                  <a:pt x="448" y="555"/>
                  <a:pt x="448" y="555"/>
                </a:cubicBezTo>
                <a:cubicBezTo>
                  <a:pt x="448" y="556"/>
                  <a:pt x="448" y="556"/>
                  <a:pt x="448" y="556"/>
                </a:cubicBezTo>
                <a:cubicBezTo>
                  <a:pt x="448" y="556"/>
                  <a:pt x="448" y="556"/>
                  <a:pt x="448" y="556"/>
                </a:cubicBezTo>
                <a:cubicBezTo>
                  <a:pt x="448" y="556"/>
                  <a:pt x="448" y="556"/>
                  <a:pt x="448" y="556"/>
                </a:cubicBezTo>
                <a:cubicBezTo>
                  <a:pt x="439" y="562"/>
                  <a:pt x="432" y="566"/>
                  <a:pt x="423" y="570"/>
                </a:cubicBezTo>
                <a:cubicBezTo>
                  <a:pt x="423" y="570"/>
                  <a:pt x="423" y="570"/>
                  <a:pt x="423" y="570"/>
                </a:cubicBezTo>
                <a:cubicBezTo>
                  <a:pt x="423" y="570"/>
                  <a:pt x="423" y="570"/>
                  <a:pt x="423" y="570"/>
                </a:cubicBezTo>
                <a:cubicBezTo>
                  <a:pt x="423" y="570"/>
                  <a:pt x="423" y="570"/>
                  <a:pt x="423" y="570"/>
                </a:cubicBezTo>
                <a:cubicBezTo>
                  <a:pt x="397" y="603"/>
                  <a:pt x="377" y="612"/>
                  <a:pt x="365" y="623"/>
                </a:cubicBezTo>
                <a:cubicBezTo>
                  <a:pt x="365" y="623"/>
                  <a:pt x="365" y="623"/>
                  <a:pt x="365" y="623"/>
                </a:cubicBezTo>
                <a:cubicBezTo>
                  <a:pt x="355" y="633"/>
                  <a:pt x="344" y="638"/>
                  <a:pt x="332" y="638"/>
                </a:cubicBezTo>
                <a:cubicBezTo>
                  <a:pt x="332" y="638"/>
                  <a:pt x="332" y="638"/>
                  <a:pt x="332" y="638"/>
                </a:cubicBezTo>
                <a:cubicBezTo>
                  <a:pt x="332" y="638"/>
                  <a:pt x="332" y="638"/>
                  <a:pt x="331" y="638"/>
                </a:cubicBezTo>
                <a:cubicBezTo>
                  <a:pt x="331" y="638"/>
                  <a:pt x="331" y="638"/>
                  <a:pt x="331" y="638"/>
                </a:cubicBezTo>
                <a:cubicBezTo>
                  <a:pt x="331" y="639"/>
                  <a:pt x="331" y="639"/>
                  <a:pt x="331" y="639"/>
                </a:cubicBezTo>
                <a:cubicBezTo>
                  <a:pt x="331" y="639"/>
                  <a:pt x="331" y="639"/>
                  <a:pt x="331" y="639"/>
                </a:cubicBezTo>
                <a:cubicBezTo>
                  <a:pt x="331" y="639"/>
                  <a:pt x="331" y="639"/>
                  <a:pt x="331" y="639"/>
                </a:cubicBezTo>
                <a:cubicBezTo>
                  <a:pt x="331" y="639"/>
                  <a:pt x="331" y="639"/>
                  <a:pt x="331" y="639"/>
                </a:cubicBezTo>
                <a:cubicBezTo>
                  <a:pt x="331" y="639"/>
                  <a:pt x="331" y="640"/>
                  <a:pt x="331" y="640"/>
                </a:cubicBezTo>
                <a:cubicBezTo>
                  <a:pt x="331" y="640"/>
                  <a:pt x="331" y="640"/>
                  <a:pt x="331" y="640"/>
                </a:cubicBezTo>
                <a:cubicBezTo>
                  <a:pt x="331" y="640"/>
                  <a:pt x="331" y="640"/>
                  <a:pt x="331" y="640"/>
                </a:cubicBezTo>
                <a:cubicBezTo>
                  <a:pt x="331" y="640"/>
                  <a:pt x="331" y="640"/>
                  <a:pt x="331" y="640"/>
                </a:cubicBezTo>
                <a:cubicBezTo>
                  <a:pt x="331" y="640"/>
                  <a:pt x="331" y="640"/>
                  <a:pt x="331" y="640"/>
                </a:cubicBezTo>
                <a:cubicBezTo>
                  <a:pt x="331" y="640"/>
                  <a:pt x="331" y="640"/>
                  <a:pt x="332" y="640"/>
                </a:cubicBezTo>
                <a:cubicBezTo>
                  <a:pt x="332" y="640"/>
                  <a:pt x="332" y="640"/>
                  <a:pt x="332" y="640"/>
                </a:cubicBezTo>
                <a:cubicBezTo>
                  <a:pt x="332" y="640"/>
                  <a:pt x="332" y="640"/>
                  <a:pt x="332" y="640"/>
                </a:cubicBezTo>
                <a:cubicBezTo>
                  <a:pt x="332" y="640"/>
                  <a:pt x="332" y="640"/>
                  <a:pt x="332" y="640"/>
                </a:cubicBezTo>
                <a:cubicBezTo>
                  <a:pt x="332" y="640"/>
                  <a:pt x="332" y="640"/>
                  <a:pt x="332" y="640"/>
                </a:cubicBezTo>
                <a:cubicBezTo>
                  <a:pt x="372" y="660"/>
                  <a:pt x="423" y="652"/>
                  <a:pt x="472" y="612"/>
                </a:cubicBezTo>
                <a:cubicBezTo>
                  <a:pt x="472" y="612"/>
                  <a:pt x="472" y="612"/>
                  <a:pt x="472" y="612"/>
                </a:cubicBezTo>
                <a:cubicBezTo>
                  <a:pt x="496" y="595"/>
                  <a:pt x="507" y="583"/>
                  <a:pt x="516" y="570"/>
                </a:cubicBezTo>
                <a:cubicBezTo>
                  <a:pt x="524" y="558"/>
                  <a:pt x="530" y="545"/>
                  <a:pt x="544" y="525"/>
                </a:cubicBezTo>
                <a:cubicBezTo>
                  <a:pt x="556" y="508"/>
                  <a:pt x="564" y="485"/>
                  <a:pt x="571" y="465"/>
                </a:cubicBezTo>
                <a:cubicBezTo>
                  <a:pt x="571" y="465"/>
                  <a:pt x="571" y="465"/>
                  <a:pt x="571" y="465"/>
                </a:cubicBezTo>
                <a:cubicBezTo>
                  <a:pt x="585" y="438"/>
                  <a:pt x="587" y="420"/>
                  <a:pt x="589" y="402"/>
                </a:cubicBezTo>
                <a:cubicBezTo>
                  <a:pt x="591" y="384"/>
                  <a:pt x="593" y="366"/>
                  <a:pt x="609" y="338"/>
                </a:cubicBezTo>
                <a:cubicBezTo>
                  <a:pt x="609" y="338"/>
                  <a:pt x="609" y="338"/>
                  <a:pt x="609" y="338"/>
                </a:cubicBezTo>
                <a:cubicBezTo>
                  <a:pt x="609" y="338"/>
                  <a:pt x="609" y="338"/>
                  <a:pt x="609" y="338"/>
                </a:cubicBezTo>
                <a:cubicBezTo>
                  <a:pt x="609" y="338"/>
                  <a:pt x="610" y="338"/>
                  <a:pt x="610" y="338"/>
                </a:cubicBezTo>
                <a:cubicBezTo>
                  <a:pt x="617" y="319"/>
                  <a:pt x="619" y="313"/>
                  <a:pt x="620" y="308"/>
                </a:cubicBezTo>
                <a:cubicBezTo>
                  <a:pt x="621" y="303"/>
                  <a:pt x="621" y="301"/>
                  <a:pt x="623" y="292"/>
                </a:cubicBezTo>
                <a:cubicBezTo>
                  <a:pt x="623" y="292"/>
                  <a:pt x="623" y="292"/>
                  <a:pt x="623" y="292"/>
                </a:cubicBezTo>
                <a:cubicBezTo>
                  <a:pt x="633" y="275"/>
                  <a:pt x="640" y="259"/>
                  <a:pt x="644" y="246"/>
                </a:cubicBezTo>
                <a:cubicBezTo>
                  <a:pt x="646" y="239"/>
                  <a:pt x="647" y="233"/>
                  <a:pt x="647" y="228"/>
                </a:cubicBezTo>
                <a:cubicBezTo>
                  <a:pt x="647" y="224"/>
                  <a:pt x="646" y="219"/>
                  <a:pt x="644" y="217"/>
                </a:cubicBezTo>
                <a:cubicBezTo>
                  <a:pt x="641" y="214"/>
                  <a:pt x="639" y="212"/>
                  <a:pt x="637" y="211"/>
                </a:cubicBezTo>
                <a:cubicBezTo>
                  <a:pt x="627" y="204"/>
                  <a:pt x="616" y="205"/>
                  <a:pt x="605" y="210"/>
                </a:cubicBezTo>
                <a:cubicBezTo>
                  <a:pt x="595" y="215"/>
                  <a:pt x="585" y="224"/>
                  <a:pt x="576" y="234"/>
                </a:cubicBezTo>
                <a:cubicBezTo>
                  <a:pt x="573" y="238"/>
                  <a:pt x="570" y="241"/>
                  <a:pt x="567" y="245"/>
                </a:cubicBezTo>
                <a:cubicBezTo>
                  <a:pt x="567" y="245"/>
                  <a:pt x="567" y="245"/>
                  <a:pt x="567" y="245"/>
                </a:cubicBezTo>
                <a:cubicBezTo>
                  <a:pt x="567" y="245"/>
                  <a:pt x="567" y="246"/>
                  <a:pt x="567" y="246"/>
                </a:cubicBezTo>
                <a:cubicBezTo>
                  <a:pt x="563" y="251"/>
                  <a:pt x="559" y="256"/>
                  <a:pt x="557" y="262"/>
                </a:cubicBezTo>
                <a:cubicBezTo>
                  <a:pt x="556" y="263"/>
                  <a:pt x="555" y="264"/>
                  <a:pt x="554" y="265"/>
                </a:cubicBezTo>
                <a:cubicBezTo>
                  <a:pt x="552" y="270"/>
                  <a:pt x="550" y="275"/>
                  <a:pt x="548" y="279"/>
                </a:cubicBezTo>
                <a:cubicBezTo>
                  <a:pt x="547" y="283"/>
                  <a:pt x="547" y="286"/>
                  <a:pt x="547" y="288"/>
                </a:cubicBezTo>
                <a:cubicBezTo>
                  <a:pt x="539" y="295"/>
                  <a:pt x="533" y="307"/>
                  <a:pt x="528" y="320"/>
                </a:cubicBezTo>
                <a:cubicBezTo>
                  <a:pt x="522" y="333"/>
                  <a:pt x="517" y="346"/>
                  <a:pt x="512" y="353"/>
                </a:cubicBezTo>
                <a:cubicBezTo>
                  <a:pt x="510" y="353"/>
                  <a:pt x="508" y="354"/>
                  <a:pt x="506" y="354"/>
                </a:cubicBezTo>
                <a:cubicBezTo>
                  <a:pt x="506" y="354"/>
                  <a:pt x="506" y="354"/>
                  <a:pt x="506" y="354"/>
                </a:cubicBezTo>
                <a:cubicBezTo>
                  <a:pt x="506" y="354"/>
                  <a:pt x="506" y="354"/>
                  <a:pt x="506" y="354"/>
                </a:cubicBezTo>
                <a:cubicBezTo>
                  <a:pt x="505" y="354"/>
                  <a:pt x="505" y="354"/>
                  <a:pt x="505" y="354"/>
                </a:cubicBezTo>
                <a:cubicBezTo>
                  <a:pt x="505" y="355"/>
                  <a:pt x="505" y="355"/>
                  <a:pt x="505" y="355"/>
                </a:cubicBezTo>
                <a:cubicBezTo>
                  <a:pt x="505" y="355"/>
                  <a:pt x="505" y="355"/>
                  <a:pt x="505" y="355"/>
                </a:cubicBezTo>
                <a:cubicBezTo>
                  <a:pt x="505" y="355"/>
                  <a:pt x="505" y="355"/>
                  <a:pt x="505" y="355"/>
                </a:cubicBezTo>
                <a:cubicBezTo>
                  <a:pt x="505" y="355"/>
                  <a:pt x="505" y="355"/>
                  <a:pt x="506" y="355"/>
                </a:cubicBezTo>
                <a:cubicBezTo>
                  <a:pt x="506" y="355"/>
                  <a:pt x="506" y="355"/>
                  <a:pt x="506" y="355"/>
                </a:cubicBezTo>
                <a:cubicBezTo>
                  <a:pt x="506" y="355"/>
                  <a:pt x="506" y="355"/>
                  <a:pt x="506" y="355"/>
                </a:cubicBezTo>
                <a:cubicBezTo>
                  <a:pt x="506" y="355"/>
                  <a:pt x="506" y="355"/>
                  <a:pt x="506" y="355"/>
                </a:cubicBezTo>
                <a:cubicBezTo>
                  <a:pt x="506" y="355"/>
                  <a:pt x="506" y="355"/>
                  <a:pt x="506" y="355"/>
                </a:cubicBezTo>
                <a:cubicBezTo>
                  <a:pt x="506" y="355"/>
                  <a:pt x="506" y="355"/>
                  <a:pt x="506" y="355"/>
                </a:cubicBezTo>
                <a:cubicBezTo>
                  <a:pt x="506" y="355"/>
                  <a:pt x="506" y="355"/>
                  <a:pt x="506" y="356"/>
                </a:cubicBezTo>
                <a:cubicBezTo>
                  <a:pt x="506" y="356"/>
                  <a:pt x="506" y="356"/>
                  <a:pt x="506" y="356"/>
                </a:cubicBezTo>
                <a:cubicBezTo>
                  <a:pt x="506" y="356"/>
                  <a:pt x="507" y="357"/>
                  <a:pt x="508" y="357"/>
                </a:cubicBezTo>
                <a:cubicBezTo>
                  <a:pt x="508" y="357"/>
                  <a:pt x="508" y="357"/>
                  <a:pt x="508" y="357"/>
                </a:cubicBezTo>
                <a:cubicBezTo>
                  <a:pt x="508" y="357"/>
                  <a:pt x="508" y="357"/>
                  <a:pt x="508" y="357"/>
                </a:cubicBezTo>
                <a:cubicBezTo>
                  <a:pt x="508" y="357"/>
                  <a:pt x="508" y="357"/>
                  <a:pt x="508" y="357"/>
                </a:cubicBezTo>
                <a:cubicBezTo>
                  <a:pt x="508" y="357"/>
                  <a:pt x="508" y="357"/>
                  <a:pt x="508" y="357"/>
                </a:cubicBezTo>
                <a:cubicBezTo>
                  <a:pt x="508" y="357"/>
                  <a:pt x="508" y="358"/>
                  <a:pt x="508" y="358"/>
                </a:cubicBezTo>
                <a:cubicBezTo>
                  <a:pt x="508" y="358"/>
                  <a:pt x="509" y="359"/>
                  <a:pt x="510" y="360"/>
                </a:cubicBezTo>
                <a:cubicBezTo>
                  <a:pt x="510" y="360"/>
                  <a:pt x="510" y="360"/>
                  <a:pt x="510" y="360"/>
                </a:cubicBezTo>
                <a:cubicBezTo>
                  <a:pt x="510" y="360"/>
                  <a:pt x="510" y="360"/>
                  <a:pt x="510" y="360"/>
                </a:cubicBezTo>
                <a:cubicBezTo>
                  <a:pt x="510" y="360"/>
                  <a:pt x="510" y="360"/>
                  <a:pt x="510" y="360"/>
                </a:cubicBezTo>
                <a:cubicBezTo>
                  <a:pt x="510" y="360"/>
                  <a:pt x="510" y="360"/>
                  <a:pt x="510" y="360"/>
                </a:cubicBezTo>
                <a:cubicBezTo>
                  <a:pt x="511" y="362"/>
                  <a:pt x="513" y="364"/>
                  <a:pt x="515" y="367"/>
                </a:cubicBezTo>
                <a:cubicBezTo>
                  <a:pt x="515" y="367"/>
                  <a:pt x="515" y="367"/>
                  <a:pt x="515" y="367"/>
                </a:cubicBezTo>
                <a:cubicBezTo>
                  <a:pt x="515" y="367"/>
                  <a:pt x="515" y="367"/>
                  <a:pt x="515" y="367"/>
                </a:cubicBezTo>
                <a:cubicBezTo>
                  <a:pt x="515" y="368"/>
                  <a:pt x="515" y="368"/>
                  <a:pt x="515" y="368"/>
                </a:cubicBezTo>
                <a:cubicBezTo>
                  <a:pt x="517" y="369"/>
                  <a:pt x="518" y="370"/>
                  <a:pt x="520" y="372"/>
                </a:cubicBezTo>
                <a:cubicBezTo>
                  <a:pt x="520" y="372"/>
                  <a:pt x="520" y="372"/>
                  <a:pt x="520" y="372"/>
                </a:cubicBezTo>
                <a:cubicBezTo>
                  <a:pt x="520" y="372"/>
                  <a:pt x="520" y="372"/>
                  <a:pt x="520" y="372"/>
                </a:cubicBezTo>
                <a:cubicBezTo>
                  <a:pt x="520" y="372"/>
                  <a:pt x="520" y="372"/>
                  <a:pt x="520" y="372"/>
                </a:cubicBezTo>
                <a:cubicBezTo>
                  <a:pt x="522" y="373"/>
                  <a:pt x="523" y="373"/>
                  <a:pt x="526" y="375"/>
                </a:cubicBezTo>
                <a:cubicBezTo>
                  <a:pt x="526" y="375"/>
                  <a:pt x="526" y="375"/>
                  <a:pt x="526" y="375"/>
                </a:cubicBezTo>
                <a:cubicBezTo>
                  <a:pt x="529" y="378"/>
                  <a:pt x="530" y="380"/>
                  <a:pt x="531" y="381"/>
                </a:cubicBezTo>
                <a:cubicBezTo>
                  <a:pt x="531" y="382"/>
                  <a:pt x="531" y="382"/>
                  <a:pt x="531" y="382"/>
                </a:cubicBezTo>
                <a:cubicBezTo>
                  <a:pt x="531" y="382"/>
                  <a:pt x="530" y="383"/>
                  <a:pt x="530" y="383"/>
                </a:cubicBezTo>
                <a:cubicBezTo>
                  <a:pt x="530" y="383"/>
                  <a:pt x="530" y="383"/>
                  <a:pt x="529" y="383"/>
                </a:cubicBezTo>
                <a:cubicBezTo>
                  <a:pt x="529" y="383"/>
                  <a:pt x="528" y="383"/>
                  <a:pt x="528" y="382"/>
                </a:cubicBezTo>
                <a:cubicBezTo>
                  <a:pt x="528" y="382"/>
                  <a:pt x="527" y="382"/>
                  <a:pt x="527" y="382"/>
                </a:cubicBezTo>
                <a:cubicBezTo>
                  <a:pt x="526" y="381"/>
                  <a:pt x="525" y="380"/>
                  <a:pt x="524" y="380"/>
                </a:cubicBezTo>
                <a:cubicBezTo>
                  <a:pt x="524" y="379"/>
                  <a:pt x="523" y="379"/>
                  <a:pt x="523" y="379"/>
                </a:cubicBezTo>
                <a:cubicBezTo>
                  <a:pt x="523" y="379"/>
                  <a:pt x="523" y="379"/>
                  <a:pt x="523" y="379"/>
                </a:cubicBezTo>
                <a:cubicBezTo>
                  <a:pt x="523" y="379"/>
                  <a:pt x="523" y="379"/>
                  <a:pt x="523" y="379"/>
                </a:cubicBezTo>
                <a:cubicBezTo>
                  <a:pt x="523" y="379"/>
                  <a:pt x="523" y="379"/>
                  <a:pt x="523" y="379"/>
                </a:cubicBezTo>
                <a:cubicBezTo>
                  <a:pt x="523" y="379"/>
                  <a:pt x="523" y="379"/>
                  <a:pt x="523" y="379"/>
                </a:cubicBezTo>
                <a:cubicBezTo>
                  <a:pt x="523" y="379"/>
                  <a:pt x="523" y="379"/>
                  <a:pt x="523" y="378"/>
                </a:cubicBezTo>
                <a:cubicBezTo>
                  <a:pt x="522" y="378"/>
                  <a:pt x="521" y="377"/>
                  <a:pt x="520" y="377"/>
                </a:cubicBezTo>
                <a:cubicBezTo>
                  <a:pt x="519" y="376"/>
                  <a:pt x="518" y="376"/>
                  <a:pt x="518" y="376"/>
                </a:cubicBezTo>
                <a:cubicBezTo>
                  <a:pt x="518" y="375"/>
                  <a:pt x="518" y="375"/>
                  <a:pt x="518" y="375"/>
                </a:cubicBezTo>
                <a:cubicBezTo>
                  <a:pt x="518" y="375"/>
                  <a:pt x="518" y="375"/>
                  <a:pt x="518" y="375"/>
                </a:cubicBezTo>
                <a:cubicBezTo>
                  <a:pt x="517" y="375"/>
                  <a:pt x="517" y="375"/>
                  <a:pt x="516" y="374"/>
                </a:cubicBezTo>
                <a:cubicBezTo>
                  <a:pt x="515" y="374"/>
                  <a:pt x="514" y="373"/>
                  <a:pt x="514" y="373"/>
                </a:cubicBezTo>
                <a:cubicBezTo>
                  <a:pt x="514" y="373"/>
                  <a:pt x="514" y="373"/>
                  <a:pt x="514" y="373"/>
                </a:cubicBezTo>
                <a:cubicBezTo>
                  <a:pt x="514" y="373"/>
                  <a:pt x="513" y="373"/>
                  <a:pt x="513" y="373"/>
                </a:cubicBezTo>
                <a:cubicBezTo>
                  <a:pt x="513" y="373"/>
                  <a:pt x="513" y="373"/>
                  <a:pt x="513" y="373"/>
                </a:cubicBezTo>
                <a:cubicBezTo>
                  <a:pt x="513" y="373"/>
                  <a:pt x="513" y="373"/>
                  <a:pt x="513" y="373"/>
                </a:cubicBezTo>
                <a:cubicBezTo>
                  <a:pt x="513" y="373"/>
                  <a:pt x="513" y="373"/>
                  <a:pt x="513" y="373"/>
                </a:cubicBezTo>
                <a:cubicBezTo>
                  <a:pt x="513" y="373"/>
                  <a:pt x="513" y="373"/>
                  <a:pt x="513" y="373"/>
                </a:cubicBezTo>
                <a:cubicBezTo>
                  <a:pt x="512" y="374"/>
                  <a:pt x="511" y="375"/>
                  <a:pt x="511" y="377"/>
                </a:cubicBezTo>
                <a:cubicBezTo>
                  <a:pt x="511" y="378"/>
                  <a:pt x="511" y="379"/>
                  <a:pt x="512" y="380"/>
                </a:cubicBezTo>
                <a:cubicBezTo>
                  <a:pt x="513" y="381"/>
                  <a:pt x="513" y="382"/>
                  <a:pt x="514" y="383"/>
                </a:cubicBezTo>
                <a:cubicBezTo>
                  <a:pt x="515" y="384"/>
                  <a:pt x="515" y="385"/>
                  <a:pt x="515" y="385"/>
                </a:cubicBezTo>
                <a:cubicBezTo>
                  <a:pt x="515" y="385"/>
                  <a:pt x="515" y="385"/>
                  <a:pt x="515" y="385"/>
                </a:cubicBezTo>
                <a:cubicBezTo>
                  <a:pt x="515" y="385"/>
                  <a:pt x="515" y="385"/>
                  <a:pt x="515" y="385"/>
                </a:cubicBezTo>
                <a:cubicBezTo>
                  <a:pt x="516" y="387"/>
                  <a:pt x="516" y="388"/>
                  <a:pt x="517" y="389"/>
                </a:cubicBezTo>
                <a:cubicBezTo>
                  <a:pt x="518" y="390"/>
                  <a:pt x="518" y="392"/>
                  <a:pt x="519" y="395"/>
                </a:cubicBezTo>
                <a:cubicBezTo>
                  <a:pt x="520" y="397"/>
                  <a:pt x="522" y="399"/>
                  <a:pt x="522" y="401"/>
                </a:cubicBezTo>
                <a:cubicBezTo>
                  <a:pt x="523" y="401"/>
                  <a:pt x="523" y="402"/>
                  <a:pt x="523" y="402"/>
                </a:cubicBezTo>
                <a:cubicBezTo>
                  <a:pt x="522" y="402"/>
                  <a:pt x="522" y="403"/>
                  <a:pt x="521" y="403"/>
                </a:cubicBezTo>
                <a:cubicBezTo>
                  <a:pt x="520" y="404"/>
                  <a:pt x="520" y="404"/>
                  <a:pt x="520" y="403"/>
                </a:cubicBezTo>
                <a:cubicBezTo>
                  <a:pt x="519" y="403"/>
                  <a:pt x="518" y="402"/>
                  <a:pt x="518" y="401"/>
                </a:cubicBezTo>
                <a:cubicBezTo>
                  <a:pt x="517" y="400"/>
                  <a:pt x="516" y="397"/>
                  <a:pt x="516" y="396"/>
                </a:cubicBezTo>
                <a:cubicBezTo>
                  <a:pt x="515" y="395"/>
                  <a:pt x="514" y="394"/>
                  <a:pt x="513" y="393"/>
                </a:cubicBezTo>
                <a:cubicBezTo>
                  <a:pt x="512" y="391"/>
                  <a:pt x="511" y="390"/>
                  <a:pt x="510" y="388"/>
                </a:cubicBezTo>
                <a:cubicBezTo>
                  <a:pt x="509" y="386"/>
                  <a:pt x="508" y="384"/>
                  <a:pt x="507" y="382"/>
                </a:cubicBezTo>
                <a:cubicBezTo>
                  <a:pt x="507" y="382"/>
                  <a:pt x="507" y="382"/>
                  <a:pt x="507" y="382"/>
                </a:cubicBezTo>
                <a:cubicBezTo>
                  <a:pt x="507" y="382"/>
                  <a:pt x="507" y="382"/>
                  <a:pt x="507" y="382"/>
                </a:cubicBezTo>
                <a:cubicBezTo>
                  <a:pt x="507" y="382"/>
                  <a:pt x="507" y="382"/>
                  <a:pt x="507" y="382"/>
                </a:cubicBezTo>
                <a:cubicBezTo>
                  <a:pt x="507" y="381"/>
                  <a:pt x="507" y="381"/>
                  <a:pt x="507" y="381"/>
                </a:cubicBezTo>
                <a:cubicBezTo>
                  <a:pt x="506" y="381"/>
                  <a:pt x="506" y="382"/>
                  <a:pt x="506" y="382"/>
                </a:cubicBezTo>
                <a:cubicBezTo>
                  <a:pt x="506" y="382"/>
                  <a:pt x="506" y="382"/>
                  <a:pt x="506" y="382"/>
                </a:cubicBezTo>
                <a:cubicBezTo>
                  <a:pt x="506" y="382"/>
                  <a:pt x="506" y="382"/>
                  <a:pt x="506" y="382"/>
                </a:cubicBezTo>
                <a:cubicBezTo>
                  <a:pt x="506" y="382"/>
                  <a:pt x="506" y="382"/>
                  <a:pt x="506" y="382"/>
                </a:cubicBezTo>
                <a:cubicBezTo>
                  <a:pt x="506" y="382"/>
                  <a:pt x="505" y="382"/>
                  <a:pt x="505" y="383"/>
                </a:cubicBezTo>
                <a:cubicBezTo>
                  <a:pt x="505" y="383"/>
                  <a:pt x="505" y="383"/>
                  <a:pt x="505" y="383"/>
                </a:cubicBezTo>
                <a:cubicBezTo>
                  <a:pt x="505" y="383"/>
                  <a:pt x="505" y="383"/>
                  <a:pt x="505" y="383"/>
                </a:cubicBezTo>
                <a:cubicBezTo>
                  <a:pt x="505" y="383"/>
                  <a:pt x="505" y="383"/>
                  <a:pt x="505" y="383"/>
                </a:cubicBezTo>
                <a:cubicBezTo>
                  <a:pt x="505" y="383"/>
                  <a:pt x="505" y="383"/>
                  <a:pt x="505" y="383"/>
                </a:cubicBezTo>
                <a:cubicBezTo>
                  <a:pt x="505" y="384"/>
                  <a:pt x="505" y="385"/>
                  <a:pt x="505" y="385"/>
                </a:cubicBezTo>
                <a:cubicBezTo>
                  <a:pt x="506" y="387"/>
                  <a:pt x="506" y="388"/>
                  <a:pt x="507" y="390"/>
                </a:cubicBezTo>
                <a:cubicBezTo>
                  <a:pt x="507" y="393"/>
                  <a:pt x="509" y="398"/>
                  <a:pt x="510" y="403"/>
                </a:cubicBezTo>
                <a:cubicBezTo>
                  <a:pt x="511" y="405"/>
                  <a:pt x="512" y="407"/>
                  <a:pt x="513" y="409"/>
                </a:cubicBezTo>
                <a:cubicBezTo>
                  <a:pt x="513" y="410"/>
                  <a:pt x="513" y="410"/>
                  <a:pt x="513" y="411"/>
                </a:cubicBezTo>
                <a:cubicBezTo>
                  <a:pt x="513" y="412"/>
                  <a:pt x="513" y="412"/>
                  <a:pt x="513" y="412"/>
                </a:cubicBezTo>
                <a:cubicBezTo>
                  <a:pt x="513" y="412"/>
                  <a:pt x="512" y="412"/>
                  <a:pt x="512" y="413"/>
                </a:cubicBezTo>
                <a:cubicBezTo>
                  <a:pt x="511" y="413"/>
                  <a:pt x="511" y="413"/>
                  <a:pt x="510" y="413"/>
                </a:cubicBezTo>
                <a:cubicBezTo>
                  <a:pt x="510" y="413"/>
                  <a:pt x="509" y="412"/>
                  <a:pt x="509" y="412"/>
                </a:cubicBezTo>
                <a:cubicBezTo>
                  <a:pt x="508" y="410"/>
                  <a:pt x="508" y="408"/>
                  <a:pt x="506" y="405"/>
                </a:cubicBezTo>
                <a:cubicBezTo>
                  <a:pt x="504" y="399"/>
                  <a:pt x="503" y="398"/>
                  <a:pt x="502" y="395"/>
                </a:cubicBezTo>
                <a:cubicBezTo>
                  <a:pt x="501" y="392"/>
                  <a:pt x="501" y="388"/>
                  <a:pt x="500" y="386"/>
                </a:cubicBezTo>
                <a:cubicBezTo>
                  <a:pt x="500" y="386"/>
                  <a:pt x="500" y="386"/>
                  <a:pt x="500" y="386"/>
                </a:cubicBezTo>
                <a:cubicBezTo>
                  <a:pt x="500" y="386"/>
                  <a:pt x="500" y="386"/>
                  <a:pt x="500" y="386"/>
                </a:cubicBezTo>
                <a:cubicBezTo>
                  <a:pt x="500" y="385"/>
                  <a:pt x="500" y="385"/>
                  <a:pt x="500" y="385"/>
                </a:cubicBezTo>
                <a:cubicBezTo>
                  <a:pt x="499" y="385"/>
                  <a:pt x="499" y="385"/>
                  <a:pt x="499" y="385"/>
                </a:cubicBezTo>
                <a:cubicBezTo>
                  <a:pt x="499" y="385"/>
                  <a:pt x="499" y="385"/>
                  <a:pt x="499" y="385"/>
                </a:cubicBezTo>
                <a:cubicBezTo>
                  <a:pt x="499" y="385"/>
                  <a:pt x="499" y="385"/>
                  <a:pt x="499" y="385"/>
                </a:cubicBezTo>
                <a:cubicBezTo>
                  <a:pt x="499" y="385"/>
                  <a:pt x="499" y="385"/>
                  <a:pt x="499" y="385"/>
                </a:cubicBezTo>
                <a:cubicBezTo>
                  <a:pt x="499" y="386"/>
                  <a:pt x="498" y="386"/>
                  <a:pt x="498" y="386"/>
                </a:cubicBezTo>
                <a:cubicBezTo>
                  <a:pt x="498" y="386"/>
                  <a:pt x="498" y="387"/>
                  <a:pt x="498" y="387"/>
                </a:cubicBezTo>
                <a:cubicBezTo>
                  <a:pt x="497" y="388"/>
                  <a:pt x="498" y="389"/>
                  <a:pt x="498" y="390"/>
                </a:cubicBezTo>
                <a:cubicBezTo>
                  <a:pt x="498" y="391"/>
                  <a:pt x="498" y="394"/>
                  <a:pt x="498" y="396"/>
                </a:cubicBezTo>
                <a:cubicBezTo>
                  <a:pt x="498" y="396"/>
                  <a:pt x="498" y="396"/>
                  <a:pt x="498" y="396"/>
                </a:cubicBezTo>
                <a:cubicBezTo>
                  <a:pt x="498" y="396"/>
                  <a:pt x="498" y="396"/>
                  <a:pt x="498" y="396"/>
                </a:cubicBezTo>
                <a:cubicBezTo>
                  <a:pt x="498" y="396"/>
                  <a:pt x="498" y="396"/>
                  <a:pt x="498" y="396"/>
                </a:cubicBezTo>
                <a:cubicBezTo>
                  <a:pt x="498" y="396"/>
                  <a:pt x="498" y="396"/>
                  <a:pt x="498" y="396"/>
                </a:cubicBezTo>
                <a:cubicBezTo>
                  <a:pt x="498" y="396"/>
                  <a:pt x="498" y="396"/>
                  <a:pt x="498" y="396"/>
                </a:cubicBezTo>
                <a:cubicBezTo>
                  <a:pt x="498" y="396"/>
                  <a:pt x="498" y="396"/>
                  <a:pt x="498" y="396"/>
                </a:cubicBezTo>
                <a:cubicBezTo>
                  <a:pt x="498" y="396"/>
                  <a:pt x="498" y="396"/>
                  <a:pt x="498" y="396"/>
                </a:cubicBezTo>
                <a:cubicBezTo>
                  <a:pt x="498" y="396"/>
                  <a:pt x="498" y="396"/>
                  <a:pt x="498" y="396"/>
                </a:cubicBezTo>
                <a:cubicBezTo>
                  <a:pt x="498" y="396"/>
                  <a:pt x="498" y="396"/>
                  <a:pt x="498" y="396"/>
                </a:cubicBezTo>
                <a:cubicBezTo>
                  <a:pt x="498" y="396"/>
                  <a:pt x="498" y="396"/>
                  <a:pt x="498" y="396"/>
                </a:cubicBezTo>
                <a:cubicBezTo>
                  <a:pt x="498" y="396"/>
                  <a:pt x="498" y="396"/>
                  <a:pt x="498" y="396"/>
                </a:cubicBezTo>
                <a:cubicBezTo>
                  <a:pt x="498" y="399"/>
                  <a:pt x="498" y="399"/>
                  <a:pt x="499" y="404"/>
                </a:cubicBezTo>
                <a:cubicBezTo>
                  <a:pt x="499" y="406"/>
                  <a:pt x="500" y="409"/>
                  <a:pt x="500" y="411"/>
                </a:cubicBezTo>
                <a:cubicBezTo>
                  <a:pt x="500" y="412"/>
                  <a:pt x="500" y="412"/>
                  <a:pt x="499" y="413"/>
                </a:cubicBezTo>
                <a:cubicBezTo>
                  <a:pt x="499" y="413"/>
                  <a:pt x="499" y="413"/>
                  <a:pt x="498" y="413"/>
                </a:cubicBezTo>
                <a:cubicBezTo>
                  <a:pt x="497" y="414"/>
                  <a:pt x="497" y="413"/>
                  <a:pt x="496" y="413"/>
                </a:cubicBezTo>
                <a:cubicBezTo>
                  <a:pt x="496" y="412"/>
                  <a:pt x="496" y="411"/>
                  <a:pt x="495" y="410"/>
                </a:cubicBezTo>
                <a:cubicBezTo>
                  <a:pt x="495" y="408"/>
                  <a:pt x="494" y="405"/>
                  <a:pt x="494" y="404"/>
                </a:cubicBezTo>
                <a:cubicBezTo>
                  <a:pt x="494" y="401"/>
                  <a:pt x="493" y="399"/>
                  <a:pt x="493" y="397"/>
                </a:cubicBezTo>
                <a:cubicBezTo>
                  <a:pt x="492" y="393"/>
                  <a:pt x="492" y="389"/>
                  <a:pt x="492" y="386"/>
                </a:cubicBezTo>
                <a:cubicBezTo>
                  <a:pt x="492" y="385"/>
                  <a:pt x="492" y="385"/>
                  <a:pt x="492" y="385"/>
                </a:cubicBezTo>
                <a:cubicBezTo>
                  <a:pt x="491" y="385"/>
                  <a:pt x="491" y="385"/>
                  <a:pt x="491" y="385"/>
                </a:cubicBezTo>
                <a:cubicBezTo>
                  <a:pt x="491" y="384"/>
                  <a:pt x="490" y="383"/>
                  <a:pt x="490" y="383"/>
                </a:cubicBezTo>
                <a:cubicBezTo>
                  <a:pt x="490" y="383"/>
                  <a:pt x="490" y="383"/>
                  <a:pt x="490" y="383"/>
                </a:cubicBezTo>
                <a:cubicBezTo>
                  <a:pt x="490" y="383"/>
                  <a:pt x="490" y="383"/>
                  <a:pt x="490" y="383"/>
                </a:cubicBezTo>
                <a:cubicBezTo>
                  <a:pt x="490" y="382"/>
                  <a:pt x="490" y="382"/>
                  <a:pt x="490" y="382"/>
                </a:cubicBezTo>
                <a:cubicBezTo>
                  <a:pt x="490" y="381"/>
                  <a:pt x="489" y="379"/>
                  <a:pt x="488" y="378"/>
                </a:cubicBezTo>
                <a:cubicBezTo>
                  <a:pt x="486" y="376"/>
                  <a:pt x="484" y="375"/>
                  <a:pt x="480" y="376"/>
                </a:cubicBezTo>
                <a:cubicBezTo>
                  <a:pt x="480" y="376"/>
                  <a:pt x="480" y="376"/>
                  <a:pt x="479" y="376"/>
                </a:cubicBezTo>
                <a:cubicBezTo>
                  <a:pt x="479" y="376"/>
                  <a:pt x="479" y="376"/>
                  <a:pt x="479" y="376"/>
                </a:cubicBezTo>
                <a:cubicBezTo>
                  <a:pt x="479" y="376"/>
                  <a:pt x="479" y="376"/>
                  <a:pt x="479" y="376"/>
                </a:cubicBezTo>
                <a:cubicBezTo>
                  <a:pt x="479" y="376"/>
                  <a:pt x="479" y="376"/>
                  <a:pt x="479" y="376"/>
                </a:cubicBezTo>
                <a:cubicBezTo>
                  <a:pt x="479" y="376"/>
                  <a:pt x="479" y="376"/>
                  <a:pt x="479" y="376"/>
                </a:cubicBezTo>
                <a:cubicBezTo>
                  <a:pt x="478" y="377"/>
                  <a:pt x="478" y="378"/>
                  <a:pt x="477" y="379"/>
                </a:cubicBezTo>
                <a:cubicBezTo>
                  <a:pt x="476" y="381"/>
                  <a:pt x="475" y="382"/>
                  <a:pt x="475" y="382"/>
                </a:cubicBezTo>
                <a:cubicBezTo>
                  <a:pt x="475" y="382"/>
                  <a:pt x="475" y="382"/>
                  <a:pt x="475" y="382"/>
                </a:cubicBezTo>
                <a:cubicBezTo>
                  <a:pt x="475" y="382"/>
                  <a:pt x="475" y="382"/>
                  <a:pt x="475" y="382"/>
                </a:cubicBezTo>
                <a:cubicBezTo>
                  <a:pt x="474" y="382"/>
                  <a:pt x="474" y="382"/>
                  <a:pt x="474" y="382"/>
                </a:cubicBezTo>
                <a:cubicBezTo>
                  <a:pt x="475" y="383"/>
                  <a:pt x="475" y="383"/>
                  <a:pt x="475" y="383"/>
                </a:cubicBezTo>
                <a:cubicBezTo>
                  <a:pt x="475" y="383"/>
                  <a:pt x="475" y="383"/>
                  <a:pt x="475" y="383"/>
                </a:cubicBezTo>
                <a:cubicBezTo>
                  <a:pt x="475" y="383"/>
                  <a:pt x="474" y="383"/>
                  <a:pt x="474" y="383"/>
                </a:cubicBezTo>
                <a:cubicBezTo>
                  <a:pt x="474" y="384"/>
                  <a:pt x="474" y="384"/>
                  <a:pt x="474" y="385"/>
                </a:cubicBezTo>
                <a:cubicBezTo>
                  <a:pt x="473" y="385"/>
                  <a:pt x="472" y="386"/>
                  <a:pt x="471" y="387"/>
                </a:cubicBezTo>
                <a:cubicBezTo>
                  <a:pt x="470" y="388"/>
                  <a:pt x="469" y="389"/>
                  <a:pt x="468" y="389"/>
                </a:cubicBezTo>
                <a:cubicBezTo>
                  <a:pt x="468" y="390"/>
                  <a:pt x="467" y="390"/>
                  <a:pt x="466" y="389"/>
                </a:cubicBezTo>
                <a:cubicBezTo>
                  <a:pt x="466" y="389"/>
                  <a:pt x="466" y="389"/>
                  <a:pt x="466" y="389"/>
                </a:cubicBezTo>
                <a:cubicBezTo>
                  <a:pt x="466" y="389"/>
                  <a:pt x="466" y="388"/>
                  <a:pt x="466" y="388"/>
                </a:cubicBezTo>
                <a:cubicBezTo>
                  <a:pt x="466" y="388"/>
                  <a:pt x="466" y="387"/>
                  <a:pt x="466" y="387"/>
                </a:cubicBezTo>
                <a:cubicBezTo>
                  <a:pt x="466" y="386"/>
                  <a:pt x="466" y="386"/>
                  <a:pt x="466" y="386"/>
                </a:cubicBezTo>
                <a:cubicBezTo>
                  <a:pt x="467" y="385"/>
                  <a:pt x="468" y="384"/>
                  <a:pt x="469" y="382"/>
                </a:cubicBezTo>
                <a:cubicBezTo>
                  <a:pt x="469" y="382"/>
                  <a:pt x="469" y="382"/>
                  <a:pt x="469" y="382"/>
                </a:cubicBezTo>
                <a:cubicBezTo>
                  <a:pt x="469" y="382"/>
                  <a:pt x="469" y="382"/>
                  <a:pt x="469" y="382"/>
                </a:cubicBezTo>
                <a:cubicBezTo>
                  <a:pt x="469" y="381"/>
                  <a:pt x="469" y="381"/>
                  <a:pt x="469" y="381"/>
                </a:cubicBezTo>
                <a:cubicBezTo>
                  <a:pt x="469" y="380"/>
                  <a:pt x="469" y="379"/>
                  <a:pt x="470" y="378"/>
                </a:cubicBezTo>
                <a:cubicBezTo>
                  <a:pt x="470" y="378"/>
                  <a:pt x="470" y="378"/>
                  <a:pt x="470" y="378"/>
                </a:cubicBezTo>
                <a:cubicBezTo>
                  <a:pt x="470" y="378"/>
                  <a:pt x="470" y="378"/>
                  <a:pt x="470" y="378"/>
                </a:cubicBezTo>
                <a:cubicBezTo>
                  <a:pt x="471" y="377"/>
                  <a:pt x="471" y="376"/>
                  <a:pt x="472" y="376"/>
                </a:cubicBezTo>
                <a:cubicBezTo>
                  <a:pt x="473" y="374"/>
                  <a:pt x="473" y="372"/>
                  <a:pt x="473" y="371"/>
                </a:cubicBezTo>
                <a:cubicBezTo>
                  <a:pt x="474" y="369"/>
                  <a:pt x="474" y="368"/>
                  <a:pt x="476" y="365"/>
                </a:cubicBezTo>
                <a:cubicBezTo>
                  <a:pt x="476" y="365"/>
                  <a:pt x="476" y="365"/>
                  <a:pt x="476" y="365"/>
                </a:cubicBezTo>
                <a:cubicBezTo>
                  <a:pt x="476" y="365"/>
                  <a:pt x="476" y="365"/>
                  <a:pt x="476" y="365"/>
                </a:cubicBezTo>
                <a:cubicBezTo>
                  <a:pt x="477" y="363"/>
                  <a:pt x="477" y="361"/>
                  <a:pt x="479" y="359"/>
                </a:cubicBezTo>
                <a:cubicBezTo>
                  <a:pt x="480" y="358"/>
                  <a:pt x="480" y="358"/>
                  <a:pt x="481" y="357"/>
                </a:cubicBezTo>
                <a:cubicBezTo>
                  <a:pt x="481" y="357"/>
                  <a:pt x="481" y="357"/>
                  <a:pt x="481" y="357"/>
                </a:cubicBezTo>
                <a:cubicBezTo>
                  <a:pt x="481" y="357"/>
                  <a:pt x="481" y="357"/>
                  <a:pt x="481" y="357"/>
                </a:cubicBezTo>
                <a:cubicBezTo>
                  <a:pt x="481" y="356"/>
                  <a:pt x="481" y="356"/>
                  <a:pt x="481" y="356"/>
                </a:cubicBezTo>
                <a:cubicBezTo>
                  <a:pt x="481" y="356"/>
                  <a:pt x="481" y="356"/>
                  <a:pt x="481" y="356"/>
                </a:cubicBezTo>
                <a:cubicBezTo>
                  <a:pt x="481" y="356"/>
                  <a:pt x="481" y="356"/>
                  <a:pt x="481" y="356"/>
                </a:cubicBezTo>
                <a:cubicBezTo>
                  <a:pt x="481" y="356"/>
                  <a:pt x="481" y="356"/>
                  <a:pt x="481" y="356"/>
                </a:cubicBezTo>
                <a:cubicBezTo>
                  <a:pt x="481" y="355"/>
                  <a:pt x="481" y="355"/>
                  <a:pt x="481" y="355"/>
                </a:cubicBezTo>
                <a:cubicBezTo>
                  <a:pt x="481" y="355"/>
                  <a:pt x="481" y="355"/>
                  <a:pt x="481" y="355"/>
                </a:cubicBezTo>
                <a:cubicBezTo>
                  <a:pt x="481" y="355"/>
                  <a:pt x="481" y="355"/>
                  <a:pt x="481" y="355"/>
                </a:cubicBezTo>
                <a:cubicBezTo>
                  <a:pt x="480" y="355"/>
                  <a:pt x="480" y="355"/>
                  <a:pt x="480" y="355"/>
                </a:cubicBezTo>
                <a:cubicBezTo>
                  <a:pt x="462" y="354"/>
                  <a:pt x="449" y="349"/>
                  <a:pt x="440" y="342"/>
                </a:cubicBezTo>
                <a:cubicBezTo>
                  <a:pt x="426" y="331"/>
                  <a:pt x="420" y="316"/>
                  <a:pt x="414" y="303"/>
                </a:cubicBezTo>
                <a:cubicBezTo>
                  <a:pt x="414" y="303"/>
                  <a:pt x="414" y="303"/>
                  <a:pt x="414" y="303"/>
                </a:cubicBezTo>
                <a:cubicBezTo>
                  <a:pt x="414" y="303"/>
                  <a:pt x="414" y="303"/>
                  <a:pt x="414" y="303"/>
                </a:cubicBezTo>
                <a:cubicBezTo>
                  <a:pt x="411" y="294"/>
                  <a:pt x="404" y="282"/>
                  <a:pt x="396" y="269"/>
                </a:cubicBezTo>
                <a:cubicBezTo>
                  <a:pt x="392" y="240"/>
                  <a:pt x="386" y="199"/>
                  <a:pt x="379" y="167"/>
                </a:cubicBezTo>
                <a:cubicBezTo>
                  <a:pt x="373" y="142"/>
                  <a:pt x="363" y="121"/>
                  <a:pt x="358" y="98"/>
                </a:cubicBezTo>
                <a:cubicBezTo>
                  <a:pt x="355" y="86"/>
                  <a:pt x="349" y="60"/>
                  <a:pt x="340" y="39"/>
                </a:cubicBezTo>
                <a:cubicBezTo>
                  <a:pt x="335" y="28"/>
                  <a:pt x="330" y="18"/>
                  <a:pt x="324" y="11"/>
                </a:cubicBezTo>
                <a:cubicBezTo>
                  <a:pt x="317" y="4"/>
                  <a:pt x="309" y="0"/>
                  <a:pt x="301" y="2"/>
                </a:cubicBezTo>
                <a:cubicBezTo>
                  <a:pt x="290" y="5"/>
                  <a:pt x="283" y="10"/>
                  <a:pt x="279" y="17"/>
                </a:cubicBezTo>
                <a:cubicBezTo>
                  <a:pt x="275" y="24"/>
                  <a:pt x="274" y="33"/>
                  <a:pt x="275" y="43"/>
                </a:cubicBezTo>
                <a:cubicBezTo>
                  <a:pt x="277" y="62"/>
                  <a:pt x="285" y="85"/>
                  <a:pt x="290" y="107"/>
                </a:cubicBezTo>
                <a:cubicBezTo>
                  <a:pt x="300" y="152"/>
                  <a:pt x="301" y="159"/>
                  <a:pt x="306" y="186"/>
                </a:cubicBezTo>
                <a:cubicBezTo>
                  <a:pt x="306" y="186"/>
                  <a:pt x="306" y="186"/>
                  <a:pt x="306" y="186"/>
                </a:cubicBezTo>
                <a:cubicBezTo>
                  <a:pt x="307" y="208"/>
                  <a:pt x="313" y="229"/>
                  <a:pt x="317" y="245"/>
                </a:cubicBezTo>
                <a:cubicBezTo>
                  <a:pt x="317" y="248"/>
                  <a:pt x="317" y="250"/>
                  <a:pt x="318" y="252"/>
                </a:cubicBezTo>
                <a:cubicBezTo>
                  <a:pt x="318" y="252"/>
                  <a:pt x="318" y="252"/>
                  <a:pt x="318" y="252"/>
                </a:cubicBezTo>
                <a:cubicBezTo>
                  <a:pt x="318" y="252"/>
                  <a:pt x="318" y="252"/>
                  <a:pt x="318" y="253"/>
                </a:cubicBezTo>
                <a:cubicBezTo>
                  <a:pt x="318" y="253"/>
                  <a:pt x="318" y="253"/>
                  <a:pt x="318" y="253"/>
                </a:cubicBezTo>
                <a:cubicBezTo>
                  <a:pt x="318" y="253"/>
                  <a:pt x="318" y="253"/>
                  <a:pt x="318" y="253"/>
                </a:cubicBezTo>
                <a:cubicBezTo>
                  <a:pt x="318" y="253"/>
                  <a:pt x="318" y="253"/>
                  <a:pt x="318" y="253"/>
                </a:cubicBezTo>
                <a:cubicBezTo>
                  <a:pt x="318" y="253"/>
                  <a:pt x="318" y="253"/>
                  <a:pt x="318" y="253"/>
                </a:cubicBezTo>
                <a:cubicBezTo>
                  <a:pt x="319" y="253"/>
                  <a:pt x="319" y="253"/>
                  <a:pt x="319" y="253"/>
                </a:cubicBezTo>
                <a:cubicBezTo>
                  <a:pt x="319" y="253"/>
                  <a:pt x="319" y="253"/>
                  <a:pt x="319" y="253"/>
                </a:cubicBezTo>
                <a:cubicBezTo>
                  <a:pt x="319" y="253"/>
                  <a:pt x="319" y="253"/>
                  <a:pt x="319" y="253"/>
                </a:cubicBezTo>
                <a:cubicBezTo>
                  <a:pt x="319" y="253"/>
                  <a:pt x="319" y="253"/>
                  <a:pt x="319" y="253"/>
                </a:cubicBezTo>
                <a:cubicBezTo>
                  <a:pt x="319" y="253"/>
                  <a:pt x="319" y="253"/>
                  <a:pt x="319" y="253"/>
                </a:cubicBezTo>
                <a:cubicBezTo>
                  <a:pt x="320" y="251"/>
                  <a:pt x="321" y="250"/>
                  <a:pt x="322" y="249"/>
                </a:cubicBezTo>
                <a:cubicBezTo>
                  <a:pt x="322" y="249"/>
                  <a:pt x="322" y="249"/>
                  <a:pt x="322" y="249"/>
                </a:cubicBezTo>
                <a:cubicBezTo>
                  <a:pt x="322" y="249"/>
                  <a:pt x="322" y="249"/>
                  <a:pt x="322" y="249"/>
                </a:cubicBezTo>
                <a:cubicBezTo>
                  <a:pt x="324" y="246"/>
                  <a:pt x="326" y="245"/>
                  <a:pt x="328" y="244"/>
                </a:cubicBezTo>
                <a:cubicBezTo>
                  <a:pt x="329" y="242"/>
                  <a:pt x="331" y="241"/>
                  <a:pt x="333" y="238"/>
                </a:cubicBezTo>
                <a:cubicBezTo>
                  <a:pt x="333" y="238"/>
                  <a:pt x="333" y="238"/>
                  <a:pt x="333" y="238"/>
                </a:cubicBezTo>
                <a:cubicBezTo>
                  <a:pt x="333" y="238"/>
                  <a:pt x="333" y="238"/>
                  <a:pt x="334" y="237"/>
                </a:cubicBezTo>
                <a:cubicBezTo>
                  <a:pt x="334" y="237"/>
                  <a:pt x="334" y="237"/>
                  <a:pt x="334" y="237"/>
                </a:cubicBezTo>
                <a:cubicBezTo>
                  <a:pt x="334" y="237"/>
                  <a:pt x="334" y="237"/>
                  <a:pt x="334" y="237"/>
                </a:cubicBezTo>
                <a:cubicBezTo>
                  <a:pt x="334" y="237"/>
                  <a:pt x="334" y="237"/>
                  <a:pt x="334" y="237"/>
                </a:cubicBezTo>
                <a:cubicBezTo>
                  <a:pt x="335" y="235"/>
                  <a:pt x="336" y="235"/>
                  <a:pt x="336" y="234"/>
                </a:cubicBezTo>
                <a:cubicBezTo>
                  <a:pt x="336" y="234"/>
                  <a:pt x="337" y="234"/>
                  <a:pt x="337" y="233"/>
                </a:cubicBezTo>
                <a:cubicBezTo>
                  <a:pt x="337" y="233"/>
                  <a:pt x="337" y="233"/>
                  <a:pt x="337" y="233"/>
                </a:cubicBezTo>
                <a:cubicBezTo>
                  <a:pt x="337" y="233"/>
                  <a:pt x="337" y="233"/>
                  <a:pt x="337" y="233"/>
                </a:cubicBezTo>
                <a:cubicBezTo>
                  <a:pt x="337" y="233"/>
                  <a:pt x="337" y="233"/>
                  <a:pt x="337" y="233"/>
                </a:cubicBezTo>
                <a:cubicBezTo>
                  <a:pt x="338" y="233"/>
                  <a:pt x="338" y="233"/>
                  <a:pt x="338" y="233"/>
                </a:cubicBezTo>
                <a:cubicBezTo>
                  <a:pt x="338" y="233"/>
                  <a:pt x="338" y="233"/>
                  <a:pt x="338" y="233"/>
                </a:cubicBezTo>
                <a:cubicBezTo>
                  <a:pt x="338" y="233"/>
                  <a:pt x="338" y="233"/>
                  <a:pt x="338" y="233"/>
                </a:cubicBezTo>
                <a:cubicBezTo>
                  <a:pt x="339" y="231"/>
                  <a:pt x="340" y="229"/>
                  <a:pt x="341" y="228"/>
                </a:cubicBezTo>
                <a:cubicBezTo>
                  <a:pt x="342" y="227"/>
                  <a:pt x="342" y="227"/>
                  <a:pt x="343" y="227"/>
                </a:cubicBezTo>
                <a:cubicBezTo>
                  <a:pt x="343" y="227"/>
                  <a:pt x="343" y="227"/>
                  <a:pt x="343" y="227"/>
                </a:cubicBezTo>
                <a:cubicBezTo>
                  <a:pt x="344" y="227"/>
                  <a:pt x="344" y="227"/>
                  <a:pt x="344" y="227"/>
                </a:cubicBezTo>
                <a:cubicBezTo>
                  <a:pt x="345" y="228"/>
                  <a:pt x="346" y="228"/>
                  <a:pt x="346" y="230"/>
                </a:cubicBezTo>
                <a:cubicBezTo>
                  <a:pt x="346" y="231"/>
                  <a:pt x="345" y="232"/>
                  <a:pt x="345" y="234"/>
                </a:cubicBezTo>
                <a:cubicBezTo>
                  <a:pt x="344" y="235"/>
                  <a:pt x="344" y="237"/>
                  <a:pt x="343" y="238"/>
                </a:cubicBezTo>
                <a:cubicBezTo>
                  <a:pt x="342" y="239"/>
                  <a:pt x="342" y="239"/>
                  <a:pt x="342" y="239"/>
                </a:cubicBezTo>
                <a:cubicBezTo>
                  <a:pt x="342" y="240"/>
                  <a:pt x="341" y="240"/>
                  <a:pt x="341" y="240"/>
                </a:cubicBezTo>
                <a:cubicBezTo>
                  <a:pt x="341" y="240"/>
                  <a:pt x="341" y="240"/>
                  <a:pt x="341" y="240"/>
                </a:cubicBezTo>
                <a:cubicBezTo>
                  <a:pt x="341" y="240"/>
                  <a:pt x="341" y="240"/>
                  <a:pt x="341" y="240"/>
                </a:cubicBezTo>
                <a:cubicBezTo>
                  <a:pt x="341" y="241"/>
                  <a:pt x="341" y="241"/>
                  <a:pt x="341" y="241"/>
                </a:cubicBezTo>
                <a:cubicBezTo>
                  <a:pt x="341" y="241"/>
                  <a:pt x="340" y="242"/>
                  <a:pt x="340" y="242"/>
                </a:cubicBezTo>
                <a:cubicBezTo>
                  <a:pt x="340" y="243"/>
                  <a:pt x="339" y="244"/>
                  <a:pt x="339" y="244"/>
                </a:cubicBezTo>
                <a:cubicBezTo>
                  <a:pt x="338" y="246"/>
                  <a:pt x="336" y="247"/>
                  <a:pt x="336" y="248"/>
                </a:cubicBezTo>
                <a:cubicBezTo>
                  <a:pt x="336" y="248"/>
                  <a:pt x="336" y="248"/>
                  <a:pt x="336" y="248"/>
                </a:cubicBezTo>
                <a:cubicBezTo>
                  <a:pt x="336" y="248"/>
                  <a:pt x="336" y="248"/>
                  <a:pt x="336" y="248"/>
                </a:cubicBezTo>
                <a:cubicBezTo>
                  <a:pt x="336" y="249"/>
                  <a:pt x="336" y="249"/>
                  <a:pt x="336" y="249"/>
                </a:cubicBezTo>
                <a:cubicBezTo>
                  <a:pt x="336" y="249"/>
                  <a:pt x="336" y="249"/>
                  <a:pt x="336" y="249"/>
                </a:cubicBezTo>
                <a:cubicBezTo>
                  <a:pt x="336" y="249"/>
                  <a:pt x="336" y="249"/>
                  <a:pt x="336" y="249"/>
                </a:cubicBezTo>
                <a:cubicBezTo>
                  <a:pt x="337" y="254"/>
                  <a:pt x="340" y="256"/>
                  <a:pt x="342" y="257"/>
                </a:cubicBezTo>
                <a:cubicBezTo>
                  <a:pt x="344" y="258"/>
                  <a:pt x="346" y="258"/>
                  <a:pt x="348" y="258"/>
                </a:cubicBezTo>
                <a:cubicBezTo>
                  <a:pt x="348" y="258"/>
                  <a:pt x="348" y="258"/>
                  <a:pt x="348" y="258"/>
                </a:cubicBezTo>
                <a:cubicBezTo>
                  <a:pt x="348" y="258"/>
                  <a:pt x="348" y="258"/>
                  <a:pt x="348" y="258"/>
                </a:cubicBezTo>
                <a:cubicBezTo>
                  <a:pt x="348" y="258"/>
                  <a:pt x="348" y="258"/>
                  <a:pt x="348" y="258"/>
                </a:cubicBezTo>
                <a:cubicBezTo>
                  <a:pt x="348" y="258"/>
                  <a:pt x="348" y="258"/>
                  <a:pt x="348" y="258"/>
                </a:cubicBezTo>
                <a:cubicBezTo>
                  <a:pt x="349" y="258"/>
                  <a:pt x="351" y="258"/>
                  <a:pt x="352" y="258"/>
                </a:cubicBezTo>
                <a:cubicBezTo>
                  <a:pt x="352" y="258"/>
                  <a:pt x="352" y="258"/>
                  <a:pt x="352" y="258"/>
                </a:cubicBezTo>
                <a:cubicBezTo>
                  <a:pt x="353" y="258"/>
                  <a:pt x="353" y="258"/>
                  <a:pt x="353" y="258"/>
                </a:cubicBezTo>
                <a:cubicBezTo>
                  <a:pt x="353" y="258"/>
                  <a:pt x="353" y="258"/>
                  <a:pt x="353" y="258"/>
                </a:cubicBezTo>
                <a:cubicBezTo>
                  <a:pt x="356" y="257"/>
                  <a:pt x="361" y="255"/>
                  <a:pt x="365" y="254"/>
                </a:cubicBezTo>
                <a:cubicBezTo>
                  <a:pt x="368" y="253"/>
                  <a:pt x="370" y="253"/>
                  <a:pt x="373" y="252"/>
                </a:cubicBezTo>
                <a:cubicBezTo>
                  <a:pt x="375" y="252"/>
                  <a:pt x="378" y="251"/>
                  <a:pt x="381" y="251"/>
                </a:cubicBezTo>
                <a:cubicBezTo>
                  <a:pt x="382" y="251"/>
                  <a:pt x="383" y="251"/>
                  <a:pt x="384" y="251"/>
                </a:cubicBezTo>
                <a:cubicBezTo>
                  <a:pt x="385" y="251"/>
                  <a:pt x="386" y="252"/>
                  <a:pt x="386" y="252"/>
                </a:cubicBezTo>
                <a:cubicBezTo>
                  <a:pt x="386" y="254"/>
                  <a:pt x="386" y="254"/>
                  <a:pt x="386" y="255"/>
                </a:cubicBezTo>
                <a:cubicBezTo>
                  <a:pt x="385" y="256"/>
                  <a:pt x="384" y="256"/>
                  <a:pt x="383" y="257"/>
                </a:cubicBezTo>
                <a:cubicBezTo>
                  <a:pt x="382" y="257"/>
                  <a:pt x="379" y="258"/>
                  <a:pt x="376" y="259"/>
                </a:cubicBezTo>
                <a:cubicBezTo>
                  <a:pt x="370" y="260"/>
                  <a:pt x="370" y="260"/>
                  <a:pt x="366" y="261"/>
                </a:cubicBezTo>
                <a:cubicBezTo>
                  <a:pt x="367" y="261"/>
                  <a:pt x="367" y="261"/>
                  <a:pt x="366" y="261"/>
                </a:cubicBezTo>
                <a:cubicBezTo>
                  <a:pt x="366" y="262"/>
                  <a:pt x="366" y="262"/>
                  <a:pt x="366" y="262"/>
                </a:cubicBezTo>
                <a:cubicBezTo>
                  <a:pt x="366" y="262"/>
                  <a:pt x="366" y="262"/>
                  <a:pt x="366" y="262"/>
                </a:cubicBezTo>
                <a:cubicBezTo>
                  <a:pt x="364" y="262"/>
                  <a:pt x="361" y="263"/>
                  <a:pt x="359" y="264"/>
                </a:cubicBezTo>
                <a:cubicBezTo>
                  <a:pt x="358" y="264"/>
                  <a:pt x="357" y="264"/>
                  <a:pt x="357" y="265"/>
                </a:cubicBezTo>
                <a:cubicBezTo>
                  <a:pt x="356" y="265"/>
                  <a:pt x="356" y="266"/>
                  <a:pt x="356" y="267"/>
                </a:cubicBezTo>
                <a:cubicBezTo>
                  <a:pt x="356" y="267"/>
                  <a:pt x="356" y="267"/>
                  <a:pt x="356" y="267"/>
                </a:cubicBezTo>
                <a:cubicBezTo>
                  <a:pt x="356" y="267"/>
                  <a:pt x="356" y="267"/>
                  <a:pt x="356" y="268"/>
                </a:cubicBezTo>
                <a:cubicBezTo>
                  <a:pt x="356" y="268"/>
                  <a:pt x="356" y="268"/>
                  <a:pt x="356" y="268"/>
                </a:cubicBezTo>
                <a:cubicBezTo>
                  <a:pt x="356" y="268"/>
                  <a:pt x="356" y="268"/>
                  <a:pt x="356" y="268"/>
                </a:cubicBezTo>
                <a:cubicBezTo>
                  <a:pt x="356" y="268"/>
                  <a:pt x="356" y="268"/>
                  <a:pt x="356" y="268"/>
                </a:cubicBezTo>
                <a:cubicBezTo>
                  <a:pt x="356" y="268"/>
                  <a:pt x="356" y="268"/>
                  <a:pt x="356" y="268"/>
                </a:cubicBezTo>
                <a:cubicBezTo>
                  <a:pt x="356" y="268"/>
                  <a:pt x="357" y="268"/>
                  <a:pt x="357" y="268"/>
                </a:cubicBezTo>
                <a:cubicBezTo>
                  <a:pt x="357" y="268"/>
                  <a:pt x="357" y="268"/>
                  <a:pt x="357" y="268"/>
                </a:cubicBezTo>
                <a:cubicBezTo>
                  <a:pt x="359" y="268"/>
                  <a:pt x="364" y="267"/>
                  <a:pt x="367" y="266"/>
                </a:cubicBezTo>
                <a:cubicBezTo>
                  <a:pt x="371" y="266"/>
                  <a:pt x="372" y="267"/>
                  <a:pt x="380" y="266"/>
                </a:cubicBezTo>
                <a:cubicBezTo>
                  <a:pt x="384" y="266"/>
                  <a:pt x="387" y="266"/>
                  <a:pt x="389" y="266"/>
                </a:cubicBezTo>
                <a:cubicBezTo>
                  <a:pt x="390" y="266"/>
                  <a:pt x="390" y="267"/>
                  <a:pt x="391" y="267"/>
                </a:cubicBezTo>
                <a:cubicBezTo>
                  <a:pt x="391" y="268"/>
                  <a:pt x="391" y="268"/>
                  <a:pt x="391" y="270"/>
                </a:cubicBezTo>
                <a:cubicBezTo>
                  <a:pt x="391" y="270"/>
                  <a:pt x="391" y="270"/>
                  <a:pt x="391" y="270"/>
                </a:cubicBezTo>
                <a:cubicBezTo>
                  <a:pt x="391" y="270"/>
                  <a:pt x="391" y="270"/>
                  <a:pt x="391" y="271"/>
                </a:cubicBezTo>
                <a:cubicBezTo>
                  <a:pt x="391" y="271"/>
                  <a:pt x="391" y="272"/>
                  <a:pt x="390" y="272"/>
                </a:cubicBezTo>
                <a:cubicBezTo>
                  <a:pt x="390" y="272"/>
                  <a:pt x="390" y="272"/>
                  <a:pt x="389" y="272"/>
                </a:cubicBezTo>
                <a:cubicBezTo>
                  <a:pt x="389" y="272"/>
                  <a:pt x="388" y="272"/>
                  <a:pt x="387" y="272"/>
                </a:cubicBezTo>
                <a:cubicBezTo>
                  <a:pt x="385" y="272"/>
                  <a:pt x="382" y="272"/>
                  <a:pt x="379" y="273"/>
                </a:cubicBezTo>
                <a:cubicBezTo>
                  <a:pt x="374" y="273"/>
                  <a:pt x="368" y="274"/>
                  <a:pt x="364" y="274"/>
                </a:cubicBezTo>
                <a:cubicBezTo>
                  <a:pt x="362" y="275"/>
                  <a:pt x="360" y="274"/>
                  <a:pt x="358" y="274"/>
                </a:cubicBezTo>
                <a:cubicBezTo>
                  <a:pt x="357" y="275"/>
                  <a:pt x="357" y="275"/>
                  <a:pt x="356" y="275"/>
                </a:cubicBezTo>
                <a:cubicBezTo>
                  <a:pt x="356" y="275"/>
                  <a:pt x="355" y="276"/>
                  <a:pt x="355" y="276"/>
                </a:cubicBezTo>
                <a:cubicBezTo>
                  <a:pt x="355" y="276"/>
                  <a:pt x="355" y="276"/>
                  <a:pt x="355" y="277"/>
                </a:cubicBezTo>
                <a:cubicBezTo>
                  <a:pt x="355" y="277"/>
                  <a:pt x="355" y="277"/>
                  <a:pt x="355" y="277"/>
                </a:cubicBezTo>
                <a:cubicBezTo>
                  <a:pt x="355" y="277"/>
                  <a:pt x="355" y="277"/>
                  <a:pt x="355" y="277"/>
                </a:cubicBezTo>
                <a:cubicBezTo>
                  <a:pt x="355" y="277"/>
                  <a:pt x="355" y="277"/>
                  <a:pt x="355" y="277"/>
                </a:cubicBezTo>
                <a:cubicBezTo>
                  <a:pt x="355" y="277"/>
                  <a:pt x="355" y="277"/>
                  <a:pt x="355" y="277"/>
                </a:cubicBezTo>
                <a:cubicBezTo>
                  <a:pt x="355" y="277"/>
                  <a:pt x="355" y="277"/>
                  <a:pt x="355" y="277"/>
                </a:cubicBezTo>
                <a:cubicBezTo>
                  <a:pt x="355" y="277"/>
                  <a:pt x="355" y="277"/>
                  <a:pt x="355" y="277"/>
                </a:cubicBezTo>
                <a:cubicBezTo>
                  <a:pt x="355" y="277"/>
                  <a:pt x="355" y="277"/>
                  <a:pt x="355" y="277"/>
                </a:cubicBezTo>
                <a:cubicBezTo>
                  <a:pt x="355" y="277"/>
                  <a:pt x="355" y="277"/>
                  <a:pt x="355" y="278"/>
                </a:cubicBezTo>
                <a:cubicBezTo>
                  <a:pt x="355" y="278"/>
                  <a:pt x="355" y="278"/>
                  <a:pt x="355" y="278"/>
                </a:cubicBezTo>
                <a:cubicBezTo>
                  <a:pt x="355" y="278"/>
                  <a:pt x="355" y="278"/>
                  <a:pt x="355" y="278"/>
                </a:cubicBezTo>
                <a:cubicBezTo>
                  <a:pt x="356" y="278"/>
                  <a:pt x="356" y="278"/>
                  <a:pt x="356" y="278"/>
                </a:cubicBezTo>
                <a:cubicBezTo>
                  <a:pt x="358" y="279"/>
                  <a:pt x="361" y="278"/>
                  <a:pt x="364" y="279"/>
                </a:cubicBezTo>
                <a:cubicBezTo>
                  <a:pt x="366" y="279"/>
                  <a:pt x="368" y="280"/>
                  <a:pt x="370" y="280"/>
                </a:cubicBezTo>
                <a:cubicBezTo>
                  <a:pt x="372" y="281"/>
                  <a:pt x="374" y="281"/>
                  <a:pt x="375" y="281"/>
                </a:cubicBezTo>
                <a:cubicBezTo>
                  <a:pt x="377" y="281"/>
                  <a:pt x="379" y="281"/>
                  <a:pt x="382" y="281"/>
                </a:cubicBezTo>
                <a:cubicBezTo>
                  <a:pt x="383" y="282"/>
                  <a:pt x="384" y="282"/>
                  <a:pt x="385" y="282"/>
                </a:cubicBezTo>
                <a:cubicBezTo>
                  <a:pt x="385" y="283"/>
                  <a:pt x="386" y="283"/>
                  <a:pt x="386" y="284"/>
                </a:cubicBezTo>
                <a:cubicBezTo>
                  <a:pt x="385" y="286"/>
                  <a:pt x="385" y="286"/>
                  <a:pt x="385" y="287"/>
                </a:cubicBezTo>
                <a:cubicBezTo>
                  <a:pt x="384" y="287"/>
                  <a:pt x="384" y="287"/>
                  <a:pt x="383" y="287"/>
                </a:cubicBezTo>
                <a:cubicBezTo>
                  <a:pt x="381" y="287"/>
                  <a:pt x="379" y="287"/>
                  <a:pt x="375" y="287"/>
                </a:cubicBezTo>
                <a:cubicBezTo>
                  <a:pt x="371" y="287"/>
                  <a:pt x="370" y="287"/>
                  <a:pt x="368" y="287"/>
                </a:cubicBezTo>
                <a:cubicBezTo>
                  <a:pt x="366" y="286"/>
                  <a:pt x="365" y="286"/>
                  <a:pt x="363" y="286"/>
                </a:cubicBezTo>
                <a:cubicBezTo>
                  <a:pt x="363" y="286"/>
                  <a:pt x="363" y="286"/>
                  <a:pt x="363" y="286"/>
                </a:cubicBezTo>
                <a:cubicBezTo>
                  <a:pt x="363" y="286"/>
                  <a:pt x="363" y="286"/>
                  <a:pt x="363" y="286"/>
                </a:cubicBezTo>
                <a:cubicBezTo>
                  <a:pt x="362" y="286"/>
                  <a:pt x="361" y="286"/>
                  <a:pt x="360" y="286"/>
                </a:cubicBezTo>
                <a:cubicBezTo>
                  <a:pt x="358" y="286"/>
                  <a:pt x="357" y="285"/>
                  <a:pt x="356" y="285"/>
                </a:cubicBezTo>
                <a:cubicBezTo>
                  <a:pt x="354" y="285"/>
                  <a:pt x="353" y="285"/>
                  <a:pt x="351" y="285"/>
                </a:cubicBezTo>
                <a:cubicBezTo>
                  <a:pt x="351" y="286"/>
                  <a:pt x="350" y="286"/>
                  <a:pt x="350" y="287"/>
                </a:cubicBezTo>
                <a:cubicBezTo>
                  <a:pt x="350" y="287"/>
                  <a:pt x="349" y="288"/>
                  <a:pt x="349" y="289"/>
                </a:cubicBezTo>
                <a:cubicBezTo>
                  <a:pt x="349" y="289"/>
                  <a:pt x="349" y="289"/>
                  <a:pt x="349" y="289"/>
                </a:cubicBezTo>
                <a:cubicBezTo>
                  <a:pt x="349" y="289"/>
                  <a:pt x="349" y="289"/>
                  <a:pt x="349" y="289"/>
                </a:cubicBezTo>
                <a:cubicBezTo>
                  <a:pt x="349" y="290"/>
                  <a:pt x="350" y="291"/>
                  <a:pt x="351" y="292"/>
                </a:cubicBezTo>
                <a:cubicBezTo>
                  <a:pt x="351" y="292"/>
                  <a:pt x="351" y="292"/>
                  <a:pt x="351" y="292"/>
                </a:cubicBezTo>
                <a:cubicBezTo>
                  <a:pt x="352" y="292"/>
                  <a:pt x="353" y="293"/>
                  <a:pt x="353" y="293"/>
                </a:cubicBezTo>
                <a:cubicBezTo>
                  <a:pt x="353" y="294"/>
                  <a:pt x="353" y="294"/>
                  <a:pt x="353" y="294"/>
                </a:cubicBezTo>
                <a:cubicBezTo>
                  <a:pt x="354" y="294"/>
                  <a:pt x="354" y="294"/>
                  <a:pt x="354" y="294"/>
                </a:cubicBezTo>
                <a:cubicBezTo>
                  <a:pt x="354" y="294"/>
                  <a:pt x="355" y="294"/>
                  <a:pt x="356" y="295"/>
                </a:cubicBezTo>
                <a:cubicBezTo>
                  <a:pt x="357" y="296"/>
                  <a:pt x="358" y="297"/>
                  <a:pt x="359" y="298"/>
                </a:cubicBezTo>
                <a:cubicBezTo>
                  <a:pt x="359" y="298"/>
                  <a:pt x="359" y="298"/>
                  <a:pt x="359" y="298"/>
                </a:cubicBezTo>
                <a:cubicBezTo>
                  <a:pt x="359" y="298"/>
                  <a:pt x="359" y="298"/>
                  <a:pt x="360" y="298"/>
                </a:cubicBezTo>
                <a:cubicBezTo>
                  <a:pt x="360" y="298"/>
                  <a:pt x="360" y="299"/>
                  <a:pt x="361" y="299"/>
                </a:cubicBezTo>
                <a:cubicBezTo>
                  <a:pt x="362" y="300"/>
                  <a:pt x="364" y="301"/>
                  <a:pt x="366" y="302"/>
                </a:cubicBezTo>
                <a:cubicBezTo>
                  <a:pt x="366" y="302"/>
                  <a:pt x="367" y="303"/>
                  <a:pt x="367" y="303"/>
                </a:cubicBezTo>
                <a:cubicBezTo>
                  <a:pt x="368" y="304"/>
                  <a:pt x="368" y="304"/>
                  <a:pt x="368" y="304"/>
                </a:cubicBezTo>
                <a:cubicBezTo>
                  <a:pt x="367" y="305"/>
                  <a:pt x="367" y="305"/>
                  <a:pt x="367" y="306"/>
                </a:cubicBezTo>
                <a:cubicBezTo>
                  <a:pt x="366" y="306"/>
                  <a:pt x="366" y="306"/>
                  <a:pt x="365" y="306"/>
                </a:cubicBezTo>
                <a:cubicBezTo>
                  <a:pt x="364" y="306"/>
                  <a:pt x="361" y="305"/>
                  <a:pt x="357" y="303"/>
                </a:cubicBezTo>
                <a:cubicBezTo>
                  <a:pt x="353" y="301"/>
                  <a:pt x="352" y="300"/>
                  <a:pt x="350" y="298"/>
                </a:cubicBezTo>
                <a:cubicBezTo>
                  <a:pt x="350" y="298"/>
                  <a:pt x="350" y="298"/>
                  <a:pt x="350" y="298"/>
                </a:cubicBezTo>
                <a:cubicBezTo>
                  <a:pt x="350" y="298"/>
                  <a:pt x="350" y="298"/>
                  <a:pt x="350" y="298"/>
                </a:cubicBezTo>
                <a:cubicBezTo>
                  <a:pt x="350" y="298"/>
                  <a:pt x="350" y="298"/>
                  <a:pt x="350" y="298"/>
                </a:cubicBezTo>
                <a:cubicBezTo>
                  <a:pt x="350" y="298"/>
                  <a:pt x="350" y="298"/>
                  <a:pt x="350" y="298"/>
                </a:cubicBezTo>
                <a:cubicBezTo>
                  <a:pt x="347" y="297"/>
                  <a:pt x="346" y="296"/>
                  <a:pt x="343" y="294"/>
                </a:cubicBezTo>
                <a:cubicBezTo>
                  <a:pt x="343" y="294"/>
                  <a:pt x="343" y="294"/>
                  <a:pt x="343" y="294"/>
                </a:cubicBezTo>
                <a:cubicBezTo>
                  <a:pt x="343" y="294"/>
                  <a:pt x="343" y="294"/>
                  <a:pt x="343" y="294"/>
                </a:cubicBezTo>
                <a:cubicBezTo>
                  <a:pt x="343" y="294"/>
                  <a:pt x="343" y="294"/>
                  <a:pt x="343" y="294"/>
                </a:cubicBezTo>
                <a:cubicBezTo>
                  <a:pt x="343" y="294"/>
                  <a:pt x="343" y="294"/>
                  <a:pt x="343" y="294"/>
                </a:cubicBezTo>
                <a:cubicBezTo>
                  <a:pt x="332" y="292"/>
                  <a:pt x="327" y="289"/>
                  <a:pt x="322" y="287"/>
                </a:cubicBezTo>
                <a:cubicBezTo>
                  <a:pt x="322" y="287"/>
                  <a:pt x="322" y="287"/>
                  <a:pt x="322" y="287"/>
                </a:cubicBezTo>
                <a:cubicBezTo>
                  <a:pt x="316" y="286"/>
                  <a:pt x="313" y="282"/>
                  <a:pt x="312" y="275"/>
                </a:cubicBezTo>
                <a:cubicBezTo>
                  <a:pt x="312" y="275"/>
                  <a:pt x="312" y="275"/>
                  <a:pt x="312" y="275"/>
                </a:cubicBezTo>
                <a:cubicBezTo>
                  <a:pt x="312" y="275"/>
                  <a:pt x="312" y="275"/>
                  <a:pt x="312" y="275"/>
                </a:cubicBezTo>
                <a:cubicBezTo>
                  <a:pt x="312" y="275"/>
                  <a:pt x="312" y="275"/>
                  <a:pt x="312" y="275"/>
                </a:cubicBezTo>
                <a:cubicBezTo>
                  <a:pt x="305" y="255"/>
                  <a:pt x="296" y="220"/>
                  <a:pt x="285" y="193"/>
                </a:cubicBezTo>
                <a:cubicBezTo>
                  <a:pt x="271" y="160"/>
                  <a:pt x="263" y="156"/>
                  <a:pt x="236" y="100"/>
                </a:cubicBezTo>
                <a:cubicBezTo>
                  <a:pt x="222" y="73"/>
                  <a:pt x="215" y="50"/>
                  <a:pt x="204" y="35"/>
                </a:cubicBezTo>
                <a:cubicBezTo>
                  <a:pt x="199" y="28"/>
                  <a:pt x="193" y="23"/>
                  <a:pt x="186" y="21"/>
                </a:cubicBezTo>
                <a:cubicBezTo>
                  <a:pt x="182" y="20"/>
                  <a:pt x="178" y="20"/>
                  <a:pt x="174" y="21"/>
                </a:cubicBezTo>
                <a:cubicBezTo>
                  <a:pt x="174" y="21"/>
                  <a:pt x="173" y="21"/>
                  <a:pt x="172" y="21"/>
                </a:cubicBezTo>
                <a:close/>
                <a:moveTo>
                  <a:pt x="333" y="237"/>
                </a:moveTo>
                <a:cubicBezTo>
                  <a:pt x="333" y="237"/>
                  <a:pt x="333" y="237"/>
                  <a:pt x="333" y="237"/>
                </a:cubicBezTo>
                <a:cubicBezTo>
                  <a:pt x="333" y="237"/>
                  <a:pt x="333" y="238"/>
                  <a:pt x="333" y="238"/>
                </a:cubicBezTo>
                <a:cubicBezTo>
                  <a:pt x="333" y="238"/>
                  <a:pt x="333" y="238"/>
                  <a:pt x="333" y="238"/>
                </a:cubicBezTo>
                <a:cubicBezTo>
                  <a:pt x="333" y="237"/>
                  <a:pt x="333" y="237"/>
                  <a:pt x="333" y="237"/>
                </a:cubicBezTo>
                <a:cubicBezTo>
                  <a:pt x="333" y="237"/>
                  <a:pt x="333" y="237"/>
                  <a:pt x="333" y="237"/>
                </a:cubicBezTo>
                <a:close/>
                <a:moveTo>
                  <a:pt x="348" y="257"/>
                </a:moveTo>
                <a:cubicBezTo>
                  <a:pt x="348" y="257"/>
                  <a:pt x="349" y="257"/>
                  <a:pt x="349" y="257"/>
                </a:cubicBezTo>
                <a:cubicBezTo>
                  <a:pt x="349" y="257"/>
                  <a:pt x="349" y="257"/>
                  <a:pt x="349" y="257"/>
                </a:cubicBezTo>
                <a:cubicBezTo>
                  <a:pt x="349" y="257"/>
                  <a:pt x="349" y="257"/>
                  <a:pt x="349" y="257"/>
                </a:cubicBezTo>
                <a:cubicBezTo>
                  <a:pt x="349" y="257"/>
                  <a:pt x="349" y="257"/>
                  <a:pt x="349" y="257"/>
                </a:cubicBezTo>
                <a:cubicBezTo>
                  <a:pt x="349" y="257"/>
                  <a:pt x="349" y="257"/>
                  <a:pt x="349" y="257"/>
                </a:cubicBezTo>
                <a:cubicBezTo>
                  <a:pt x="349" y="257"/>
                  <a:pt x="349" y="258"/>
                  <a:pt x="349" y="258"/>
                </a:cubicBezTo>
                <a:cubicBezTo>
                  <a:pt x="348" y="257"/>
                  <a:pt x="348" y="257"/>
                  <a:pt x="348" y="257"/>
                </a:cubicBezTo>
                <a:cubicBezTo>
                  <a:pt x="348" y="257"/>
                  <a:pt x="348" y="257"/>
                  <a:pt x="348" y="257"/>
                </a:cubicBezTo>
                <a:cubicBezTo>
                  <a:pt x="348" y="257"/>
                  <a:pt x="348" y="257"/>
                  <a:pt x="348" y="257"/>
                </a:cubicBez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xmlns="" id="{86B8385E-7B9B-437C-9686-FF25DAB35C38}"/>
              </a:ext>
            </a:extLst>
          </p:cNvPr>
          <p:cNvSpPr>
            <a:spLocks noEditPoints="1"/>
          </p:cNvSpPr>
          <p:nvPr/>
        </p:nvSpPr>
        <p:spPr bwMode="auto">
          <a:xfrm>
            <a:off x="5314814" y="2427035"/>
            <a:ext cx="1351232" cy="1295241"/>
          </a:xfrm>
          <a:custGeom>
            <a:avLst/>
            <a:gdLst>
              <a:gd name="T0" fmla="*/ 329 w 459"/>
              <a:gd name="T1" fmla="*/ 28 h 440"/>
              <a:gd name="T2" fmla="*/ 144 w 459"/>
              <a:gd name="T3" fmla="*/ 116 h 440"/>
              <a:gd name="T4" fmla="*/ 144 w 459"/>
              <a:gd name="T5" fmla="*/ 96 h 440"/>
              <a:gd name="T6" fmla="*/ 146 w 459"/>
              <a:gd name="T7" fmla="*/ 88 h 440"/>
              <a:gd name="T8" fmla="*/ 147 w 459"/>
              <a:gd name="T9" fmla="*/ 79 h 440"/>
              <a:gd name="T10" fmla="*/ 131 w 459"/>
              <a:gd name="T11" fmla="*/ 76 h 440"/>
              <a:gd name="T12" fmla="*/ 139 w 459"/>
              <a:gd name="T13" fmla="*/ 71 h 440"/>
              <a:gd name="T14" fmla="*/ 140 w 459"/>
              <a:gd name="T15" fmla="*/ 69 h 440"/>
              <a:gd name="T16" fmla="*/ 142 w 459"/>
              <a:gd name="T17" fmla="*/ 65 h 440"/>
              <a:gd name="T18" fmla="*/ 124 w 459"/>
              <a:gd name="T19" fmla="*/ 54 h 440"/>
              <a:gd name="T20" fmla="*/ 140 w 459"/>
              <a:gd name="T21" fmla="*/ 56 h 440"/>
              <a:gd name="T22" fmla="*/ 145 w 459"/>
              <a:gd name="T23" fmla="*/ 50 h 440"/>
              <a:gd name="T24" fmla="*/ 151 w 459"/>
              <a:gd name="T25" fmla="*/ 51 h 440"/>
              <a:gd name="T26" fmla="*/ 158 w 459"/>
              <a:gd name="T27" fmla="*/ 56 h 440"/>
              <a:gd name="T28" fmla="*/ 98 w 459"/>
              <a:gd name="T29" fmla="*/ 105 h 440"/>
              <a:gd name="T30" fmla="*/ 37 w 459"/>
              <a:gd name="T31" fmla="*/ 229 h 440"/>
              <a:gd name="T32" fmla="*/ 124 w 459"/>
              <a:gd name="T33" fmla="*/ 174 h 440"/>
              <a:gd name="T34" fmla="*/ 100 w 459"/>
              <a:gd name="T35" fmla="*/ 220 h 440"/>
              <a:gd name="T36" fmla="*/ 36 w 459"/>
              <a:gd name="T37" fmla="*/ 245 h 440"/>
              <a:gd name="T38" fmla="*/ 70 w 459"/>
              <a:gd name="T39" fmla="*/ 268 h 440"/>
              <a:gd name="T40" fmla="*/ 74 w 459"/>
              <a:gd name="T41" fmla="*/ 292 h 440"/>
              <a:gd name="T42" fmla="*/ 91 w 459"/>
              <a:gd name="T43" fmla="*/ 289 h 440"/>
              <a:gd name="T44" fmla="*/ 103 w 459"/>
              <a:gd name="T45" fmla="*/ 299 h 440"/>
              <a:gd name="T46" fmla="*/ 116 w 459"/>
              <a:gd name="T47" fmla="*/ 289 h 440"/>
              <a:gd name="T48" fmla="*/ 124 w 459"/>
              <a:gd name="T49" fmla="*/ 278 h 440"/>
              <a:gd name="T50" fmla="*/ 128 w 459"/>
              <a:gd name="T51" fmla="*/ 260 h 440"/>
              <a:gd name="T52" fmla="*/ 131 w 459"/>
              <a:gd name="T53" fmla="*/ 287 h 440"/>
              <a:gd name="T54" fmla="*/ 209 w 459"/>
              <a:gd name="T55" fmla="*/ 323 h 440"/>
              <a:gd name="T56" fmla="*/ 171 w 459"/>
              <a:gd name="T57" fmla="*/ 335 h 440"/>
              <a:gd name="T58" fmla="*/ 133 w 459"/>
              <a:gd name="T59" fmla="*/ 342 h 440"/>
              <a:gd name="T60" fmla="*/ 100 w 459"/>
              <a:gd name="T61" fmla="*/ 346 h 440"/>
              <a:gd name="T62" fmla="*/ 126 w 459"/>
              <a:gd name="T63" fmla="*/ 395 h 440"/>
              <a:gd name="T64" fmla="*/ 6 w 459"/>
              <a:gd name="T65" fmla="*/ 298 h 440"/>
              <a:gd name="T66" fmla="*/ 5 w 459"/>
              <a:gd name="T67" fmla="*/ 299 h 440"/>
              <a:gd name="T68" fmla="*/ 353 w 459"/>
              <a:gd name="T69" fmla="*/ 440 h 440"/>
              <a:gd name="T70" fmla="*/ 247 w 459"/>
              <a:gd name="T71" fmla="*/ 364 h 440"/>
              <a:gd name="T72" fmla="*/ 245 w 459"/>
              <a:gd name="T73" fmla="*/ 366 h 440"/>
              <a:gd name="T74" fmla="*/ 237 w 459"/>
              <a:gd name="T75" fmla="*/ 378 h 440"/>
              <a:gd name="T76" fmla="*/ 233 w 459"/>
              <a:gd name="T77" fmla="*/ 381 h 440"/>
              <a:gd name="T78" fmla="*/ 234 w 459"/>
              <a:gd name="T79" fmla="*/ 373 h 440"/>
              <a:gd name="T80" fmla="*/ 221 w 459"/>
              <a:gd name="T81" fmla="*/ 377 h 440"/>
              <a:gd name="T82" fmla="*/ 226 w 459"/>
              <a:gd name="T83" fmla="*/ 369 h 440"/>
              <a:gd name="T84" fmla="*/ 223 w 459"/>
              <a:gd name="T85" fmla="*/ 366 h 440"/>
              <a:gd name="T86" fmla="*/ 215 w 459"/>
              <a:gd name="T87" fmla="*/ 367 h 440"/>
              <a:gd name="T88" fmla="*/ 221 w 459"/>
              <a:gd name="T89" fmla="*/ 360 h 440"/>
              <a:gd name="T90" fmla="*/ 220 w 459"/>
              <a:gd name="T91" fmla="*/ 347 h 440"/>
              <a:gd name="T92" fmla="*/ 219 w 459"/>
              <a:gd name="T93" fmla="*/ 343 h 440"/>
              <a:gd name="T94" fmla="*/ 240 w 459"/>
              <a:gd name="T95" fmla="*/ 346 h 440"/>
              <a:gd name="T96" fmla="*/ 454 w 459"/>
              <a:gd name="T97" fmla="*/ 161 h 440"/>
              <a:gd name="T98" fmla="*/ 280 w 459"/>
              <a:gd name="T99" fmla="*/ 209 h 440"/>
              <a:gd name="T100" fmla="*/ 297 w 459"/>
              <a:gd name="T101" fmla="*/ 217 h 440"/>
              <a:gd name="T102" fmla="*/ 295 w 459"/>
              <a:gd name="T103" fmla="*/ 222 h 440"/>
              <a:gd name="T104" fmla="*/ 283 w 459"/>
              <a:gd name="T105" fmla="*/ 230 h 440"/>
              <a:gd name="T106" fmla="*/ 288 w 459"/>
              <a:gd name="T107" fmla="*/ 251 h 440"/>
              <a:gd name="T108" fmla="*/ 277 w 459"/>
              <a:gd name="T109" fmla="*/ 239 h 440"/>
              <a:gd name="T110" fmla="*/ 271 w 459"/>
              <a:gd name="T111" fmla="*/ 240 h 440"/>
              <a:gd name="T112" fmla="*/ 272 w 459"/>
              <a:gd name="T113" fmla="*/ 255 h 440"/>
              <a:gd name="T114" fmla="*/ 261 w 459"/>
              <a:gd name="T115" fmla="*/ 238 h 440"/>
              <a:gd name="T116" fmla="*/ 253 w 459"/>
              <a:gd name="T117" fmla="*/ 254 h 440"/>
              <a:gd name="T118" fmla="*/ 256 w 459"/>
              <a:gd name="T119" fmla="*/ 218 h 440"/>
              <a:gd name="T120" fmla="*/ 294 w 459"/>
              <a:gd name="T121" fmla="*/ 21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9" h="440">
                <a:moveTo>
                  <a:pt x="415" y="55"/>
                </a:moveTo>
                <a:cubicBezTo>
                  <a:pt x="414" y="52"/>
                  <a:pt x="412" y="50"/>
                  <a:pt x="409" y="47"/>
                </a:cubicBezTo>
                <a:cubicBezTo>
                  <a:pt x="407" y="45"/>
                  <a:pt x="405" y="43"/>
                  <a:pt x="403" y="42"/>
                </a:cubicBezTo>
                <a:cubicBezTo>
                  <a:pt x="398" y="39"/>
                  <a:pt x="393" y="40"/>
                  <a:pt x="387" y="42"/>
                </a:cubicBezTo>
                <a:cubicBezTo>
                  <a:pt x="382" y="44"/>
                  <a:pt x="377" y="48"/>
                  <a:pt x="371" y="53"/>
                </a:cubicBezTo>
                <a:cubicBezTo>
                  <a:pt x="361" y="63"/>
                  <a:pt x="349" y="76"/>
                  <a:pt x="336" y="85"/>
                </a:cubicBezTo>
                <a:cubicBezTo>
                  <a:pt x="308" y="105"/>
                  <a:pt x="279" y="131"/>
                  <a:pt x="261" y="143"/>
                </a:cubicBezTo>
                <a:cubicBezTo>
                  <a:pt x="249" y="152"/>
                  <a:pt x="241" y="161"/>
                  <a:pt x="234" y="166"/>
                </a:cubicBezTo>
                <a:cubicBezTo>
                  <a:pt x="230" y="169"/>
                  <a:pt x="227" y="171"/>
                  <a:pt x="225" y="171"/>
                </a:cubicBezTo>
                <a:cubicBezTo>
                  <a:pt x="222" y="172"/>
                  <a:pt x="220" y="172"/>
                  <a:pt x="216" y="170"/>
                </a:cubicBezTo>
                <a:cubicBezTo>
                  <a:pt x="225" y="159"/>
                  <a:pt x="238" y="148"/>
                  <a:pt x="250" y="134"/>
                </a:cubicBezTo>
                <a:cubicBezTo>
                  <a:pt x="257" y="125"/>
                  <a:pt x="265" y="113"/>
                  <a:pt x="272" y="102"/>
                </a:cubicBezTo>
                <a:cubicBezTo>
                  <a:pt x="279" y="90"/>
                  <a:pt x="286" y="80"/>
                  <a:pt x="290" y="76"/>
                </a:cubicBezTo>
                <a:cubicBezTo>
                  <a:pt x="295" y="71"/>
                  <a:pt x="309" y="59"/>
                  <a:pt x="318" y="47"/>
                </a:cubicBezTo>
                <a:cubicBezTo>
                  <a:pt x="323" y="41"/>
                  <a:pt x="327" y="35"/>
                  <a:pt x="329" y="28"/>
                </a:cubicBezTo>
                <a:cubicBezTo>
                  <a:pt x="330" y="22"/>
                  <a:pt x="329" y="16"/>
                  <a:pt x="324" y="11"/>
                </a:cubicBezTo>
                <a:cubicBezTo>
                  <a:pt x="317" y="5"/>
                  <a:pt x="311" y="2"/>
                  <a:pt x="305" y="2"/>
                </a:cubicBezTo>
                <a:cubicBezTo>
                  <a:pt x="300" y="2"/>
                  <a:pt x="295" y="5"/>
                  <a:pt x="291" y="9"/>
                </a:cubicBezTo>
                <a:cubicBezTo>
                  <a:pt x="282" y="17"/>
                  <a:pt x="273" y="31"/>
                  <a:pt x="257" y="45"/>
                </a:cubicBezTo>
                <a:cubicBezTo>
                  <a:pt x="241" y="59"/>
                  <a:pt x="233" y="69"/>
                  <a:pt x="226" y="77"/>
                </a:cubicBezTo>
                <a:cubicBezTo>
                  <a:pt x="220" y="84"/>
                  <a:pt x="215" y="91"/>
                  <a:pt x="206" y="100"/>
                </a:cubicBezTo>
                <a:cubicBezTo>
                  <a:pt x="206" y="100"/>
                  <a:pt x="206" y="100"/>
                  <a:pt x="206" y="100"/>
                </a:cubicBezTo>
                <a:cubicBezTo>
                  <a:pt x="201" y="103"/>
                  <a:pt x="197" y="108"/>
                  <a:pt x="193" y="115"/>
                </a:cubicBezTo>
                <a:cubicBezTo>
                  <a:pt x="188" y="121"/>
                  <a:pt x="183" y="129"/>
                  <a:pt x="178" y="135"/>
                </a:cubicBezTo>
                <a:cubicBezTo>
                  <a:pt x="173" y="142"/>
                  <a:pt x="167" y="147"/>
                  <a:pt x="161" y="149"/>
                </a:cubicBezTo>
                <a:cubicBezTo>
                  <a:pt x="155" y="151"/>
                  <a:pt x="149" y="151"/>
                  <a:pt x="142" y="145"/>
                </a:cubicBezTo>
                <a:cubicBezTo>
                  <a:pt x="140" y="142"/>
                  <a:pt x="140" y="136"/>
                  <a:pt x="142" y="130"/>
                </a:cubicBezTo>
                <a:cubicBezTo>
                  <a:pt x="143" y="125"/>
                  <a:pt x="144" y="120"/>
                  <a:pt x="144" y="116"/>
                </a:cubicBezTo>
                <a:cubicBezTo>
                  <a:pt x="144" y="116"/>
                  <a:pt x="144" y="116"/>
                  <a:pt x="144" y="116"/>
                </a:cubicBezTo>
                <a:cubicBezTo>
                  <a:pt x="144" y="116"/>
                  <a:pt x="144" y="116"/>
                  <a:pt x="144" y="116"/>
                </a:cubicBezTo>
                <a:cubicBezTo>
                  <a:pt x="144" y="116"/>
                  <a:pt x="144" y="115"/>
                  <a:pt x="144" y="115"/>
                </a:cubicBezTo>
                <a:cubicBezTo>
                  <a:pt x="146" y="110"/>
                  <a:pt x="147" y="103"/>
                  <a:pt x="147" y="96"/>
                </a:cubicBezTo>
                <a:cubicBezTo>
                  <a:pt x="147" y="96"/>
                  <a:pt x="148" y="96"/>
                  <a:pt x="148" y="95"/>
                </a:cubicBezTo>
                <a:cubicBezTo>
                  <a:pt x="148" y="95"/>
                  <a:pt x="148" y="95"/>
                  <a:pt x="148" y="95"/>
                </a:cubicBezTo>
                <a:cubicBezTo>
                  <a:pt x="148" y="95"/>
                  <a:pt x="148" y="95"/>
                  <a:pt x="148" y="95"/>
                </a:cubicBezTo>
                <a:cubicBezTo>
                  <a:pt x="147" y="95"/>
                  <a:pt x="147" y="95"/>
                  <a:pt x="147" y="95"/>
                </a:cubicBezTo>
                <a:cubicBezTo>
                  <a:pt x="147" y="95"/>
                  <a:pt x="147" y="95"/>
                  <a:pt x="147" y="95"/>
                </a:cubicBezTo>
                <a:cubicBezTo>
                  <a:pt x="147" y="95"/>
                  <a:pt x="147" y="95"/>
                  <a:pt x="147" y="95"/>
                </a:cubicBezTo>
                <a:cubicBezTo>
                  <a:pt x="147" y="95"/>
                  <a:pt x="147" y="95"/>
                  <a:pt x="147" y="95"/>
                </a:cubicBezTo>
                <a:cubicBezTo>
                  <a:pt x="147" y="95"/>
                  <a:pt x="147" y="95"/>
                  <a:pt x="147" y="95"/>
                </a:cubicBezTo>
                <a:cubicBezTo>
                  <a:pt x="147" y="95"/>
                  <a:pt x="147" y="95"/>
                  <a:pt x="147" y="95"/>
                </a:cubicBezTo>
                <a:cubicBezTo>
                  <a:pt x="146" y="95"/>
                  <a:pt x="146" y="95"/>
                  <a:pt x="146" y="95"/>
                </a:cubicBezTo>
                <a:cubicBezTo>
                  <a:pt x="146" y="95"/>
                  <a:pt x="146" y="95"/>
                  <a:pt x="146" y="95"/>
                </a:cubicBezTo>
                <a:cubicBezTo>
                  <a:pt x="145" y="95"/>
                  <a:pt x="145" y="95"/>
                  <a:pt x="144" y="96"/>
                </a:cubicBezTo>
                <a:cubicBezTo>
                  <a:pt x="144" y="96"/>
                  <a:pt x="144" y="96"/>
                  <a:pt x="144" y="96"/>
                </a:cubicBezTo>
                <a:cubicBezTo>
                  <a:pt x="144" y="96"/>
                  <a:pt x="144" y="96"/>
                  <a:pt x="144" y="96"/>
                </a:cubicBezTo>
                <a:cubicBezTo>
                  <a:pt x="143" y="97"/>
                  <a:pt x="142" y="98"/>
                  <a:pt x="141" y="98"/>
                </a:cubicBezTo>
                <a:cubicBezTo>
                  <a:pt x="140" y="98"/>
                  <a:pt x="140" y="98"/>
                  <a:pt x="139" y="98"/>
                </a:cubicBezTo>
                <a:cubicBezTo>
                  <a:pt x="139" y="99"/>
                  <a:pt x="139" y="98"/>
                  <a:pt x="139" y="99"/>
                </a:cubicBezTo>
                <a:cubicBezTo>
                  <a:pt x="139" y="98"/>
                  <a:pt x="139" y="98"/>
                  <a:pt x="139" y="98"/>
                </a:cubicBezTo>
                <a:cubicBezTo>
                  <a:pt x="138" y="98"/>
                  <a:pt x="138" y="97"/>
                  <a:pt x="138" y="96"/>
                </a:cubicBezTo>
                <a:cubicBezTo>
                  <a:pt x="139" y="95"/>
                  <a:pt x="139" y="94"/>
                  <a:pt x="140" y="94"/>
                </a:cubicBezTo>
                <a:cubicBezTo>
                  <a:pt x="141" y="93"/>
                  <a:pt x="141" y="92"/>
                  <a:pt x="142" y="91"/>
                </a:cubicBezTo>
                <a:cubicBezTo>
                  <a:pt x="142" y="91"/>
                  <a:pt x="143" y="91"/>
                  <a:pt x="143" y="91"/>
                </a:cubicBezTo>
                <a:cubicBezTo>
                  <a:pt x="143" y="91"/>
                  <a:pt x="143" y="91"/>
                  <a:pt x="144" y="91"/>
                </a:cubicBezTo>
                <a:cubicBezTo>
                  <a:pt x="144" y="90"/>
                  <a:pt x="144" y="90"/>
                  <a:pt x="144" y="90"/>
                </a:cubicBezTo>
                <a:cubicBezTo>
                  <a:pt x="144" y="90"/>
                  <a:pt x="144" y="90"/>
                  <a:pt x="144" y="90"/>
                </a:cubicBezTo>
                <a:cubicBezTo>
                  <a:pt x="144" y="90"/>
                  <a:pt x="144" y="90"/>
                  <a:pt x="144" y="90"/>
                </a:cubicBezTo>
                <a:cubicBezTo>
                  <a:pt x="144" y="90"/>
                  <a:pt x="144" y="90"/>
                  <a:pt x="144" y="90"/>
                </a:cubicBezTo>
                <a:cubicBezTo>
                  <a:pt x="145" y="89"/>
                  <a:pt x="145" y="89"/>
                  <a:pt x="146" y="88"/>
                </a:cubicBezTo>
                <a:cubicBezTo>
                  <a:pt x="147" y="88"/>
                  <a:pt x="148" y="87"/>
                  <a:pt x="148" y="87"/>
                </a:cubicBezTo>
                <a:cubicBezTo>
                  <a:pt x="148" y="87"/>
                  <a:pt x="148" y="87"/>
                  <a:pt x="148" y="87"/>
                </a:cubicBezTo>
                <a:cubicBezTo>
                  <a:pt x="148" y="87"/>
                  <a:pt x="148" y="87"/>
                  <a:pt x="148" y="87"/>
                </a:cubicBezTo>
                <a:cubicBezTo>
                  <a:pt x="148" y="87"/>
                  <a:pt x="148" y="87"/>
                  <a:pt x="148" y="87"/>
                </a:cubicBezTo>
                <a:cubicBezTo>
                  <a:pt x="148" y="87"/>
                  <a:pt x="148" y="87"/>
                  <a:pt x="148" y="87"/>
                </a:cubicBezTo>
                <a:cubicBezTo>
                  <a:pt x="148" y="87"/>
                  <a:pt x="149" y="87"/>
                  <a:pt x="149" y="87"/>
                </a:cubicBezTo>
                <a:cubicBezTo>
                  <a:pt x="149" y="87"/>
                  <a:pt x="149" y="87"/>
                  <a:pt x="149" y="87"/>
                </a:cubicBezTo>
                <a:cubicBezTo>
                  <a:pt x="149" y="87"/>
                  <a:pt x="149" y="87"/>
                  <a:pt x="149" y="87"/>
                </a:cubicBezTo>
                <a:cubicBezTo>
                  <a:pt x="149" y="87"/>
                  <a:pt x="149" y="87"/>
                  <a:pt x="149" y="87"/>
                </a:cubicBezTo>
                <a:cubicBezTo>
                  <a:pt x="148" y="86"/>
                  <a:pt x="148" y="86"/>
                  <a:pt x="148" y="86"/>
                </a:cubicBezTo>
                <a:cubicBezTo>
                  <a:pt x="149" y="86"/>
                  <a:pt x="149" y="86"/>
                  <a:pt x="149" y="86"/>
                </a:cubicBezTo>
                <a:cubicBezTo>
                  <a:pt x="149" y="86"/>
                  <a:pt x="149" y="85"/>
                  <a:pt x="149" y="84"/>
                </a:cubicBezTo>
                <a:cubicBezTo>
                  <a:pt x="149" y="84"/>
                  <a:pt x="149" y="84"/>
                  <a:pt x="149" y="84"/>
                </a:cubicBezTo>
                <a:cubicBezTo>
                  <a:pt x="149" y="84"/>
                  <a:pt x="149" y="84"/>
                  <a:pt x="149" y="84"/>
                </a:cubicBezTo>
                <a:cubicBezTo>
                  <a:pt x="149" y="82"/>
                  <a:pt x="148" y="80"/>
                  <a:pt x="147" y="79"/>
                </a:cubicBezTo>
                <a:cubicBezTo>
                  <a:pt x="146" y="78"/>
                  <a:pt x="145" y="78"/>
                  <a:pt x="144" y="77"/>
                </a:cubicBezTo>
                <a:cubicBezTo>
                  <a:pt x="143" y="77"/>
                  <a:pt x="143" y="77"/>
                  <a:pt x="143" y="77"/>
                </a:cubicBezTo>
                <a:cubicBezTo>
                  <a:pt x="143" y="77"/>
                  <a:pt x="143" y="77"/>
                  <a:pt x="143" y="77"/>
                </a:cubicBezTo>
                <a:cubicBezTo>
                  <a:pt x="143" y="77"/>
                  <a:pt x="143" y="77"/>
                  <a:pt x="143" y="77"/>
                </a:cubicBezTo>
                <a:cubicBezTo>
                  <a:pt x="143" y="77"/>
                  <a:pt x="143" y="77"/>
                  <a:pt x="143" y="77"/>
                </a:cubicBezTo>
                <a:cubicBezTo>
                  <a:pt x="143" y="77"/>
                  <a:pt x="143" y="77"/>
                  <a:pt x="143" y="77"/>
                </a:cubicBezTo>
                <a:cubicBezTo>
                  <a:pt x="143" y="77"/>
                  <a:pt x="143" y="77"/>
                  <a:pt x="143" y="77"/>
                </a:cubicBezTo>
                <a:cubicBezTo>
                  <a:pt x="143" y="77"/>
                  <a:pt x="143" y="77"/>
                  <a:pt x="143" y="77"/>
                </a:cubicBezTo>
                <a:cubicBezTo>
                  <a:pt x="143" y="77"/>
                  <a:pt x="143" y="77"/>
                  <a:pt x="143" y="77"/>
                </a:cubicBezTo>
                <a:cubicBezTo>
                  <a:pt x="143" y="77"/>
                  <a:pt x="143" y="77"/>
                  <a:pt x="143" y="77"/>
                </a:cubicBezTo>
                <a:cubicBezTo>
                  <a:pt x="143" y="77"/>
                  <a:pt x="141" y="77"/>
                  <a:pt x="140" y="76"/>
                </a:cubicBezTo>
                <a:cubicBezTo>
                  <a:pt x="140" y="76"/>
                  <a:pt x="140" y="76"/>
                  <a:pt x="140" y="76"/>
                </a:cubicBezTo>
                <a:cubicBezTo>
                  <a:pt x="140" y="76"/>
                  <a:pt x="140" y="76"/>
                  <a:pt x="140" y="76"/>
                </a:cubicBezTo>
                <a:cubicBezTo>
                  <a:pt x="140" y="76"/>
                  <a:pt x="140" y="76"/>
                  <a:pt x="140" y="76"/>
                </a:cubicBezTo>
                <a:cubicBezTo>
                  <a:pt x="137" y="76"/>
                  <a:pt x="134" y="76"/>
                  <a:pt x="131" y="76"/>
                </a:cubicBezTo>
                <a:cubicBezTo>
                  <a:pt x="129" y="76"/>
                  <a:pt x="127" y="76"/>
                  <a:pt x="125" y="76"/>
                </a:cubicBezTo>
                <a:cubicBezTo>
                  <a:pt x="124" y="76"/>
                  <a:pt x="122" y="75"/>
                  <a:pt x="120" y="75"/>
                </a:cubicBezTo>
                <a:cubicBezTo>
                  <a:pt x="119" y="75"/>
                  <a:pt x="118" y="74"/>
                  <a:pt x="117" y="74"/>
                </a:cubicBezTo>
                <a:cubicBezTo>
                  <a:pt x="117" y="74"/>
                  <a:pt x="117" y="73"/>
                  <a:pt x="117" y="73"/>
                </a:cubicBezTo>
                <a:cubicBezTo>
                  <a:pt x="117" y="72"/>
                  <a:pt x="117" y="72"/>
                  <a:pt x="117" y="71"/>
                </a:cubicBezTo>
                <a:cubicBezTo>
                  <a:pt x="118" y="71"/>
                  <a:pt x="118" y="71"/>
                  <a:pt x="119" y="71"/>
                </a:cubicBezTo>
                <a:cubicBezTo>
                  <a:pt x="121" y="71"/>
                  <a:pt x="123" y="71"/>
                  <a:pt x="125" y="71"/>
                </a:cubicBezTo>
                <a:cubicBezTo>
                  <a:pt x="129" y="71"/>
                  <a:pt x="129" y="71"/>
                  <a:pt x="132" y="71"/>
                </a:cubicBezTo>
                <a:cubicBezTo>
                  <a:pt x="132" y="71"/>
                  <a:pt x="132" y="71"/>
                  <a:pt x="132" y="71"/>
                </a:cubicBezTo>
                <a:cubicBezTo>
                  <a:pt x="132" y="71"/>
                  <a:pt x="132" y="71"/>
                  <a:pt x="132" y="71"/>
                </a:cubicBezTo>
                <a:cubicBezTo>
                  <a:pt x="134" y="71"/>
                  <a:pt x="135" y="71"/>
                  <a:pt x="137" y="71"/>
                </a:cubicBezTo>
                <a:cubicBezTo>
                  <a:pt x="138" y="71"/>
                  <a:pt x="138" y="71"/>
                  <a:pt x="139" y="71"/>
                </a:cubicBezTo>
                <a:cubicBezTo>
                  <a:pt x="139" y="71"/>
                  <a:pt x="139" y="71"/>
                  <a:pt x="139" y="71"/>
                </a:cubicBezTo>
                <a:cubicBezTo>
                  <a:pt x="139" y="71"/>
                  <a:pt x="139" y="71"/>
                  <a:pt x="139" y="71"/>
                </a:cubicBezTo>
                <a:cubicBezTo>
                  <a:pt x="139" y="71"/>
                  <a:pt x="139" y="71"/>
                  <a:pt x="139" y="71"/>
                </a:cubicBezTo>
                <a:cubicBezTo>
                  <a:pt x="140" y="71"/>
                  <a:pt x="140" y="71"/>
                  <a:pt x="140" y="71"/>
                </a:cubicBezTo>
                <a:cubicBezTo>
                  <a:pt x="140" y="71"/>
                  <a:pt x="140" y="70"/>
                  <a:pt x="140" y="70"/>
                </a:cubicBezTo>
                <a:cubicBezTo>
                  <a:pt x="140" y="70"/>
                  <a:pt x="140" y="70"/>
                  <a:pt x="140" y="70"/>
                </a:cubicBezTo>
                <a:cubicBezTo>
                  <a:pt x="140" y="70"/>
                  <a:pt x="140" y="70"/>
                  <a:pt x="140" y="70"/>
                </a:cubicBezTo>
                <a:cubicBezTo>
                  <a:pt x="140" y="70"/>
                  <a:pt x="140" y="70"/>
                  <a:pt x="140" y="70"/>
                </a:cubicBezTo>
                <a:cubicBezTo>
                  <a:pt x="140" y="70"/>
                  <a:pt x="140" y="70"/>
                  <a:pt x="140" y="70"/>
                </a:cubicBezTo>
                <a:cubicBezTo>
                  <a:pt x="140" y="70"/>
                  <a:pt x="140" y="70"/>
                  <a:pt x="140" y="70"/>
                </a:cubicBezTo>
                <a:cubicBezTo>
                  <a:pt x="140" y="70"/>
                  <a:pt x="140" y="70"/>
                  <a:pt x="140" y="70"/>
                </a:cubicBezTo>
                <a:cubicBezTo>
                  <a:pt x="140" y="70"/>
                  <a:pt x="140" y="70"/>
                  <a:pt x="140" y="70"/>
                </a:cubicBezTo>
                <a:cubicBezTo>
                  <a:pt x="140" y="70"/>
                  <a:pt x="140" y="70"/>
                  <a:pt x="140" y="70"/>
                </a:cubicBezTo>
                <a:cubicBezTo>
                  <a:pt x="140" y="70"/>
                  <a:pt x="140" y="70"/>
                  <a:pt x="140" y="70"/>
                </a:cubicBezTo>
                <a:cubicBezTo>
                  <a:pt x="140" y="70"/>
                  <a:pt x="140" y="69"/>
                  <a:pt x="140" y="69"/>
                </a:cubicBezTo>
                <a:cubicBezTo>
                  <a:pt x="140" y="69"/>
                  <a:pt x="140" y="69"/>
                  <a:pt x="140" y="69"/>
                </a:cubicBezTo>
                <a:cubicBezTo>
                  <a:pt x="140" y="69"/>
                  <a:pt x="140" y="69"/>
                  <a:pt x="140" y="69"/>
                </a:cubicBezTo>
                <a:cubicBezTo>
                  <a:pt x="140" y="69"/>
                  <a:pt x="140" y="69"/>
                  <a:pt x="140" y="69"/>
                </a:cubicBezTo>
                <a:cubicBezTo>
                  <a:pt x="138" y="69"/>
                  <a:pt x="135" y="68"/>
                  <a:pt x="132" y="68"/>
                </a:cubicBezTo>
                <a:cubicBezTo>
                  <a:pt x="129" y="67"/>
                  <a:pt x="129" y="67"/>
                  <a:pt x="124" y="65"/>
                </a:cubicBezTo>
                <a:cubicBezTo>
                  <a:pt x="122" y="65"/>
                  <a:pt x="120" y="64"/>
                  <a:pt x="119" y="64"/>
                </a:cubicBezTo>
                <a:cubicBezTo>
                  <a:pt x="119" y="64"/>
                  <a:pt x="119" y="64"/>
                  <a:pt x="119" y="64"/>
                </a:cubicBezTo>
                <a:cubicBezTo>
                  <a:pt x="119" y="64"/>
                  <a:pt x="119" y="64"/>
                  <a:pt x="119" y="64"/>
                </a:cubicBezTo>
                <a:cubicBezTo>
                  <a:pt x="119" y="64"/>
                  <a:pt x="118" y="64"/>
                  <a:pt x="118" y="63"/>
                </a:cubicBezTo>
                <a:cubicBezTo>
                  <a:pt x="117" y="63"/>
                  <a:pt x="117" y="63"/>
                  <a:pt x="117" y="63"/>
                </a:cubicBezTo>
                <a:cubicBezTo>
                  <a:pt x="117" y="62"/>
                  <a:pt x="117" y="62"/>
                  <a:pt x="117" y="61"/>
                </a:cubicBezTo>
                <a:cubicBezTo>
                  <a:pt x="117" y="60"/>
                  <a:pt x="117" y="60"/>
                  <a:pt x="117" y="60"/>
                </a:cubicBezTo>
                <a:cubicBezTo>
                  <a:pt x="117" y="60"/>
                  <a:pt x="118" y="60"/>
                  <a:pt x="118" y="60"/>
                </a:cubicBezTo>
                <a:cubicBezTo>
                  <a:pt x="119" y="60"/>
                  <a:pt x="120" y="60"/>
                  <a:pt x="120" y="60"/>
                </a:cubicBezTo>
                <a:cubicBezTo>
                  <a:pt x="122" y="60"/>
                  <a:pt x="124" y="61"/>
                  <a:pt x="126" y="61"/>
                </a:cubicBezTo>
                <a:cubicBezTo>
                  <a:pt x="129" y="62"/>
                  <a:pt x="134" y="63"/>
                  <a:pt x="136" y="64"/>
                </a:cubicBezTo>
                <a:cubicBezTo>
                  <a:pt x="138" y="64"/>
                  <a:pt x="139" y="64"/>
                  <a:pt x="140" y="65"/>
                </a:cubicBezTo>
                <a:cubicBezTo>
                  <a:pt x="141" y="65"/>
                  <a:pt x="141" y="65"/>
                  <a:pt x="142" y="65"/>
                </a:cubicBezTo>
                <a:cubicBezTo>
                  <a:pt x="142" y="65"/>
                  <a:pt x="143" y="64"/>
                  <a:pt x="143" y="64"/>
                </a:cubicBezTo>
                <a:cubicBezTo>
                  <a:pt x="143" y="64"/>
                  <a:pt x="143" y="64"/>
                  <a:pt x="143" y="64"/>
                </a:cubicBezTo>
                <a:cubicBezTo>
                  <a:pt x="143" y="64"/>
                  <a:pt x="143" y="64"/>
                  <a:pt x="143" y="64"/>
                </a:cubicBezTo>
                <a:cubicBezTo>
                  <a:pt x="143" y="64"/>
                  <a:pt x="143" y="64"/>
                  <a:pt x="143" y="64"/>
                </a:cubicBezTo>
                <a:cubicBezTo>
                  <a:pt x="143" y="63"/>
                  <a:pt x="143" y="63"/>
                  <a:pt x="143" y="63"/>
                </a:cubicBezTo>
                <a:cubicBezTo>
                  <a:pt x="143" y="63"/>
                  <a:pt x="143" y="63"/>
                  <a:pt x="143" y="63"/>
                </a:cubicBezTo>
                <a:cubicBezTo>
                  <a:pt x="143" y="63"/>
                  <a:pt x="143" y="63"/>
                  <a:pt x="143" y="63"/>
                </a:cubicBezTo>
                <a:cubicBezTo>
                  <a:pt x="143" y="63"/>
                  <a:pt x="143" y="63"/>
                  <a:pt x="143" y="63"/>
                </a:cubicBezTo>
                <a:cubicBezTo>
                  <a:pt x="143" y="63"/>
                  <a:pt x="143" y="63"/>
                  <a:pt x="143" y="63"/>
                </a:cubicBezTo>
                <a:cubicBezTo>
                  <a:pt x="143" y="63"/>
                  <a:pt x="143" y="63"/>
                  <a:pt x="143" y="63"/>
                </a:cubicBezTo>
                <a:cubicBezTo>
                  <a:pt x="141" y="62"/>
                  <a:pt x="139" y="62"/>
                  <a:pt x="137" y="61"/>
                </a:cubicBezTo>
                <a:cubicBezTo>
                  <a:pt x="136" y="60"/>
                  <a:pt x="135" y="59"/>
                  <a:pt x="134" y="59"/>
                </a:cubicBezTo>
                <a:cubicBezTo>
                  <a:pt x="132" y="58"/>
                  <a:pt x="131" y="57"/>
                  <a:pt x="130" y="57"/>
                </a:cubicBezTo>
                <a:cubicBezTo>
                  <a:pt x="130" y="56"/>
                  <a:pt x="128" y="56"/>
                  <a:pt x="126" y="55"/>
                </a:cubicBezTo>
                <a:cubicBezTo>
                  <a:pt x="125" y="55"/>
                  <a:pt x="125" y="54"/>
                  <a:pt x="124" y="54"/>
                </a:cubicBezTo>
                <a:cubicBezTo>
                  <a:pt x="124" y="54"/>
                  <a:pt x="124" y="53"/>
                  <a:pt x="124" y="53"/>
                </a:cubicBezTo>
                <a:cubicBezTo>
                  <a:pt x="125" y="52"/>
                  <a:pt x="125" y="51"/>
                  <a:pt x="125" y="51"/>
                </a:cubicBezTo>
                <a:cubicBezTo>
                  <a:pt x="126" y="51"/>
                  <a:pt x="126" y="51"/>
                  <a:pt x="127" y="51"/>
                </a:cubicBezTo>
                <a:cubicBezTo>
                  <a:pt x="128" y="51"/>
                  <a:pt x="129" y="52"/>
                  <a:pt x="132" y="53"/>
                </a:cubicBezTo>
                <a:cubicBezTo>
                  <a:pt x="132" y="53"/>
                  <a:pt x="132" y="53"/>
                  <a:pt x="132" y="53"/>
                </a:cubicBezTo>
                <a:cubicBezTo>
                  <a:pt x="132" y="53"/>
                  <a:pt x="132" y="53"/>
                  <a:pt x="132" y="53"/>
                </a:cubicBezTo>
                <a:cubicBezTo>
                  <a:pt x="132" y="53"/>
                  <a:pt x="132" y="53"/>
                  <a:pt x="132" y="53"/>
                </a:cubicBezTo>
                <a:cubicBezTo>
                  <a:pt x="132" y="53"/>
                  <a:pt x="132" y="53"/>
                  <a:pt x="132" y="53"/>
                </a:cubicBezTo>
                <a:cubicBezTo>
                  <a:pt x="134" y="54"/>
                  <a:pt x="135" y="54"/>
                  <a:pt x="136" y="55"/>
                </a:cubicBezTo>
                <a:cubicBezTo>
                  <a:pt x="137" y="55"/>
                  <a:pt x="138" y="56"/>
                  <a:pt x="140" y="56"/>
                </a:cubicBezTo>
                <a:cubicBezTo>
                  <a:pt x="140" y="56"/>
                  <a:pt x="140" y="56"/>
                  <a:pt x="140" y="56"/>
                </a:cubicBezTo>
                <a:cubicBezTo>
                  <a:pt x="140" y="56"/>
                  <a:pt x="140" y="56"/>
                  <a:pt x="140" y="56"/>
                </a:cubicBezTo>
                <a:cubicBezTo>
                  <a:pt x="140" y="56"/>
                  <a:pt x="140" y="56"/>
                  <a:pt x="140" y="56"/>
                </a:cubicBezTo>
                <a:cubicBezTo>
                  <a:pt x="140" y="56"/>
                  <a:pt x="140" y="56"/>
                  <a:pt x="140" y="56"/>
                </a:cubicBezTo>
                <a:cubicBezTo>
                  <a:pt x="140" y="56"/>
                  <a:pt x="140" y="56"/>
                  <a:pt x="140" y="56"/>
                </a:cubicBezTo>
                <a:cubicBezTo>
                  <a:pt x="140" y="56"/>
                  <a:pt x="141" y="57"/>
                  <a:pt x="142" y="57"/>
                </a:cubicBezTo>
                <a:cubicBezTo>
                  <a:pt x="143" y="58"/>
                  <a:pt x="143" y="58"/>
                  <a:pt x="144" y="58"/>
                </a:cubicBezTo>
                <a:cubicBezTo>
                  <a:pt x="144" y="58"/>
                  <a:pt x="144" y="58"/>
                  <a:pt x="144" y="58"/>
                </a:cubicBezTo>
                <a:cubicBezTo>
                  <a:pt x="145" y="59"/>
                  <a:pt x="146" y="59"/>
                  <a:pt x="147" y="59"/>
                </a:cubicBezTo>
                <a:cubicBezTo>
                  <a:pt x="148" y="59"/>
                  <a:pt x="149" y="58"/>
                  <a:pt x="150" y="57"/>
                </a:cubicBezTo>
                <a:cubicBezTo>
                  <a:pt x="150" y="57"/>
                  <a:pt x="150" y="57"/>
                  <a:pt x="150" y="57"/>
                </a:cubicBezTo>
                <a:cubicBezTo>
                  <a:pt x="150" y="57"/>
                  <a:pt x="150" y="57"/>
                  <a:pt x="150" y="57"/>
                </a:cubicBezTo>
                <a:cubicBezTo>
                  <a:pt x="150" y="56"/>
                  <a:pt x="149" y="56"/>
                  <a:pt x="149" y="55"/>
                </a:cubicBezTo>
                <a:cubicBezTo>
                  <a:pt x="148" y="54"/>
                  <a:pt x="148" y="54"/>
                  <a:pt x="148" y="54"/>
                </a:cubicBezTo>
                <a:cubicBezTo>
                  <a:pt x="148" y="54"/>
                  <a:pt x="148" y="54"/>
                  <a:pt x="148" y="54"/>
                </a:cubicBezTo>
                <a:cubicBezTo>
                  <a:pt x="148" y="54"/>
                  <a:pt x="148" y="53"/>
                  <a:pt x="148" y="53"/>
                </a:cubicBezTo>
                <a:cubicBezTo>
                  <a:pt x="148" y="53"/>
                  <a:pt x="148" y="53"/>
                  <a:pt x="148" y="53"/>
                </a:cubicBezTo>
                <a:cubicBezTo>
                  <a:pt x="148" y="53"/>
                  <a:pt x="148" y="53"/>
                  <a:pt x="148" y="53"/>
                </a:cubicBezTo>
                <a:cubicBezTo>
                  <a:pt x="147" y="53"/>
                  <a:pt x="147" y="52"/>
                  <a:pt x="147" y="52"/>
                </a:cubicBezTo>
                <a:cubicBezTo>
                  <a:pt x="146" y="51"/>
                  <a:pt x="146" y="50"/>
                  <a:pt x="145" y="50"/>
                </a:cubicBezTo>
                <a:cubicBezTo>
                  <a:pt x="145" y="50"/>
                  <a:pt x="145" y="50"/>
                  <a:pt x="145" y="50"/>
                </a:cubicBezTo>
                <a:cubicBezTo>
                  <a:pt x="145" y="50"/>
                  <a:pt x="145" y="49"/>
                  <a:pt x="145" y="49"/>
                </a:cubicBezTo>
                <a:cubicBezTo>
                  <a:pt x="145" y="49"/>
                  <a:pt x="144" y="49"/>
                  <a:pt x="144" y="48"/>
                </a:cubicBezTo>
                <a:cubicBezTo>
                  <a:pt x="143" y="48"/>
                  <a:pt x="142" y="46"/>
                  <a:pt x="142" y="45"/>
                </a:cubicBezTo>
                <a:cubicBezTo>
                  <a:pt x="141" y="45"/>
                  <a:pt x="141" y="45"/>
                  <a:pt x="141" y="44"/>
                </a:cubicBezTo>
                <a:cubicBezTo>
                  <a:pt x="141" y="44"/>
                  <a:pt x="141" y="44"/>
                  <a:pt x="141" y="44"/>
                </a:cubicBezTo>
                <a:cubicBezTo>
                  <a:pt x="141" y="43"/>
                  <a:pt x="142" y="43"/>
                  <a:pt x="142" y="43"/>
                </a:cubicBezTo>
                <a:cubicBezTo>
                  <a:pt x="142" y="43"/>
                  <a:pt x="142" y="43"/>
                  <a:pt x="143" y="43"/>
                </a:cubicBezTo>
                <a:cubicBezTo>
                  <a:pt x="144" y="43"/>
                  <a:pt x="145" y="44"/>
                  <a:pt x="148" y="47"/>
                </a:cubicBezTo>
                <a:cubicBezTo>
                  <a:pt x="148" y="47"/>
                  <a:pt x="148" y="47"/>
                  <a:pt x="148" y="47"/>
                </a:cubicBezTo>
                <a:cubicBezTo>
                  <a:pt x="148" y="47"/>
                  <a:pt x="148" y="47"/>
                  <a:pt x="148" y="47"/>
                </a:cubicBezTo>
                <a:cubicBezTo>
                  <a:pt x="148" y="47"/>
                  <a:pt x="148" y="47"/>
                  <a:pt x="148" y="47"/>
                </a:cubicBezTo>
                <a:cubicBezTo>
                  <a:pt x="148" y="47"/>
                  <a:pt x="148" y="47"/>
                  <a:pt x="148" y="47"/>
                </a:cubicBezTo>
                <a:cubicBezTo>
                  <a:pt x="148" y="47"/>
                  <a:pt x="148" y="47"/>
                  <a:pt x="148" y="47"/>
                </a:cubicBezTo>
                <a:cubicBezTo>
                  <a:pt x="149" y="49"/>
                  <a:pt x="150" y="50"/>
                  <a:pt x="151" y="51"/>
                </a:cubicBezTo>
                <a:cubicBezTo>
                  <a:pt x="151" y="51"/>
                  <a:pt x="151" y="51"/>
                  <a:pt x="151" y="51"/>
                </a:cubicBezTo>
                <a:cubicBezTo>
                  <a:pt x="151" y="51"/>
                  <a:pt x="151" y="51"/>
                  <a:pt x="151" y="51"/>
                </a:cubicBezTo>
                <a:cubicBezTo>
                  <a:pt x="153" y="52"/>
                  <a:pt x="154" y="54"/>
                  <a:pt x="155" y="55"/>
                </a:cubicBezTo>
                <a:cubicBezTo>
                  <a:pt x="155" y="55"/>
                  <a:pt x="155" y="55"/>
                  <a:pt x="155" y="55"/>
                </a:cubicBezTo>
                <a:cubicBezTo>
                  <a:pt x="155" y="55"/>
                  <a:pt x="155" y="55"/>
                  <a:pt x="155" y="55"/>
                </a:cubicBezTo>
                <a:cubicBezTo>
                  <a:pt x="155" y="55"/>
                  <a:pt x="155" y="55"/>
                  <a:pt x="155" y="55"/>
                </a:cubicBezTo>
                <a:cubicBezTo>
                  <a:pt x="155" y="55"/>
                  <a:pt x="155" y="55"/>
                  <a:pt x="155" y="55"/>
                </a:cubicBezTo>
                <a:cubicBezTo>
                  <a:pt x="155" y="56"/>
                  <a:pt x="156" y="56"/>
                  <a:pt x="156" y="56"/>
                </a:cubicBezTo>
                <a:cubicBezTo>
                  <a:pt x="157" y="56"/>
                  <a:pt x="157" y="56"/>
                  <a:pt x="157" y="56"/>
                </a:cubicBezTo>
                <a:cubicBezTo>
                  <a:pt x="157" y="56"/>
                  <a:pt x="157" y="56"/>
                  <a:pt x="157" y="56"/>
                </a:cubicBezTo>
                <a:cubicBezTo>
                  <a:pt x="157" y="56"/>
                  <a:pt x="157" y="56"/>
                  <a:pt x="157" y="56"/>
                </a:cubicBezTo>
                <a:cubicBezTo>
                  <a:pt x="157" y="56"/>
                  <a:pt x="157" y="56"/>
                  <a:pt x="157" y="56"/>
                </a:cubicBezTo>
                <a:cubicBezTo>
                  <a:pt x="157" y="56"/>
                  <a:pt x="157" y="56"/>
                  <a:pt x="157" y="56"/>
                </a:cubicBezTo>
                <a:cubicBezTo>
                  <a:pt x="158" y="56"/>
                  <a:pt x="158" y="56"/>
                  <a:pt x="158" y="56"/>
                </a:cubicBezTo>
                <a:cubicBezTo>
                  <a:pt x="158" y="56"/>
                  <a:pt x="158" y="56"/>
                  <a:pt x="158" y="56"/>
                </a:cubicBezTo>
                <a:cubicBezTo>
                  <a:pt x="158" y="56"/>
                  <a:pt x="158" y="56"/>
                  <a:pt x="158" y="56"/>
                </a:cubicBezTo>
                <a:cubicBezTo>
                  <a:pt x="158" y="56"/>
                  <a:pt x="158" y="56"/>
                  <a:pt x="158" y="56"/>
                </a:cubicBezTo>
                <a:cubicBezTo>
                  <a:pt x="158" y="55"/>
                  <a:pt x="158" y="55"/>
                  <a:pt x="158" y="55"/>
                </a:cubicBezTo>
                <a:cubicBezTo>
                  <a:pt x="161" y="47"/>
                  <a:pt x="164" y="37"/>
                  <a:pt x="165" y="28"/>
                </a:cubicBezTo>
                <a:cubicBezTo>
                  <a:pt x="166" y="22"/>
                  <a:pt x="166" y="17"/>
                  <a:pt x="166" y="13"/>
                </a:cubicBezTo>
                <a:cubicBezTo>
                  <a:pt x="165" y="9"/>
                  <a:pt x="163" y="5"/>
                  <a:pt x="159" y="3"/>
                </a:cubicBezTo>
                <a:cubicBezTo>
                  <a:pt x="155" y="2"/>
                  <a:pt x="151" y="0"/>
                  <a:pt x="147" y="0"/>
                </a:cubicBezTo>
                <a:cubicBezTo>
                  <a:pt x="143" y="0"/>
                  <a:pt x="139" y="2"/>
                  <a:pt x="135" y="5"/>
                </a:cubicBezTo>
                <a:cubicBezTo>
                  <a:pt x="127" y="13"/>
                  <a:pt x="119" y="28"/>
                  <a:pt x="109" y="59"/>
                </a:cubicBezTo>
                <a:cubicBezTo>
                  <a:pt x="109" y="59"/>
                  <a:pt x="109" y="59"/>
                  <a:pt x="109" y="59"/>
                </a:cubicBezTo>
                <a:cubicBezTo>
                  <a:pt x="109" y="59"/>
                  <a:pt x="109" y="59"/>
                  <a:pt x="109" y="59"/>
                </a:cubicBezTo>
                <a:cubicBezTo>
                  <a:pt x="108" y="60"/>
                  <a:pt x="108" y="60"/>
                  <a:pt x="108" y="60"/>
                </a:cubicBezTo>
                <a:cubicBezTo>
                  <a:pt x="109" y="60"/>
                  <a:pt x="109" y="60"/>
                  <a:pt x="109" y="60"/>
                </a:cubicBezTo>
                <a:cubicBezTo>
                  <a:pt x="102" y="82"/>
                  <a:pt x="99" y="91"/>
                  <a:pt x="98" y="105"/>
                </a:cubicBezTo>
                <a:cubicBezTo>
                  <a:pt x="98" y="105"/>
                  <a:pt x="98" y="105"/>
                  <a:pt x="98" y="105"/>
                </a:cubicBezTo>
                <a:cubicBezTo>
                  <a:pt x="91" y="122"/>
                  <a:pt x="87" y="136"/>
                  <a:pt x="83" y="151"/>
                </a:cubicBezTo>
                <a:cubicBezTo>
                  <a:pt x="83" y="151"/>
                  <a:pt x="83" y="151"/>
                  <a:pt x="83" y="151"/>
                </a:cubicBezTo>
                <a:cubicBezTo>
                  <a:pt x="58" y="182"/>
                  <a:pt x="45" y="208"/>
                  <a:pt x="36" y="228"/>
                </a:cubicBezTo>
                <a:cubicBezTo>
                  <a:pt x="36" y="228"/>
                  <a:pt x="36" y="228"/>
                  <a:pt x="36" y="228"/>
                </a:cubicBezTo>
                <a:cubicBezTo>
                  <a:pt x="36" y="228"/>
                  <a:pt x="36" y="228"/>
                  <a:pt x="36" y="228"/>
                </a:cubicBezTo>
                <a:cubicBezTo>
                  <a:pt x="36" y="228"/>
                  <a:pt x="36" y="228"/>
                  <a:pt x="36" y="228"/>
                </a:cubicBezTo>
                <a:cubicBezTo>
                  <a:pt x="36" y="229"/>
                  <a:pt x="36" y="229"/>
                  <a:pt x="36" y="229"/>
                </a:cubicBezTo>
                <a:cubicBezTo>
                  <a:pt x="36" y="229"/>
                  <a:pt x="36" y="229"/>
                  <a:pt x="36" y="229"/>
                </a:cubicBezTo>
                <a:cubicBezTo>
                  <a:pt x="36" y="229"/>
                  <a:pt x="36" y="229"/>
                  <a:pt x="36" y="229"/>
                </a:cubicBezTo>
                <a:cubicBezTo>
                  <a:pt x="36" y="229"/>
                  <a:pt x="36" y="229"/>
                  <a:pt x="36" y="229"/>
                </a:cubicBezTo>
                <a:cubicBezTo>
                  <a:pt x="36" y="229"/>
                  <a:pt x="36" y="229"/>
                  <a:pt x="36" y="229"/>
                </a:cubicBezTo>
                <a:cubicBezTo>
                  <a:pt x="37" y="229"/>
                  <a:pt x="37" y="229"/>
                  <a:pt x="37" y="229"/>
                </a:cubicBezTo>
                <a:cubicBezTo>
                  <a:pt x="37" y="229"/>
                  <a:pt x="37" y="229"/>
                  <a:pt x="37" y="229"/>
                </a:cubicBezTo>
                <a:cubicBezTo>
                  <a:pt x="37" y="229"/>
                  <a:pt x="37" y="229"/>
                  <a:pt x="37" y="229"/>
                </a:cubicBezTo>
                <a:cubicBezTo>
                  <a:pt x="37" y="229"/>
                  <a:pt x="37" y="229"/>
                  <a:pt x="37" y="229"/>
                </a:cubicBezTo>
                <a:cubicBezTo>
                  <a:pt x="38" y="229"/>
                  <a:pt x="38" y="229"/>
                  <a:pt x="38" y="229"/>
                </a:cubicBezTo>
                <a:cubicBezTo>
                  <a:pt x="38" y="229"/>
                  <a:pt x="38" y="229"/>
                  <a:pt x="38" y="229"/>
                </a:cubicBezTo>
                <a:cubicBezTo>
                  <a:pt x="42" y="225"/>
                  <a:pt x="47" y="221"/>
                  <a:pt x="52" y="218"/>
                </a:cubicBezTo>
                <a:cubicBezTo>
                  <a:pt x="52" y="218"/>
                  <a:pt x="52" y="218"/>
                  <a:pt x="52" y="218"/>
                </a:cubicBezTo>
                <a:cubicBezTo>
                  <a:pt x="52" y="218"/>
                  <a:pt x="52" y="218"/>
                  <a:pt x="52" y="218"/>
                </a:cubicBezTo>
                <a:cubicBezTo>
                  <a:pt x="60" y="211"/>
                  <a:pt x="66" y="209"/>
                  <a:pt x="72" y="207"/>
                </a:cubicBezTo>
                <a:cubicBezTo>
                  <a:pt x="77" y="205"/>
                  <a:pt x="83" y="203"/>
                  <a:pt x="91" y="195"/>
                </a:cubicBezTo>
                <a:cubicBezTo>
                  <a:pt x="91" y="195"/>
                  <a:pt x="91" y="195"/>
                  <a:pt x="91" y="195"/>
                </a:cubicBezTo>
                <a:cubicBezTo>
                  <a:pt x="97" y="191"/>
                  <a:pt x="99" y="190"/>
                  <a:pt x="100" y="189"/>
                </a:cubicBezTo>
                <a:cubicBezTo>
                  <a:pt x="102" y="189"/>
                  <a:pt x="103" y="189"/>
                  <a:pt x="105" y="187"/>
                </a:cubicBezTo>
                <a:cubicBezTo>
                  <a:pt x="105" y="187"/>
                  <a:pt x="105" y="187"/>
                  <a:pt x="105" y="187"/>
                </a:cubicBezTo>
                <a:cubicBezTo>
                  <a:pt x="105" y="187"/>
                  <a:pt x="105" y="187"/>
                  <a:pt x="105" y="187"/>
                </a:cubicBezTo>
                <a:cubicBezTo>
                  <a:pt x="105" y="187"/>
                  <a:pt x="105" y="187"/>
                  <a:pt x="105" y="187"/>
                </a:cubicBezTo>
                <a:cubicBezTo>
                  <a:pt x="110" y="182"/>
                  <a:pt x="115" y="179"/>
                  <a:pt x="119" y="176"/>
                </a:cubicBezTo>
                <a:cubicBezTo>
                  <a:pt x="121" y="175"/>
                  <a:pt x="123" y="175"/>
                  <a:pt x="124" y="174"/>
                </a:cubicBezTo>
                <a:cubicBezTo>
                  <a:pt x="126" y="174"/>
                  <a:pt x="127" y="174"/>
                  <a:pt x="128" y="174"/>
                </a:cubicBezTo>
                <a:cubicBezTo>
                  <a:pt x="128" y="175"/>
                  <a:pt x="129" y="175"/>
                  <a:pt x="130" y="176"/>
                </a:cubicBezTo>
                <a:cubicBezTo>
                  <a:pt x="132" y="178"/>
                  <a:pt x="133" y="182"/>
                  <a:pt x="132" y="185"/>
                </a:cubicBezTo>
                <a:cubicBezTo>
                  <a:pt x="131" y="189"/>
                  <a:pt x="129" y="193"/>
                  <a:pt x="126" y="196"/>
                </a:cubicBezTo>
                <a:cubicBezTo>
                  <a:pt x="124" y="200"/>
                  <a:pt x="121" y="203"/>
                  <a:pt x="118" y="206"/>
                </a:cubicBezTo>
                <a:cubicBezTo>
                  <a:pt x="116" y="207"/>
                  <a:pt x="115" y="208"/>
                  <a:pt x="114" y="209"/>
                </a:cubicBezTo>
                <a:cubicBezTo>
                  <a:pt x="113" y="210"/>
                  <a:pt x="112" y="210"/>
                  <a:pt x="111" y="210"/>
                </a:cubicBezTo>
                <a:cubicBezTo>
                  <a:pt x="111" y="210"/>
                  <a:pt x="111" y="210"/>
                  <a:pt x="111" y="210"/>
                </a:cubicBezTo>
                <a:cubicBezTo>
                  <a:pt x="111" y="210"/>
                  <a:pt x="111" y="210"/>
                  <a:pt x="111" y="210"/>
                </a:cubicBezTo>
                <a:cubicBezTo>
                  <a:pt x="111" y="210"/>
                  <a:pt x="111" y="210"/>
                  <a:pt x="111" y="210"/>
                </a:cubicBezTo>
                <a:cubicBezTo>
                  <a:pt x="111" y="210"/>
                  <a:pt x="111" y="210"/>
                  <a:pt x="111" y="210"/>
                </a:cubicBezTo>
                <a:cubicBezTo>
                  <a:pt x="111" y="211"/>
                  <a:pt x="111" y="211"/>
                  <a:pt x="111" y="211"/>
                </a:cubicBezTo>
                <a:cubicBezTo>
                  <a:pt x="109" y="213"/>
                  <a:pt x="106" y="216"/>
                  <a:pt x="102" y="219"/>
                </a:cubicBezTo>
                <a:cubicBezTo>
                  <a:pt x="101" y="219"/>
                  <a:pt x="101" y="220"/>
                  <a:pt x="100" y="220"/>
                </a:cubicBezTo>
                <a:cubicBezTo>
                  <a:pt x="100" y="220"/>
                  <a:pt x="100" y="220"/>
                  <a:pt x="100" y="220"/>
                </a:cubicBezTo>
                <a:cubicBezTo>
                  <a:pt x="100" y="220"/>
                  <a:pt x="100" y="220"/>
                  <a:pt x="100" y="220"/>
                </a:cubicBezTo>
                <a:cubicBezTo>
                  <a:pt x="95" y="220"/>
                  <a:pt x="93" y="220"/>
                  <a:pt x="90" y="220"/>
                </a:cubicBezTo>
                <a:cubicBezTo>
                  <a:pt x="88" y="221"/>
                  <a:pt x="86" y="222"/>
                  <a:pt x="82" y="222"/>
                </a:cubicBezTo>
                <a:cubicBezTo>
                  <a:pt x="78" y="223"/>
                  <a:pt x="75" y="225"/>
                  <a:pt x="72" y="226"/>
                </a:cubicBezTo>
                <a:cubicBezTo>
                  <a:pt x="72" y="226"/>
                  <a:pt x="72" y="226"/>
                  <a:pt x="72" y="226"/>
                </a:cubicBezTo>
                <a:cubicBezTo>
                  <a:pt x="67" y="228"/>
                  <a:pt x="65" y="230"/>
                  <a:pt x="62" y="232"/>
                </a:cubicBezTo>
                <a:cubicBezTo>
                  <a:pt x="60" y="234"/>
                  <a:pt x="58" y="235"/>
                  <a:pt x="53" y="237"/>
                </a:cubicBezTo>
                <a:cubicBezTo>
                  <a:pt x="53" y="237"/>
                  <a:pt x="53" y="237"/>
                  <a:pt x="53" y="237"/>
                </a:cubicBezTo>
                <a:cubicBezTo>
                  <a:pt x="53" y="237"/>
                  <a:pt x="53" y="237"/>
                  <a:pt x="53" y="237"/>
                </a:cubicBezTo>
                <a:cubicBezTo>
                  <a:pt x="53" y="237"/>
                  <a:pt x="53" y="237"/>
                  <a:pt x="53" y="237"/>
                </a:cubicBezTo>
                <a:cubicBezTo>
                  <a:pt x="50" y="238"/>
                  <a:pt x="49" y="238"/>
                  <a:pt x="48" y="239"/>
                </a:cubicBezTo>
                <a:cubicBezTo>
                  <a:pt x="48" y="239"/>
                  <a:pt x="48" y="240"/>
                  <a:pt x="46" y="240"/>
                </a:cubicBezTo>
                <a:cubicBezTo>
                  <a:pt x="46" y="240"/>
                  <a:pt x="46" y="240"/>
                  <a:pt x="46" y="240"/>
                </a:cubicBezTo>
                <a:cubicBezTo>
                  <a:pt x="43" y="241"/>
                  <a:pt x="41" y="242"/>
                  <a:pt x="39" y="243"/>
                </a:cubicBezTo>
                <a:cubicBezTo>
                  <a:pt x="38" y="244"/>
                  <a:pt x="37" y="245"/>
                  <a:pt x="36" y="245"/>
                </a:cubicBezTo>
                <a:cubicBezTo>
                  <a:pt x="36" y="246"/>
                  <a:pt x="35" y="246"/>
                  <a:pt x="35" y="247"/>
                </a:cubicBezTo>
                <a:cubicBezTo>
                  <a:pt x="35" y="248"/>
                  <a:pt x="35" y="248"/>
                  <a:pt x="35" y="249"/>
                </a:cubicBezTo>
                <a:cubicBezTo>
                  <a:pt x="36" y="251"/>
                  <a:pt x="37" y="252"/>
                  <a:pt x="39" y="253"/>
                </a:cubicBezTo>
                <a:cubicBezTo>
                  <a:pt x="41" y="253"/>
                  <a:pt x="43" y="253"/>
                  <a:pt x="46" y="253"/>
                </a:cubicBezTo>
                <a:cubicBezTo>
                  <a:pt x="48" y="253"/>
                  <a:pt x="50" y="252"/>
                  <a:pt x="52" y="252"/>
                </a:cubicBezTo>
                <a:cubicBezTo>
                  <a:pt x="53" y="252"/>
                  <a:pt x="53" y="251"/>
                  <a:pt x="54" y="251"/>
                </a:cubicBezTo>
                <a:cubicBezTo>
                  <a:pt x="55" y="251"/>
                  <a:pt x="55" y="250"/>
                  <a:pt x="55" y="250"/>
                </a:cubicBezTo>
                <a:cubicBezTo>
                  <a:pt x="56" y="250"/>
                  <a:pt x="56" y="250"/>
                  <a:pt x="56" y="250"/>
                </a:cubicBezTo>
                <a:cubicBezTo>
                  <a:pt x="58" y="250"/>
                  <a:pt x="60" y="249"/>
                  <a:pt x="61" y="249"/>
                </a:cubicBezTo>
                <a:cubicBezTo>
                  <a:pt x="63" y="248"/>
                  <a:pt x="65" y="247"/>
                  <a:pt x="66" y="247"/>
                </a:cubicBezTo>
                <a:cubicBezTo>
                  <a:pt x="71" y="250"/>
                  <a:pt x="73" y="253"/>
                  <a:pt x="73" y="255"/>
                </a:cubicBezTo>
                <a:cubicBezTo>
                  <a:pt x="74" y="258"/>
                  <a:pt x="73" y="260"/>
                  <a:pt x="72" y="262"/>
                </a:cubicBezTo>
                <a:cubicBezTo>
                  <a:pt x="72" y="262"/>
                  <a:pt x="72" y="262"/>
                  <a:pt x="72" y="262"/>
                </a:cubicBezTo>
                <a:cubicBezTo>
                  <a:pt x="71" y="264"/>
                  <a:pt x="71" y="266"/>
                  <a:pt x="70" y="268"/>
                </a:cubicBezTo>
                <a:cubicBezTo>
                  <a:pt x="70" y="268"/>
                  <a:pt x="70" y="268"/>
                  <a:pt x="70" y="268"/>
                </a:cubicBezTo>
                <a:cubicBezTo>
                  <a:pt x="67" y="272"/>
                  <a:pt x="64" y="277"/>
                  <a:pt x="61" y="281"/>
                </a:cubicBezTo>
                <a:cubicBezTo>
                  <a:pt x="59" y="285"/>
                  <a:pt x="58" y="288"/>
                  <a:pt x="56" y="292"/>
                </a:cubicBezTo>
                <a:cubicBezTo>
                  <a:pt x="55" y="293"/>
                  <a:pt x="52" y="297"/>
                  <a:pt x="51" y="300"/>
                </a:cubicBezTo>
                <a:cubicBezTo>
                  <a:pt x="50" y="302"/>
                  <a:pt x="50" y="304"/>
                  <a:pt x="50" y="305"/>
                </a:cubicBezTo>
                <a:cubicBezTo>
                  <a:pt x="50" y="307"/>
                  <a:pt x="50" y="309"/>
                  <a:pt x="52" y="309"/>
                </a:cubicBezTo>
                <a:cubicBezTo>
                  <a:pt x="53" y="310"/>
                  <a:pt x="55" y="310"/>
                  <a:pt x="56" y="310"/>
                </a:cubicBezTo>
                <a:cubicBezTo>
                  <a:pt x="58" y="310"/>
                  <a:pt x="59" y="309"/>
                  <a:pt x="60" y="307"/>
                </a:cubicBezTo>
                <a:cubicBezTo>
                  <a:pt x="62" y="305"/>
                  <a:pt x="64" y="301"/>
                  <a:pt x="66" y="298"/>
                </a:cubicBezTo>
                <a:cubicBezTo>
                  <a:pt x="69" y="292"/>
                  <a:pt x="70" y="291"/>
                  <a:pt x="72" y="288"/>
                </a:cubicBezTo>
                <a:cubicBezTo>
                  <a:pt x="72" y="288"/>
                  <a:pt x="72" y="288"/>
                  <a:pt x="72" y="288"/>
                </a:cubicBezTo>
                <a:cubicBezTo>
                  <a:pt x="75" y="285"/>
                  <a:pt x="76" y="282"/>
                  <a:pt x="78" y="280"/>
                </a:cubicBezTo>
                <a:cubicBezTo>
                  <a:pt x="79" y="279"/>
                  <a:pt x="79" y="278"/>
                  <a:pt x="80" y="277"/>
                </a:cubicBezTo>
                <a:cubicBezTo>
                  <a:pt x="80" y="277"/>
                  <a:pt x="80" y="277"/>
                  <a:pt x="80" y="277"/>
                </a:cubicBezTo>
                <a:cubicBezTo>
                  <a:pt x="79" y="280"/>
                  <a:pt x="76" y="285"/>
                  <a:pt x="75" y="289"/>
                </a:cubicBezTo>
                <a:cubicBezTo>
                  <a:pt x="74" y="290"/>
                  <a:pt x="74" y="291"/>
                  <a:pt x="74" y="292"/>
                </a:cubicBezTo>
                <a:cubicBezTo>
                  <a:pt x="74" y="292"/>
                  <a:pt x="74" y="292"/>
                  <a:pt x="74" y="292"/>
                </a:cubicBezTo>
                <a:cubicBezTo>
                  <a:pt x="74" y="292"/>
                  <a:pt x="74" y="292"/>
                  <a:pt x="74" y="292"/>
                </a:cubicBezTo>
                <a:cubicBezTo>
                  <a:pt x="73" y="295"/>
                  <a:pt x="72" y="298"/>
                  <a:pt x="70" y="305"/>
                </a:cubicBezTo>
                <a:cubicBezTo>
                  <a:pt x="69" y="309"/>
                  <a:pt x="67" y="313"/>
                  <a:pt x="67" y="316"/>
                </a:cubicBezTo>
                <a:cubicBezTo>
                  <a:pt x="66" y="317"/>
                  <a:pt x="66" y="318"/>
                  <a:pt x="67" y="320"/>
                </a:cubicBezTo>
                <a:cubicBezTo>
                  <a:pt x="68" y="321"/>
                  <a:pt x="69" y="321"/>
                  <a:pt x="71" y="322"/>
                </a:cubicBezTo>
                <a:cubicBezTo>
                  <a:pt x="72" y="322"/>
                  <a:pt x="72" y="322"/>
                  <a:pt x="73" y="322"/>
                </a:cubicBezTo>
                <a:cubicBezTo>
                  <a:pt x="74" y="322"/>
                  <a:pt x="76" y="321"/>
                  <a:pt x="76" y="320"/>
                </a:cubicBezTo>
                <a:cubicBezTo>
                  <a:pt x="77" y="319"/>
                  <a:pt x="78" y="318"/>
                  <a:pt x="78" y="316"/>
                </a:cubicBezTo>
                <a:cubicBezTo>
                  <a:pt x="79" y="314"/>
                  <a:pt x="80" y="310"/>
                  <a:pt x="81" y="307"/>
                </a:cubicBezTo>
                <a:cubicBezTo>
                  <a:pt x="84" y="300"/>
                  <a:pt x="87" y="292"/>
                  <a:pt x="89" y="288"/>
                </a:cubicBezTo>
                <a:cubicBezTo>
                  <a:pt x="91" y="286"/>
                  <a:pt x="91" y="283"/>
                  <a:pt x="92" y="281"/>
                </a:cubicBezTo>
                <a:cubicBezTo>
                  <a:pt x="92" y="281"/>
                  <a:pt x="92" y="280"/>
                  <a:pt x="93" y="280"/>
                </a:cubicBezTo>
                <a:cubicBezTo>
                  <a:pt x="93" y="280"/>
                  <a:pt x="93" y="280"/>
                  <a:pt x="93" y="279"/>
                </a:cubicBezTo>
                <a:cubicBezTo>
                  <a:pt x="93" y="282"/>
                  <a:pt x="92" y="285"/>
                  <a:pt x="91" y="289"/>
                </a:cubicBezTo>
                <a:cubicBezTo>
                  <a:pt x="91" y="289"/>
                  <a:pt x="91" y="289"/>
                  <a:pt x="91" y="289"/>
                </a:cubicBezTo>
                <a:cubicBezTo>
                  <a:pt x="91" y="289"/>
                  <a:pt x="91" y="289"/>
                  <a:pt x="91" y="289"/>
                </a:cubicBezTo>
                <a:cubicBezTo>
                  <a:pt x="91" y="289"/>
                  <a:pt x="91" y="289"/>
                  <a:pt x="91" y="289"/>
                </a:cubicBezTo>
                <a:cubicBezTo>
                  <a:pt x="91" y="289"/>
                  <a:pt x="91" y="289"/>
                  <a:pt x="91" y="289"/>
                </a:cubicBezTo>
                <a:cubicBezTo>
                  <a:pt x="91" y="291"/>
                  <a:pt x="91" y="294"/>
                  <a:pt x="91" y="297"/>
                </a:cubicBezTo>
                <a:cubicBezTo>
                  <a:pt x="90" y="300"/>
                  <a:pt x="90" y="302"/>
                  <a:pt x="90" y="304"/>
                </a:cubicBezTo>
                <a:cubicBezTo>
                  <a:pt x="90" y="305"/>
                  <a:pt x="88" y="308"/>
                  <a:pt x="88" y="312"/>
                </a:cubicBezTo>
                <a:cubicBezTo>
                  <a:pt x="88" y="313"/>
                  <a:pt x="87" y="315"/>
                  <a:pt x="88" y="317"/>
                </a:cubicBezTo>
                <a:cubicBezTo>
                  <a:pt x="88" y="318"/>
                  <a:pt x="89" y="319"/>
                  <a:pt x="91" y="319"/>
                </a:cubicBezTo>
                <a:cubicBezTo>
                  <a:pt x="93" y="320"/>
                  <a:pt x="94" y="320"/>
                  <a:pt x="95" y="319"/>
                </a:cubicBezTo>
                <a:cubicBezTo>
                  <a:pt x="95" y="319"/>
                  <a:pt x="96" y="319"/>
                  <a:pt x="96" y="319"/>
                </a:cubicBezTo>
                <a:cubicBezTo>
                  <a:pt x="97" y="318"/>
                  <a:pt x="98" y="317"/>
                  <a:pt x="98" y="316"/>
                </a:cubicBezTo>
                <a:cubicBezTo>
                  <a:pt x="99" y="313"/>
                  <a:pt x="99" y="310"/>
                  <a:pt x="101" y="306"/>
                </a:cubicBezTo>
                <a:cubicBezTo>
                  <a:pt x="102" y="303"/>
                  <a:pt x="102" y="300"/>
                  <a:pt x="103" y="299"/>
                </a:cubicBezTo>
                <a:cubicBezTo>
                  <a:pt x="103" y="299"/>
                  <a:pt x="103" y="299"/>
                  <a:pt x="103" y="299"/>
                </a:cubicBezTo>
                <a:cubicBezTo>
                  <a:pt x="103" y="299"/>
                  <a:pt x="103" y="298"/>
                  <a:pt x="103" y="298"/>
                </a:cubicBezTo>
                <a:cubicBezTo>
                  <a:pt x="103" y="298"/>
                  <a:pt x="103" y="297"/>
                  <a:pt x="103" y="297"/>
                </a:cubicBezTo>
                <a:cubicBezTo>
                  <a:pt x="103" y="295"/>
                  <a:pt x="104" y="293"/>
                  <a:pt x="104" y="291"/>
                </a:cubicBezTo>
                <a:cubicBezTo>
                  <a:pt x="104" y="290"/>
                  <a:pt x="104" y="290"/>
                  <a:pt x="104" y="290"/>
                </a:cubicBezTo>
                <a:cubicBezTo>
                  <a:pt x="104" y="290"/>
                  <a:pt x="104" y="290"/>
                  <a:pt x="104" y="290"/>
                </a:cubicBezTo>
                <a:cubicBezTo>
                  <a:pt x="105" y="289"/>
                  <a:pt x="105" y="288"/>
                  <a:pt x="105" y="286"/>
                </a:cubicBezTo>
                <a:cubicBezTo>
                  <a:pt x="105" y="285"/>
                  <a:pt x="105" y="283"/>
                  <a:pt x="106" y="281"/>
                </a:cubicBezTo>
                <a:cubicBezTo>
                  <a:pt x="106" y="279"/>
                  <a:pt x="106" y="278"/>
                  <a:pt x="107" y="277"/>
                </a:cubicBezTo>
                <a:cubicBezTo>
                  <a:pt x="108" y="276"/>
                  <a:pt x="109" y="276"/>
                  <a:pt x="111" y="276"/>
                </a:cubicBezTo>
                <a:cubicBezTo>
                  <a:pt x="111" y="276"/>
                  <a:pt x="112" y="277"/>
                  <a:pt x="112" y="278"/>
                </a:cubicBezTo>
                <a:cubicBezTo>
                  <a:pt x="112" y="279"/>
                  <a:pt x="113" y="280"/>
                  <a:pt x="113" y="281"/>
                </a:cubicBezTo>
                <a:cubicBezTo>
                  <a:pt x="113" y="281"/>
                  <a:pt x="113" y="281"/>
                  <a:pt x="113" y="281"/>
                </a:cubicBezTo>
                <a:cubicBezTo>
                  <a:pt x="113" y="281"/>
                  <a:pt x="113" y="281"/>
                  <a:pt x="113" y="281"/>
                </a:cubicBezTo>
                <a:cubicBezTo>
                  <a:pt x="113" y="283"/>
                  <a:pt x="114" y="284"/>
                  <a:pt x="115" y="285"/>
                </a:cubicBezTo>
                <a:cubicBezTo>
                  <a:pt x="115" y="286"/>
                  <a:pt x="116" y="288"/>
                  <a:pt x="116" y="289"/>
                </a:cubicBezTo>
                <a:cubicBezTo>
                  <a:pt x="116" y="289"/>
                  <a:pt x="116" y="289"/>
                  <a:pt x="116" y="289"/>
                </a:cubicBezTo>
                <a:cubicBezTo>
                  <a:pt x="117" y="289"/>
                  <a:pt x="117" y="289"/>
                  <a:pt x="117" y="289"/>
                </a:cubicBezTo>
                <a:cubicBezTo>
                  <a:pt x="117" y="289"/>
                  <a:pt x="116" y="289"/>
                  <a:pt x="116" y="289"/>
                </a:cubicBezTo>
                <a:cubicBezTo>
                  <a:pt x="116" y="289"/>
                  <a:pt x="116" y="289"/>
                  <a:pt x="116" y="289"/>
                </a:cubicBezTo>
                <a:cubicBezTo>
                  <a:pt x="116" y="290"/>
                  <a:pt x="116" y="290"/>
                  <a:pt x="116" y="290"/>
                </a:cubicBezTo>
                <a:cubicBezTo>
                  <a:pt x="116" y="291"/>
                  <a:pt x="117" y="291"/>
                  <a:pt x="117" y="292"/>
                </a:cubicBezTo>
                <a:cubicBezTo>
                  <a:pt x="117" y="294"/>
                  <a:pt x="118" y="297"/>
                  <a:pt x="119" y="299"/>
                </a:cubicBezTo>
                <a:cubicBezTo>
                  <a:pt x="119" y="301"/>
                  <a:pt x="120" y="302"/>
                  <a:pt x="120" y="302"/>
                </a:cubicBezTo>
                <a:cubicBezTo>
                  <a:pt x="121" y="303"/>
                  <a:pt x="122" y="303"/>
                  <a:pt x="122" y="303"/>
                </a:cubicBezTo>
                <a:cubicBezTo>
                  <a:pt x="122" y="303"/>
                  <a:pt x="123" y="304"/>
                  <a:pt x="123" y="304"/>
                </a:cubicBezTo>
                <a:cubicBezTo>
                  <a:pt x="124" y="303"/>
                  <a:pt x="125" y="303"/>
                  <a:pt x="126" y="303"/>
                </a:cubicBezTo>
                <a:cubicBezTo>
                  <a:pt x="127" y="302"/>
                  <a:pt x="127" y="301"/>
                  <a:pt x="128" y="300"/>
                </a:cubicBezTo>
                <a:cubicBezTo>
                  <a:pt x="129" y="298"/>
                  <a:pt x="128" y="294"/>
                  <a:pt x="127" y="287"/>
                </a:cubicBezTo>
                <a:cubicBezTo>
                  <a:pt x="127" y="287"/>
                  <a:pt x="127" y="287"/>
                  <a:pt x="127" y="287"/>
                </a:cubicBezTo>
                <a:cubicBezTo>
                  <a:pt x="126" y="282"/>
                  <a:pt x="125" y="280"/>
                  <a:pt x="124" y="278"/>
                </a:cubicBezTo>
                <a:cubicBezTo>
                  <a:pt x="124" y="278"/>
                  <a:pt x="124" y="278"/>
                  <a:pt x="124" y="278"/>
                </a:cubicBezTo>
                <a:cubicBezTo>
                  <a:pt x="123" y="274"/>
                  <a:pt x="123" y="271"/>
                  <a:pt x="122" y="268"/>
                </a:cubicBezTo>
                <a:cubicBezTo>
                  <a:pt x="122" y="268"/>
                  <a:pt x="122" y="268"/>
                  <a:pt x="122" y="268"/>
                </a:cubicBezTo>
                <a:cubicBezTo>
                  <a:pt x="122" y="268"/>
                  <a:pt x="122" y="268"/>
                  <a:pt x="122" y="268"/>
                </a:cubicBezTo>
                <a:cubicBezTo>
                  <a:pt x="122" y="268"/>
                  <a:pt x="122" y="268"/>
                  <a:pt x="122" y="268"/>
                </a:cubicBezTo>
                <a:cubicBezTo>
                  <a:pt x="122" y="266"/>
                  <a:pt x="122" y="264"/>
                  <a:pt x="122" y="263"/>
                </a:cubicBezTo>
                <a:cubicBezTo>
                  <a:pt x="122" y="263"/>
                  <a:pt x="122" y="263"/>
                  <a:pt x="122" y="262"/>
                </a:cubicBezTo>
                <a:cubicBezTo>
                  <a:pt x="122" y="262"/>
                  <a:pt x="122" y="262"/>
                  <a:pt x="122" y="262"/>
                </a:cubicBezTo>
                <a:cubicBezTo>
                  <a:pt x="122" y="262"/>
                  <a:pt x="122" y="262"/>
                  <a:pt x="122" y="262"/>
                </a:cubicBezTo>
                <a:cubicBezTo>
                  <a:pt x="122" y="262"/>
                  <a:pt x="122" y="262"/>
                  <a:pt x="122" y="262"/>
                </a:cubicBezTo>
                <a:cubicBezTo>
                  <a:pt x="122" y="262"/>
                  <a:pt x="122" y="262"/>
                  <a:pt x="122" y="262"/>
                </a:cubicBezTo>
                <a:cubicBezTo>
                  <a:pt x="122" y="261"/>
                  <a:pt x="122" y="260"/>
                  <a:pt x="122" y="258"/>
                </a:cubicBezTo>
                <a:cubicBezTo>
                  <a:pt x="124" y="259"/>
                  <a:pt x="126" y="260"/>
                  <a:pt x="128" y="260"/>
                </a:cubicBezTo>
                <a:cubicBezTo>
                  <a:pt x="128" y="260"/>
                  <a:pt x="128" y="260"/>
                  <a:pt x="128" y="260"/>
                </a:cubicBezTo>
                <a:cubicBezTo>
                  <a:pt x="128" y="260"/>
                  <a:pt x="128" y="260"/>
                  <a:pt x="128" y="260"/>
                </a:cubicBezTo>
                <a:cubicBezTo>
                  <a:pt x="138" y="259"/>
                  <a:pt x="152" y="258"/>
                  <a:pt x="163" y="258"/>
                </a:cubicBezTo>
                <a:cubicBezTo>
                  <a:pt x="171" y="258"/>
                  <a:pt x="179" y="259"/>
                  <a:pt x="187" y="260"/>
                </a:cubicBezTo>
                <a:cubicBezTo>
                  <a:pt x="191" y="260"/>
                  <a:pt x="200" y="260"/>
                  <a:pt x="208" y="261"/>
                </a:cubicBezTo>
                <a:cubicBezTo>
                  <a:pt x="212" y="261"/>
                  <a:pt x="215" y="262"/>
                  <a:pt x="218" y="264"/>
                </a:cubicBezTo>
                <a:cubicBezTo>
                  <a:pt x="220" y="265"/>
                  <a:pt x="222" y="267"/>
                  <a:pt x="222" y="270"/>
                </a:cubicBezTo>
                <a:cubicBezTo>
                  <a:pt x="222" y="273"/>
                  <a:pt x="220" y="276"/>
                  <a:pt x="219" y="277"/>
                </a:cubicBezTo>
                <a:cubicBezTo>
                  <a:pt x="217" y="279"/>
                  <a:pt x="214" y="280"/>
                  <a:pt x="211" y="280"/>
                </a:cubicBezTo>
                <a:cubicBezTo>
                  <a:pt x="205" y="281"/>
                  <a:pt x="197" y="280"/>
                  <a:pt x="189" y="280"/>
                </a:cubicBezTo>
                <a:cubicBezTo>
                  <a:pt x="174" y="281"/>
                  <a:pt x="171" y="281"/>
                  <a:pt x="162" y="281"/>
                </a:cubicBezTo>
                <a:cubicBezTo>
                  <a:pt x="162" y="281"/>
                  <a:pt x="162" y="281"/>
                  <a:pt x="162" y="281"/>
                </a:cubicBezTo>
                <a:cubicBezTo>
                  <a:pt x="162" y="281"/>
                  <a:pt x="162" y="281"/>
                  <a:pt x="162" y="281"/>
                </a:cubicBezTo>
                <a:cubicBezTo>
                  <a:pt x="155" y="283"/>
                  <a:pt x="148" y="282"/>
                  <a:pt x="142" y="283"/>
                </a:cubicBezTo>
                <a:cubicBezTo>
                  <a:pt x="139" y="283"/>
                  <a:pt x="136" y="283"/>
                  <a:pt x="134" y="284"/>
                </a:cubicBezTo>
                <a:cubicBezTo>
                  <a:pt x="133" y="285"/>
                  <a:pt x="131" y="286"/>
                  <a:pt x="131" y="287"/>
                </a:cubicBezTo>
                <a:cubicBezTo>
                  <a:pt x="131" y="287"/>
                  <a:pt x="131" y="287"/>
                  <a:pt x="131" y="287"/>
                </a:cubicBezTo>
                <a:cubicBezTo>
                  <a:pt x="131" y="288"/>
                  <a:pt x="131" y="288"/>
                  <a:pt x="131" y="288"/>
                </a:cubicBezTo>
                <a:cubicBezTo>
                  <a:pt x="131" y="288"/>
                  <a:pt x="131" y="288"/>
                  <a:pt x="131" y="288"/>
                </a:cubicBezTo>
                <a:cubicBezTo>
                  <a:pt x="131" y="288"/>
                  <a:pt x="131" y="288"/>
                  <a:pt x="131" y="288"/>
                </a:cubicBezTo>
                <a:cubicBezTo>
                  <a:pt x="131" y="288"/>
                  <a:pt x="131" y="288"/>
                  <a:pt x="131" y="288"/>
                </a:cubicBezTo>
                <a:cubicBezTo>
                  <a:pt x="131" y="288"/>
                  <a:pt x="131" y="288"/>
                  <a:pt x="131" y="288"/>
                </a:cubicBezTo>
                <a:cubicBezTo>
                  <a:pt x="131" y="288"/>
                  <a:pt x="131" y="288"/>
                  <a:pt x="131" y="288"/>
                </a:cubicBezTo>
                <a:cubicBezTo>
                  <a:pt x="138" y="289"/>
                  <a:pt x="151" y="289"/>
                  <a:pt x="161" y="291"/>
                </a:cubicBezTo>
                <a:cubicBezTo>
                  <a:pt x="165" y="292"/>
                  <a:pt x="168" y="293"/>
                  <a:pt x="171" y="293"/>
                </a:cubicBezTo>
                <a:cubicBezTo>
                  <a:pt x="177" y="295"/>
                  <a:pt x="182" y="297"/>
                  <a:pt x="195" y="300"/>
                </a:cubicBezTo>
                <a:cubicBezTo>
                  <a:pt x="205" y="302"/>
                  <a:pt x="213" y="303"/>
                  <a:pt x="218" y="305"/>
                </a:cubicBezTo>
                <a:cubicBezTo>
                  <a:pt x="221" y="306"/>
                  <a:pt x="223" y="308"/>
                  <a:pt x="224" y="310"/>
                </a:cubicBezTo>
                <a:cubicBezTo>
                  <a:pt x="224" y="312"/>
                  <a:pt x="225" y="314"/>
                  <a:pt x="224" y="318"/>
                </a:cubicBezTo>
                <a:cubicBezTo>
                  <a:pt x="223" y="319"/>
                  <a:pt x="223" y="320"/>
                  <a:pt x="222" y="321"/>
                </a:cubicBezTo>
                <a:cubicBezTo>
                  <a:pt x="221" y="323"/>
                  <a:pt x="219" y="324"/>
                  <a:pt x="217" y="324"/>
                </a:cubicBezTo>
                <a:cubicBezTo>
                  <a:pt x="215" y="324"/>
                  <a:pt x="212" y="324"/>
                  <a:pt x="209" y="323"/>
                </a:cubicBezTo>
                <a:cubicBezTo>
                  <a:pt x="202" y="322"/>
                  <a:pt x="195" y="320"/>
                  <a:pt x="188" y="319"/>
                </a:cubicBezTo>
                <a:cubicBezTo>
                  <a:pt x="173" y="317"/>
                  <a:pt x="155" y="313"/>
                  <a:pt x="146" y="313"/>
                </a:cubicBezTo>
                <a:cubicBezTo>
                  <a:pt x="139" y="312"/>
                  <a:pt x="134" y="310"/>
                  <a:pt x="130" y="310"/>
                </a:cubicBezTo>
                <a:cubicBezTo>
                  <a:pt x="128" y="309"/>
                  <a:pt x="126" y="309"/>
                  <a:pt x="125" y="310"/>
                </a:cubicBezTo>
                <a:cubicBezTo>
                  <a:pt x="123" y="310"/>
                  <a:pt x="122" y="311"/>
                  <a:pt x="121" y="313"/>
                </a:cubicBezTo>
                <a:cubicBezTo>
                  <a:pt x="121" y="313"/>
                  <a:pt x="121" y="313"/>
                  <a:pt x="121" y="313"/>
                </a:cubicBezTo>
                <a:cubicBezTo>
                  <a:pt x="121" y="313"/>
                  <a:pt x="121" y="313"/>
                  <a:pt x="121" y="313"/>
                </a:cubicBezTo>
                <a:cubicBezTo>
                  <a:pt x="121" y="313"/>
                  <a:pt x="121" y="313"/>
                  <a:pt x="121" y="313"/>
                </a:cubicBezTo>
                <a:cubicBezTo>
                  <a:pt x="121" y="313"/>
                  <a:pt x="121" y="313"/>
                  <a:pt x="121" y="314"/>
                </a:cubicBezTo>
                <a:cubicBezTo>
                  <a:pt x="121" y="314"/>
                  <a:pt x="121" y="314"/>
                  <a:pt x="121" y="314"/>
                </a:cubicBezTo>
                <a:cubicBezTo>
                  <a:pt x="121" y="314"/>
                  <a:pt x="121" y="314"/>
                  <a:pt x="121" y="314"/>
                </a:cubicBezTo>
                <a:cubicBezTo>
                  <a:pt x="121" y="314"/>
                  <a:pt x="121" y="314"/>
                  <a:pt x="121" y="314"/>
                </a:cubicBezTo>
                <a:cubicBezTo>
                  <a:pt x="128" y="317"/>
                  <a:pt x="135" y="318"/>
                  <a:pt x="143" y="321"/>
                </a:cubicBezTo>
                <a:cubicBezTo>
                  <a:pt x="148" y="323"/>
                  <a:pt x="153" y="326"/>
                  <a:pt x="158" y="328"/>
                </a:cubicBezTo>
                <a:cubicBezTo>
                  <a:pt x="164" y="331"/>
                  <a:pt x="168" y="334"/>
                  <a:pt x="171" y="335"/>
                </a:cubicBezTo>
                <a:cubicBezTo>
                  <a:pt x="174" y="335"/>
                  <a:pt x="182" y="337"/>
                  <a:pt x="188" y="340"/>
                </a:cubicBezTo>
                <a:cubicBezTo>
                  <a:pt x="192" y="341"/>
                  <a:pt x="194" y="342"/>
                  <a:pt x="196" y="344"/>
                </a:cubicBezTo>
                <a:cubicBezTo>
                  <a:pt x="198" y="346"/>
                  <a:pt x="199" y="349"/>
                  <a:pt x="198" y="351"/>
                </a:cubicBezTo>
                <a:cubicBezTo>
                  <a:pt x="196" y="355"/>
                  <a:pt x="194" y="357"/>
                  <a:pt x="193" y="358"/>
                </a:cubicBezTo>
                <a:cubicBezTo>
                  <a:pt x="191" y="359"/>
                  <a:pt x="189" y="359"/>
                  <a:pt x="186" y="359"/>
                </a:cubicBezTo>
                <a:cubicBezTo>
                  <a:pt x="185" y="359"/>
                  <a:pt x="184" y="358"/>
                  <a:pt x="182" y="358"/>
                </a:cubicBezTo>
                <a:cubicBezTo>
                  <a:pt x="182" y="358"/>
                  <a:pt x="182" y="358"/>
                  <a:pt x="182" y="358"/>
                </a:cubicBezTo>
                <a:cubicBezTo>
                  <a:pt x="179" y="357"/>
                  <a:pt x="176" y="355"/>
                  <a:pt x="172" y="354"/>
                </a:cubicBezTo>
                <a:cubicBezTo>
                  <a:pt x="171" y="354"/>
                  <a:pt x="170" y="353"/>
                  <a:pt x="169" y="353"/>
                </a:cubicBezTo>
                <a:cubicBezTo>
                  <a:pt x="168" y="353"/>
                  <a:pt x="166" y="352"/>
                  <a:pt x="165" y="352"/>
                </a:cubicBezTo>
                <a:cubicBezTo>
                  <a:pt x="156" y="350"/>
                  <a:pt x="151" y="348"/>
                  <a:pt x="147" y="347"/>
                </a:cubicBezTo>
                <a:cubicBezTo>
                  <a:pt x="143" y="345"/>
                  <a:pt x="140" y="344"/>
                  <a:pt x="135" y="343"/>
                </a:cubicBezTo>
                <a:cubicBezTo>
                  <a:pt x="135" y="343"/>
                  <a:pt x="134" y="342"/>
                  <a:pt x="133" y="342"/>
                </a:cubicBezTo>
                <a:cubicBezTo>
                  <a:pt x="133" y="342"/>
                  <a:pt x="133" y="342"/>
                  <a:pt x="133" y="342"/>
                </a:cubicBezTo>
                <a:cubicBezTo>
                  <a:pt x="133" y="342"/>
                  <a:pt x="133" y="342"/>
                  <a:pt x="133" y="342"/>
                </a:cubicBezTo>
                <a:cubicBezTo>
                  <a:pt x="131" y="342"/>
                  <a:pt x="128" y="341"/>
                  <a:pt x="125" y="339"/>
                </a:cubicBezTo>
                <a:cubicBezTo>
                  <a:pt x="123" y="338"/>
                  <a:pt x="120" y="337"/>
                  <a:pt x="118" y="336"/>
                </a:cubicBezTo>
                <a:cubicBezTo>
                  <a:pt x="118" y="336"/>
                  <a:pt x="118" y="336"/>
                  <a:pt x="118" y="336"/>
                </a:cubicBezTo>
                <a:cubicBezTo>
                  <a:pt x="118" y="336"/>
                  <a:pt x="117" y="336"/>
                  <a:pt x="117" y="336"/>
                </a:cubicBezTo>
                <a:cubicBezTo>
                  <a:pt x="117" y="336"/>
                  <a:pt x="117" y="336"/>
                  <a:pt x="117" y="336"/>
                </a:cubicBezTo>
                <a:cubicBezTo>
                  <a:pt x="117" y="335"/>
                  <a:pt x="116" y="335"/>
                  <a:pt x="115" y="335"/>
                </a:cubicBezTo>
                <a:cubicBezTo>
                  <a:pt x="111" y="333"/>
                  <a:pt x="108" y="332"/>
                  <a:pt x="105" y="333"/>
                </a:cubicBezTo>
                <a:cubicBezTo>
                  <a:pt x="102" y="333"/>
                  <a:pt x="99" y="335"/>
                  <a:pt x="97" y="339"/>
                </a:cubicBezTo>
                <a:cubicBezTo>
                  <a:pt x="97" y="339"/>
                  <a:pt x="97" y="339"/>
                  <a:pt x="97" y="339"/>
                </a:cubicBezTo>
                <a:cubicBezTo>
                  <a:pt x="97" y="339"/>
                  <a:pt x="97" y="339"/>
                  <a:pt x="97" y="339"/>
                </a:cubicBezTo>
                <a:cubicBezTo>
                  <a:pt x="97" y="339"/>
                  <a:pt x="97" y="339"/>
                  <a:pt x="97" y="339"/>
                </a:cubicBezTo>
                <a:cubicBezTo>
                  <a:pt x="97" y="340"/>
                  <a:pt x="97" y="340"/>
                  <a:pt x="97" y="340"/>
                </a:cubicBezTo>
                <a:cubicBezTo>
                  <a:pt x="97" y="340"/>
                  <a:pt x="97" y="340"/>
                  <a:pt x="97" y="340"/>
                </a:cubicBezTo>
                <a:cubicBezTo>
                  <a:pt x="97" y="340"/>
                  <a:pt x="97" y="340"/>
                  <a:pt x="97" y="340"/>
                </a:cubicBezTo>
                <a:cubicBezTo>
                  <a:pt x="97" y="342"/>
                  <a:pt x="99" y="344"/>
                  <a:pt x="100" y="346"/>
                </a:cubicBezTo>
                <a:cubicBezTo>
                  <a:pt x="102" y="348"/>
                  <a:pt x="104" y="350"/>
                  <a:pt x="105" y="352"/>
                </a:cubicBezTo>
                <a:cubicBezTo>
                  <a:pt x="105" y="352"/>
                  <a:pt x="105" y="352"/>
                  <a:pt x="105" y="352"/>
                </a:cubicBezTo>
                <a:cubicBezTo>
                  <a:pt x="105" y="352"/>
                  <a:pt x="105" y="352"/>
                  <a:pt x="105" y="352"/>
                </a:cubicBezTo>
                <a:cubicBezTo>
                  <a:pt x="105" y="352"/>
                  <a:pt x="105" y="352"/>
                  <a:pt x="105" y="352"/>
                </a:cubicBezTo>
                <a:cubicBezTo>
                  <a:pt x="105" y="352"/>
                  <a:pt x="105" y="352"/>
                  <a:pt x="105" y="352"/>
                </a:cubicBezTo>
                <a:cubicBezTo>
                  <a:pt x="106" y="353"/>
                  <a:pt x="108" y="356"/>
                  <a:pt x="110" y="358"/>
                </a:cubicBezTo>
                <a:cubicBezTo>
                  <a:pt x="112" y="361"/>
                  <a:pt x="114" y="364"/>
                  <a:pt x="116" y="366"/>
                </a:cubicBezTo>
                <a:cubicBezTo>
                  <a:pt x="116" y="366"/>
                  <a:pt x="116" y="366"/>
                  <a:pt x="116" y="366"/>
                </a:cubicBezTo>
                <a:cubicBezTo>
                  <a:pt x="117" y="366"/>
                  <a:pt x="117" y="367"/>
                  <a:pt x="118" y="367"/>
                </a:cubicBezTo>
                <a:cubicBezTo>
                  <a:pt x="119" y="368"/>
                  <a:pt x="119" y="369"/>
                  <a:pt x="121" y="370"/>
                </a:cubicBezTo>
                <a:cubicBezTo>
                  <a:pt x="124" y="373"/>
                  <a:pt x="129" y="378"/>
                  <a:pt x="132" y="381"/>
                </a:cubicBezTo>
                <a:cubicBezTo>
                  <a:pt x="133" y="383"/>
                  <a:pt x="134" y="385"/>
                  <a:pt x="135" y="387"/>
                </a:cubicBezTo>
                <a:cubicBezTo>
                  <a:pt x="135" y="389"/>
                  <a:pt x="135" y="390"/>
                  <a:pt x="134" y="391"/>
                </a:cubicBezTo>
                <a:cubicBezTo>
                  <a:pt x="133" y="393"/>
                  <a:pt x="132" y="394"/>
                  <a:pt x="131" y="395"/>
                </a:cubicBezTo>
                <a:cubicBezTo>
                  <a:pt x="129" y="396"/>
                  <a:pt x="128" y="396"/>
                  <a:pt x="126" y="395"/>
                </a:cubicBezTo>
                <a:cubicBezTo>
                  <a:pt x="121" y="394"/>
                  <a:pt x="115" y="390"/>
                  <a:pt x="104" y="380"/>
                </a:cubicBezTo>
                <a:cubicBezTo>
                  <a:pt x="97" y="373"/>
                  <a:pt x="94" y="370"/>
                  <a:pt x="90" y="365"/>
                </a:cubicBezTo>
                <a:cubicBezTo>
                  <a:pt x="90" y="365"/>
                  <a:pt x="90" y="365"/>
                  <a:pt x="90" y="365"/>
                </a:cubicBezTo>
                <a:cubicBezTo>
                  <a:pt x="90" y="365"/>
                  <a:pt x="90" y="365"/>
                  <a:pt x="90" y="365"/>
                </a:cubicBezTo>
                <a:cubicBezTo>
                  <a:pt x="90" y="365"/>
                  <a:pt x="90" y="365"/>
                  <a:pt x="90" y="365"/>
                </a:cubicBezTo>
                <a:cubicBezTo>
                  <a:pt x="90" y="365"/>
                  <a:pt x="90" y="365"/>
                  <a:pt x="90" y="365"/>
                </a:cubicBezTo>
                <a:cubicBezTo>
                  <a:pt x="84" y="360"/>
                  <a:pt x="79" y="355"/>
                  <a:pt x="74" y="350"/>
                </a:cubicBezTo>
                <a:cubicBezTo>
                  <a:pt x="74" y="350"/>
                  <a:pt x="74" y="350"/>
                  <a:pt x="74" y="350"/>
                </a:cubicBezTo>
                <a:cubicBezTo>
                  <a:pt x="74" y="350"/>
                  <a:pt x="74" y="350"/>
                  <a:pt x="74" y="350"/>
                </a:cubicBezTo>
                <a:cubicBezTo>
                  <a:pt x="74" y="350"/>
                  <a:pt x="74" y="350"/>
                  <a:pt x="74" y="350"/>
                </a:cubicBezTo>
                <a:cubicBezTo>
                  <a:pt x="46" y="338"/>
                  <a:pt x="35" y="326"/>
                  <a:pt x="24" y="319"/>
                </a:cubicBezTo>
                <a:cubicBezTo>
                  <a:pt x="24" y="319"/>
                  <a:pt x="24" y="319"/>
                  <a:pt x="24" y="319"/>
                </a:cubicBezTo>
                <a:cubicBezTo>
                  <a:pt x="15" y="314"/>
                  <a:pt x="9" y="307"/>
                  <a:pt x="7" y="299"/>
                </a:cubicBezTo>
                <a:cubicBezTo>
                  <a:pt x="7" y="299"/>
                  <a:pt x="7" y="299"/>
                  <a:pt x="7" y="299"/>
                </a:cubicBezTo>
                <a:cubicBezTo>
                  <a:pt x="6" y="298"/>
                  <a:pt x="6" y="298"/>
                  <a:pt x="6" y="298"/>
                </a:cubicBezTo>
                <a:cubicBezTo>
                  <a:pt x="6" y="298"/>
                  <a:pt x="6" y="298"/>
                  <a:pt x="6" y="298"/>
                </a:cubicBezTo>
                <a:cubicBezTo>
                  <a:pt x="6" y="298"/>
                  <a:pt x="6" y="298"/>
                  <a:pt x="6" y="298"/>
                </a:cubicBezTo>
                <a:cubicBezTo>
                  <a:pt x="6" y="298"/>
                  <a:pt x="6" y="298"/>
                  <a:pt x="6" y="298"/>
                </a:cubicBezTo>
                <a:cubicBezTo>
                  <a:pt x="6" y="298"/>
                  <a:pt x="6" y="298"/>
                  <a:pt x="6" y="298"/>
                </a:cubicBezTo>
                <a:cubicBezTo>
                  <a:pt x="6" y="298"/>
                  <a:pt x="6" y="298"/>
                  <a:pt x="6" y="298"/>
                </a:cubicBezTo>
                <a:cubicBezTo>
                  <a:pt x="6" y="298"/>
                  <a:pt x="5" y="298"/>
                  <a:pt x="5" y="298"/>
                </a:cubicBezTo>
                <a:cubicBezTo>
                  <a:pt x="5" y="298"/>
                  <a:pt x="5" y="298"/>
                  <a:pt x="5" y="298"/>
                </a:cubicBezTo>
                <a:cubicBezTo>
                  <a:pt x="5" y="298"/>
                  <a:pt x="5" y="298"/>
                  <a:pt x="5" y="298"/>
                </a:cubicBezTo>
                <a:cubicBezTo>
                  <a:pt x="5" y="298"/>
                  <a:pt x="5" y="298"/>
                  <a:pt x="5" y="298"/>
                </a:cubicBezTo>
                <a:cubicBezTo>
                  <a:pt x="5" y="299"/>
                  <a:pt x="5" y="299"/>
                  <a:pt x="5" y="299"/>
                </a:cubicBezTo>
                <a:cubicBezTo>
                  <a:pt x="5" y="299"/>
                  <a:pt x="5" y="299"/>
                  <a:pt x="5" y="299"/>
                </a:cubicBezTo>
                <a:cubicBezTo>
                  <a:pt x="5" y="299"/>
                  <a:pt x="5" y="299"/>
                  <a:pt x="5" y="299"/>
                </a:cubicBezTo>
                <a:cubicBezTo>
                  <a:pt x="5" y="299"/>
                  <a:pt x="5" y="299"/>
                  <a:pt x="5" y="299"/>
                </a:cubicBezTo>
                <a:cubicBezTo>
                  <a:pt x="5" y="299"/>
                  <a:pt x="5" y="299"/>
                  <a:pt x="5" y="299"/>
                </a:cubicBezTo>
                <a:cubicBezTo>
                  <a:pt x="5" y="299"/>
                  <a:pt x="5" y="299"/>
                  <a:pt x="5" y="299"/>
                </a:cubicBezTo>
                <a:cubicBezTo>
                  <a:pt x="0" y="332"/>
                  <a:pt x="16" y="367"/>
                  <a:pt x="54" y="393"/>
                </a:cubicBezTo>
                <a:cubicBezTo>
                  <a:pt x="54" y="393"/>
                  <a:pt x="55" y="393"/>
                  <a:pt x="55" y="393"/>
                </a:cubicBezTo>
                <a:cubicBezTo>
                  <a:pt x="72" y="407"/>
                  <a:pt x="83" y="413"/>
                  <a:pt x="94" y="416"/>
                </a:cubicBezTo>
                <a:cubicBezTo>
                  <a:pt x="105" y="420"/>
                  <a:pt x="115" y="421"/>
                  <a:pt x="132" y="427"/>
                </a:cubicBezTo>
                <a:cubicBezTo>
                  <a:pt x="147" y="432"/>
                  <a:pt x="165" y="433"/>
                  <a:pt x="181" y="434"/>
                </a:cubicBezTo>
                <a:cubicBezTo>
                  <a:pt x="181" y="433"/>
                  <a:pt x="181" y="433"/>
                  <a:pt x="181" y="433"/>
                </a:cubicBezTo>
                <a:cubicBezTo>
                  <a:pt x="203" y="438"/>
                  <a:pt x="217" y="436"/>
                  <a:pt x="230" y="433"/>
                </a:cubicBezTo>
                <a:cubicBezTo>
                  <a:pt x="243" y="431"/>
                  <a:pt x="256" y="429"/>
                  <a:pt x="280" y="435"/>
                </a:cubicBezTo>
                <a:cubicBezTo>
                  <a:pt x="280" y="435"/>
                  <a:pt x="280" y="435"/>
                  <a:pt x="280" y="435"/>
                </a:cubicBezTo>
                <a:cubicBezTo>
                  <a:pt x="280" y="435"/>
                  <a:pt x="280" y="435"/>
                  <a:pt x="280" y="435"/>
                </a:cubicBezTo>
                <a:cubicBezTo>
                  <a:pt x="280" y="435"/>
                  <a:pt x="280" y="435"/>
                  <a:pt x="280" y="435"/>
                </a:cubicBezTo>
                <a:cubicBezTo>
                  <a:pt x="295" y="436"/>
                  <a:pt x="300" y="436"/>
                  <a:pt x="304" y="436"/>
                </a:cubicBezTo>
                <a:cubicBezTo>
                  <a:pt x="308" y="436"/>
                  <a:pt x="309" y="435"/>
                  <a:pt x="316" y="435"/>
                </a:cubicBezTo>
                <a:cubicBezTo>
                  <a:pt x="316" y="435"/>
                  <a:pt x="316" y="435"/>
                  <a:pt x="316" y="435"/>
                </a:cubicBezTo>
                <a:cubicBezTo>
                  <a:pt x="330" y="438"/>
                  <a:pt x="343" y="440"/>
                  <a:pt x="353" y="440"/>
                </a:cubicBezTo>
                <a:cubicBezTo>
                  <a:pt x="359" y="440"/>
                  <a:pt x="363" y="440"/>
                  <a:pt x="366" y="439"/>
                </a:cubicBezTo>
                <a:cubicBezTo>
                  <a:pt x="370" y="438"/>
                  <a:pt x="373" y="436"/>
                  <a:pt x="374" y="434"/>
                </a:cubicBezTo>
                <a:cubicBezTo>
                  <a:pt x="375" y="432"/>
                  <a:pt x="376" y="430"/>
                  <a:pt x="377" y="428"/>
                </a:cubicBezTo>
                <a:cubicBezTo>
                  <a:pt x="380" y="419"/>
                  <a:pt x="377" y="411"/>
                  <a:pt x="371" y="405"/>
                </a:cubicBezTo>
                <a:cubicBezTo>
                  <a:pt x="365" y="398"/>
                  <a:pt x="357" y="393"/>
                  <a:pt x="348" y="389"/>
                </a:cubicBezTo>
                <a:cubicBezTo>
                  <a:pt x="344" y="387"/>
                  <a:pt x="341" y="386"/>
                  <a:pt x="337" y="385"/>
                </a:cubicBezTo>
                <a:cubicBezTo>
                  <a:pt x="337" y="385"/>
                  <a:pt x="337" y="385"/>
                  <a:pt x="337" y="385"/>
                </a:cubicBezTo>
                <a:cubicBezTo>
                  <a:pt x="337" y="385"/>
                  <a:pt x="337" y="385"/>
                  <a:pt x="337" y="385"/>
                </a:cubicBezTo>
                <a:cubicBezTo>
                  <a:pt x="333" y="383"/>
                  <a:pt x="328" y="382"/>
                  <a:pt x="324" y="381"/>
                </a:cubicBezTo>
                <a:cubicBezTo>
                  <a:pt x="323" y="381"/>
                  <a:pt x="322" y="380"/>
                  <a:pt x="321" y="380"/>
                </a:cubicBezTo>
                <a:cubicBezTo>
                  <a:pt x="316" y="379"/>
                  <a:pt x="313" y="379"/>
                  <a:pt x="309" y="379"/>
                </a:cubicBezTo>
                <a:cubicBezTo>
                  <a:pt x="307" y="378"/>
                  <a:pt x="304" y="379"/>
                  <a:pt x="303" y="379"/>
                </a:cubicBezTo>
                <a:cubicBezTo>
                  <a:pt x="296" y="375"/>
                  <a:pt x="286" y="373"/>
                  <a:pt x="276" y="372"/>
                </a:cubicBezTo>
                <a:cubicBezTo>
                  <a:pt x="266" y="371"/>
                  <a:pt x="255" y="370"/>
                  <a:pt x="249" y="368"/>
                </a:cubicBezTo>
                <a:cubicBezTo>
                  <a:pt x="248" y="367"/>
                  <a:pt x="248" y="365"/>
                  <a:pt x="247" y="364"/>
                </a:cubicBezTo>
                <a:cubicBezTo>
                  <a:pt x="247" y="364"/>
                  <a:pt x="247" y="364"/>
                  <a:pt x="247" y="364"/>
                </a:cubicBezTo>
                <a:cubicBezTo>
                  <a:pt x="247" y="364"/>
                  <a:pt x="247" y="364"/>
                  <a:pt x="247" y="364"/>
                </a:cubicBezTo>
                <a:cubicBezTo>
                  <a:pt x="247" y="364"/>
                  <a:pt x="247" y="364"/>
                  <a:pt x="247" y="364"/>
                </a:cubicBezTo>
                <a:cubicBezTo>
                  <a:pt x="246" y="364"/>
                  <a:pt x="246" y="364"/>
                  <a:pt x="246" y="364"/>
                </a:cubicBezTo>
                <a:cubicBezTo>
                  <a:pt x="246" y="364"/>
                  <a:pt x="246" y="364"/>
                  <a:pt x="246" y="364"/>
                </a:cubicBezTo>
                <a:cubicBezTo>
                  <a:pt x="246" y="364"/>
                  <a:pt x="246" y="364"/>
                  <a:pt x="246" y="364"/>
                </a:cubicBezTo>
                <a:cubicBezTo>
                  <a:pt x="246" y="364"/>
                  <a:pt x="246" y="364"/>
                  <a:pt x="246" y="364"/>
                </a:cubicBezTo>
                <a:cubicBezTo>
                  <a:pt x="246" y="364"/>
                  <a:pt x="246" y="364"/>
                  <a:pt x="246" y="364"/>
                </a:cubicBezTo>
                <a:cubicBezTo>
                  <a:pt x="246" y="364"/>
                  <a:pt x="246" y="364"/>
                  <a:pt x="246" y="364"/>
                </a:cubicBezTo>
                <a:cubicBezTo>
                  <a:pt x="246" y="364"/>
                  <a:pt x="246" y="364"/>
                  <a:pt x="246" y="364"/>
                </a:cubicBezTo>
                <a:cubicBezTo>
                  <a:pt x="246" y="364"/>
                  <a:pt x="246" y="364"/>
                  <a:pt x="246" y="364"/>
                </a:cubicBezTo>
                <a:cubicBezTo>
                  <a:pt x="246" y="364"/>
                  <a:pt x="246" y="364"/>
                  <a:pt x="246" y="364"/>
                </a:cubicBezTo>
                <a:cubicBezTo>
                  <a:pt x="246" y="364"/>
                  <a:pt x="246" y="364"/>
                  <a:pt x="246" y="364"/>
                </a:cubicBezTo>
                <a:cubicBezTo>
                  <a:pt x="246" y="364"/>
                  <a:pt x="246" y="364"/>
                  <a:pt x="246" y="364"/>
                </a:cubicBezTo>
                <a:cubicBezTo>
                  <a:pt x="245" y="365"/>
                  <a:pt x="245" y="365"/>
                  <a:pt x="245" y="366"/>
                </a:cubicBezTo>
                <a:cubicBezTo>
                  <a:pt x="245" y="366"/>
                  <a:pt x="245" y="366"/>
                  <a:pt x="245" y="366"/>
                </a:cubicBezTo>
                <a:cubicBezTo>
                  <a:pt x="245" y="366"/>
                  <a:pt x="245" y="366"/>
                  <a:pt x="245" y="366"/>
                </a:cubicBezTo>
                <a:cubicBezTo>
                  <a:pt x="245" y="366"/>
                  <a:pt x="245" y="366"/>
                  <a:pt x="245" y="366"/>
                </a:cubicBezTo>
                <a:cubicBezTo>
                  <a:pt x="245" y="366"/>
                  <a:pt x="245" y="366"/>
                  <a:pt x="245" y="366"/>
                </a:cubicBezTo>
                <a:cubicBezTo>
                  <a:pt x="245" y="366"/>
                  <a:pt x="245" y="366"/>
                  <a:pt x="245" y="366"/>
                </a:cubicBezTo>
                <a:cubicBezTo>
                  <a:pt x="244" y="366"/>
                  <a:pt x="244" y="367"/>
                  <a:pt x="244" y="368"/>
                </a:cubicBezTo>
                <a:cubicBezTo>
                  <a:pt x="244" y="368"/>
                  <a:pt x="244" y="368"/>
                  <a:pt x="243" y="368"/>
                </a:cubicBezTo>
                <a:cubicBezTo>
                  <a:pt x="243" y="368"/>
                  <a:pt x="243" y="368"/>
                  <a:pt x="243" y="368"/>
                </a:cubicBezTo>
                <a:cubicBezTo>
                  <a:pt x="243" y="368"/>
                  <a:pt x="243" y="368"/>
                  <a:pt x="243" y="368"/>
                </a:cubicBezTo>
                <a:cubicBezTo>
                  <a:pt x="243" y="368"/>
                  <a:pt x="243" y="368"/>
                  <a:pt x="243" y="368"/>
                </a:cubicBezTo>
                <a:cubicBezTo>
                  <a:pt x="242" y="369"/>
                  <a:pt x="241" y="371"/>
                  <a:pt x="239" y="373"/>
                </a:cubicBezTo>
                <a:cubicBezTo>
                  <a:pt x="239" y="373"/>
                  <a:pt x="239" y="373"/>
                  <a:pt x="239" y="373"/>
                </a:cubicBezTo>
                <a:cubicBezTo>
                  <a:pt x="239" y="373"/>
                  <a:pt x="239" y="373"/>
                  <a:pt x="239" y="373"/>
                </a:cubicBezTo>
                <a:cubicBezTo>
                  <a:pt x="239" y="373"/>
                  <a:pt x="239" y="373"/>
                  <a:pt x="239" y="373"/>
                </a:cubicBezTo>
                <a:cubicBezTo>
                  <a:pt x="239" y="375"/>
                  <a:pt x="238" y="376"/>
                  <a:pt x="237" y="378"/>
                </a:cubicBezTo>
                <a:cubicBezTo>
                  <a:pt x="237" y="378"/>
                  <a:pt x="237" y="378"/>
                  <a:pt x="237" y="378"/>
                </a:cubicBezTo>
                <a:cubicBezTo>
                  <a:pt x="237" y="378"/>
                  <a:pt x="237" y="378"/>
                  <a:pt x="237" y="378"/>
                </a:cubicBezTo>
                <a:cubicBezTo>
                  <a:pt x="237" y="378"/>
                  <a:pt x="237" y="378"/>
                  <a:pt x="237" y="378"/>
                </a:cubicBezTo>
                <a:cubicBezTo>
                  <a:pt x="237" y="379"/>
                  <a:pt x="237" y="380"/>
                  <a:pt x="236" y="382"/>
                </a:cubicBezTo>
                <a:cubicBezTo>
                  <a:pt x="236" y="382"/>
                  <a:pt x="236" y="382"/>
                  <a:pt x="236" y="382"/>
                </a:cubicBezTo>
                <a:cubicBezTo>
                  <a:pt x="234" y="385"/>
                  <a:pt x="233" y="387"/>
                  <a:pt x="233" y="387"/>
                </a:cubicBezTo>
                <a:cubicBezTo>
                  <a:pt x="232" y="388"/>
                  <a:pt x="232" y="388"/>
                  <a:pt x="232" y="388"/>
                </a:cubicBezTo>
                <a:cubicBezTo>
                  <a:pt x="232" y="388"/>
                  <a:pt x="231" y="387"/>
                  <a:pt x="231" y="387"/>
                </a:cubicBezTo>
                <a:cubicBezTo>
                  <a:pt x="231" y="387"/>
                  <a:pt x="231" y="387"/>
                  <a:pt x="231" y="387"/>
                </a:cubicBezTo>
                <a:cubicBezTo>
                  <a:pt x="231" y="386"/>
                  <a:pt x="231" y="386"/>
                  <a:pt x="231" y="386"/>
                </a:cubicBezTo>
                <a:cubicBezTo>
                  <a:pt x="231" y="385"/>
                  <a:pt x="231" y="385"/>
                  <a:pt x="231" y="385"/>
                </a:cubicBezTo>
                <a:cubicBezTo>
                  <a:pt x="232" y="384"/>
                  <a:pt x="232" y="383"/>
                  <a:pt x="232" y="382"/>
                </a:cubicBezTo>
                <a:cubicBezTo>
                  <a:pt x="232" y="382"/>
                  <a:pt x="233" y="382"/>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3" y="380"/>
                  <a:pt x="233" y="379"/>
                  <a:pt x="234" y="379"/>
                </a:cubicBezTo>
                <a:cubicBezTo>
                  <a:pt x="234" y="378"/>
                  <a:pt x="234" y="377"/>
                  <a:pt x="234" y="377"/>
                </a:cubicBezTo>
                <a:cubicBezTo>
                  <a:pt x="234" y="377"/>
                  <a:pt x="234" y="377"/>
                  <a:pt x="234" y="377"/>
                </a:cubicBezTo>
                <a:cubicBezTo>
                  <a:pt x="234" y="377"/>
                  <a:pt x="234" y="377"/>
                  <a:pt x="234" y="377"/>
                </a:cubicBezTo>
                <a:cubicBezTo>
                  <a:pt x="234" y="376"/>
                  <a:pt x="234" y="376"/>
                  <a:pt x="234" y="375"/>
                </a:cubicBezTo>
                <a:cubicBezTo>
                  <a:pt x="235" y="375"/>
                  <a:pt x="235" y="374"/>
                  <a:pt x="235" y="373"/>
                </a:cubicBezTo>
                <a:cubicBezTo>
                  <a:pt x="235" y="373"/>
                  <a:pt x="235" y="373"/>
                  <a:pt x="235" y="373"/>
                </a:cubicBezTo>
                <a:cubicBezTo>
                  <a:pt x="235" y="373"/>
                  <a:pt x="235" y="373"/>
                  <a:pt x="235" y="373"/>
                </a:cubicBezTo>
                <a:cubicBezTo>
                  <a:pt x="235" y="373"/>
                  <a:pt x="235" y="373"/>
                  <a:pt x="235" y="373"/>
                </a:cubicBezTo>
                <a:cubicBezTo>
                  <a:pt x="235" y="373"/>
                  <a:pt x="235" y="373"/>
                  <a:pt x="235" y="373"/>
                </a:cubicBezTo>
                <a:cubicBezTo>
                  <a:pt x="234" y="373"/>
                  <a:pt x="234" y="373"/>
                  <a:pt x="234" y="373"/>
                </a:cubicBezTo>
                <a:cubicBezTo>
                  <a:pt x="234" y="373"/>
                  <a:pt x="234" y="373"/>
                  <a:pt x="234" y="373"/>
                </a:cubicBezTo>
                <a:cubicBezTo>
                  <a:pt x="234" y="372"/>
                  <a:pt x="233" y="372"/>
                  <a:pt x="232" y="372"/>
                </a:cubicBezTo>
                <a:cubicBezTo>
                  <a:pt x="231" y="372"/>
                  <a:pt x="230" y="373"/>
                  <a:pt x="230" y="374"/>
                </a:cubicBezTo>
                <a:cubicBezTo>
                  <a:pt x="229" y="374"/>
                  <a:pt x="228" y="375"/>
                  <a:pt x="228" y="376"/>
                </a:cubicBezTo>
                <a:cubicBezTo>
                  <a:pt x="227" y="376"/>
                  <a:pt x="227" y="377"/>
                  <a:pt x="226" y="377"/>
                </a:cubicBezTo>
                <a:cubicBezTo>
                  <a:pt x="226" y="377"/>
                  <a:pt x="226" y="377"/>
                  <a:pt x="226" y="377"/>
                </a:cubicBezTo>
                <a:cubicBezTo>
                  <a:pt x="226" y="377"/>
                  <a:pt x="226" y="377"/>
                  <a:pt x="226" y="377"/>
                </a:cubicBezTo>
                <a:cubicBezTo>
                  <a:pt x="225" y="378"/>
                  <a:pt x="225" y="378"/>
                  <a:pt x="224" y="379"/>
                </a:cubicBezTo>
                <a:cubicBezTo>
                  <a:pt x="223" y="380"/>
                  <a:pt x="222" y="381"/>
                  <a:pt x="221" y="382"/>
                </a:cubicBezTo>
                <a:cubicBezTo>
                  <a:pt x="219" y="383"/>
                  <a:pt x="218" y="385"/>
                  <a:pt x="217" y="385"/>
                </a:cubicBezTo>
                <a:cubicBezTo>
                  <a:pt x="216" y="386"/>
                  <a:pt x="216" y="386"/>
                  <a:pt x="216" y="386"/>
                </a:cubicBezTo>
                <a:cubicBezTo>
                  <a:pt x="216" y="386"/>
                  <a:pt x="215" y="386"/>
                  <a:pt x="215" y="385"/>
                </a:cubicBezTo>
                <a:cubicBezTo>
                  <a:pt x="214" y="385"/>
                  <a:pt x="214" y="384"/>
                  <a:pt x="214" y="384"/>
                </a:cubicBezTo>
                <a:cubicBezTo>
                  <a:pt x="214" y="383"/>
                  <a:pt x="215" y="383"/>
                  <a:pt x="215" y="382"/>
                </a:cubicBezTo>
                <a:cubicBezTo>
                  <a:pt x="216" y="381"/>
                  <a:pt x="218" y="380"/>
                  <a:pt x="218" y="380"/>
                </a:cubicBezTo>
                <a:cubicBezTo>
                  <a:pt x="219" y="379"/>
                  <a:pt x="220" y="378"/>
                  <a:pt x="221" y="377"/>
                </a:cubicBezTo>
                <a:cubicBezTo>
                  <a:pt x="222" y="376"/>
                  <a:pt x="222" y="375"/>
                  <a:pt x="223" y="374"/>
                </a:cubicBezTo>
                <a:cubicBezTo>
                  <a:pt x="225" y="373"/>
                  <a:pt x="226" y="372"/>
                  <a:pt x="227" y="371"/>
                </a:cubicBezTo>
                <a:cubicBezTo>
                  <a:pt x="227" y="370"/>
                  <a:pt x="227" y="370"/>
                  <a:pt x="227" y="370"/>
                </a:cubicBezTo>
                <a:cubicBezTo>
                  <a:pt x="227" y="370"/>
                  <a:pt x="227" y="370"/>
                  <a:pt x="227" y="370"/>
                </a:cubicBezTo>
                <a:cubicBezTo>
                  <a:pt x="227" y="370"/>
                  <a:pt x="227" y="370"/>
                  <a:pt x="227" y="370"/>
                </a:cubicBezTo>
                <a:cubicBezTo>
                  <a:pt x="227" y="370"/>
                  <a:pt x="227" y="370"/>
                  <a:pt x="227" y="370"/>
                </a:cubicBezTo>
                <a:cubicBezTo>
                  <a:pt x="227" y="370"/>
                  <a:pt x="227" y="370"/>
                  <a:pt x="227" y="370"/>
                </a:cubicBezTo>
                <a:cubicBezTo>
                  <a:pt x="227" y="369"/>
                  <a:pt x="227" y="369"/>
                  <a:pt x="227" y="369"/>
                </a:cubicBezTo>
                <a:cubicBezTo>
                  <a:pt x="227" y="370"/>
                  <a:pt x="227" y="370"/>
                  <a:pt x="227" y="370"/>
                </a:cubicBezTo>
                <a:cubicBezTo>
                  <a:pt x="227" y="370"/>
                  <a:pt x="227" y="370"/>
                  <a:pt x="227" y="370"/>
                </a:cubicBezTo>
                <a:cubicBezTo>
                  <a:pt x="226" y="369"/>
                  <a:pt x="226" y="369"/>
                  <a:pt x="226" y="369"/>
                </a:cubicBezTo>
                <a:cubicBezTo>
                  <a:pt x="226" y="369"/>
                  <a:pt x="226" y="369"/>
                  <a:pt x="226" y="369"/>
                </a:cubicBezTo>
                <a:cubicBezTo>
                  <a:pt x="226" y="369"/>
                  <a:pt x="226" y="369"/>
                  <a:pt x="226" y="369"/>
                </a:cubicBezTo>
                <a:cubicBezTo>
                  <a:pt x="226" y="369"/>
                  <a:pt x="226" y="369"/>
                  <a:pt x="226" y="369"/>
                </a:cubicBezTo>
                <a:cubicBezTo>
                  <a:pt x="226" y="369"/>
                  <a:pt x="226" y="369"/>
                  <a:pt x="226" y="369"/>
                </a:cubicBezTo>
                <a:cubicBezTo>
                  <a:pt x="225" y="369"/>
                  <a:pt x="225" y="370"/>
                  <a:pt x="224" y="370"/>
                </a:cubicBezTo>
                <a:cubicBezTo>
                  <a:pt x="223" y="370"/>
                  <a:pt x="222" y="371"/>
                  <a:pt x="221" y="372"/>
                </a:cubicBezTo>
                <a:cubicBezTo>
                  <a:pt x="219" y="373"/>
                  <a:pt x="216" y="375"/>
                  <a:pt x="213" y="377"/>
                </a:cubicBezTo>
                <a:cubicBezTo>
                  <a:pt x="211" y="378"/>
                  <a:pt x="210" y="379"/>
                  <a:pt x="209" y="380"/>
                </a:cubicBezTo>
                <a:cubicBezTo>
                  <a:pt x="208" y="381"/>
                  <a:pt x="208" y="381"/>
                  <a:pt x="208" y="381"/>
                </a:cubicBezTo>
                <a:cubicBezTo>
                  <a:pt x="207" y="381"/>
                  <a:pt x="207" y="381"/>
                  <a:pt x="207" y="381"/>
                </a:cubicBezTo>
                <a:cubicBezTo>
                  <a:pt x="206" y="381"/>
                  <a:pt x="206" y="381"/>
                  <a:pt x="206" y="381"/>
                </a:cubicBezTo>
                <a:cubicBezTo>
                  <a:pt x="206" y="380"/>
                  <a:pt x="206" y="379"/>
                  <a:pt x="206" y="379"/>
                </a:cubicBezTo>
                <a:cubicBezTo>
                  <a:pt x="206" y="379"/>
                  <a:pt x="206" y="378"/>
                  <a:pt x="206" y="378"/>
                </a:cubicBezTo>
                <a:cubicBezTo>
                  <a:pt x="207" y="377"/>
                  <a:pt x="209" y="376"/>
                  <a:pt x="211" y="375"/>
                </a:cubicBezTo>
                <a:cubicBezTo>
                  <a:pt x="214" y="372"/>
                  <a:pt x="215" y="371"/>
                  <a:pt x="217" y="370"/>
                </a:cubicBezTo>
                <a:cubicBezTo>
                  <a:pt x="219" y="369"/>
                  <a:pt x="221" y="367"/>
                  <a:pt x="223" y="366"/>
                </a:cubicBezTo>
                <a:cubicBezTo>
                  <a:pt x="223" y="366"/>
                  <a:pt x="223" y="366"/>
                  <a:pt x="223" y="366"/>
                </a:cubicBezTo>
                <a:cubicBezTo>
                  <a:pt x="223" y="366"/>
                  <a:pt x="223" y="366"/>
                  <a:pt x="223" y="366"/>
                </a:cubicBezTo>
                <a:cubicBezTo>
                  <a:pt x="223" y="366"/>
                  <a:pt x="223" y="366"/>
                  <a:pt x="223" y="366"/>
                </a:cubicBezTo>
                <a:cubicBezTo>
                  <a:pt x="223" y="366"/>
                  <a:pt x="223" y="366"/>
                  <a:pt x="223" y="366"/>
                </a:cubicBezTo>
                <a:cubicBezTo>
                  <a:pt x="223" y="366"/>
                  <a:pt x="223" y="366"/>
                  <a:pt x="223" y="366"/>
                </a:cubicBezTo>
                <a:cubicBezTo>
                  <a:pt x="223" y="366"/>
                  <a:pt x="223" y="366"/>
                  <a:pt x="223" y="365"/>
                </a:cubicBezTo>
                <a:cubicBezTo>
                  <a:pt x="223" y="365"/>
                  <a:pt x="223" y="365"/>
                  <a:pt x="223" y="365"/>
                </a:cubicBezTo>
                <a:cubicBezTo>
                  <a:pt x="223" y="365"/>
                  <a:pt x="222" y="365"/>
                  <a:pt x="222" y="365"/>
                </a:cubicBezTo>
                <a:cubicBezTo>
                  <a:pt x="222" y="365"/>
                  <a:pt x="222" y="365"/>
                  <a:pt x="221" y="365"/>
                </a:cubicBezTo>
                <a:cubicBezTo>
                  <a:pt x="221" y="365"/>
                  <a:pt x="220" y="365"/>
                  <a:pt x="220" y="365"/>
                </a:cubicBezTo>
                <a:cubicBezTo>
                  <a:pt x="218" y="366"/>
                  <a:pt x="217" y="367"/>
                  <a:pt x="215" y="367"/>
                </a:cubicBezTo>
                <a:cubicBezTo>
                  <a:pt x="215" y="367"/>
                  <a:pt x="215" y="367"/>
                  <a:pt x="215" y="367"/>
                </a:cubicBezTo>
                <a:cubicBezTo>
                  <a:pt x="215" y="367"/>
                  <a:pt x="215" y="367"/>
                  <a:pt x="215" y="367"/>
                </a:cubicBezTo>
                <a:cubicBezTo>
                  <a:pt x="215" y="367"/>
                  <a:pt x="215" y="367"/>
                  <a:pt x="215" y="367"/>
                </a:cubicBezTo>
                <a:cubicBezTo>
                  <a:pt x="215" y="367"/>
                  <a:pt x="215" y="367"/>
                  <a:pt x="215" y="367"/>
                </a:cubicBezTo>
                <a:cubicBezTo>
                  <a:pt x="215" y="367"/>
                  <a:pt x="215" y="367"/>
                  <a:pt x="215" y="367"/>
                </a:cubicBezTo>
                <a:cubicBezTo>
                  <a:pt x="215" y="367"/>
                  <a:pt x="215" y="367"/>
                  <a:pt x="215" y="367"/>
                </a:cubicBezTo>
                <a:cubicBezTo>
                  <a:pt x="215" y="367"/>
                  <a:pt x="215" y="367"/>
                  <a:pt x="215" y="367"/>
                </a:cubicBezTo>
                <a:cubicBezTo>
                  <a:pt x="215" y="367"/>
                  <a:pt x="215" y="367"/>
                  <a:pt x="215" y="367"/>
                </a:cubicBezTo>
                <a:cubicBezTo>
                  <a:pt x="215" y="367"/>
                  <a:pt x="215" y="367"/>
                  <a:pt x="215" y="367"/>
                </a:cubicBezTo>
                <a:cubicBezTo>
                  <a:pt x="215" y="367"/>
                  <a:pt x="215" y="367"/>
                  <a:pt x="215" y="367"/>
                </a:cubicBezTo>
                <a:cubicBezTo>
                  <a:pt x="215" y="367"/>
                  <a:pt x="215" y="367"/>
                  <a:pt x="215" y="367"/>
                </a:cubicBezTo>
                <a:cubicBezTo>
                  <a:pt x="213" y="368"/>
                  <a:pt x="213" y="368"/>
                  <a:pt x="210" y="369"/>
                </a:cubicBezTo>
                <a:cubicBezTo>
                  <a:pt x="208" y="370"/>
                  <a:pt x="206" y="371"/>
                  <a:pt x="205" y="371"/>
                </a:cubicBezTo>
                <a:cubicBezTo>
                  <a:pt x="204" y="372"/>
                  <a:pt x="204" y="372"/>
                  <a:pt x="204" y="372"/>
                </a:cubicBezTo>
                <a:cubicBezTo>
                  <a:pt x="203" y="371"/>
                  <a:pt x="203" y="371"/>
                  <a:pt x="202" y="370"/>
                </a:cubicBezTo>
                <a:cubicBezTo>
                  <a:pt x="202" y="370"/>
                  <a:pt x="202" y="370"/>
                  <a:pt x="203" y="369"/>
                </a:cubicBezTo>
                <a:cubicBezTo>
                  <a:pt x="203" y="369"/>
                  <a:pt x="204" y="368"/>
                  <a:pt x="204" y="368"/>
                </a:cubicBezTo>
                <a:cubicBezTo>
                  <a:pt x="206" y="367"/>
                  <a:pt x="208" y="366"/>
                  <a:pt x="208" y="366"/>
                </a:cubicBezTo>
                <a:cubicBezTo>
                  <a:pt x="210" y="365"/>
                  <a:pt x="212" y="364"/>
                  <a:pt x="213" y="363"/>
                </a:cubicBezTo>
                <a:cubicBezTo>
                  <a:pt x="216" y="362"/>
                  <a:pt x="219" y="361"/>
                  <a:pt x="221" y="360"/>
                </a:cubicBezTo>
                <a:cubicBezTo>
                  <a:pt x="221" y="360"/>
                  <a:pt x="221" y="360"/>
                  <a:pt x="221" y="360"/>
                </a:cubicBezTo>
                <a:cubicBezTo>
                  <a:pt x="221" y="360"/>
                  <a:pt x="221" y="360"/>
                  <a:pt x="221" y="360"/>
                </a:cubicBezTo>
                <a:cubicBezTo>
                  <a:pt x="222" y="359"/>
                  <a:pt x="223" y="359"/>
                  <a:pt x="223" y="359"/>
                </a:cubicBezTo>
                <a:cubicBezTo>
                  <a:pt x="223" y="359"/>
                  <a:pt x="223" y="359"/>
                  <a:pt x="223" y="359"/>
                </a:cubicBezTo>
                <a:cubicBezTo>
                  <a:pt x="223" y="359"/>
                  <a:pt x="223" y="359"/>
                  <a:pt x="223" y="359"/>
                </a:cubicBezTo>
                <a:cubicBezTo>
                  <a:pt x="223" y="359"/>
                  <a:pt x="223" y="359"/>
                  <a:pt x="223" y="358"/>
                </a:cubicBezTo>
                <a:cubicBezTo>
                  <a:pt x="224" y="358"/>
                  <a:pt x="225" y="357"/>
                  <a:pt x="226" y="356"/>
                </a:cubicBezTo>
                <a:cubicBezTo>
                  <a:pt x="227" y="354"/>
                  <a:pt x="227" y="352"/>
                  <a:pt x="226" y="350"/>
                </a:cubicBezTo>
                <a:cubicBezTo>
                  <a:pt x="226" y="350"/>
                  <a:pt x="226" y="349"/>
                  <a:pt x="226" y="349"/>
                </a:cubicBezTo>
                <a:cubicBezTo>
                  <a:pt x="226" y="349"/>
                  <a:pt x="226" y="349"/>
                  <a:pt x="226" y="349"/>
                </a:cubicBezTo>
                <a:cubicBezTo>
                  <a:pt x="226" y="349"/>
                  <a:pt x="226" y="349"/>
                  <a:pt x="226" y="349"/>
                </a:cubicBezTo>
                <a:cubicBezTo>
                  <a:pt x="226" y="349"/>
                  <a:pt x="226" y="349"/>
                  <a:pt x="226" y="349"/>
                </a:cubicBezTo>
                <a:cubicBezTo>
                  <a:pt x="226" y="349"/>
                  <a:pt x="226" y="349"/>
                  <a:pt x="226" y="349"/>
                </a:cubicBezTo>
                <a:cubicBezTo>
                  <a:pt x="225" y="349"/>
                  <a:pt x="224" y="349"/>
                  <a:pt x="223" y="348"/>
                </a:cubicBezTo>
                <a:cubicBezTo>
                  <a:pt x="222" y="348"/>
                  <a:pt x="221" y="348"/>
                  <a:pt x="220" y="347"/>
                </a:cubicBezTo>
                <a:cubicBezTo>
                  <a:pt x="220" y="347"/>
                  <a:pt x="220" y="347"/>
                  <a:pt x="220" y="347"/>
                </a:cubicBezTo>
                <a:cubicBezTo>
                  <a:pt x="220" y="347"/>
                  <a:pt x="220" y="347"/>
                  <a:pt x="220" y="347"/>
                </a:cubicBezTo>
                <a:cubicBezTo>
                  <a:pt x="220" y="347"/>
                  <a:pt x="220" y="347"/>
                  <a:pt x="220" y="347"/>
                </a:cubicBezTo>
                <a:cubicBezTo>
                  <a:pt x="220" y="347"/>
                  <a:pt x="220" y="347"/>
                  <a:pt x="220" y="347"/>
                </a:cubicBezTo>
                <a:cubicBezTo>
                  <a:pt x="220" y="347"/>
                  <a:pt x="220" y="347"/>
                  <a:pt x="220" y="347"/>
                </a:cubicBezTo>
                <a:cubicBezTo>
                  <a:pt x="220" y="347"/>
                  <a:pt x="219" y="347"/>
                  <a:pt x="219" y="347"/>
                </a:cubicBezTo>
                <a:cubicBezTo>
                  <a:pt x="219" y="347"/>
                  <a:pt x="219" y="347"/>
                  <a:pt x="218" y="347"/>
                </a:cubicBezTo>
                <a:cubicBezTo>
                  <a:pt x="217" y="347"/>
                  <a:pt x="217" y="346"/>
                  <a:pt x="216" y="346"/>
                </a:cubicBezTo>
                <a:cubicBezTo>
                  <a:pt x="215" y="346"/>
                  <a:pt x="214" y="345"/>
                  <a:pt x="214" y="344"/>
                </a:cubicBezTo>
                <a:cubicBezTo>
                  <a:pt x="213" y="344"/>
                  <a:pt x="213" y="343"/>
                  <a:pt x="213" y="343"/>
                </a:cubicBezTo>
                <a:cubicBezTo>
                  <a:pt x="213" y="343"/>
                  <a:pt x="214" y="342"/>
                  <a:pt x="214" y="342"/>
                </a:cubicBezTo>
                <a:cubicBezTo>
                  <a:pt x="214" y="342"/>
                  <a:pt x="214" y="342"/>
                  <a:pt x="214" y="342"/>
                </a:cubicBezTo>
                <a:cubicBezTo>
                  <a:pt x="214" y="342"/>
                  <a:pt x="215" y="342"/>
                  <a:pt x="215" y="342"/>
                </a:cubicBezTo>
                <a:cubicBezTo>
                  <a:pt x="215" y="342"/>
                  <a:pt x="216" y="342"/>
                  <a:pt x="216" y="342"/>
                </a:cubicBezTo>
                <a:cubicBezTo>
                  <a:pt x="217" y="342"/>
                  <a:pt x="218" y="343"/>
                  <a:pt x="219" y="343"/>
                </a:cubicBezTo>
                <a:cubicBezTo>
                  <a:pt x="219" y="343"/>
                  <a:pt x="219" y="343"/>
                  <a:pt x="219" y="343"/>
                </a:cubicBezTo>
                <a:cubicBezTo>
                  <a:pt x="219" y="343"/>
                  <a:pt x="219" y="343"/>
                  <a:pt x="219" y="343"/>
                </a:cubicBezTo>
                <a:cubicBezTo>
                  <a:pt x="220" y="343"/>
                  <a:pt x="220" y="343"/>
                  <a:pt x="220" y="343"/>
                </a:cubicBezTo>
                <a:cubicBezTo>
                  <a:pt x="220" y="343"/>
                  <a:pt x="221" y="343"/>
                  <a:pt x="222" y="343"/>
                </a:cubicBezTo>
                <a:cubicBezTo>
                  <a:pt x="222" y="343"/>
                  <a:pt x="222" y="343"/>
                  <a:pt x="222" y="343"/>
                </a:cubicBezTo>
                <a:cubicBezTo>
                  <a:pt x="223" y="343"/>
                  <a:pt x="223" y="343"/>
                  <a:pt x="223" y="343"/>
                </a:cubicBezTo>
                <a:cubicBezTo>
                  <a:pt x="223" y="344"/>
                  <a:pt x="224" y="344"/>
                  <a:pt x="224" y="344"/>
                </a:cubicBezTo>
                <a:cubicBezTo>
                  <a:pt x="226" y="344"/>
                  <a:pt x="227" y="344"/>
                  <a:pt x="228" y="344"/>
                </a:cubicBezTo>
                <a:cubicBezTo>
                  <a:pt x="229" y="344"/>
                  <a:pt x="230" y="344"/>
                  <a:pt x="232" y="344"/>
                </a:cubicBezTo>
                <a:cubicBezTo>
                  <a:pt x="233" y="344"/>
                  <a:pt x="233" y="344"/>
                  <a:pt x="233" y="344"/>
                </a:cubicBezTo>
                <a:cubicBezTo>
                  <a:pt x="233" y="344"/>
                  <a:pt x="233" y="344"/>
                  <a:pt x="233" y="344"/>
                </a:cubicBezTo>
                <a:cubicBezTo>
                  <a:pt x="234" y="345"/>
                  <a:pt x="236" y="345"/>
                  <a:pt x="237" y="346"/>
                </a:cubicBezTo>
                <a:cubicBezTo>
                  <a:pt x="238" y="346"/>
                  <a:pt x="239" y="346"/>
                  <a:pt x="239" y="346"/>
                </a:cubicBezTo>
                <a:cubicBezTo>
                  <a:pt x="239" y="346"/>
                  <a:pt x="239" y="346"/>
                  <a:pt x="240" y="346"/>
                </a:cubicBezTo>
                <a:cubicBezTo>
                  <a:pt x="240" y="347"/>
                  <a:pt x="240" y="347"/>
                  <a:pt x="240" y="347"/>
                </a:cubicBezTo>
                <a:cubicBezTo>
                  <a:pt x="240" y="347"/>
                  <a:pt x="240" y="347"/>
                  <a:pt x="240" y="347"/>
                </a:cubicBezTo>
                <a:cubicBezTo>
                  <a:pt x="240" y="347"/>
                  <a:pt x="240" y="346"/>
                  <a:pt x="240" y="346"/>
                </a:cubicBezTo>
                <a:cubicBezTo>
                  <a:pt x="240" y="346"/>
                  <a:pt x="240" y="346"/>
                  <a:pt x="240" y="346"/>
                </a:cubicBezTo>
                <a:cubicBezTo>
                  <a:pt x="240" y="346"/>
                  <a:pt x="240" y="346"/>
                  <a:pt x="240" y="346"/>
                </a:cubicBezTo>
                <a:cubicBezTo>
                  <a:pt x="241" y="346"/>
                  <a:pt x="241" y="346"/>
                  <a:pt x="241" y="346"/>
                </a:cubicBezTo>
                <a:cubicBezTo>
                  <a:pt x="241" y="346"/>
                  <a:pt x="241" y="346"/>
                  <a:pt x="241" y="346"/>
                </a:cubicBezTo>
                <a:cubicBezTo>
                  <a:pt x="241" y="346"/>
                  <a:pt x="241" y="346"/>
                  <a:pt x="241" y="346"/>
                </a:cubicBezTo>
                <a:cubicBezTo>
                  <a:pt x="241" y="346"/>
                  <a:pt x="241" y="346"/>
                  <a:pt x="241" y="346"/>
                </a:cubicBezTo>
                <a:cubicBezTo>
                  <a:pt x="237" y="332"/>
                  <a:pt x="239" y="322"/>
                  <a:pt x="242" y="314"/>
                </a:cubicBezTo>
                <a:cubicBezTo>
                  <a:pt x="246" y="302"/>
                  <a:pt x="256" y="294"/>
                  <a:pt x="264" y="287"/>
                </a:cubicBezTo>
                <a:cubicBezTo>
                  <a:pt x="264" y="287"/>
                  <a:pt x="264" y="287"/>
                  <a:pt x="264" y="287"/>
                </a:cubicBezTo>
                <a:cubicBezTo>
                  <a:pt x="264" y="287"/>
                  <a:pt x="264" y="287"/>
                  <a:pt x="264" y="287"/>
                </a:cubicBezTo>
                <a:cubicBezTo>
                  <a:pt x="270" y="284"/>
                  <a:pt x="277" y="276"/>
                  <a:pt x="285" y="267"/>
                </a:cubicBezTo>
                <a:cubicBezTo>
                  <a:pt x="305" y="258"/>
                  <a:pt x="332" y="245"/>
                  <a:pt x="354" y="234"/>
                </a:cubicBezTo>
                <a:cubicBezTo>
                  <a:pt x="371" y="225"/>
                  <a:pt x="384" y="213"/>
                  <a:pt x="399" y="204"/>
                </a:cubicBezTo>
                <a:cubicBezTo>
                  <a:pt x="407" y="199"/>
                  <a:pt x="424" y="190"/>
                  <a:pt x="438" y="179"/>
                </a:cubicBezTo>
                <a:cubicBezTo>
                  <a:pt x="445" y="173"/>
                  <a:pt x="451" y="167"/>
                  <a:pt x="454" y="161"/>
                </a:cubicBezTo>
                <a:cubicBezTo>
                  <a:pt x="458" y="155"/>
                  <a:pt x="459" y="149"/>
                  <a:pt x="456" y="143"/>
                </a:cubicBezTo>
                <a:cubicBezTo>
                  <a:pt x="452" y="136"/>
                  <a:pt x="447" y="132"/>
                  <a:pt x="441" y="131"/>
                </a:cubicBezTo>
                <a:cubicBezTo>
                  <a:pt x="435" y="129"/>
                  <a:pt x="428" y="131"/>
                  <a:pt x="422" y="133"/>
                </a:cubicBezTo>
                <a:cubicBezTo>
                  <a:pt x="408" y="139"/>
                  <a:pt x="394" y="149"/>
                  <a:pt x="379" y="158"/>
                </a:cubicBezTo>
                <a:cubicBezTo>
                  <a:pt x="349" y="174"/>
                  <a:pt x="343" y="176"/>
                  <a:pt x="326" y="185"/>
                </a:cubicBezTo>
                <a:cubicBezTo>
                  <a:pt x="325" y="185"/>
                  <a:pt x="325" y="185"/>
                  <a:pt x="325" y="185"/>
                </a:cubicBezTo>
                <a:cubicBezTo>
                  <a:pt x="310" y="191"/>
                  <a:pt x="296" y="200"/>
                  <a:pt x="285" y="205"/>
                </a:cubicBezTo>
                <a:cubicBezTo>
                  <a:pt x="283" y="206"/>
                  <a:pt x="282" y="207"/>
                  <a:pt x="280" y="208"/>
                </a:cubicBezTo>
                <a:cubicBezTo>
                  <a:pt x="280" y="208"/>
                  <a:pt x="280" y="208"/>
                  <a:pt x="280" y="208"/>
                </a:cubicBezTo>
                <a:cubicBezTo>
                  <a:pt x="280" y="208"/>
                  <a:pt x="280" y="208"/>
                  <a:pt x="280" y="208"/>
                </a:cubicBezTo>
                <a:cubicBezTo>
                  <a:pt x="280" y="208"/>
                  <a:pt x="280" y="208"/>
                  <a:pt x="280" y="208"/>
                </a:cubicBezTo>
                <a:cubicBezTo>
                  <a:pt x="280" y="208"/>
                  <a:pt x="280" y="208"/>
                  <a:pt x="280" y="208"/>
                </a:cubicBezTo>
                <a:cubicBezTo>
                  <a:pt x="280" y="208"/>
                  <a:pt x="280" y="208"/>
                  <a:pt x="280" y="208"/>
                </a:cubicBezTo>
                <a:cubicBezTo>
                  <a:pt x="280" y="208"/>
                  <a:pt x="280" y="208"/>
                  <a:pt x="280" y="208"/>
                </a:cubicBezTo>
                <a:cubicBezTo>
                  <a:pt x="280" y="208"/>
                  <a:pt x="280" y="208"/>
                  <a:pt x="280" y="209"/>
                </a:cubicBezTo>
                <a:cubicBezTo>
                  <a:pt x="280" y="209"/>
                  <a:pt x="280" y="209"/>
                  <a:pt x="280" y="209"/>
                </a:cubicBezTo>
                <a:cubicBezTo>
                  <a:pt x="280" y="209"/>
                  <a:pt x="280" y="209"/>
                  <a:pt x="280" y="209"/>
                </a:cubicBezTo>
                <a:cubicBezTo>
                  <a:pt x="280" y="209"/>
                  <a:pt x="280" y="209"/>
                  <a:pt x="280" y="209"/>
                </a:cubicBezTo>
                <a:cubicBezTo>
                  <a:pt x="280" y="209"/>
                  <a:pt x="280" y="209"/>
                  <a:pt x="280" y="209"/>
                </a:cubicBezTo>
                <a:cubicBezTo>
                  <a:pt x="281" y="209"/>
                  <a:pt x="282" y="210"/>
                  <a:pt x="284" y="210"/>
                </a:cubicBezTo>
                <a:cubicBezTo>
                  <a:pt x="284" y="210"/>
                  <a:pt x="284" y="210"/>
                  <a:pt x="284" y="210"/>
                </a:cubicBezTo>
                <a:cubicBezTo>
                  <a:pt x="284" y="210"/>
                  <a:pt x="284" y="210"/>
                  <a:pt x="284" y="210"/>
                </a:cubicBezTo>
                <a:cubicBezTo>
                  <a:pt x="286" y="211"/>
                  <a:pt x="287" y="212"/>
                  <a:pt x="289" y="213"/>
                </a:cubicBezTo>
                <a:cubicBezTo>
                  <a:pt x="290" y="214"/>
                  <a:pt x="291" y="215"/>
                  <a:pt x="293" y="215"/>
                </a:cubicBezTo>
                <a:cubicBezTo>
                  <a:pt x="293" y="215"/>
                  <a:pt x="293" y="215"/>
                  <a:pt x="293" y="215"/>
                </a:cubicBezTo>
                <a:cubicBezTo>
                  <a:pt x="294" y="216"/>
                  <a:pt x="294" y="216"/>
                  <a:pt x="294" y="216"/>
                </a:cubicBezTo>
                <a:cubicBezTo>
                  <a:pt x="294" y="216"/>
                  <a:pt x="295" y="216"/>
                  <a:pt x="295" y="216"/>
                </a:cubicBezTo>
                <a:cubicBezTo>
                  <a:pt x="295" y="216"/>
                  <a:pt x="295" y="216"/>
                  <a:pt x="295" y="216"/>
                </a:cubicBezTo>
                <a:cubicBezTo>
                  <a:pt x="295" y="216"/>
                  <a:pt x="295" y="216"/>
                  <a:pt x="295" y="216"/>
                </a:cubicBezTo>
                <a:cubicBezTo>
                  <a:pt x="296" y="216"/>
                  <a:pt x="297" y="217"/>
                  <a:pt x="297" y="217"/>
                </a:cubicBezTo>
                <a:cubicBezTo>
                  <a:pt x="297" y="217"/>
                  <a:pt x="298" y="217"/>
                  <a:pt x="298" y="218"/>
                </a:cubicBezTo>
                <a:cubicBezTo>
                  <a:pt x="298" y="218"/>
                  <a:pt x="298" y="218"/>
                  <a:pt x="298" y="218"/>
                </a:cubicBezTo>
                <a:cubicBezTo>
                  <a:pt x="298" y="218"/>
                  <a:pt x="298" y="218"/>
                  <a:pt x="298" y="218"/>
                </a:cubicBezTo>
                <a:cubicBezTo>
                  <a:pt x="298" y="218"/>
                  <a:pt x="298" y="218"/>
                  <a:pt x="298" y="218"/>
                </a:cubicBezTo>
                <a:cubicBezTo>
                  <a:pt x="298" y="218"/>
                  <a:pt x="298" y="218"/>
                  <a:pt x="298" y="218"/>
                </a:cubicBezTo>
                <a:cubicBezTo>
                  <a:pt x="298" y="218"/>
                  <a:pt x="298" y="218"/>
                  <a:pt x="298" y="218"/>
                </a:cubicBezTo>
                <a:cubicBezTo>
                  <a:pt x="298" y="218"/>
                  <a:pt x="298" y="218"/>
                  <a:pt x="298" y="218"/>
                </a:cubicBezTo>
                <a:cubicBezTo>
                  <a:pt x="300" y="218"/>
                  <a:pt x="302" y="219"/>
                  <a:pt x="303" y="219"/>
                </a:cubicBezTo>
                <a:cubicBezTo>
                  <a:pt x="303" y="220"/>
                  <a:pt x="304" y="220"/>
                  <a:pt x="304" y="220"/>
                </a:cubicBezTo>
                <a:cubicBezTo>
                  <a:pt x="304" y="220"/>
                  <a:pt x="304" y="221"/>
                  <a:pt x="304" y="221"/>
                </a:cubicBezTo>
                <a:cubicBezTo>
                  <a:pt x="304" y="221"/>
                  <a:pt x="304" y="221"/>
                  <a:pt x="304" y="221"/>
                </a:cubicBezTo>
                <a:cubicBezTo>
                  <a:pt x="304" y="222"/>
                  <a:pt x="303" y="223"/>
                  <a:pt x="302" y="223"/>
                </a:cubicBezTo>
                <a:cubicBezTo>
                  <a:pt x="302" y="223"/>
                  <a:pt x="300" y="223"/>
                  <a:pt x="299" y="223"/>
                </a:cubicBezTo>
                <a:cubicBezTo>
                  <a:pt x="298" y="223"/>
                  <a:pt x="297" y="223"/>
                  <a:pt x="296" y="223"/>
                </a:cubicBezTo>
                <a:cubicBezTo>
                  <a:pt x="295" y="222"/>
                  <a:pt x="295" y="222"/>
                  <a:pt x="295" y="222"/>
                </a:cubicBezTo>
                <a:cubicBezTo>
                  <a:pt x="294" y="222"/>
                  <a:pt x="294" y="222"/>
                  <a:pt x="294" y="222"/>
                </a:cubicBezTo>
                <a:cubicBezTo>
                  <a:pt x="294" y="222"/>
                  <a:pt x="294" y="222"/>
                  <a:pt x="294" y="222"/>
                </a:cubicBezTo>
                <a:cubicBezTo>
                  <a:pt x="294" y="222"/>
                  <a:pt x="294" y="222"/>
                  <a:pt x="294" y="222"/>
                </a:cubicBezTo>
                <a:cubicBezTo>
                  <a:pt x="294" y="222"/>
                  <a:pt x="294" y="222"/>
                  <a:pt x="294" y="222"/>
                </a:cubicBezTo>
                <a:cubicBezTo>
                  <a:pt x="293" y="222"/>
                  <a:pt x="293" y="222"/>
                  <a:pt x="292" y="221"/>
                </a:cubicBezTo>
                <a:cubicBezTo>
                  <a:pt x="292" y="221"/>
                  <a:pt x="291" y="221"/>
                  <a:pt x="290" y="221"/>
                </a:cubicBezTo>
                <a:cubicBezTo>
                  <a:pt x="289" y="220"/>
                  <a:pt x="288" y="220"/>
                  <a:pt x="287" y="220"/>
                </a:cubicBezTo>
                <a:cubicBezTo>
                  <a:pt x="287" y="220"/>
                  <a:pt x="287" y="220"/>
                  <a:pt x="287" y="220"/>
                </a:cubicBezTo>
                <a:cubicBezTo>
                  <a:pt x="287" y="220"/>
                  <a:pt x="287" y="220"/>
                  <a:pt x="287" y="220"/>
                </a:cubicBezTo>
                <a:cubicBezTo>
                  <a:pt x="287" y="220"/>
                  <a:pt x="287" y="220"/>
                  <a:pt x="287" y="220"/>
                </a:cubicBezTo>
                <a:cubicBezTo>
                  <a:pt x="287" y="220"/>
                  <a:pt x="287" y="220"/>
                  <a:pt x="287" y="220"/>
                </a:cubicBezTo>
                <a:cubicBezTo>
                  <a:pt x="287" y="220"/>
                  <a:pt x="287" y="220"/>
                  <a:pt x="286" y="220"/>
                </a:cubicBezTo>
                <a:cubicBezTo>
                  <a:pt x="283" y="222"/>
                  <a:pt x="282" y="224"/>
                  <a:pt x="282" y="226"/>
                </a:cubicBezTo>
                <a:cubicBezTo>
                  <a:pt x="282" y="228"/>
                  <a:pt x="282" y="229"/>
                  <a:pt x="283" y="230"/>
                </a:cubicBezTo>
                <a:cubicBezTo>
                  <a:pt x="283" y="230"/>
                  <a:pt x="283" y="230"/>
                  <a:pt x="283" y="230"/>
                </a:cubicBezTo>
                <a:cubicBezTo>
                  <a:pt x="283" y="230"/>
                  <a:pt x="283" y="231"/>
                  <a:pt x="283" y="231"/>
                </a:cubicBezTo>
                <a:cubicBezTo>
                  <a:pt x="283" y="231"/>
                  <a:pt x="283" y="231"/>
                  <a:pt x="283" y="231"/>
                </a:cubicBezTo>
                <a:cubicBezTo>
                  <a:pt x="283" y="231"/>
                  <a:pt x="283" y="231"/>
                  <a:pt x="283" y="231"/>
                </a:cubicBezTo>
                <a:cubicBezTo>
                  <a:pt x="283" y="231"/>
                  <a:pt x="283" y="232"/>
                  <a:pt x="284" y="234"/>
                </a:cubicBezTo>
                <a:cubicBezTo>
                  <a:pt x="284" y="234"/>
                  <a:pt x="284" y="234"/>
                  <a:pt x="284" y="234"/>
                </a:cubicBezTo>
                <a:cubicBezTo>
                  <a:pt x="284" y="234"/>
                  <a:pt x="284" y="234"/>
                  <a:pt x="284" y="234"/>
                </a:cubicBezTo>
                <a:cubicBezTo>
                  <a:pt x="284" y="234"/>
                  <a:pt x="284" y="234"/>
                  <a:pt x="284" y="234"/>
                </a:cubicBezTo>
                <a:cubicBezTo>
                  <a:pt x="285" y="236"/>
                  <a:pt x="287" y="239"/>
                  <a:pt x="289" y="242"/>
                </a:cubicBezTo>
                <a:cubicBezTo>
                  <a:pt x="290" y="244"/>
                  <a:pt x="291" y="246"/>
                  <a:pt x="292" y="248"/>
                </a:cubicBezTo>
                <a:cubicBezTo>
                  <a:pt x="293" y="249"/>
                  <a:pt x="294" y="251"/>
                  <a:pt x="294" y="252"/>
                </a:cubicBezTo>
                <a:cubicBezTo>
                  <a:pt x="295" y="253"/>
                  <a:pt x="295" y="254"/>
                  <a:pt x="295" y="255"/>
                </a:cubicBezTo>
                <a:cubicBezTo>
                  <a:pt x="295" y="256"/>
                  <a:pt x="295" y="256"/>
                  <a:pt x="294" y="256"/>
                </a:cubicBezTo>
                <a:cubicBezTo>
                  <a:pt x="294" y="257"/>
                  <a:pt x="293" y="257"/>
                  <a:pt x="293" y="257"/>
                </a:cubicBezTo>
                <a:cubicBezTo>
                  <a:pt x="292" y="257"/>
                  <a:pt x="292" y="256"/>
                  <a:pt x="291" y="256"/>
                </a:cubicBezTo>
                <a:cubicBezTo>
                  <a:pt x="290" y="254"/>
                  <a:pt x="289" y="252"/>
                  <a:pt x="288" y="251"/>
                </a:cubicBezTo>
                <a:cubicBezTo>
                  <a:pt x="286" y="247"/>
                  <a:pt x="285" y="246"/>
                  <a:pt x="284" y="244"/>
                </a:cubicBezTo>
                <a:cubicBezTo>
                  <a:pt x="284" y="244"/>
                  <a:pt x="284" y="244"/>
                  <a:pt x="284" y="244"/>
                </a:cubicBezTo>
                <a:cubicBezTo>
                  <a:pt x="284" y="244"/>
                  <a:pt x="284" y="244"/>
                  <a:pt x="284" y="244"/>
                </a:cubicBezTo>
                <a:cubicBezTo>
                  <a:pt x="284" y="244"/>
                  <a:pt x="284" y="244"/>
                  <a:pt x="284" y="244"/>
                </a:cubicBezTo>
                <a:cubicBezTo>
                  <a:pt x="283" y="243"/>
                  <a:pt x="282" y="241"/>
                  <a:pt x="281" y="240"/>
                </a:cubicBezTo>
                <a:cubicBezTo>
                  <a:pt x="280" y="239"/>
                  <a:pt x="280" y="239"/>
                  <a:pt x="279" y="238"/>
                </a:cubicBezTo>
                <a:cubicBezTo>
                  <a:pt x="279" y="238"/>
                  <a:pt x="278" y="238"/>
                  <a:pt x="278" y="238"/>
                </a:cubicBezTo>
                <a:cubicBezTo>
                  <a:pt x="278" y="238"/>
                  <a:pt x="278" y="238"/>
                  <a:pt x="278" y="238"/>
                </a:cubicBezTo>
                <a:cubicBezTo>
                  <a:pt x="278" y="238"/>
                  <a:pt x="277" y="238"/>
                  <a:pt x="277" y="238"/>
                </a:cubicBezTo>
                <a:cubicBezTo>
                  <a:pt x="277" y="238"/>
                  <a:pt x="277" y="238"/>
                  <a:pt x="277" y="238"/>
                </a:cubicBezTo>
                <a:cubicBezTo>
                  <a:pt x="277" y="238"/>
                  <a:pt x="277" y="238"/>
                  <a:pt x="277" y="238"/>
                </a:cubicBezTo>
                <a:cubicBezTo>
                  <a:pt x="277" y="239"/>
                  <a:pt x="277" y="239"/>
                  <a:pt x="277" y="239"/>
                </a:cubicBezTo>
                <a:cubicBezTo>
                  <a:pt x="277" y="239"/>
                  <a:pt x="277" y="239"/>
                  <a:pt x="277" y="239"/>
                </a:cubicBezTo>
                <a:cubicBezTo>
                  <a:pt x="277" y="239"/>
                  <a:pt x="277" y="239"/>
                  <a:pt x="277" y="239"/>
                </a:cubicBezTo>
                <a:cubicBezTo>
                  <a:pt x="277" y="239"/>
                  <a:pt x="277" y="239"/>
                  <a:pt x="277" y="239"/>
                </a:cubicBezTo>
                <a:cubicBezTo>
                  <a:pt x="278" y="241"/>
                  <a:pt x="280" y="244"/>
                  <a:pt x="281" y="246"/>
                </a:cubicBezTo>
                <a:cubicBezTo>
                  <a:pt x="282" y="249"/>
                  <a:pt x="282" y="250"/>
                  <a:pt x="283" y="255"/>
                </a:cubicBezTo>
                <a:cubicBezTo>
                  <a:pt x="284" y="258"/>
                  <a:pt x="285" y="260"/>
                  <a:pt x="285" y="261"/>
                </a:cubicBezTo>
                <a:cubicBezTo>
                  <a:pt x="285" y="262"/>
                  <a:pt x="285" y="263"/>
                  <a:pt x="285" y="263"/>
                </a:cubicBezTo>
                <a:cubicBezTo>
                  <a:pt x="285" y="263"/>
                  <a:pt x="284" y="264"/>
                  <a:pt x="283" y="264"/>
                </a:cubicBezTo>
                <a:cubicBezTo>
                  <a:pt x="283" y="264"/>
                  <a:pt x="283" y="264"/>
                  <a:pt x="283" y="264"/>
                </a:cubicBezTo>
                <a:cubicBezTo>
                  <a:pt x="283" y="264"/>
                  <a:pt x="283" y="264"/>
                  <a:pt x="283" y="264"/>
                </a:cubicBezTo>
                <a:cubicBezTo>
                  <a:pt x="282" y="264"/>
                  <a:pt x="282" y="264"/>
                  <a:pt x="281" y="264"/>
                </a:cubicBezTo>
                <a:cubicBezTo>
                  <a:pt x="281" y="263"/>
                  <a:pt x="281" y="263"/>
                  <a:pt x="281" y="263"/>
                </a:cubicBezTo>
                <a:cubicBezTo>
                  <a:pt x="281" y="263"/>
                  <a:pt x="281" y="262"/>
                  <a:pt x="280" y="262"/>
                </a:cubicBezTo>
                <a:cubicBezTo>
                  <a:pt x="280" y="260"/>
                  <a:pt x="280" y="258"/>
                  <a:pt x="279" y="256"/>
                </a:cubicBezTo>
                <a:cubicBezTo>
                  <a:pt x="277" y="252"/>
                  <a:pt x="276" y="248"/>
                  <a:pt x="274" y="245"/>
                </a:cubicBezTo>
                <a:cubicBezTo>
                  <a:pt x="274" y="244"/>
                  <a:pt x="273" y="242"/>
                  <a:pt x="273" y="241"/>
                </a:cubicBezTo>
                <a:cubicBezTo>
                  <a:pt x="273" y="241"/>
                  <a:pt x="272" y="240"/>
                  <a:pt x="272" y="240"/>
                </a:cubicBezTo>
                <a:cubicBezTo>
                  <a:pt x="272" y="240"/>
                  <a:pt x="271" y="240"/>
                  <a:pt x="271" y="240"/>
                </a:cubicBezTo>
                <a:cubicBezTo>
                  <a:pt x="271" y="239"/>
                  <a:pt x="271" y="239"/>
                  <a:pt x="271" y="239"/>
                </a:cubicBezTo>
                <a:cubicBezTo>
                  <a:pt x="271" y="239"/>
                  <a:pt x="271" y="239"/>
                  <a:pt x="271" y="239"/>
                </a:cubicBezTo>
                <a:cubicBezTo>
                  <a:pt x="271" y="239"/>
                  <a:pt x="271" y="239"/>
                  <a:pt x="271" y="239"/>
                </a:cubicBezTo>
                <a:cubicBezTo>
                  <a:pt x="271" y="239"/>
                  <a:pt x="271" y="239"/>
                  <a:pt x="271" y="239"/>
                </a:cubicBezTo>
                <a:cubicBezTo>
                  <a:pt x="271" y="239"/>
                  <a:pt x="270" y="239"/>
                  <a:pt x="270" y="239"/>
                </a:cubicBezTo>
                <a:cubicBezTo>
                  <a:pt x="270" y="239"/>
                  <a:pt x="270" y="239"/>
                  <a:pt x="270" y="239"/>
                </a:cubicBezTo>
                <a:cubicBezTo>
                  <a:pt x="270" y="239"/>
                  <a:pt x="270" y="239"/>
                  <a:pt x="270" y="239"/>
                </a:cubicBezTo>
                <a:cubicBezTo>
                  <a:pt x="270" y="239"/>
                  <a:pt x="270" y="239"/>
                  <a:pt x="270" y="239"/>
                </a:cubicBezTo>
                <a:cubicBezTo>
                  <a:pt x="270" y="239"/>
                  <a:pt x="270" y="240"/>
                  <a:pt x="270" y="240"/>
                </a:cubicBezTo>
                <a:cubicBezTo>
                  <a:pt x="270" y="240"/>
                  <a:pt x="270" y="240"/>
                  <a:pt x="270" y="240"/>
                </a:cubicBezTo>
                <a:cubicBezTo>
                  <a:pt x="270" y="240"/>
                  <a:pt x="270" y="240"/>
                  <a:pt x="270" y="240"/>
                </a:cubicBezTo>
                <a:cubicBezTo>
                  <a:pt x="270" y="240"/>
                  <a:pt x="270" y="240"/>
                  <a:pt x="270" y="240"/>
                </a:cubicBezTo>
                <a:cubicBezTo>
                  <a:pt x="270" y="242"/>
                  <a:pt x="271" y="244"/>
                  <a:pt x="271" y="246"/>
                </a:cubicBezTo>
                <a:cubicBezTo>
                  <a:pt x="271" y="248"/>
                  <a:pt x="271" y="249"/>
                  <a:pt x="271" y="251"/>
                </a:cubicBezTo>
                <a:cubicBezTo>
                  <a:pt x="271" y="253"/>
                  <a:pt x="271" y="254"/>
                  <a:pt x="272" y="255"/>
                </a:cubicBezTo>
                <a:cubicBezTo>
                  <a:pt x="272" y="256"/>
                  <a:pt x="273" y="258"/>
                  <a:pt x="273" y="260"/>
                </a:cubicBezTo>
                <a:cubicBezTo>
                  <a:pt x="273" y="261"/>
                  <a:pt x="273" y="261"/>
                  <a:pt x="273" y="262"/>
                </a:cubicBezTo>
                <a:cubicBezTo>
                  <a:pt x="273" y="263"/>
                  <a:pt x="272" y="263"/>
                  <a:pt x="272" y="263"/>
                </a:cubicBezTo>
                <a:cubicBezTo>
                  <a:pt x="271" y="263"/>
                  <a:pt x="270" y="263"/>
                  <a:pt x="270" y="263"/>
                </a:cubicBezTo>
                <a:cubicBezTo>
                  <a:pt x="269" y="263"/>
                  <a:pt x="269" y="262"/>
                  <a:pt x="269" y="262"/>
                </a:cubicBezTo>
                <a:cubicBezTo>
                  <a:pt x="269" y="261"/>
                  <a:pt x="268" y="258"/>
                  <a:pt x="268" y="256"/>
                </a:cubicBezTo>
                <a:cubicBezTo>
                  <a:pt x="267" y="253"/>
                  <a:pt x="266" y="252"/>
                  <a:pt x="266" y="251"/>
                </a:cubicBezTo>
                <a:cubicBezTo>
                  <a:pt x="266" y="250"/>
                  <a:pt x="266" y="249"/>
                  <a:pt x="266" y="247"/>
                </a:cubicBezTo>
                <a:cubicBezTo>
                  <a:pt x="266" y="247"/>
                  <a:pt x="266" y="247"/>
                  <a:pt x="266" y="247"/>
                </a:cubicBezTo>
                <a:cubicBezTo>
                  <a:pt x="265" y="247"/>
                  <a:pt x="265" y="247"/>
                  <a:pt x="265" y="247"/>
                </a:cubicBezTo>
                <a:cubicBezTo>
                  <a:pt x="265" y="247"/>
                  <a:pt x="265" y="246"/>
                  <a:pt x="265" y="245"/>
                </a:cubicBezTo>
                <a:cubicBezTo>
                  <a:pt x="265" y="244"/>
                  <a:pt x="265" y="243"/>
                  <a:pt x="265" y="242"/>
                </a:cubicBezTo>
                <a:cubicBezTo>
                  <a:pt x="265" y="241"/>
                  <a:pt x="264" y="239"/>
                  <a:pt x="264" y="239"/>
                </a:cubicBezTo>
                <a:cubicBezTo>
                  <a:pt x="263" y="238"/>
                  <a:pt x="263" y="238"/>
                  <a:pt x="262" y="238"/>
                </a:cubicBezTo>
                <a:cubicBezTo>
                  <a:pt x="262" y="238"/>
                  <a:pt x="261" y="238"/>
                  <a:pt x="261" y="238"/>
                </a:cubicBezTo>
                <a:cubicBezTo>
                  <a:pt x="261" y="238"/>
                  <a:pt x="261" y="238"/>
                  <a:pt x="261" y="238"/>
                </a:cubicBezTo>
                <a:cubicBezTo>
                  <a:pt x="260" y="238"/>
                  <a:pt x="260" y="238"/>
                  <a:pt x="260" y="238"/>
                </a:cubicBezTo>
                <a:cubicBezTo>
                  <a:pt x="260" y="238"/>
                  <a:pt x="259" y="239"/>
                  <a:pt x="259" y="240"/>
                </a:cubicBezTo>
                <a:cubicBezTo>
                  <a:pt x="259" y="240"/>
                  <a:pt x="259" y="240"/>
                  <a:pt x="259" y="240"/>
                </a:cubicBezTo>
                <a:cubicBezTo>
                  <a:pt x="259" y="241"/>
                  <a:pt x="259" y="241"/>
                  <a:pt x="258" y="242"/>
                </a:cubicBezTo>
                <a:cubicBezTo>
                  <a:pt x="258" y="242"/>
                  <a:pt x="258" y="242"/>
                  <a:pt x="258" y="242"/>
                </a:cubicBezTo>
                <a:cubicBezTo>
                  <a:pt x="258" y="242"/>
                  <a:pt x="258" y="242"/>
                  <a:pt x="258" y="242"/>
                </a:cubicBezTo>
                <a:cubicBezTo>
                  <a:pt x="258" y="242"/>
                  <a:pt x="258" y="243"/>
                  <a:pt x="258" y="244"/>
                </a:cubicBezTo>
                <a:cubicBezTo>
                  <a:pt x="257" y="245"/>
                  <a:pt x="257" y="246"/>
                  <a:pt x="257" y="247"/>
                </a:cubicBezTo>
                <a:cubicBezTo>
                  <a:pt x="257" y="247"/>
                  <a:pt x="257" y="247"/>
                  <a:pt x="257" y="247"/>
                </a:cubicBezTo>
                <a:cubicBezTo>
                  <a:pt x="257" y="247"/>
                  <a:pt x="256" y="247"/>
                  <a:pt x="256" y="247"/>
                </a:cubicBezTo>
                <a:cubicBezTo>
                  <a:pt x="256" y="247"/>
                  <a:pt x="256" y="248"/>
                  <a:pt x="256" y="248"/>
                </a:cubicBezTo>
                <a:cubicBezTo>
                  <a:pt x="256" y="250"/>
                  <a:pt x="255" y="251"/>
                  <a:pt x="255" y="252"/>
                </a:cubicBezTo>
                <a:cubicBezTo>
                  <a:pt x="255" y="253"/>
                  <a:pt x="254" y="254"/>
                  <a:pt x="254" y="254"/>
                </a:cubicBezTo>
                <a:cubicBezTo>
                  <a:pt x="254" y="254"/>
                  <a:pt x="254" y="254"/>
                  <a:pt x="253" y="254"/>
                </a:cubicBezTo>
                <a:cubicBezTo>
                  <a:pt x="253" y="254"/>
                  <a:pt x="253" y="254"/>
                  <a:pt x="252" y="254"/>
                </a:cubicBezTo>
                <a:cubicBezTo>
                  <a:pt x="252" y="254"/>
                  <a:pt x="252" y="254"/>
                  <a:pt x="252" y="253"/>
                </a:cubicBezTo>
                <a:cubicBezTo>
                  <a:pt x="251" y="252"/>
                  <a:pt x="251" y="250"/>
                  <a:pt x="252" y="246"/>
                </a:cubicBezTo>
                <a:cubicBezTo>
                  <a:pt x="253" y="243"/>
                  <a:pt x="253" y="242"/>
                  <a:pt x="254" y="241"/>
                </a:cubicBezTo>
                <a:cubicBezTo>
                  <a:pt x="254" y="241"/>
                  <a:pt x="254" y="241"/>
                  <a:pt x="254" y="241"/>
                </a:cubicBezTo>
                <a:cubicBezTo>
                  <a:pt x="254" y="241"/>
                  <a:pt x="254" y="241"/>
                  <a:pt x="254" y="241"/>
                </a:cubicBezTo>
                <a:cubicBezTo>
                  <a:pt x="254" y="240"/>
                  <a:pt x="254" y="240"/>
                  <a:pt x="254" y="240"/>
                </a:cubicBezTo>
                <a:cubicBezTo>
                  <a:pt x="254" y="240"/>
                  <a:pt x="254" y="240"/>
                  <a:pt x="254" y="240"/>
                </a:cubicBezTo>
                <a:cubicBezTo>
                  <a:pt x="254" y="238"/>
                  <a:pt x="255" y="237"/>
                  <a:pt x="256" y="235"/>
                </a:cubicBezTo>
                <a:cubicBezTo>
                  <a:pt x="256" y="235"/>
                  <a:pt x="256" y="235"/>
                  <a:pt x="256" y="235"/>
                </a:cubicBezTo>
                <a:cubicBezTo>
                  <a:pt x="256" y="235"/>
                  <a:pt x="256" y="235"/>
                  <a:pt x="256" y="235"/>
                </a:cubicBezTo>
                <a:cubicBezTo>
                  <a:pt x="256" y="234"/>
                  <a:pt x="256" y="234"/>
                  <a:pt x="256" y="234"/>
                </a:cubicBezTo>
                <a:cubicBezTo>
                  <a:pt x="256" y="234"/>
                  <a:pt x="256" y="234"/>
                  <a:pt x="256" y="234"/>
                </a:cubicBezTo>
                <a:cubicBezTo>
                  <a:pt x="255" y="226"/>
                  <a:pt x="256" y="222"/>
                  <a:pt x="256" y="218"/>
                </a:cubicBezTo>
                <a:cubicBezTo>
                  <a:pt x="256" y="218"/>
                  <a:pt x="256" y="218"/>
                  <a:pt x="256" y="218"/>
                </a:cubicBezTo>
                <a:cubicBezTo>
                  <a:pt x="256" y="214"/>
                  <a:pt x="258" y="210"/>
                  <a:pt x="263" y="208"/>
                </a:cubicBezTo>
                <a:cubicBezTo>
                  <a:pt x="263" y="208"/>
                  <a:pt x="263" y="208"/>
                  <a:pt x="263" y="208"/>
                </a:cubicBezTo>
                <a:cubicBezTo>
                  <a:pt x="263" y="208"/>
                  <a:pt x="263" y="208"/>
                  <a:pt x="263" y="208"/>
                </a:cubicBezTo>
                <a:cubicBezTo>
                  <a:pt x="263" y="208"/>
                  <a:pt x="263" y="208"/>
                  <a:pt x="263" y="208"/>
                </a:cubicBezTo>
                <a:cubicBezTo>
                  <a:pt x="276" y="199"/>
                  <a:pt x="299" y="185"/>
                  <a:pt x="316" y="172"/>
                </a:cubicBezTo>
                <a:cubicBezTo>
                  <a:pt x="337" y="155"/>
                  <a:pt x="338" y="148"/>
                  <a:pt x="372" y="117"/>
                </a:cubicBezTo>
                <a:cubicBezTo>
                  <a:pt x="389" y="102"/>
                  <a:pt x="404" y="91"/>
                  <a:pt x="412" y="81"/>
                </a:cubicBezTo>
                <a:cubicBezTo>
                  <a:pt x="416" y="76"/>
                  <a:pt x="419" y="71"/>
                  <a:pt x="419" y="65"/>
                </a:cubicBezTo>
                <a:cubicBezTo>
                  <a:pt x="418" y="62"/>
                  <a:pt x="418" y="59"/>
                  <a:pt x="416" y="56"/>
                </a:cubicBezTo>
                <a:cubicBezTo>
                  <a:pt x="416" y="56"/>
                  <a:pt x="416" y="56"/>
                  <a:pt x="415" y="55"/>
                </a:cubicBezTo>
                <a:close/>
                <a:moveTo>
                  <a:pt x="295" y="215"/>
                </a:moveTo>
                <a:cubicBezTo>
                  <a:pt x="295" y="215"/>
                  <a:pt x="295" y="215"/>
                  <a:pt x="295" y="215"/>
                </a:cubicBezTo>
                <a:cubicBezTo>
                  <a:pt x="294" y="215"/>
                  <a:pt x="294" y="215"/>
                  <a:pt x="294" y="215"/>
                </a:cubicBezTo>
                <a:cubicBezTo>
                  <a:pt x="294" y="215"/>
                  <a:pt x="294" y="215"/>
                  <a:pt x="294" y="215"/>
                </a:cubicBezTo>
                <a:cubicBezTo>
                  <a:pt x="294" y="215"/>
                  <a:pt x="294" y="215"/>
                  <a:pt x="294" y="215"/>
                </a:cubicBezTo>
                <a:cubicBezTo>
                  <a:pt x="294" y="215"/>
                  <a:pt x="294" y="215"/>
                  <a:pt x="295" y="215"/>
                </a:cubicBezTo>
                <a:close/>
                <a:moveTo>
                  <a:pt x="283" y="230"/>
                </a:moveTo>
                <a:cubicBezTo>
                  <a:pt x="283" y="230"/>
                  <a:pt x="283" y="231"/>
                  <a:pt x="283" y="231"/>
                </a:cubicBezTo>
                <a:cubicBezTo>
                  <a:pt x="283" y="231"/>
                  <a:pt x="283" y="231"/>
                  <a:pt x="283" y="231"/>
                </a:cubicBezTo>
                <a:cubicBezTo>
                  <a:pt x="283" y="231"/>
                  <a:pt x="283" y="231"/>
                  <a:pt x="283" y="231"/>
                </a:cubicBezTo>
                <a:cubicBezTo>
                  <a:pt x="283" y="231"/>
                  <a:pt x="283" y="231"/>
                  <a:pt x="283" y="231"/>
                </a:cubicBezTo>
                <a:cubicBezTo>
                  <a:pt x="283" y="231"/>
                  <a:pt x="283" y="231"/>
                  <a:pt x="283" y="231"/>
                </a:cubicBezTo>
                <a:cubicBezTo>
                  <a:pt x="283" y="231"/>
                  <a:pt x="283" y="231"/>
                  <a:pt x="283" y="231"/>
                </a:cubicBezTo>
                <a:cubicBezTo>
                  <a:pt x="283" y="230"/>
                  <a:pt x="283" y="230"/>
                  <a:pt x="283" y="230"/>
                </a:cubicBezTo>
                <a:cubicBezTo>
                  <a:pt x="283" y="230"/>
                  <a:pt x="283" y="230"/>
                  <a:pt x="283" y="230"/>
                </a:cubicBezTo>
                <a:cubicBezTo>
                  <a:pt x="283" y="230"/>
                  <a:pt x="283" y="230"/>
                  <a:pt x="283" y="230"/>
                </a:cubicBez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xmlns="" id="{4470D90F-1A4A-4727-BD78-9AA962BC3FF0}"/>
              </a:ext>
            </a:extLst>
          </p:cNvPr>
          <p:cNvSpPr>
            <a:spLocks noEditPoints="1"/>
          </p:cNvSpPr>
          <p:nvPr/>
        </p:nvSpPr>
        <p:spPr bwMode="auto">
          <a:xfrm>
            <a:off x="4982608" y="4025867"/>
            <a:ext cx="1032709" cy="974232"/>
          </a:xfrm>
          <a:custGeom>
            <a:avLst/>
            <a:gdLst>
              <a:gd name="T0" fmla="*/ 318 w 351"/>
              <a:gd name="T1" fmla="*/ 102 h 331"/>
              <a:gd name="T2" fmla="*/ 183 w 351"/>
              <a:gd name="T3" fmla="*/ 61 h 331"/>
              <a:gd name="T4" fmla="*/ 192 w 351"/>
              <a:gd name="T5" fmla="*/ 50 h 331"/>
              <a:gd name="T6" fmla="*/ 197 w 351"/>
              <a:gd name="T7" fmla="*/ 47 h 331"/>
              <a:gd name="T8" fmla="*/ 202 w 351"/>
              <a:gd name="T9" fmla="*/ 43 h 331"/>
              <a:gd name="T10" fmla="*/ 195 w 351"/>
              <a:gd name="T11" fmla="*/ 34 h 331"/>
              <a:gd name="T12" fmla="*/ 202 w 351"/>
              <a:gd name="T13" fmla="*/ 35 h 331"/>
              <a:gd name="T14" fmla="*/ 202 w 351"/>
              <a:gd name="T15" fmla="*/ 34 h 331"/>
              <a:gd name="T16" fmla="*/ 206 w 351"/>
              <a:gd name="T17" fmla="*/ 33 h 331"/>
              <a:gd name="T18" fmla="*/ 202 w 351"/>
              <a:gd name="T19" fmla="*/ 19 h 331"/>
              <a:gd name="T20" fmla="*/ 209 w 351"/>
              <a:gd name="T21" fmla="*/ 28 h 331"/>
              <a:gd name="T22" fmla="*/ 214 w 351"/>
              <a:gd name="T23" fmla="*/ 27 h 331"/>
              <a:gd name="T24" fmla="*/ 217 w 351"/>
              <a:gd name="T25" fmla="*/ 30 h 331"/>
              <a:gd name="T26" fmla="*/ 218 w 351"/>
              <a:gd name="T27" fmla="*/ 36 h 331"/>
              <a:gd name="T28" fmla="*/ 165 w 351"/>
              <a:gd name="T29" fmla="*/ 33 h 331"/>
              <a:gd name="T30" fmla="*/ 75 w 351"/>
              <a:gd name="T31" fmla="*/ 68 h 331"/>
              <a:gd name="T32" fmla="*/ 146 w 351"/>
              <a:gd name="T33" fmla="*/ 81 h 331"/>
              <a:gd name="T34" fmla="*/ 112 w 351"/>
              <a:gd name="T35" fmla="*/ 93 h 331"/>
              <a:gd name="T36" fmla="*/ 67 w 351"/>
              <a:gd name="T37" fmla="*/ 76 h 331"/>
              <a:gd name="T38" fmla="*/ 74 w 351"/>
              <a:gd name="T39" fmla="*/ 103 h 331"/>
              <a:gd name="T40" fmla="*/ 65 w 351"/>
              <a:gd name="T41" fmla="*/ 117 h 331"/>
              <a:gd name="T42" fmla="*/ 75 w 351"/>
              <a:gd name="T43" fmla="*/ 124 h 331"/>
              <a:gd name="T44" fmla="*/ 76 w 351"/>
              <a:gd name="T45" fmla="*/ 134 h 331"/>
              <a:gd name="T46" fmla="*/ 88 w 351"/>
              <a:gd name="T47" fmla="*/ 136 h 331"/>
              <a:gd name="T48" fmla="*/ 97 w 351"/>
              <a:gd name="T49" fmla="*/ 133 h 331"/>
              <a:gd name="T50" fmla="*/ 107 w 351"/>
              <a:gd name="T51" fmla="*/ 127 h 331"/>
              <a:gd name="T52" fmla="*/ 96 w 351"/>
              <a:gd name="T53" fmla="*/ 142 h 331"/>
              <a:gd name="T54" fmla="*/ 119 w 351"/>
              <a:gd name="T55" fmla="*/ 196 h 331"/>
              <a:gd name="T56" fmla="*/ 95 w 351"/>
              <a:gd name="T57" fmla="*/ 185 h 331"/>
              <a:gd name="T58" fmla="*/ 72 w 351"/>
              <a:gd name="T59" fmla="*/ 171 h 331"/>
              <a:gd name="T60" fmla="*/ 53 w 351"/>
              <a:gd name="T61" fmla="*/ 157 h 331"/>
              <a:gd name="T62" fmla="*/ 43 w 351"/>
              <a:gd name="T63" fmla="*/ 194 h 331"/>
              <a:gd name="T64" fmla="*/ 27 w 351"/>
              <a:gd name="T65" fmla="*/ 89 h 331"/>
              <a:gd name="T66" fmla="*/ 26 w 351"/>
              <a:gd name="T67" fmla="*/ 89 h 331"/>
              <a:gd name="T68" fmla="*/ 138 w 351"/>
              <a:gd name="T69" fmla="*/ 324 h 331"/>
              <a:gd name="T70" fmla="*/ 120 w 351"/>
              <a:gd name="T71" fmla="*/ 235 h 331"/>
              <a:gd name="T72" fmla="*/ 118 w 351"/>
              <a:gd name="T73" fmla="*/ 235 h 331"/>
              <a:gd name="T74" fmla="*/ 108 w 351"/>
              <a:gd name="T75" fmla="*/ 237 h 331"/>
              <a:gd name="T76" fmla="*/ 104 w 351"/>
              <a:gd name="T77" fmla="*/ 237 h 331"/>
              <a:gd name="T78" fmla="*/ 109 w 351"/>
              <a:gd name="T79" fmla="*/ 234 h 331"/>
              <a:gd name="T80" fmla="*/ 100 w 351"/>
              <a:gd name="T81" fmla="*/ 230 h 331"/>
              <a:gd name="T82" fmla="*/ 106 w 351"/>
              <a:gd name="T83" fmla="*/ 228 h 331"/>
              <a:gd name="T84" fmla="*/ 106 w 351"/>
              <a:gd name="T85" fmla="*/ 225 h 331"/>
              <a:gd name="T86" fmla="*/ 102 w 351"/>
              <a:gd name="T87" fmla="*/ 222 h 331"/>
              <a:gd name="T88" fmla="*/ 108 w 351"/>
              <a:gd name="T89" fmla="*/ 221 h 331"/>
              <a:gd name="T90" fmla="*/ 114 w 351"/>
              <a:gd name="T91" fmla="*/ 214 h 331"/>
              <a:gd name="T92" fmla="*/ 115 w 351"/>
              <a:gd name="T93" fmla="*/ 211 h 331"/>
              <a:gd name="T94" fmla="*/ 124 w 351"/>
              <a:gd name="T95" fmla="*/ 223 h 331"/>
              <a:gd name="T96" fmla="*/ 320 w 351"/>
              <a:gd name="T97" fmla="*/ 228 h 331"/>
              <a:gd name="T98" fmla="*/ 209 w 351"/>
              <a:gd name="T99" fmla="*/ 171 h 331"/>
              <a:gd name="T100" fmla="*/ 214 w 351"/>
              <a:gd name="T101" fmla="*/ 183 h 331"/>
              <a:gd name="T102" fmla="*/ 210 w 351"/>
              <a:gd name="T103" fmla="*/ 185 h 331"/>
              <a:gd name="T104" fmla="*/ 200 w 351"/>
              <a:gd name="T105" fmla="*/ 184 h 331"/>
              <a:gd name="T106" fmla="*/ 193 w 351"/>
              <a:gd name="T107" fmla="*/ 196 h 331"/>
              <a:gd name="T108" fmla="*/ 193 w 351"/>
              <a:gd name="T109" fmla="*/ 185 h 331"/>
              <a:gd name="T110" fmla="*/ 190 w 351"/>
              <a:gd name="T111" fmla="*/ 183 h 331"/>
              <a:gd name="T112" fmla="*/ 183 w 351"/>
              <a:gd name="T113" fmla="*/ 191 h 331"/>
              <a:gd name="T114" fmla="*/ 186 w 351"/>
              <a:gd name="T115" fmla="*/ 177 h 331"/>
              <a:gd name="T116" fmla="*/ 174 w 351"/>
              <a:gd name="T117" fmla="*/ 182 h 331"/>
              <a:gd name="T118" fmla="*/ 192 w 351"/>
              <a:gd name="T119" fmla="*/ 165 h 331"/>
              <a:gd name="T120" fmla="*/ 213 w 351"/>
              <a:gd name="T121" fmla="*/ 18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 h="331">
                <a:moveTo>
                  <a:pt x="350" y="156"/>
                </a:moveTo>
                <a:cubicBezTo>
                  <a:pt x="350" y="154"/>
                  <a:pt x="351" y="152"/>
                  <a:pt x="351" y="149"/>
                </a:cubicBezTo>
                <a:cubicBezTo>
                  <a:pt x="351" y="147"/>
                  <a:pt x="350" y="145"/>
                  <a:pt x="350" y="144"/>
                </a:cubicBezTo>
                <a:cubicBezTo>
                  <a:pt x="348" y="140"/>
                  <a:pt x="345" y="138"/>
                  <a:pt x="342" y="136"/>
                </a:cubicBezTo>
                <a:cubicBezTo>
                  <a:pt x="338" y="135"/>
                  <a:pt x="333" y="135"/>
                  <a:pt x="328" y="135"/>
                </a:cubicBezTo>
                <a:cubicBezTo>
                  <a:pt x="318" y="134"/>
                  <a:pt x="306" y="135"/>
                  <a:pt x="296" y="134"/>
                </a:cubicBezTo>
                <a:cubicBezTo>
                  <a:pt x="272" y="132"/>
                  <a:pt x="244" y="131"/>
                  <a:pt x="230" y="129"/>
                </a:cubicBezTo>
                <a:cubicBezTo>
                  <a:pt x="219" y="128"/>
                  <a:pt x="211" y="128"/>
                  <a:pt x="205" y="128"/>
                </a:cubicBezTo>
                <a:cubicBezTo>
                  <a:pt x="202" y="128"/>
                  <a:pt x="200" y="127"/>
                  <a:pt x="198" y="126"/>
                </a:cubicBezTo>
                <a:cubicBezTo>
                  <a:pt x="197" y="125"/>
                  <a:pt x="195" y="124"/>
                  <a:pt x="194" y="122"/>
                </a:cubicBezTo>
                <a:cubicBezTo>
                  <a:pt x="204" y="120"/>
                  <a:pt x="216" y="121"/>
                  <a:pt x="228" y="119"/>
                </a:cubicBezTo>
                <a:cubicBezTo>
                  <a:pt x="236" y="118"/>
                  <a:pt x="246" y="115"/>
                  <a:pt x="255" y="113"/>
                </a:cubicBezTo>
                <a:cubicBezTo>
                  <a:pt x="264" y="110"/>
                  <a:pt x="272" y="108"/>
                  <a:pt x="276" y="108"/>
                </a:cubicBezTo>
                <a:cubicBezTo>
                  <a:pt x="281" y="108"/>
                  <a:pt x="293" y="108"/>
                  <a:pt x="304" y="107"/>
                </a:cubicBezTo>
                <a:cubicBezTo>
                  <a:pt x="309" y="106"/>
                  <a:pt x="314" y="104"/>
                  <a:pt x="318" y="102"/>
                </a:cubicBezTo>
                <a:cubicBezTo>
                  <a:pt x="322" y="100"/>
                  <a:pt x="324" y="96"/>
                  <a:pt x="323" y="91"/>
                </a:cubicBezTo>
                <a:cubicBezTo>
                  <a:pt x="323" y="85"/>
                  <a:pt x="321" y="80"/>
                  <a:pt x="318" y="78"/>
                </a:cubicBezTo>
                <a:cubicBezTo>
                  <a:pt x="316" y="75"/>
                  <a:pt x="312" y="74"/>
                  <a:pt x="308" y="74"/>
                </a:cubicBezTo>
                <a:cubicBezTo>
                  <a:pt x="299" y="74"/>
                  <a:pt x="288" y="77"/>
                  <a:pt x="274" y="77"/>
                </a:cubicBezTo>
                <a:cubicBezTo>
                  <a:pt x="259" y="77"/>
                  <a:pt x="250" y="78"/>
                  <a:pt x="243" y="79"/>
                </a:cubicBezTo>
                <a:cubicBezTo>
                  <a:pt x="236" y="80"/>
                  <a:pt x="231" y="81"/>
                  <a:pt x="222" y="81"/>
                </a:cubicBezTo>
                <a:cubicBezTo>
                  <a:pt x="222" y="81"/>
                  <a:pt x="222" y="81"/>
                  <a:pt x="222" y="81"/>
                </a:cubicBezTo>
                <a:cubicBezTo>
                  <a:pt x="218" y="80"/>
                  <a:pt x="214" y="81"/>
                  <a:pt x="208" y="82"/>
                </a:cubicBezTo>
                <a:cubicBezTo>
                  <a:pt x="203" y="84"/>
                  <a:pt x="197" y="85"/>
                  <a:pt x="191" y="86"/>
                </a:cubicBezTo>
                <a:cubicBezTo>
                  <a:pt x="185" y="87"/>
                  <a:pt x="180" y="87"/>
                  <a:pt x="176" y="85"/>
                </a:cubicBezTo>
                <a:cubicBezTo>
                  <a:pt x="172" y="83"/>
                  <a:pt x="169" y="80"/>
                  <a:pt x="168" y="74"/>
                </a:cubicBezTo>
                <a:cubicBezTo>
                  <a:pt x="169" y="72"/>
                  <a:pt x="171" y="69"/>
                  <a:pt x="175" y="67"/>
                </a:cubicBezTo>
                <a:cubicBezTo>
                  <a:pt x="178" y="65"/>
                  <a:pt x="181" y="63"/>
                  <a:pt x="183" y="61"/>
                </a:cubicBezTo>
                <a:cubicBezTo>
                  <a:pt x="183" y="61"/>
                  <a:pt x="183" y="61"/>
                  <a:pt x="183" y="61"/>
                </a:cubicBezTo>
                <a:cubicBezTo>
                  <a:pt x="183" y="61"/>
                  <a:pt x="183" y="61"/>
                  <a:pt x="183" y="61"/>
                </a:cubicBezTo>
                <a:cubicBezTo>
                  <a:pt x="183" y="60"/>
                  <a:pt x="183" y="60"/>
                  <a:pt x="184" y="60"/>
                </a:cubicBezTo>
                <a:cubicBezTo>
                  <a:pt x="187" y="58"/>
                  <a:pt x="190" y="55"/>
                  <a:pt x="194" y="52"/>
                </a:cubicBezTo>
                <a:cubicBezTo>
                  <a:pt x="194" y="52"/>
                  <a:pt x="194" y="52"/>
                  <a:pt x="194" y="51"/>
                </a:cubicBezTo>
                <a:cubicBezTo>
                  <a:pt x="194" y="51"/>
                  <a:pt x="194" y="51"/>
                  <a:pt x="194" y="51"/>
                </a:cubicBezTo>
                <a:cubicBezTo>
                  <a:pt x="194" y="51"/>
                  <a:pt x="194" y="51"/>
                  <a:pt x="194" y="51"/>
                </a:cubicBezTo>
                <a:cubicBezTo>
                  <a:pt x="194" y="51"/>
                  <a:pt x="194" y="51"/>
                  <a:pt x="194" y="51"/>
                </a:cubicBezTo>
                <a:cubicBezTo>
                  <a:pt x="194" y="51"/>
                  <a:pt x="194" y="51"/>
                  <a:pt x="194" y="51"/>
                </a:cubicBezTo>
                <a:cubicBezTo>
                  <a:pt x="194" y="51"/>
                  <a:pt x="194" y="51"/>
                  <a:pt x="194" y="51"/>
                </a:cubicBezTo>
                <a:cubicBezTo>
                  <a:pt x="194" y="51"/>
                  <a:pt x="194" y="51"/>
                  <a:pt x="194" y="51"/>
                </a:cubicBezTo>
                <a:cubicBezTo>
                  <a:pt x="194" y="51"/>
                  <a:pt x="194" y="51"/>
                  <a:pt x="194" y="51"/>
                </a:cubicBezTo>
                <a:cubicBezTo>
                  <a:pt x="194" y="51"/>
                  <a:pt x="194" y="51"/>
                  <a:pt x="194" y="51"/>
                </a:cubicBezTo>
                <a:cubicBezTo>
                  <a:pt x="194" y="51"/>
                  <a:pt x="194" y="51"/>
                  <a:pt x="194" y="51"/>
                </a:cubicBezTo>
                <a:cubicBezTo>
                  <a:pt x="194" y="51"/>
                  <a:pt x="194" y="51"/>
                  <a:pt x="193" y="50"/>
                </a:cubicBezTo>
                <a:cubicBezTo>
                  <a:pt x="193" y="50"/>
                  <a:pt x="193" y="50"/>
                  <a:pt x="193" y="50"/>
                </a:cubicBezTo>
                <a:cubicBezTo>
                  <a:pt x="192" y="50"/>
                  <a:pt x="192" y="50"/>
                  <a:pt x="192" y="50"/>
                </a:cubicBezTo>
                <a:cubicBezTo>
                  <a:pt x="192" y="50"/>
                  <a:pt x="192" y="50"/>
                  <a:pt x="192" y="50"/>
                </a:cubicBezTo>
                <a:cubicBezTo>
                  <a:pt x="191" y="50"/>
                  <a:pt x="190" y="50"/>
                  <a:pt x="189" y="50"/>
                </a:cubicBezTo>
                <a:cubicBezTo>
                  <a:pt x="189" y="50"/>
                  <a:pt x="189" y="49"/>
                  <a:pt x="189" y="49"/>
                </a:cubicBezTo>
                <a:cubicBezTo>
                  <a:pt x="188" y="49"/>
                  <a:pt x="188" y="49"/>
                  <a:pt x="188" y="49"/>
                </a:cubicBezTo>
                <a:cubicBezTo>
                  <a:pt x="188" y="49"/>
                  <a:pt x="188" y="49"/>
                  <a:pt x="188" y="49"/>
                </a:cubicBezTo>
                <a:cubicBezTo>
                  <a:pt x="188" y="48"/>
                  <a:pt x="189" y="48"/>
                  <a:pt x="189" y="48"/>
                </a:cubicBezTo>
                <a:cubicBezTo>
                  <a:pt x="190" y="47"/>
                  <a:pt x="190" y="47"/>
                  <a:pt x="191" y="47"/>
                </a:cubicBezTo>
                <a:cubicBezTo>
                  <a:pt x="192" y="47"/>
                  <a:pt x="193" y="47"/>
                  <a:pt x="193" y="47"/>
                </a:cubicBezTo>
                <a:cubicBezTo>
                  <a:pt x="194" y="47"/>
                  <a:pt x="194" y="47"/>
                  <a:pt x="194" y="47"/>
                </a:cubicBezTo>
                <a:cubicBezTo>
                  <a:pt x="194" y="47"/>
                  <a:pt x="194" y="47"/>
                  <a:pt x="194" y="47"/>
                </a:cubicBezTo>
                <a:cubicBezTo>
                  <a:pt x="194" y="47"/>
                  <a:pt x="194" y="47"/>
                  <a:pt x="194" y="47"/>
                </a:cubicBezTo>
                <a:cubicBezTo>
                  <a:pt x="195" y="47"/>
                  <a:pt x="195" y="47"/>
                  <a:pt x="195" y="47"/>
                </a:cubicBezTo>
                <a:cubicBezTo>
                  <a:pt x="195" y="47"/>
                  <a:pt x="195" y="47"/>
                  <a:pt x="195" y="47"/>
                </a:cubicBezTo>
                <a:cubicBezTo>
                  <a:pt x="195" y="47"/>
                  <a:pt x="195" y="47"/>
                  <a:pt x="195" y="47"/>
                </a:cubicBezTo>
                <a:cubicBezTo>
                  <a:pt x="195" y="47"/>
                  <a:pt x="196" y="47"/>
                  <a:pt x="197" y="47"/>
                </a:cubicBezTo>
                <a:cubicBezTo>
                  <a:pt x="198" y="47"/>
                  <a:pt x="198" y="47"/>
                  <a:pt x="199" y="48"/>
                </a:cubicBezTo>
                <a:cubicBezTo>
                  <a:pt x="199" y="48"/>
                  <a:pt x="199" y="48"/>
                  <a:pt x="199" y="48"/>
                </a:cubicBezTo>
                <a:cubicBezTo>
                  <a:pt x="199" y="48"/>
                  <a:pt x="199" y="48"/>
                  <a:pt x="199" y="48"/>
                </a:cubicBezTo>
                <a:cubicBezTo>
                  <a:pt x="199" y="48"/>
                  <a:pt x="199" y="48"/>
                  <a:pt x="199" y="48"/>
                </a:cubicBezTo>
                <a:cubicBezTo>
                  <a:pt x="199" y="48"/>
                  <a:pt x="199" y="48"/>
                  <a:pt x="199" y="48"/>
                </a:cubicBezTo>
                <a:cubicBezTo>
                  <a:pt x="199" y="48"/>
                  <a:pt x="199" y="48"/>
                  <a:pt x="199" y="48"/>
                </a:cubicBezTo>
                <a:cubicBezTo>
                  <a:pt x="199" y="48"/>
                  <a:pt x="199" y="48"/>
                  <a:pt x="199" y="48"/>
                </a:cubicBezTo>
                <a:cubicBezTo>
                  <a:pt x="199" y="48"/>
                  <a:pt x="199" y="48"/>
                  <a:pt x="199" y="48"/>
                </a:cubicBezTo>
                <a:cubicBezTo>
                  <a:pt x="199" y="48"/>
                  <a:pt x="199" y="48"/>
                  <a:pt x="199" y="48"/>
                </a:cubicBezTo>
                <a:cubicBezTo>
                  <a:pt x="199" y="47"/>
                  <a:pt x="199" y="47"/>
                  <a:pt x="199" y="47"/>
                </a:cubicBezTo>
                <a:cubicBezTo>
                  <a:pt x="199" y="47"/>
                  <a:pt x="199" y="47"/>
                  <a:pt x="199" y="47"/>
                </a:cubicBezTo>
                <a:cubicBezTo>
                  <a:pt x="199" y="47"/>
                  <a:pt x="200" y="47"/>
                  <a:pt x="200" y="46"/>
                </a:cubicBezTo>
                <a:cubicBezTo>
                  <a:pt x="200" y="46"/>
                  <a:pt x="200" y="46"/>
                  <a:pt x="200" y="46"/>
                </a:cubicBezTo>
                <a:cubicBezTo>
                  <a:pt x="200" y="46"/>
                  <a:pt x="200" y="46"/>
                  <a:pt x="200" y="46"/>
                </a:cubicBezTo>
                <a:cubicBezTo>
                  <a:pt x="201" y="45"/>
                  <a:pt x="202" y="44"/>
                  <a:pt x="202" y="43"/>
                </a:cubicBezTo>
                <a:cubicBezTo>
                  <a:pt x="202" y="42"/>
                  <a:pt x="201" y="41"/>
                  <a:pt x="201" y="40"/>
                </a:cubicBezTo>
                <a:cubicBezTo>
                  <a:pt x="201" y="40"/>
                  <a:pt x="200" y="40"/>
                  <a:pt x="200" y="40"/>
                </a:cubicBezTo>
                <a:cubicBezTo>
                  <a:pt x="200" y="40"/>
                  <a:pt x="200" y="40"/>
                  <a:pt x="200" y="40"/>
                </a:cubicBezTo>
                <a:cubicBezTo>
                  <a:pt x="200" y="40"/>
                  <a:pt x="200" y="40"/>
                  <a:pt x="200" y="40"/>
                </a:cubicBezTo>
                <a:cubicBezTo>
                  <a:pt x="200" y="40"/>
                  <a:pt x="200" y="40"/>
                  <a:pt x="200" y="40"/>
                </a:cubicBezTo>
                <a:cubicBezTo>
                  <a:pt x="200" y="40"/>
                  <a:pt x="200" y="40"/>
                  <a:pt x="200" y="40"/>
                </a:cubicBezTo>
                <a:cubicBezTo>
                  <a:pt x="200" y="40"/>
                  <a:pt x="200" y="40"/>
                  <a:pt x="200" y="40"/>
                </a:cubicBezTo>
                <a:cubicBezTo>
                  <a:pt x="200" y="40"/>
                  <a:pt x="200" y="40"/>
                  <a:pt x="200" y="40"/>
                </a:cubicBezTo>
                <a:cubicBezTo>
                  <a:pt x="200" y="40"/>
                  <a:pt x="200" y="40"/>
                  <a:pt x="200" y="40"/>
                </a:cubicBezTo>
                <a:cubicBezTo>
                  <a:pt x="200" y="40"/>
                  <a:pt x="200" y="40"/>
                  <a:pt x="200" y="40"/>
                </a:cubicBezTo>
                <a:cubicBezTo>
                  <a:pt x="200" y="40"/>
                  <a:pt x="200" y="39"/>
                  <a:pt x="199" y="38"/>
                </a:cubicBezTo>
                <a:cubicBezTo>
                  <a:pt x="199" y="38"/>
                  <a:pt x="199" y="38"/>
                  <a:pt x="199" y="38"/>
                </a:cubicBezTo>
                <a:cubicBezTo>
                  <a:pt x="199" y="38"/>
                  <a:pt x="199" y="38"/>
                  <a:pt x="199" y="38"/>
                </a:cubicBezTo>
                <a:cubicBezTo>
                  <a:pt x="199" y="38"/>
                  <a:pt x="199" y="38"/>
                  <a:pt x="199" y="38"/>
                </a:cubicBezTo>
                <a:cubicBezTo>
                  <a:pt x="198" y="37"/>
                  <a:pt x="196" y="35"/>
                  <a:pt x="195" y="34"/>
                </a:cubicBezTo>
                <a:cubicBezTo>
                  <a:pt x="194" y="33"/>
                  <a:pt x="193" y="32"/>
                  <a:pt x="192" y="31"/>
                </a:cubicBezTo>
                <a:cubicBezTo>
                  <a:pt x="191" y="30"/>
                  <a:pt x="190" y="29"/>
                  <a:pt x="190" y="28"/>
                </a:cubicBezTo>
                <a:cubicBezTo>
                  <a:pt x="189" y="28"/>
                  <a:pt x="189" y="27"/>
                  <a:pt x="189" y="27"/>
                </a:cubicBezTo>
                <a:cubicBezTo>
                  <a:pt x="189" y="26"/>
                  <a:pt x="189" y="26"/>
                  <a:pt x="189" y="26"/>
                </a:cubicBezTo>
                <a:cubicBezTo>
                  <a:pt x="189" y="25"/>
                  <a:pt x="190" y="25"/>
                  <a:pt x="190" y="25"/>
                </a:cubicBezTo>
                <a:cubicBezTo>
                  <a:pt x="190" y="25"/>
                  <a:pt x="191" y="25"/>
                  <a:pt x="191" y="26"/>
                </a:cubicBezTo>
                <a:cubicBezTo>
                  <a:pt x="192" y="26"/>
                  <a:pt x="193" y="28"/>
                  <a:pt x="194" y="29"/>
                </a:cubicBezTo>
                <a:cubicBezTo>
                  <a:pt x="196" y="30"/>
                  <a:pt x="196" y="31"/>
                  <a:pt x="197" y="32"/>
                </a:cubicBezTo>
                <a:cubicBezTo>
                  <a:pt x="197" y="32"/>
                  <a:pt x="197" y="32"/>
                  <a:pt x="197" y="32"/>
                </a:cubicBezTo>
                <a:cubicBezTo>
                  <a:pt x="197" y="32"/>
                  <a:pt x="197" y="32"/>
                  <a:pt x="197" y="32"/>
                </a:cubicBezTo>
                <a:cubicBezTo>
                  <a:pt x="198" y="33"/>
                  <a:pt x="199" y="34"/>
                  <a:pt x="200" y="34"/>
                </a:cubicBezTo>
                <a:cubicBezTo>
                  <a:pt x="200" y="35"/>
                  <a:pt x="201" y="35"/>
                  <a:pt x="201" y="35"/>
                </a:cubicBezTo>
                <a:cubicBezTo>
                  <a:pt x="201" y="35"/>
                  <a:pt x="201" y="35"/>
                  <a:pt x="201" y="35"/>
                </a:cubicBezTo>
                <a:cubicBezTo>
                  <a:pt x="201" y="35"/>
                  <a:pt x="201" y="35"/>
                  <a:pt x="201" y="35"/>
                </a:cubicBezTo>
                <a:cubicBezTo>
                  <a:pt x="202" y="35"/>
                  <a:pt x="202" y="35"/>
                  <a:pt x="202" y="35"/>
                </a:cubicBezTo>
                <a:cubicBezTo>
                  <a:pt x="202" y="35"/>
                  <a:pt x="202" y="35"/>
                  <a:pt x="202" y="35"/>
                </a:cubicBezTo>
                <a:cubicBezTo>
                  <a:pt x="202" y="35"/>
                  <a:pt x="202" y="35"/>
                  <a:pt x="202" y="35"/>
                </a:cubicBezTo>
                <a:cubicBezTo>
                  <a:pt x="202" y="35"/>
                  <a:pt x="202" y="35"/>
                  <a:pt x="202" y="35"/>
                </a:cubicBezTo>
                <a:cubicBezTo>
                  <a:pt x="202" y="35"/>
                  <a:pt x="202" y="35"/>
                  <a:pt x="202" y="35"/>
                </a:cubicBezTo>
                <a:cubicBezTo>
                  <a:pt x="202" y="35"/>
                  <a:pt x="202" y="35"/>
                  <a:pt x="202" y="35"/>
                </a:cubicBezTo>
                <a:cubicBezTo>
                  <a:pt x="202" y="35"/>
                  <a:pt x="202" y="35"/>
                  <a:pt x="202" y="35"/>
                </a:cubicBezTo>
                <a:cubicBezTo>
                  <a:pt x="202" y="35"/>
                  <a:pt x="202" y="35"/>
                  <a:pt x="202" y="35"/>
                </a:cubicBezTo>
                <a:cubicBezTo>
                  <a:pt x="202" y="35"/>
                  <a:pt x="202" y="35"/>
                  <a:pt x="202" y="35"/>
                </a:cubicBezTo>
                <a:cubicBezTo>
                  <a:pt x="202" y="35"/>
                  <a:pt x="202" y="35"/>
                  <a:pt x="202" y="35"/>
                </a:cubicBezTo>
                <a:cubicBezTo>
                  <a:pt x="202" y="35"/>
                  <a:pt x="202" y="35"/>
                  <a:pt x="202" y="35"/>
                </a:cubicBezTo>
                <a:cubicBezTo>
                  <a:pt x="203" y="35"/>
                  <a:pt x="203" y="35"/>
                  <a:pt x="203" y="35"/>
                </a:cubicBezTo>
                <a:cubicBezTo>
                  <a:pt x="203" y="35"/>
                  <a:pt x="203" y="35"/>
                  <a:pt x="203" y="35"/>
                </a:cubicBezTo>
                <a:cubicBezTo>
                  <a:pt x="203" y="35"/>
                  <a:pt x="203" y="35"/>
                  <a:pt x="203" y="35"/>
                </a:cubicBezTo>
                <a:cubicBezTo>
                  <a:pt x="203" y="34"/>
                  <a:pt x="203" y="34"/>
                  <a:pt x="203" y="34"/>
                </a:cubicBezTo>
                <a:cubicBezTo>
                  <a:pt x="202" y="34"/>
                  <a:pt x="202" y="34"/>
                  <a:pt x="202" y="34"/>
                </a:cubicBezTo>
                <a:cubicBezTo>
                  <a:pt x="202" y="33"/>
                  <a:pt x="200" y="32"/>
                  <a:pt x="199" y="30"/>
                </a:cubicBezTo>
                <a:cubicBezTo>
                  <a:pt x="198" y="29"/>
                  <a:pt x="198" y="28"/>
                  <a:pt x="196" y="25"/>
                </a:cubicBezTo>
                <a:cubicBezTo>
                  <a:pt x="196" y="24"/>
                  <a:pt x="195" y="23"/>
                  <a:pt x="194" y="22"/>
                </a:cubicBezTo>
                <a:cubicBezTo>
                  <a:pt x="194" y="22"/>
                  <a:pt x="194" y="22"/>
                  <a:pt x="194" y="22"/>
                </a:cubicBezTo>
                <a:cubicBezTo>
                  <a:pt x="194" y="22"/>
                  <a:pt x="194" y="22"/>
                  <a:pt x="194" y="22"/>
                </a:cubicBezTo>
                <a:cubicBezTo>
                  <a:pt x="194" y="22"/>
                  <a:pt x="194" y="22"/>
                  <a:pt x="194" y="21"/>
                </a:cubicBezTo>
                <a:cubicBezTo>
                  <a:pt x="194" y="21"/>
                  <a:pt x="194" y="21"/>
                  <a:pt x="194" y="20"/>
                </a:cubicBezTo>
                <a:cubicBezTo>
                  <a:pt x="194" y="20"/>
                  <a:pt x="194" y="20"/>
                  <a:pt x="195" y="19"/>
                </a:cubicBezTo>
                <a:cubicBezTo>
                  <a:pt x="195" y="19"/>
                  <a:pt x="195" y="19"/>
                  <a:pt x="195" y="19"/>
                </a:cubicBezTo>
                <a:cubicBezTo>
                  <a:pt x="196" y="19"/>
                  <a:pt x="196" y="19"/>
                  <a:pt x="196" y="20"/>
                </a:cubicBezTo>
                <a:cubicBezTo>
                  <a:pt x="196" y="20"/>
                  <a:pt x="197" y="20"/>
                  <a:pt x="197" y="21"/>
                </a:cubicBezTo>
                <a:cubicBezTo>
                  <a:pt x="197" y="22"/>
                  <a:pt x="198" y="23"/>
                  <a:pt x="199" y="24"/>
                </a:cubicBezTo>
                <a:cubicBezTo>
                  <a:pt x="201" y="26"/>
                  <a:pt x="202" y="29"/>
                  <a:pt x="203" y="30"/>
                </a:cubicBezTo>
                <a:cubicBezTo>
                  <a:pt x="204" y="31"/>
                  <a:pt x="204" y="32"/>
                  <a:pt x="205" y="32"/>
                </a:cubicBezTo>
                <a:cubicBezTo>
                  <a:pt x="205" y="33"/>
                  <a:pt x="205" y="33"/>
                  <a:pt x="206" y="33"/>
                </a:cubicBezTo>
                <a:cubicBezTo>
                  <a:pt x="206" y="33"/>
                  <a:pt x="206" y="33"/>
                  <a:pt x="207" y="33"/>
                </a:cubicBezTo>
                <a:cubicBezTo>
                  <a:pt x="207" y="33"/>
                  <a:pt x="207" y="33"/>
                  <a:pt x="207" y="33"/>
                </a:cubicBezTo>
                <a:cubicBezTo>
                  <a:pt x="207" y="33"/>
                  <a:pt x="207" y="33"/>
                  <a:pt x="207" y="33"/>
                </a:cubicBezTo>
                <a:cubicBezTo>
                  <a:pt x="207" y="33"/>
                  <a:pt x="207" y="33"/>
                  <a:pt x="207" y="33"/>
                </a:cubicBezTo>
                <a:cubicBezTo>
                  <a:pt x="207" y="33"/>
                  <a:pt x="207" y="33"/>
                  <a:pt x="207" y="33"/>
                </a:cubicBezTo>
                <a:cubicBezTo>
                  <a:pt x="207" y="33"/>
                  <a:pt x="207" y="33"/>
                  <a:pt x="207" y="33"/>
                </a:cubicBezTo>
                <a:cubicBezTo>
                  <a:pt x="207" y="33"/>
                  <a:pt x="207" y="33"/>
                  <a:pt x="207" y="33"/>
                </a:cubicBezTo>
                <a:cubicBezTo>
                  <a:pt x="207" y="33"/>
                  <a:pt x="207" y="33"/>
                  <a:pt x="207" y="33"/>
                </a:cubicBezTo>
                <a:cubicBezTo>
                  <a:pt x="207" y="33"/>
                  <a:pt x="207" y="33"/>
                  <a:pt x="207" y="33"/>
                </a:cubicBezTo>
                <a:cubicBezTo>
                  <a:pt x="207" y="33"/>
                  <a:pt x="207" y="33"/>
                  <a:pt x="207" y="33"/>
                </a:cubicBezTo>
                <a:cubicBezTo>
                  <a:pt x="207" y="31"/>
                  <a:pt x="206" y="30"/>
                  <a:pt x="205" y="29"/>
                </a:cubicBezTo>
                <a:cubicBezTo>
                  <a:pt x="205" y="28"/>
                  <a:pt x="205" y="27"/>
                  <a:pt x="204" y="26"/>
                </a:cubicBezTo>
                <a:cubicBezTo>
                  <a:pt x="204" y="25"/>
                  <a:pt x="204" y="24"/>
                  <a:pt x="204" y="24"/>
                </a:cubicBezTo>
                <a:cubicBezTo>
                  <a:pt x="203" y="23"/>
                  <a:pt x="202" y="22"/>
                  <a:pt x="202" y="21"/>
                </a:cubicBezTo>
                <a:cubicBezTo>
                  <a:pt x="202" y="20"/>
                  <a:pt x="202" y="20"/>
                  <a:pt x="202" y="19"/>
                </a:cubicBezTo>
                <a:cubicBezTo>
                  <a:pt x="202" y="19"/>
                  <a:pt x="202" y="19"/>
                  <a:pt x="202" y="19"/>
                </a:cubicBezTo>
                <a:cubicBezTo>
                  <a:pt x="203" y="18"/>
                  <a:pt x="203" y="18"/>
                  <a:pt x="204" y="19"/>
                </a:cubicBezTo>
                <a:cubicBezTo>
                  <a:pt x="204" y="19"/>
                  <a:pt x="204" y="19"/>
                  <a:pt x="204" y="19"/>
                </a:cubicBezTo>
                <a:cubicBezTo>
                  <a:pt x="205" y="20"/>
                  <a:pt x="205" y="21"/>
                  <a:pt x="206" y="22"/>
                </a:cubicBezTo>
                <a:cubicBezTo>
                  <a:pt x="206" y="22"/>
                  <a:pt x="206" y="22"/>
                  <a:pt x="206" y="22"/>
                </a:cubicBezTo>
                <a:cubicBezTo>
                  <a:pt x="206" y="22"/>
                  <a:pt x="206" y="22"/>
                  <a:pt x="206" y="22"/>
                </a:cubicBezTo>
                <a:cubicBezTo>
                  <a:pt x="206" y="23"/>
                  <a:pt x="206" y="23"/>
                  <a:pt x="206" y="23"/>
                </a:cubicBezTo>
                <a:cubicBezTo>
                  <a:pt x="206" y="23"/>
                  <a:pt x="206" y="23"/>
                  <a:pt x="206" y="23"/>
                </a:cubicBezTo>
                <a:cubicBezTo>
                  <a:pt x="207" y="24"/>
                  <a:pt x="207" y="25"/>
                  <a:pt x="207" y="26"/>
                </a:cubicBezTo>
                <a:cubicBezTo>
                  <a:pt x="208" y="26"/>
                  <a:pt x="208" y="27"/>
                  <a:pt x="208" y="28"/>
                </a:cubicBezTo>
                <a:cubicBezTo>
                  <a:pt x="208" y="28"/>
                  <a:pt x="208" y="28"/>
                  <a:pt x="209" y="28"/>
                </a:cubicBezTo>
                <a:cubicBezTo>
                  <a:pt x="209" y="28"/>
                  <a:pt x="209" y="28"/>
                  <a:pt x="209" y="28"/>
                </a:cubicBezTo>
                <a:cubicBezTo>
                  <a:pt x="209" y="28"/>
                  <a:pt x="209" y="28"/>
                  <a:pt x="209" y="28"/>
                </a:cubicBezTo>
                <a:cubicBezTo>
                  <a:pt x="209" y="28"/>
                  <a:pt x="209" y="28"/>
                  <a:pt x="209" y="28"/>
                </a:cubicBezTo>
                <a:cubicBezTo>
                  <a:pt x="209" y="28"/>
                  <a:pt x="209" y="28"/>
                  <a:pt x="209" y="28"/>
                </a:cubicBezTo>
                <a:cubicBezTo>
                  <a:pt x="209" y="28"/>
                  <a:pt x="209" y="29"/>
                  <a:pt x="209" y="29"/>
                </a:cubicBezTo>
                <a:cubicBezTo>
                  <a:pt x="209" y="30"/>
                  <a:pt x="210" y="30"/>
                  <a:pt x="210" y="31"/>
                </a:cubicBezTo>
                <a:cubicBezTo>
                  <a:pt x="210" y="31"/>
                  <a:pt x="210" y="31"/>
                  <a:pt x="210" y="31"/>
                </a:cubicBezTo>
                <a:cubicBezTo>
                  <a:pt x="210" y="32"/>
                  <a:pt x="210" y="32"/>
                  <a:pt x="211" y="33"/>
                </a:cubicBezTo>
                <a:cubicBezTo>
                  <a:pt x="212" y="33"/>
                  <a:pt x="212" y="33"/>
                  <a:pt x="213" y="33"/>
                </a:cubicBezTo>
                <a:cubicBezTo>
                  <a:pt x="213" y="33"/>
                  <a:pt x="213" y="33"/>
                  <a:pt x="213" y="33"/>
                </a:cubicBezTo>
                <a:cubicBezTo>
                  <a:pt x="213" y="33"/>
                  <a:pt x="213" y="33"/>
                  <a:pt x="213" y="33"/>
                </a:cubicBezTo>
                <a:cubicBezTo>
                  <a:pt x="214" y="33"/>
                  <a:pt x="214" y="32"/>
                  <a:pt x="214" y="31"/>
                </a:cubicBezTo>
                <a:cubicBezTo>
                  <a:pt x="214" y="31"/>
                  <a:pt x="214" y="31"/>
                  <a:pt x="214" y="30"/>
                </a:cubicBezTo>
                <a:cubicBezTo>
                  <a:pt x="214" y="30"/>
                  <a:pt x="214" y="30"/>
                  <a:pt x="214" y="30"/>
                </a:cubicBezTo>
                <a:cubicBezTo>
                  <a:pt x="214" y="30"/>
                  <a:pt x="214" y="30"/>
                  <a:pt x="214" y="30"/>
                </a:cubicBezTo>
                <a:cubicBezTo>
                  <a:pt x="214" y="30"/>
                  <a:pt x="214" y="30"/>
                  <a:pt x="214" y="30"/>
                </a:cubicBezTo>
                <a:cubicBezTo>
                  <a:pt x="214" y="30"/>
                  <a:pt x="214" y="30"/>
                  <a:pt x="214" y="30"/>
                </a:cubicBezTo>
                <a:cubicBezTo>
                  <a:pt x="214" y="30"/>
                  <a:pt x="214" y="29"/>
                  <a:pt x="214" y="29"/>
                </a:cubicBezTo>
                <a:cubicBezTo>
                  <a:pt x="214" y="28"/>
                  <a:pt x="214" y="28"/>
                  <a:pt x="214" y="27"/>
                </a:cubicBezTo>
                <a:cubicBezTo>
                  <a:pt x="214" y="27"/>
                  <a:pt x="214" y="27"/>
                  <a:pt x="214" y="27"/>
                </a:cubicBezTo>
                <a:cubicBezTo>
                  <a:pt x="214" y="27"/>
                  <a:pt x="214" y="27"/>
                  <a:pt x="214" y="27"/>
                </a:cubicBezTo>
                <a:cubicBezTo>
                  <a:pt x="214" y="26"/>
                  <a:pt x="214" y="26"/>
                  <a:pt x="214" y="26"/>
                </a:cubicBezTo>
                <a:cubicBezTo>
                  <a:pt x="214" y="25"/>
                  <a:pt x="214" y="24"/>
                  <a:pt x="214" y="23"/>
                </a:cubicBezTo>
                <a:cubicBezTo>
                  <a:pt x="215" y="23"/>
                  <a:pt x="215" y="22"/>
                  <a:pt x="215" y="22"/>
                </a:cubicBezTo>
                <a:cubicBezTo>
                  <a:pt x="215" y="22"/>
                  <a:pt x="215" y="22"/>
                  <a:pt x="215" y="22"/>
                </a:cubicBezTo>
                <a:cubicBezTo>
                  <a:pt x="215" y="22"/>
                  <a:pt x="216" y="22"/>
                  <a:pt x="216" y="22"/>
                </a:cubicBezTo>
                <a:cubicBezTo>
                  <a:pt x="216" y="22"/>
                  <a:pt x="216" y="22"/>
                  <a:pt x="216" y="22"/>
                </a:cubicBezTo>
                <a:cubicBezTo>
                  <a:pt x="217" y="23"/>
                  <a:pt x="217" y="24"/>
                  <a:pt x="217" y="27"/>
                </a:cubicBezTo>
                <a:cubicBezTo>
                  <a:pt x="217" y="27"/>
                  <a:pt x="217" y="27"/>
                  <a:pt x="217" y="27"/>
                </a:cubicBezTo>
                <a:cubicBezTo>
                  <a:pt x="217" y="27"/>
                  <a:pt x="217" y="27"/>
                  <a:pt x="217" y="27"/>
                </a:cubicBezTo>
                <a:cubicBezTo>
                  <a:pt x="217" y="27"/>
                  <a:pt x="217" y="27"/>
                  <a:pt x="217" y="27"/>
                </a:cubicBezTo>
                <a:cubicBezTo>
                  <a:pt x="217" y="27"/>
                  <a:pt x="217" y="27"/>
                  <a:pt x="217" y="27"/>
                </a:cubicBezTo>
                <a:cubicBezTo>
                  <a:pt x="217" y="27"/>
                  <a:pt x="217" y="27"/>
                  <a:pt x="217" y="27"/>
                </a:cubicBezTo>
                <a:cubicBezTo>
                  <a:pt x="217" y="29"/>
                  <a:pt x="217" y="29"/>
                  <a:pt x="217" y="30"/>
                </a:cubicBezTo>
                <a:cubicBezTo>
                  <a:pt x="217" y="30"/>
                  <a:pt x="217" y="30"/>
                  <a:pt x="217" y="30"/>
                </a:cubicBezTo>
                <a:cubicBezTo>
                  <a:pt x="217" y="30"/>
                  <a:pt x="217" y="30"/>
                  <a:pt x="217" y="30"/>
                </a:cubicBezTo>
                <a:cubicBezTo>
                  <a:pt x="217" y="32"/>
                  <a:pt x="217" y="33"/>
                  <a:pt x="217" y="34"/>
                </a:cubicBezTo>
                <a:cubicBezTo>
                  <a:pt x="217" y="34"/>
                  <a:pt x="217" y="34"/>
                  <a:pt x="217" y="34"/>
                </a:cubicBezTo>
                <a:cubicBezTo>
                  <a:pt x="217" y="34"/>
                  <a:pt x="217" y="34"/>
                  <a:pt x="217" y="34"/>
                </a:cubicBezTo>
                <a:cubicBezTo>
                  <a:pt x="217" y="34"/>
                  <a:pt x="217" y="34"/>
                  <a:pt x="217" y="34"/>
                </a:cubicBezTo>
                <a:cubicBezTo>
                  <a:pt x="217" y="34"/>
                  <a:pt x="217" y="34"/>
                  <a:pt x="217" y="34"/>
                </a:cubicBezTo>
                <a:cubicBezTo>
                  <a:pt x="217" y="35"/>
                  <a:pt x="217" y="35"/>
                  <a:pt x="217" y="36"/>
                </a:cubicBezTo>
                <a:cubicBezTo>
                  <a:pt x="217" y="36"/>
                  <a:pt x="217" y="36"/>
                  <a:pt x="217" y="36"/>
                </a:cubicBezTo>
                <a:cubicBezTo>
                  <a:pt x="217" y="36"/>
                  <a:pt x="217" y="36"/>
                  <a:pt x="217" y="36"/>
                </a:cubicBezTo>
                <a:cubicBezTo>
                  <a:pt x="217" y="36"/>
                  <a:pt x="217" y="36"/>
                  <a:pt x="217" y="36"/>
                </a:cubicBezTo>
                <a:cubicBezTo>
                  <a:pt x="217" y="36"/>
                  <a:pt x="218" y="36"/>
                  <a:pt x="218" y="36"/>
                </a:cubicBezTo>
                <a:cubicBezTo>
                  <a:pt x="218" y="36"/>
                  <a:pt x="218" y="36"/>
                  <a:pt x="218" y="36"/>
                </a:cubicBezTo>
                <a:cubicBezTo>
                  <a:pt x="218" y="36"/>
                  <a:pt x="218" y="36"/>
                  <a:pt x="218" y="36"/>
                </a:cubicBezTo>
                <a:cubicBezTo>
                  <a:pt x="218" y="36"/>
                  <a:pt x="218" y="36"/>
                  <a:pt x="218" y="36"/>
                </a:cubicBezTo>
                <a:cubicBezTo>
                  <a:pt x="218" y="36"/>
                  <a:pt x="218" y="36"/>
                  <a:pt x="218" y="36"/>
                </a:cubicBezTo>
                <a:cubicBezTo>
                  <a:pt x="218" y="36"/>
                  <a:pt x="218" y="36"/>
                  <a:pt x="218" y="36"/>
                </a:cubicBezTo>
                <a:cubicBezTo>
                  <a:pt x="218" y="36"/>
                  <a:pt x="218" y="36"/>
                  <a:pt x="218" y="36"/>
                </a:cubicBezTo>
                <a:cubicBezTo>
                  <a:pt x="224" y="33"/>
                  <a:pt x="230" y="29"/>
                  <a:pt x="235" y="25"/>
                </a:cubicBezTo>
                <a:cubicBezTo>
                  <a:pt x="238" y="23"/>
                  <a:pt x="240" y="20"/>
                  <a:pt x="242" y="18"/>
                </a:cubicBezTo>
                <a:cubicBezTo>
                  <a:pt x="244" y="15"/>
                  <a:pt x="244" y="12"/>
                  <a:pt x="243" y="10"/>
                </a:cubicBezTo>
                <a:cubicBezTo>
                  <a:pt x="242" y="7"/>
                  <a:pt x="240" y="5"/>
                  <a:pt x="238" y="3"/>
                </a:cubicBezTo>
                <a:cubicBezTo>
                  <a:pt x="236" y="1"/>
                  <a:pt x="234" y="0"/>
                  <a:pt x="230" y="0"/>
                </a:cubicBezTo>
                <a:cubicBezTo>
                  <a:pt x="223" y="0"/>
                  <a:pt x="211" y="4"/>
                  <a:pt x="192" y="15"/>
                </a:cubicBezTo>
                <a:cubicBezTo>
                  <a:pt x="192" y="15"/>
                  <a:pt x="192" y="15"/>
                  <a:pt x="192" y="15"/>
                </a:cubicBezTo>
                <a:cubicBezTo>
                  <a:pt x="192" y="15"/>
                  <a:pt x="192" y="15"/>
                  <a:pt x="192" y="15"/>
                </a:cubicBezTo>
                <a:cubicBezTo>
                  <a:pt x="191" y="15"/>
                  <a:pt x="191" y="15"/>
                  <a:pt x="191" y="15"/>
                </a:cubicBezTo>
                <a:cubicBezTo>
                  <a:pt x="191" y="15"/>
                  <a:pt x="191" y="15"/>
                  <a:pt x="191" y="15"/>
                </a:cubicBezTo>
                <a:cubicBezTo>
                  <a:pt x="177" y="23"/>
                  <a:pt x="172" y="27"/>
                  <a:pt x="165" y="33"/>
                </a:cubicBezTo>
                <a:cubicBezTo>
                  <a:pt x="165" y="33"/>
                  <a:pt x="165" y="33"/>
                  <a:pt x="165" y="33"/>
                </a:cubicBezTo>
                <a:cubicBezTo>
                  <a:pt x="153" y="38"/>
                  <a:pt x="145" y="44"/>
                  <a:pt x="136" y="50"/>
                </a:cubicBezTo>
                <a:cubicBezTo>
                  <a:pt x="135" y="50"/>
                  <a:pt x="135" y="50"/>
                  <a:pt x="135" y="50"/>
                </a:cubicBezTo>
                <a:cubicBezTo>
                  <a:pt x="108" y="54"/>
                  <a:pt x="90" y="61"/>
                  <a:pt x="75" y="67"/>
                </a:cubicBezTo>
                <a:cubicBezTo>
                  <a:pt x="75" y="67"/>
                  <a:pt x="75" y="67"/>
                  <a:pt x="75" y="67"/>
                </a:cubicBezTo>
                <a:cubicBezTo>
                  <a:pt x="75" y="67"/>
                  <a:pt x="75" y="67"/>
                  <a:pt x="75" y="67"/>
                </a:cubicBezTo>
                <a:cubicBezTo>
                  <a:pt x="75" y="67"/>
                  <a:pt x="75" y="67"/>
                  <a:pt x="75" y="67"/>
                </a:cubicBezTo>
                <a:cubicBezTo>
                  <a:pt x="75" y="67"/>
                  <a:pt x="75" y="67"/>
                  <a:pt x="75" y="67"/>
                </a:cubicBezTo>
                <a:cubicBezTo>
                  <a:pt x="75" y="67"/>
                  <a:pt x="75" y="68"/>
                  <a:pt x="75" y="68"/>
                </a:cubicBezTo>
                <a:cubicBezTo>
                  <a:pt x="75" y="68"/>
                  <a:pt x="75" y="68"/>
                  <a:pt x="75" y="68"/>
                </a:cubicBezTo>
                <a:cubicBezTo>
                  <a:pt x="75" y="68"/>
                  <a:pt x="75" y="68"/>
                  <a:pt x="75" y="68"/>
                </a:cubicBezTo>
                <a:cubicBezTo>
                  <a:pt x="75" y="68"/>
                  <a:pt x="75" y="68"/>
                  <a:pt x="75" y="68"/>
                </a:cubicBezTo>
                <a:cubicBezTo>
                  <a:pt x="75" y="68"/>
                  <a:pt x="75" y="68"/>
                  <a:pt x="75" y="68"/>
                </a:cubicBezTo>
                <a:cubicBezTo>
                  <a:pt x="75" y="68"/>
                  <a:pt x="75" y="68"/>
                  <a:pt x="75" y="68"/>
                </a:cubicBezTo>
                <a:cubicBezTo>
                  <a:pt x="75" y="68"/>
                  <a:pt x="75" y="68"/>
                  <a:pt x="75" y="68"/>
                </a:cubicBezTo>
                <a:cubicBezTo>
                  <a:pt x="75" y="68"/>
                  <a:pt x="75" y="68"/>
                  <a:pt x="75" y="68"/>
                </a:cubicBezTo>
                <a:cubicBezTo>
                  <a:pt x="76" y="68"/>
                  <a:pt x="76" y="68"/>
                  <a:pt x="76" y="68"/>
                </a:cubicBezTo>
                <a:cubicBezTo>
                  <a:pt x="76" y="68"/>
                  <a:pt x="76" y="68"/>
                  <a:pt x="76" y="68"/>
                </a:cubicBezTo>
                <a:cubicBezTo>
                  <a:pt x="80" y="68"/>
                  <a:pt x="84" y="69"/>
                  <a:pt x="88" y="70"/>
                </a:cubicBezTo>
                <a:cubicBezTo>
                  <a:pt x="89" y="70"/>
                  <a:pt x="89" y="70"/>
                  <a:pt x="89" y="70"/>
                </a:cubicBezTo>
                <a:cubicBezTo>
                  <a:pt x="89" y="70"/>
                  <a:pt x="89" y="70"/>
                  <a:pt x="89" y="70"/>
                </a:cubicBezTo>
                <a:cubicBezTo>
                  <a:pt x="96" y="70"/>
                  <a:pt x="99" y="71"/>
                  <a:pt x="103" y="73"/>
                </a:cubicBezTo>
                <a:cubicBezTo>
                  <a:pt x="107" y="75"/>
                  <a:pt x="111" y="76"/>
                  <a:pt x="119" y="76"/>
                </a:cubicBezTo>
                <a:cubicBezTo>
                  <a:pt x="119" y="76"/>
                  <a:pt x="119" y="76"/>
                  <a:pt x="119" y="76"/>
                </a:cubicBezTo>
                <a:cubicBezTo>
                  <a:pt x="124" y="77"/>
                  <a:pt x="125" y="77"/>
                  <a:pt x="126" y="77"/>
                </a:cubicBezTo>
                <a:cubicBezTo>
                  <a:pt x="127" y="78"/>
                  <a:pt x="128" y="78"/>
                  <a:pt x="130" y="78"/>
                </a:cubicBezTo>
                <a:cubicBezTo>
                  <a:pt x="130" y="78"/>
                  <a:pt x="130" y="78"/>
                  <a:pt x="130" y="78"/>
                </a:cubicBezTo>
                <a:cubicBezTo>
                  <a:pt x="130" y="78"/>
                  <a:pt x="130" y="78"/>
                  <a:pt x="130" y="79"/>
                </a:cubicBezTo>
                <a:cubicBezTo>
                  <a:pt x="130" y="79"/>
                  <a:pt x="130" y="79"/>
                  <a:pt x="130" y="79"/>
                </a:cubicBezTo>
                <a:cubicBezTo>
                  <a:pt x="135" y="79"/>
                  <a:pt x="139" y="79"/>
                  <a:pt x="142" y="80"/>
                </a:cubicBezTo>
                <a:cubicBezTo>
                  <a:pt x="143" y="80"/>
                  <a:pt x="145" y="80"/>
                  <a:pt x="146" y="81"/>
                </a:cubicBezTo>
                <a:cubicBezTo>
                  <a:pt x="146" y="81"/>
                  <a:pt x="147" y="82"/>
                  <a:pt x="147" y="82"/>
                </a:cubicBezTo>
                <a:cubicBezTo>
                  <a:pt x="147" y="83"/>
                  <a:pt x="148" y="84"/>
                  <a:pt x="148" y="84"/>
                </a:cubicBezTo>
                <a:cubicBezTo>
                  <a:pt x="148" y="87"/>
                  <a:pt x="146" y="89"/>
                  <a:pt x="144" y="90"/>
                </a:cubicBezTo>
                <a:cubicBezTo>
                  <a:pt x="142" y="92"/>
                  <a:pt x="139" y="93"/>
                  <a:pt x="136" y="93"/>
                </a:cubicBezTo>
                <a:cubicBezTo>
                  <a:pt x="133" y="94"/>
                  <a:pt x="130" y="94"/>
                  <a:pt x="127" y="94"/>
                </a:cubicBezTo>
                <a:cubicBezTo>
                  <a:pt x="126" y="94"/>
                  <a:pt x="125" y="94"/>
                  <a:pt x="124" y="94"/>
                </a:cubicBezTo>
                <a:cubicBezTo>
                  <a:pt x="123" y="94"/>
                  <a:pt x="123" y="93"/>
                  <a:pt x="122" y="93"/>
                </a:cubicBezTo>
                <a:cubicBezTo>
                  <a:pt x="122" y="93"/>
                  <a:pt x="122" y="93"/>
                  <a:pt x="122" y="93"/>
                </a:cubicBezTo>
                <a:cubicBezTo>
                  <a:pt x="122" y="93"/>
                  <a:pt x="122" y="93"/>
                  <a:pt x="122" y="93"/>
                </a:cubicBezTo>
                <a:cubicBezTo>
                  <a:pt x="122" y="93"/>
                  <a:pt x="122" y="93"/>
                  <a:pt x="122" y="93"/>
                </a:cubicBezTo>
                <a:cubicBezTo>
                  <a:pt x="122" y="93"/>
                  <a:pt x="122" y="93"/>
                  <a:pt x="122" y="93"/>
                </a:cubicBezTo>
                <a:cubicBezTo>
                  <a:pt x="122" y="93"/>
                  <a:pt x="122" y="93"/>
                  <a:pt x="122" y="93"/>
                </a:cubicBezTo>
                <a:cubicBezTo>
                  <a:pt x="119" y="94"/>
                  <a:pt x="116" y="94"/>
                  <a:pt x="113" y="93"/>
                </a:cubicBezTo>
                <a:cubicBezTo>
                  <a:pt x="113" y="93"/>
                  <a:pt x="112" y="93"/>
                  <a:pt x="112" y="93"/>
                </a:cubicBezTo>
                <a:cubicBezTo>
                  <a:pt x="112" y="93"/>
                  <a:pt x="112" y="93"/>
                  <a:pt x="112" y="93"/>
                </a:cubicBezTo>
                <a:cubicBezTo>
                  <a:pt x="112" y="93"/>
                  <a:pt x="112" y="93"/>
                  <a:pt x="112" y="93"/>
                </a:cubicBezTo>
                <a:cubicBezTo>
                  <a:pt x="110" y="90"/>
                  <a:pt x="108" y="89"/>
                  <a:pt x="107" y="88"/>
                </a:cubicBezTo>
                <a:cubicBezTo>
                  <a:pt x="105" y="88"/>
                  <a:pt x="104" y="87"/>
                  <a:pt x="101" y="86"/>
                </a:cubicBezTo>
                <a:cubicBezTo>
                  <a:pt x="99" y="84"/>
                  <a:pt x="97" y="84"/>
                  <a:pt x="94" y="83"/>
                </a:cubicBezTo>
                <a:cubicBezTo>
                  <a:pt x="94" y="83"/>
                  <a:pt x="94" y="83"/>
                  <a:pt x="94" y="83"/>
                </a:cubicBezTo>
                <a:cubicBezTo>
                  <a:pt x="91" y="81"/>
                  <a:pt x="89" y="81"/>
                  <a:pt x="87" y="81"/>
                </a:cubicBezTo>
                <a:cubicBezTo>
                  <a:pt x="85" y="81"/>
                  <a:pt x="83" y="81"/>
                  <a:pt x="80" y="79"/>
                </a:cubicBezTo>
                <a:cubicBezTo>
                  <a:pt x="80" y="79"/>
                  <a:pt x="80" y="79"/>
                  <a:pt x="80" y="79"/>
                </a:cubicBezTo>
                <a:cubicBezTo>
                  <a:pt x="80" y="79"/>
                  <a:pt x="80" y="79"/>
                  <a:pt x="80" y="79"/>
                </a:cubicBezTo>
                <a:cubicBezTo>
                  <a:pt x="80" y="79"/>
                  <a:pt x="80" y="79"/>
                  <a:pt x="80" y="79"/>
                </a:cubicBezTo>
                <a:cubicBezTo>
                  <a:pt x="78" y="79"/>
                  <a:pt x="77" y="79"/>
                  <a:pt x="77" y="78"/>
                </a:cubicBezTo>
                <a:cubicBezTo>
                  <a:pt x="76" y="78"/>
                  <a:pt x="76" y="78"/>
                  <a:pt x="75" y="78"/>
                </a:cubicBezTo>
                <a:cubicBezTo>
                  <a:pt x="75" y="78"/>
                  <a:pt x="75" y="78"/>
                  <a:pt x="75" y="78"/>
                </a:cubicBezTo>
                <a:cubicBezTo>
                  <a:pt x="73" y="77"/>
                  <a:pt x="71" y="77"/>
                  <a:pt x="70" y="76"/>
                </a:cubicBezTo>
                <a:cubicBezTo>
                  <a:pt x="69" y="76"/>
                  <a:pt x="68" y="76"/>
                  <a:pt x="67" y="76"/>
                </a:cubicBezTo>
                <a:cubicBezTo>
                  <a:pt x="67" y="76"/>
                  <a:pt x="66" y="76"/>
                  <a:pt x="66" y="77"/>
                </a:cubicBezTo>
                <a:cubicBezTo>
                  <a:pt x="66" y="77"/>
                  <a:pt x="65" y="77"/>
                  <a:pt x="65" y="77"/>
                </a:cubicBezTo>
                <a:cubicBezTo>
                  <a:pt x="65" y="79"/>
                  <a:pt x="65" y="80"/>
                  <a:pt x="65" y="81"/>
                </a:cubicBezTo>
                <a:cubicBezTo>
                  <a:pt x="66" y="82"/>
                  <a:pt x="67" y="83"/>
                  <a:pt x="69" y="84"/>
                </a:cubicBezTo>
                <a:cubicBezTo>
                  <a:pt x="70" y="85"/>
                  <a:pt x="71" y="86"/>
                  <a:pt x="72" y="87"/>
                </a:cubicBezTo>
                <a:cubicBezTo>
                  <a:pt x="73" y="87"/>
                  <a:pt x="73" y="87"/>
                  <a:pt x="74" y="87"/>
                </a:cubicBezTo>
                <a:cubicBezTo>
                  <a:pt x="74" y="87"/>
                  <a:pt x="75" y="87"/>
                  <a:pt x="75" y="87"/>
                </a:cubicBezTo>
                <a:cubicBezTo>
                  <a:pt x="75" y="88"/>
                  <a:pt x="75" y="88"/>
                  <a:pt x="76" y="88"/>
                </a:cubicBezTo>
                <a:cubicBezTo>
                  <a:pt x="76" y="88"/>
                  <a:pt x="77" y="89"/>
                  <a:pt x="79" y="89"/>
                </a:cubicBezTo>
                <a:cubicBezTo>
                  <a:pt x="80" y="90"/>
                  <a:pt x="81" y="90"/>
                  <a:pt x="82" y="91"/>
                </a:cubicBezTo>
                <a:cubicBezTo>
                  <a:pt x="83" y="95"/>
                  <a:pt x="83" y="97"/>
                  <a:pt x="82" y="98"/>
                </a:cubicBezTo>
                <a:cubicBezTo>
                  <a:pt x="81" y="100"/>
                  <a:pt x="79" y="101"/>
                  <a:pt x="78" y="101"/>
                </a:cubicBezTo>
                <a:cubicBezTo>
                  <a:pt x="78" y="101"/>
                  <a:pt x="78" y="101"/>
                  <a:pt x="78" y="101"/>
                </a:cubicBezTo>
                <a:cubicBezTo>
                  <a:pt x="77" y="102"/>
                  <a:pt x="75" y="102"/>
                  <a:pt x="74" y="103"/>
                </a:cubicBezTo>
                <a:cubicBezTo>
                  <a:pt x="74" y="103"/>
                  <a:pt x="74" y="103"/>
                  <a:pt x="74" y="103"/>
                </a:cubicBezTo>
                <a:cubicBezTo>
                  <a:pt x="71" y="104"/>
                  <a:pt x="67" y="105"/>
                  <a:pt x="63" y="106"/>
                </a:cubicBezTo>
                <a:cubicBezTo>
                  <a:pt x="60" y="107"/>
                  <a:pt x="58" y="108"/>
                  <a:pt x="56" y="109"/>
                </a:cubicBezTo>
                <a:cubicBezTo>
                  <a:pt x="54" y="109"/>
                  <a:pt x="52" y="110"/>
                  <a:pt x="49" y="111"/>
                </a:cubicBezTo>
                <a:cubicBezTo>
                  <a:pt x="48" y="112"/>
                  <a:pt x="47" y="112"/>
                  <a:pt x="46" y="113"/>
                </a:cubicBezTo>
                <a:cubicBezTo>
                  <a:pt x="46" y="114"/>
                  <a:pt x="45" y="115"/>
                  <a:pt x="45" y="116"/>
                </a:cubicBezTo>
                <a:cubicBezTo>
                  <a:pt x="46" y="117"/>
                  <a:pt x="47" y="118"/>
                  <a:pt x="47" y="119"/>
                </a:cubicBezTo>
                <a:cubicBezTo>
                  <a:pt x="48" y="119"/>
                  <a:pt x="49" y="119"/>
                  <a:pt x="51" y="119"/>
                </a:cubicBezTo>
                <a:cubicBezTo>
                  <a:pt x="53" y="119"/>
                  <a:pt x="55" y="117"/>
                  <a:pt x="58" y="117"/>
                </a:cubicBezTo>
                <a:cubicBezTo>
                  <a:pt x="62" y="115"/>
                  <a:pt x="63" y="115"/>
                  <a:pt x="66" y="115"/>
                </a:cubicBezTo>
                <a:cubicBezTo>
                  <a:pt x="66" y="115"/>
                  <a:pt x="66" y="115"/>
                  <a:pt x="66" y="115"/>
                </a:cubicBezTo>
                <a:cubicBezTo>
                  <a:pt x="69" y="114"/>
                  <a:pt x="71" y="113"/>
                  <a:pt x="73" y="113"/>
                </a:cubicBezTo>
                <a:cubicBezTo>
                  <a:pt x="73" y="113"/>
                  <a:pt x="74" y="113"/>
                  <a:pt x="75" y="113"/>
                </a:cubicBezTo>
                <a:cubicBezTo>
                  <a:pt x="75" y="113"/>
                  <a:pt x="75" y="113"/>
                  <a:pt x="75" y="113"/>
                </a:cubicBezTo>
                <a:cubicBezTo>
                  <a:pt x="73" y="114"/>
                  <a:pt x="70" y="115"/>
                  <a:pt x="67" y="116"/>
                </a:cubicBezTo>
                <a:cubicBezTo>
                  <a:pt x="66" y="117"/>
                  <a:pt x="65" y="117"/>
                  <a:pt x="65" y="117"/>
                </a:cubicBezTo>
                <a:cubicBezTo>
                  <a:pt x="65" y="117"/>
                  <a:pt x="65" y="117"/>
                  <a:pt x="65" y="117"/>
                </a:cubicBezTo>
                <a:cubicBezTo>
                  <a:pt x="65" y="117"/>
                  <a:pt x="65" y="117"/>
                  <a:pt x="65" y="117"/>
                </a:cubicBezTo>
                <a:cubicBezTo>
                  <a:pt x="63" y="119"/>
                  <a:pt x="61" y="120"/>
                  <a:pt x="57" y="122"/>
                </a:cubicBezTo>
                <a:cubicBezTo>
                  <a:pt x="54" y="124"/>
                  <a:pt x="52" y="125"/>
                  <a:pt x="50" y="126"/>
                </a:cubicBezTo>
                <a:cubicBezTo>
                  <a:pt x="49" y="127"/>
                  <a:pt x="49" y="127"/>
                  <a:pt x="49" y="128"/>
                </a:cubicBezTo>
                <a:cubicBezTo>
                  <a:pt x="48" y="129"/>
                  <a:pt x="49" y="130"/>
                  <a:pt x="49" y="131"/>
                </a:cubicBezTo>
                <a:cubicBezTo>
                  <a:pt x="50" y="132"/>
                  <a:pt x="50" y="132"/>
                  <a:pt x="50" y="132"/>
                </a:cubicBezTo>
                <a:cubicBezTo>
                  <a:pt x="51" y="133"/>
                  <a:pt x="52" y="133"/>
                  <a:pt x="53" y="133"/>
                </a:cubicBezTo>
                <a:cubicBezTo>
                  <a:pt x="54" y="133"/>
                  <a:pt x="55" y="133"/>
                  <a:pt x="56" y="132"/>
                </a:cubicBezTo>
                <a:cubicBezTo>
                  <a:pt x="58" y="131"/>
                  <a:pt x="60" y="130"/>
                  <a:pt x="62" y="129"/>
                </a:cubicBezTo>
                <a:cubicBezTo>
                  <a:pt x="66" y="127"/>
                  <a:pt x="71" y="124"/>
                  <a:pt x="74" y="123"/>
                </a:cubicBezTo>
                <a:cubicBezTo>
                  <a:pt x="76" y="122"/>
                  <a:pt x="78" y="121"/>
                  <a:pt x="79" y="120"/>
                </a:cubicBezTo>
                <a:cubicBezTo>
                  <a:pt x="79" y="120"/>
                  <a:pt x="80" y="120"/>
                  <a:pt x="80" y="120"/>
                </a:cubicBezTo>
                <a:cubicBezTo>
                  <a:pt x="80" y="120"/>
                  <a:pt x="80" y="120"/>
                  <a:pt x="81" y="120"/>
                </a:cubicBezTo>
                <a:cubicBezTo>
                  <a:pt x="79" y="121"/>
                  <a:pt x="77" y="122"/>
                  <a:pt x="75" y="124"/>
                </a:cubicBezTo>
                <a:cubicBezTo>
                  <a:pt x="75" y="124"/>
                  <a:pt x="75" y="124"/>
                  <a:pt x="75" y="124"/>
                </a:cubicBezTo>
                <a:cubicBezTo>
                  <a:pt x="75" y="124"/>
                  <a:pt x="75" y="124"/>
                  <a:pt x="75" y="124"/>
                </a:cubicBezTo>
                <a:cubicBezTo>
                  <a:pt x="75" y="124"/>
                  <a:pt x="75" y="124"/>
                  <a:pt x="75" y="124"/>
                </a:cubicBezTo>
                <a:cubicBezTo>
                  <a:pt x="75" y="124"/>
                  <a:pt x="75" y="124"/>
                  <a:pt x="75" y="124"/>
                </a:cubicBezTo>
                <a:cubicBezTo>
                  <a:pt x="74" y="125"/>
                  <a:pt x="72" y="126"/>
                  <a:pt x="71" y="128"/>
                </a:cubicBezTo>
                <a:cubicBezTo>
                  <a:pt x="70" y="129"/>
                  <a:pt x="68" y="130"/>
                  <a:pt x="68" y="131"/>
                </a:cubicBezTo>
                <a:cubicBezTo>
                  <a:pt x="67" y="131"/>
                  <a:pt x="65" y="133"/>
                  <a:pt x="63" y="134"/>
                </a:cubicBezTo>
                <a:cubicBezTo>
                  <a:pt x="62" y="135"/>
                  <a:pt x="61" y="136"/>
                  <a:pt x="61" y="136"/>
                </a:cubicBezTo>
                <a:cubicBezTo>
                  <a:pt x="60" y="137"/>
                  <a:pt x="60" y="139"/>
                  <a:pt x="61" y="140"/>
                </a:cubicBezTo>
                <a:cubicBezTo>
                  <a:pt x="61" y="140"/>
                  <a:pt x="62" y="141"/>
                  <a:pt x="63" y="141"/>
                </a:cubicBezTo>
                <a:cubicBezTo>
                  <a:pt x="63" y="141"/>
                  <a:pt x="63" y="141"/>
                  <a:pt x="63" y="142"/>
                </a:cubicBezTo>
                <a:cubicBezTo>
                  <a:pt x="64" y="142"/>
                  <a:pt x="65" y="142"/>
                  <a:pt x="66" y="141"/>
                </a:cubicBezTo>
                <a:cubicBezTo>
                  <a:pt x="68" y="140"/>
                  <a:pt x="69" y="138"/>
                  <a:pt x="72" y="137"/>
                </a:cubicBezTo>
                <a:cubicBezTo>
                  <a:pt x="74" y="136"/>
                  <a:pt x="75" y="135"/>
                  <a:pt x="76" y="134"/>
                </a:cubicBezTo>
                <a:cubicBezTo>
                  <a:pt x="76" y="134"/>
                  <a:pt x="76" y="134"/>
                  <a:pt x="76" y="134"/>
                </a:cubicBezTo>
                <a:cubicBezTo>
                  <a:pt x="76" y="134"/>
                  <a:pt x="76" y="134"/>
                  <a:pt x="76" y="134"/>
                </a:cubicBezTo>
                <a:cubicBezTo>
                  <a:pt x="77" y="134"/>
                  <a:pt x="77" y="134"/>
                  <a:pt x="77" y="133"/>
                </a:cubicBezTo>
                <a:cubicBezTo>
                  <a:pt x="79" y="133"/>
                  <a:pt x="79" y="132"/>
                  <a:pt x="81" y="131"/>
                </a:cubicBezTo>
                <a:cubicBezTo>
                  <a:pt x="81" y="131"/>
                  <a:pt x="81" y="131"/>
                  <a:pt x="81" y="131"/>
                </a:cubicBezTo>
                <a:cubicBezTo>
                  <a:pt x="81" y="131"/>
                  <a:pt x="81" y="131"/>
                  <a:pt x="81" y="131"/>
                </a:cubicBezTo>
                <a:cubicBezTo>
                  <a:pt x="82" y="130"/>
                  <a:pt x="83" y="130"/>
                  <a:pt x="83" y="129"/>
                </a:cubicBezTo>
                <a:cubicBezTo>
                  <a:pt x="84" y="128"/>
                  <a:pt x="85" y="127"/>
                  <a:pt x="86" y="127"/>
                </a:cubicBezTo>
                <a:cubicBezTo>
                  <a:pt x="87" y="126"/>
                  <a:pt x="88" y="125"/>
                  <a:pt x="89" y="125"/>
                </a:cubicBezTo>
                <a:cubicBezTo>
                  <a:pt x="90" y="125"/>
                  <a:pt x="90" y="125"/>
                  <a:pt x="91" y="126"/>
                </a:cubicBezTo>
                <a:cubicBezTo>
                  <a:pt x="91" y="127"/>
                  <a:pt x="91" y="127"/>
                  <a:pt x="91" y="128"/>
                </a:cubicBezTo>
                <a:cubicBezTo>
                  <a:pt x="90" y="129"/>
                  <a:pt x="90" y="130"/>
                  <a:pt x="90" y="130"/>
                </a:cubicBezTo>
                <a:cubicBezTo>
                  <a:pt x="90" y="130"/>
                  <a:pt x="90" y="130"/>
                  <a:pt x="90" y="130"/>
                </a:cubicBezTo>
                <a:cubicBezTo>
                  <a:pt x="90" y="130"/>
                  <a:pt x="90" y="130"/>
                  <a:pt x="90" y="130"/>
                </a:cubicBezTo>
                <a:cubicBezTo>
                  <a:pt x="89" y="131"/>
                  <a:pt x="89" y="132"/>
                  <a:pt x="89" y="133"/>
                </a:cubicBezTo>
                <a:cubicBezTo>
                  <a:pt x="89" y="134"/>
                  <a:pt x="88" y="135"/>
                  <a:pt x="88" y="136"/>
                </a:cubicBezTo>
                <a:cubicBezTo>
                  <a:pt x="88" y="136"/>
                  <a:pt x="88" y="136"/>
                  <a:pt x="88" y="136"/>
                </a:cubicBezTo>
                <a:cubicBezTo>
                  <a:pt x="88" y="136"/>
                  <a:pt x="88" y="136"/>
                  <a:pt x="88" y="136"/>
                </a:cubicBezTo>
                <a:cubicBezTo>
                  <a:pt x="88" y="136"/>
                  <a:pt x="88" y="136"/>
                  <a:pt x="88" y="136"/>
                </a:cubicBezTo>
                <a:cubicBezTo>
                  <a:pt x="88" y="136"/>
                  <a:pt x="88" y="136"/>
                  <a:pt x="88" y="136"/>
                </a:cubicBezTo>
                <a:cubicBezTo>
                  <a:pt x="87" y="136"/>
                  <a:pt x="87" y="136"/>
                  <a:pt x="87" y="136"/>
                </a:cubicBezTo>
                <a:cubicBezTo>
                  <a:pt x="87" y="137"/>
                  <a:pt x="87" y="137"/>
                  <a:pt x="87" y="138"/>
                </a:cubicBezTo>
                <a:cubicBezTo>
                  <a:pt x="86" y="139"/>
                  <a:pt x="85" y="141"/>
                  <a:pt x="84" y="142"/>
                </a:cubicBezTo>
                <a:cubicBezTo>
                  <a:pt x="84" y="143"/>
                  <a:pt x="84" y="144"/>
                  <a:pt x="84" y="144"/>
                </a:cubicBezTo>
                <a:cubicBezTo>
                  <a:pt x="84" y="145"/>
                  <a:pt x="84" y="145"/>
                  <a:pt x="84" y="146"/>
                </a:cubicBezTo>
                <a:cubicBezTo>
                  <a:pt x="84" y="146"/>
                  <a:pt x="84" y="146"/>
                  <a:pt x="85" y="146"/>
                </a:cubicBezTo>
                <a:cubicBezTo>
                  <a:pt x="85" y="147"/>
                  <a:pt x="86" y="147"/>
                  <a:pt x="86" y="147"/>
                </a:cubicBezTo>
                <a:cubicBezTo>
                  <a:pt x="87" y="147"/>
                  <a:pt x="88" y="147"/>
                  <a:pt x="88" y="147"/>
                </a:cubicBezTo>
                <a:cubicBezTo>
                  <a:pt x="90" y="146"/>
                  <a:pt x="92" y="144"/>
                  <a:pt x="94" y="140"/>
                </a:cubicBezTo>
                <a:cubicBezTo>
                  <a:pt x="94" y="140"/>
                  <a:pt x="94" y="140"/>
                  <a:pt x="94" y="140"/>
                </a:cubicBezTo>
                <a:cubicBezTo>
                  <a:pt x="96" y="137"/>
                  <a:pt x="96" y="135"/>
                  <a:pt x="97" y="133"/>
                </a:cubicBezTo>
                <a:cubicBezTo>
                  <a:pt x="97" y="133"/>
                  <a:pt x="97" y="133"/>
                  <a:pt x="97" y="133"/>
                </a:cubicBezTo>
                <a:cubicBezTo>
                  <a:pt x="98" y="131"/>
                  <a:pt x="99" y="129"/>
                  <a:pt x="100" y="128"/>
                </a:cubicBezTo>
                <a:cubicBezTo>
                  <a:pt x="100" y="128"/>
                  <a:pt x="100" y="128"/>
                  <a:pt x="100" y="128"/>
                </a:cubicBezTo>
                <a:cubicBezTo>
                  <a:pt x="100" y="127"/>
                  <a:pt x="100" y="127"/>
                  <a:pt x="100" y="127"/>
                </a:cubicBezTo>
                <a:cubicBezTo>
                  <a:pt x="100" y="127"/>
                  <a:pt x="100" y="127"/>
                  <a:pt x="100" y="127"/>
                </a:cubicBezTo>
                <a:cubicBezTo>
                  <a:pt x="101" y="127"/>
                  <a:pt x="102" y="126"/>
                  <a:pt x="103" y="125"/>
                </a:cubicBezTo>
                <a:cubicBezTo>
                  <a:pt x="103" y="125"/>
                  <a:pt x="103" y="125"/>
                  <a:pt x="103" y="125"/>
                </a:cubicBezTo>
                <a:cubicBezTo>
                  <a:pt x="103" y="125"/>
                  <a:pt x="103" y="125"/>
                  <a:pt x="103" y="125"/>
                </a:cubicBezTo>
                <a:cubicBezTo>
                  <a:pt x="103" y="125"/>
                  <a:pt x="103" y="125"/>
                  <a:pt x="103" y="125"/>
                </a:cubicBezTo>
                <a:cubicBezTo>
                  <a:pt x="103" y="125"/>
                  <a:pt x="103" y="125"/>
                  <a:pt x="103" y="125"/>
                </a:cubicBezTo>
                <a:cubicBezTo>
                  <a:pt x="103" y="125"/>
                  <a:pt x="103" y="125"/>
                  <a:pt x="103" y="125"/>
                </a:cubicBezTo>
                <a:cubicBezTo>
                  <a:pt x="104" y="124"/>
                  <a:pt x="105" y="124"/>
                  <a:pt x="105" y="123"/>
                </a:cubicBezTo>
                <a:cubicBezTo>
                  <a:pt x="106" y="124"/>
                  <a:pt x="107" y="125"/>
                  <a:pt x="107" y="126"/>
                </a:cubicBezTo>
                <a:cubicBezTo>
                  <a:pt x="107" y="127"/>
                  <a:pt x="107" y="127"/>
                  <a:pt x="107" y="127"/>
                </a:cubicBezTo>
                <a:cubicBezTo>
                  <a:pt x="107" y="127"/>
                  <a:pt x="107" y="127"/>
                  <a:pt x="107" y="127"/>
                </a:cubicBezTo>
                <a:cubicBezTo>
                  <a:pt x="113" y="131"/>
                  <a:pt x="120" y="137"/>
                  <a:pt x="126" y="142"/>
                </a:cubicBezTo>
                <a:cubicBezTo>
                  <a:pt x="131" y="146"/>
                  <a:pt x="134" y="150"/>
                  <a:pt x="138" y="154"/>
                </a:cubicBezTo>
                <a:cubicBezTo>
                  <a:pt x="140" y="156"/>
                  <a:pt x="144" y="160"/>
                  <a:pt x="148" y="164"/>
                </a:cubicBezTo>
                <a:cubicBezTo>
                  <a:pt x="149" y="166"/>
                  <a:pt x="151" y="168"/>
                  <a:pt x="151" y="170"/>
                </a:cubicBezTo>
                <a:cubicBezTo>
                  <a:pt x="152" y="172"/>
                  <a:pt x="152" y="174"/>
                  <a:pt x="151" y="175"/>
                </a:cubicBezTo>
                <a:cubicBezTo>
                  <a:pt x="149" y="177"/>
                  <a:pt x="147" y="178"/>
                  <a:pt x="145" y="178"/>
                </a:cubicBezTo>
                <a:cubicBezTo>
                  <a:pt x="144" y="178"/>
                  <a:pt x="142" y="177"/>
                  <a:pt x="140" y="176"/>
                </a:cubicBezTo>
                <a:cubicBezTo>
                  <a:pt x="137" y="173"/>
                  <a:pt x="133" y="169"/>
                  <a:pt x="129" y="165"/>
                </a:cubicBezTo>
                <a:cubicBezTo>
                  <a:pt x="121" y="158"/>
                  <a:pt x="119" y="157"/>
                  <a:pt x="115" y="153"/>
                </a:cubicBezTo>
                <a:cubicBezTo>
                  <a:pt x="115" y="153"/>
                  <a:pt x="115" y="153"/>
                  <a:pt x="115" y="153"/>
                </a:cubicBezTo>
                <a:cubicBezTo>
                  <a:pt x="115" y="153"/>
                  <a:pt x="115" y="153"/>
                  <a:pt x="115" y="153"/>
                </a:cubicBezTo>
                <a:cubicBezTo>
                  <a:pt x="110" y="150"/>
                  <a:pt x="107" y="147"/>
                  <a:pt x="104" y="144"/>
                </a:cubicBezTo>
                <a:cubicBezTo>
                  <a:pt x="102" y="143"/>
                  <a:pt x="101" y="142"/>
                  <a:pt x="99" y="142"/>
                </a:cubicBezTo>
                <a:cubicBezTo>
                  <a:pt x="98" y="141"/>
                  <a:pt x="97" y="141"/>
                  <a:pt x="96" y="142"/>
                </a:cubicBezTo>
                <a:cubicBezTo>
                  <a:pt x="96" y="142"/>
                  <a:pt x="96" y="142"/>
                  <a:pt x="96" y="142"/>
                </a:cubicBezTo>
                <a:cubicBezTo>
                  <a:pt x="96" y="142"/>
                  <a:pt x="96" y="142"/>
                  <a:pt x="96" y="142"/>
                </a:cubicBezTo>
                <a:cubicBezTo>
                  <a:pt x="96" y="142"/>
                  <a:pt x="96" y="142"/>
                  <a:pt x="96" y="142"/>
                </a:cubicBezTo>
                <a:cubicBezTo>
                  <a:pt x="96" y="142"/>
                  <a:pt x="96" y="142"/>
                  <a:pt x="96" y="142"/>
                </a:cubicBezTo>
                <a:cubicBezTo>
                  <a:pt x="96" y="142"/>
                  <a:pt x="96" y="142"/>
                  <a:pt x="96" y="142"/>
                </a:cubicBezTo>
                <a:cubicBezTo>
                  <a:pt x="96" y="142"/>
                  <a:pt x="96" y="142"/>
                  <a:pt x="96" y="142"/>
                </a:cubicBezTo>
                <a:cubicBezTo>
                  <a:pt x="96" y="142"/>
                  <a:pt x="96" y="142"/>
                  <a:pt x="96" y="142"/>
                </a:cubicBezTo>
                <a:cubicBezTo>
                  <a:pt x="99" y="146"/>
                  <a:pt x="105" y="152"/>
                  <a:pt x="110" y="158"/>
                </a:cubicBezTo>
                <a:cubicBezTo>
                  <a:pt x="112" y="160"/>
                  <a:pt x="113" y="162"/>
                  <a:pt x="114" y="164"/>
                </a:cubicBezTo>
                <a:cubicBezTo>
                  <a:pt x="116" y="167"/>
                  <a:pt x="118" y="170"/>
                  <a:pt x="123" y="178"/>
                </a:cubicBezTo>
                <a:cubicBezTo>
                  <a:pt x="127" y="184"/>
                  <a:pt x="131" y="188"/>
                  <a:pt x="132" y="192"/>
                </a:cubicBezTo>
                <a:cubicBezTo>
                  <a:pt x="133" y="193"/>
                  <a:pt x="133" y="195"/>
                  <a:pt x="133" y="196"/>
                </a:cubicBezTo>
                <a:cubicBezTo>
                  <a:pt x="133" y="198"/>
                  <a:pt x="131" y="199"/>
                  <a:pt x="129" y="201"/>
                </a:cubicBezTo>
                <a:cubicBezTo>
                  <a:pt x="128" y="201"/>
                  <a:pt x="128" y="201"/>
                  <a:pt x="127" y="202"/>
                </a:cubicBezTo>
                <a:cubicBezTo>
                  <a:pt x="126" y="202"/>
                  <a:pt x="124" y="202"/>
                  <a:pt x="123" y="201"/>
                </a:cubicBezTo>
                <a:cubicBezTo>
                  <a:pt x="122" y="200"/>
                  <a:pt x="120" y="198"/>
                  <a:pt x="119" y="196"/>
                </a:cubicBezTo>
                <a:cubicBezTo>
                  <a:pt x="116" y="193"/>
                  <a:pt x="114" y="188"/>
                  <a:pt x="111" y="184"/>
                </a:cubicBezTo>
                <a:cubicBezTo>
                  <a:pt x="103" y="176"/>
                  <a:pt x="96" y="166"/>
                  <a:pt x="92" y="161"/>
                </a:cubicBezTo>
                <a:cubicBezTo>
                  <a:pt x="89" y="158"/>
                  <a:pt x="87" y="155"/>
                  <a:pt x="85" y="153"/>
                </a:cubicBezTo>
                <a:cubicBezTo>
                  <a:pt x="84" y="152"/>
                  <a:pt x="84" y="151"/>
                  <a:pt x="83" y="150"/>
                </a:cubicBezTo>
                <a:cubicBezTo>
                  <a:pt x="82" y="150"/>
                  <a:pt x="80" y="150"/>
                  <a:pt x="79" y="150"/>
                </a:cubicBezTo>
                <a:cubicBezTo>
                  <a:pt x="79" y="150"/>
                  <a:pt x="79" y="150"/>
                  <a:pt x="79" y="150"/>
                </a:cubicBezTo>
                <a:cubicBezTo>
                  <a:pt x="79" y="150"/>
                  <a:pt x="79" y="150"/>
                  <a:pt x="79" y="150"/>
                </a:cubicBezTo>
                <a:cubicBezTo>
                  <a:pt x="79" y="150"/>
                  <a:pt x="79" y="150"/>
                  <a:pt x="79" y="150"/>
                </a:cubicBezTo>
                <a:cubicBezTo>
                  <a:pt x="79" y="150"/>
                  <a:pt x="79" y="150"/>
                  <a:pt x="79" y="151"/>
                </a:cubicBezTo>
                <a:cubicBezTo>
                  <a:pt x="79" y="151"/>
                  <a:pt x="79" y="151"/>
                  <a:pt x="79" y="151"/>
                </a:cubicBezTo>
                <a:cubicBezTo>
                  <a:pt x="79" y="151"/>
                  <a:pt x="79" y="151"/>
                  <a:pt x="79" y="151"/>
                </a:cubicBezTo>
                <a:cubicBezTo>
                  <a:pt x="79" y="151"/>
                  <a:pt x="79" y="151"/>
                  <a:pt x="79" y="151"/>
                </a:cubicBezTo>
                <a:cubicBezTo>
                  <a:pt x="81" y="155"/>
                  <a:pt x="84" y="159"/>
                  <a:pt x="87" y="164"/>
                </a:cubicBezTo>
                <a:cubicBezTo>
                  <a:pt x="88" y="167"/>
                  <a:pt x="90" y="172"/>
                  <a:pt x="91" y="175"/>
                </a:cubicBezTo>
                <a:cubicBezTo>
                  <a:pt x="92" y="179"/>
                  <a:pt x="93" y="183"/>
                  <a:pt x="95" y="185"/>
                </a:cubicBezTo>
                <a:cubicBezTo>
                  <a:pt x="96" y="187"/>
                  <a:pt x="99" y="191"/>
                  <a:pt x="101" y="195"/>
                </a:cubicBezTo>
                <a:cubicBezTo>
                  <a:pt x="102" y="197"/>
                  <a:pt x="103" y="199"/>
                  <a:pt x="103" y="201"/>
                </a:cubicBezTo>
                <a:cubicBezTo>
                  <a:pt x="103" y="203"/>
                  <a:pt x="102" y="205"/>
                  <a:pt x="100" y="205"/>
                </a:cubicBezTo>
                <a:cubicBezTo>
                  <a:pt x="98" y="207"/>
                  <a:pt x="96" y="207"/>
                  <a:pt x="94" y="207"/>
                </a:cubicBezTo>
                <a:cubicBezTo>
                  <a:pt x="93" y="206"/>
                  <a:pt x="92" y="206"/>
                  <a:pt x="91" y="204"/>
                </a:cubicBezTo>
                <a:cubicBezTo>
                  <a:pt x="90" y="203"/>
                  <a:pt x="90" y="202"/>
                  <a:pt x="89" y="202"/>
                </a:cubicBezTo>
                <a:cubicBezTo>
                  <a:pt x="89" y="202"/>
                  <a:pt x="89" y="201"/>
                  <a:pt x="89" y="201"/>
                </a:cubicBezTo>
                <a:cubicBezTo>
                  <a:pt x="88" y="200"/>
                  <a:pt x="87" y="197"/>
                  <a:pt x="86" y="195"/>
                </a:cubicBezTo>
                <a:cubicBezTo>
                  <a:pt x="85" y="194"/>
                  <a:pt x="85" y="193"/>
                  <a:pt x="85" y="193"/>
                </a:cubicBezTo>
                <a:cubicBezTo>
                  <a:pt x="84" y="192"/>
                  <a:pt x="84" y="191"/>
                  <a:pt x="83" y="191"/>
                </a:cubicBezTo>
                <a:cubicBezTo>
                  <a:pt x="79" y="185"/>
                  <a:pt x="78" y="182"/>
                  <a:pt x="76" y="179"/>
                </a:cubicBezTo>
                <a:cubicBezTo>
                  <a:pt x="75" y="177"/>
                  <a:pt x="74" y="175"/>
                  <a:pt x="72" y="172"/>
                </a:cubicBezTo>
                <a:cubicBezTo>
                  <a:pt x="72" y="172"/>
                  <a:pt x="72" y="171"/>
                  <a:pt x="72" y="171"/>
                </a:cubicBezTo>
                <a:cubicBezTo>
                  <a:pt x="72" y="171"/>
                  <a:pt x="72" y="171"/>
                  <a:pt x="72" y="171"/>
                </a:cubicBezTo>
                <a:cubicBezTo>
                  <a:pt x="72" y="171"/>
                  <a:pt x="72" y="171"/>
                  <a:pt x="72" y="171"/>
                </a:cubicBezTo>
                <a:cubicBezTo>
                  <a:pt x="71" y="170"/>
                  <a:pt x="70" y="168"/>
                  <a:pt x="69" y="166"/>
                </a:cubicBezTo>
                <a:cubicBezTo>
                  <a:pt x="68" y="164"/>
                  <a:pt x="67" y="162"/>
                  <a:pt x="67" y="160"/>
                </a:cubicBezTo>
                <a:cubicBezTo>
                  <a:pt x="67" y="160"/>
                  <a:pt x="67" y="160"/>
                  <a:pt x="67" y="160"/>
                </a:cubicBezTo>
                <a:cubicBezTo>
                  <a:pt x="67" y="160"/>
                  <a:pt x="67" y="160"/>
                  <a:pt x="67" y="160"/>
                </a:cubicBezTo>
                <a:cubicBezTo>
                  <a:pt x="67" y="160"/>
                  <a:pt x="67" y="160"/>
                  <a:pt x="67" y="160"/>
                </a:cubicBezTo>
                <a:cubicBezTo>
                  <a:pt x="66" y="159"/>
                  <a:pt x="66" y="159"/>
                  <a:pt x="66" y="158"/>
                </a:cubicBezTo>
                <a:cubicBezTo>
                  <a:pt x="65" y="156"/>
                  <a:pt x="63" y="154"/>
                  <a:pt x="61" y="153"/>
                </a:cubicBezTo>
                <a:cubicBezTo>
                  <a:pt x="60" y="152"/>
                  <a:pt x="57" y="151"/>
                  <a:pt x="54" y="152"/>
                </a:cubicBezTo>
                <a:cubicBezTo>
                  <a:pt x="54" y="152"/>
                  <a:pt x="54" y="152"/>
                  <a:pt x="54" y="152"/>
                </a:cubicBezTo>
                <a:cubicBezTo>
                  <a:pt x="54" y="152"/>
                  <a:pt x="54" y="152"/>
                  <a:pt x="54" y="152"/>
                </a:cubicBezTo>
                <a:cubicBezTo>
                  <a:pt x="54" y="152"/>
                  <a:pt x="54" y="152"/>
                  <a:pt x="54" y="152"/>
                </a:cubicBezTo>
                <a:cubicBezTo>
                  <a:pt x="54" y="152"/>
                  <a:pt x="54" y="152"/>
                  <a:pt x="54" y="152"/>
                </a:cubicBezTo>
                <a:cubicBezTo>
                  <a:pt x="54" y="152"/>
                  <a:pt x="54" y="152"/>
                  <a:pt x="54" y="152"/>
                </a:cubicBezTo>
                <a:cubicBezTo>
                  <a:pt x="54" y="153"/>
                  <a:pt x="54" y="153"/>
                  <a:pt x="54" y="153"/>
                </a:cubicBezTo>
                <a:cubicBezTo>
                  <a:pt x="53" y="154"/>
                  <a:pt x="53" y="156"/>
                  <a:pt x="53" y="157"/>
                </a:cubicBezTo>
                <a:cubicBezTo>
                  <a:pt x="53" y="159"/>
                  <a:pt x="53" y="161"/>
                  <a:pt x="53" y="162"/>
                </a:cubicBezTo>
                <a:cubicBezTo>
                  <a:pt x="53" y="162"/>
                  <a:pt x="53" y="162"/>
                  <a:pt x="53" y="162"/>
                </a:cubicBezTo>
                <a:cubicBezTo>
                  <a:pt x="53" y="162"/>
                  <a:pt x="53" y="162"/>
                  <a:pt x="53" y="162"/>
                </a:cubicBezTo>
                <a:cubicBezTo>
                  <a:pt x="53" y="162"/>
                  <a:pt x="53" y="162"/>
                  <a:pt x="53" y="162"/>
                </a:cubicBezTo>
                <a:cubicBezTo>
                  <a:pt x="53" y="162"/>
                  <a:pt x="53" y="162"/>
                  <a:pt x="53" y="162"/>
                </a:cubicBezTo>
                <a:cubicBezTo>
                  <a:pt x="53" y="164"/>
                  <a:pt x="53" y="166"/>
                  <a:pt x="52" y="168"/>
                </a:cubicBezTo>
                <a:cubicBezTo>
                  <a:pt x="52" y="170"/>
                  <a:pt x="52" y="173"/>
                  <a:pt x="52" y="175"/>
                </a:cubicBezTo>
                <a:cubicBezTo>
                  <a:pt x="52" y="175"/>
                  <a:pt x="52" y="175"/>
                  <a:pt x="52" y="175"/>
                </a:cubicBezTo>
                <a:cubicBezTo>
                  <a:pt x="52" y="175"/>
                  <a:pt x="52" y="176"/>
                  <a:pt x="52" y="177"/>
                </a:cubicBezTo>
                <a:cubicBezTo>
                  <a:pt x="52" y="177"/>
                  <a:pt x="52" y="178"/>
                  <a:pt x="52" y="179"/>
                </a:cubicBezTo>
                <a:cubicBezTo>
                  <a:pt x="52" y="183"/>
                  <a:pt x="53" y="187"/>
                  <a:pt x="53" y="190"/>
                </a:cubicBezTo>
                <a:cubicBezTo>
                  <a:pt x="52" y="192"/>
                  <a:pt x="52" y="193"/>
                  <a:pt x="52" y="194"/>
                </a:cubicBezTo>
                <a:cubicBezTo>
                  <a:pt x="51" y="195"/>
                  <a:pt x="50" y="196"/>
                  <a:pt x="49" y="196"/>
                </a:cubicBezTo>
                <a:cubicBezTo>
                  <a:pt x="48" y="196"/>
                  <a:pt x="47" y="197"/>
                  <a:pt x="46" y="196"/>
                </a:cubicBezTo>
                <a:cubicBezTo>
                  <a:pt x="45" y="196"/>
                  <a:pt x="44" y="196"/>
                  <a:pt x="43" y="194"/>
                </a:cubicBezTo>
                <a:cubicBezTo>
                  <a:pt x="41" y="192"/>
                  <a:pt x="40" y="187"/>
                  <a:pt x="39" y="177"/>
                </a:cubicBezTo>
                <a:cubicBezTo>
                  <a:pt x="39" y="169"/>
                  <a:pt x="39" y="167"/>
                  <a:pt x="39" y="162"/>
                </a:cubicBezTo>
                <a:cubicBezTo>
                  <a:pt x="39" y="162"/>
                  <a:pt x="39" y="162"/>
                  <a:pt x="39" y="162"/>
                </a:cubicBezTo>
                <a:cubicBezTo>
                  <a:pt x="39" y="162"/>
                  <a:pt x="39" y="162"/>
                  <a:pt x="39" y="162"/>
                </a:cubicBezTo>
                <a:cubicBezTo>
                  <a:pt x="39" y="162"/>
                  <a:pt x="39" y="162"/>
                  <a:pt x="39" y="162"/>
                </a:cubicBezTo>
                <a:cubicBezTo>
                  <a:pt x="39" y="162"/>
                  <a:pt x="39" y="162"/>
                  <a:pt x="39" y="162"/>
                </a:cubicBezTo>
                <a:cubicBezTo>
                  <a:pt x="38" y="156"/>
                  <a:pt x="38" y="152"/>
                  <a:pt x="38" y="147"/>
                </a:cubicBezTo>
                <a:cubicBezTo>
                  <a:pt x="38" y="147"/>
                  <a:pt x="38" y="147"/>
                  <a:pt x="38" y="147"/>
                </a:cubicBezTo>
                <a:cubicBezTo>
                  <a:pt x="38" y="147"/>
                  <a:pt x="38" y="147"/>
                  <a:pt x="38" y="147"/>
                </a:cubicBezTo>
                <a:cubicBezTo>
                  <a:pt x="38" y="147"/>
                  <a:pt x="38" y="147"/>
                  <a:pt x="38" y="147"/>
                </a:cubicBezTo>
                <a:cubicBezTo>
                  <a:pt x="29" y="128"/>
                  <a:pt x="29" y="116"/>
                  <a:pt x="27" y="108"/>
                </a:cubicBezTo>
                <a:cubicBezTo>
                  <a:pt x="27" y="108"/>
                  <a:pt x="27" y="108"/>
                  <a:pt x="27" y="108"/>
                </a:cubicBezTo>
                <a:cubicBezTo>
                  <a:pt x="24" y="102"/>
                  <a:pt x="25" y="95"/>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7" y="89"/>
                </a:cubicBezTo>
                <a:cubicBezTo>
                  <a:pt x="27" y="89"/>
                  <a:pt x="27" y="89"/>
                  <a:pt x="26" y="89"/>
                </a:cubicBezTo>
                <a:cubicBezTo>
                  <a:pt x="26" y="89"/>
                  <a:pt x="26" y="89"/>
                  <a:pt x="26" y="89"/>
                </a:cubicBezTo>
                <a:cubicBezTo>
                  <a:pt x="8" y="103"/>
                  <a:pt x="0" y="128"/>
                  <a:pt x="8" y="160"/>
                </a:cubicBezTo>
                <a:cubicBezTo>
                  <a:pt x="8" y="160"/>
                  <a:pt x="8" y="160"/>
                  <a:pt x="8" y="160"/>
                </a:cubicBezTo>
                <a:cubicBezTo>
                  <a:pt x="10" y="175"/>
                  <a:pt x="13" y="183"/>
                  <a:pt x="17" y="190"/>
                </a:cubicBezTo>
                <a:cubicBezTo>
                  <a:pt x="21" y="197"/>
                  <a:pt x="26" y="203"/>
                  <a:pt x="32" y="213"/>
                </a:cubicBezTo>
                <a:cubicBezTo>
                  <a:pt x="37" y="223"/>
                  <a:pt x="46" y="232"/>
                  <a:pt x="53" y="240"/>
                </a:cubicBezTo>
                <a:cubicBezTo>
                  <a:pt x="53" y="240"/>
                  <a:pt x="53" y="240"/>
                  <a:pt x="53" y="240"/>
                </a:cubicBezTo>
                <a:cubicBezTo>
                  <a:pt x="63" y="253"/>
                  <a:pt x="71" y="257"/>
                  <a:pt x="79" y="262"/>
                </a:cubicBezTo>
                <a:cubicBezTo>
                  <a:pt x="86" y="267"/>
                  <a:pt x="94" y="272"/>
                  <a:pt x="103" y="287"/>
                </a:cubicBezTo>
                <a:cubicBezTo>
                  <a:pt x="103" y="287"/>
                  <a:pt x="103" y="287"/>
                  <a:pt x="103" y="287"/>
                </a:cubicBezTo>
                <a:cubicBezTo>
                  <a:pt x="103" y="287"/>
                  <a:pt x="103" y="287"/>
                  <a:pt x="103" y="287"/>
                </a:cubicBezTo>
                <a:cubicBezTo>
                  <a:pt x="103" y="287"/>
                  <a:pt x="104" y="287"/>
                  <a:pt x="104" y="287"/>
                </a:cubicBezTo>
                <a:cubicBezTo>
                  <a:pt x="110" y="294"/>
                  <a:pt x="113" y="297"/>
                  <a:pt x="115" y="298"/>
                </a:cubicBezTo>
                <a:cubicBezTo>
                  <a:pt x="117" y="300"/>
                  <a:pt x="118" y="300"/>
                  <a:pt x="122" y="303"/>
                </a:cubicBezTo>
                <a:cubicBezTo>
                  <a:pt x="122" y="303"/>
                  <a:pt x="122" y="303"/>
                  <a:pt x="122" y="303"/>
                </a:cubicBezTo>
                <a:cubicBezTo>
                  <a:pt x="127" y="312"/>
                  <a:pt x="133" y="319"/>
                  <a:pt x="138" y="324"/>
                </a:cubicBezTo>
                <a:cubicBezTo>
                  <a:pt x="141" y="326"/>
                  <a:pt x="143" y="328"/>
                  <a:pt x="146" y="329"/>
                </a:cubicBezTo>
                <a:cubicBezTo>
                  <a:pt x="148" y="330"/>
                  <a:pt x="150" y="331"/>
                  <a:pt x="152" y="330"/>
                </a:cubicBezTo>
                <a:cubicBezTo>
                  <a:pt x="153" y="330"/>
                  <a:pt x="155" y="329"/>
                  <a:pt x="156" y="328"/>
                </a:cubicBezTo>
                <a:cubicBezTo>
                  <a:pt x="161" y="325"/>
                  <a:pt x="164" y="320"/>
                  <a:pt x="164" y="314"/>
                </a:cubicBezTo>
                <a:cubicBezTo>
                  <a:pt x="164" y="308"/>
                  <a:pt x="162" y="301"/>
                  <a:pt x="159" y="295"/>
                </a:cubicBezTo>
                <a:cubicBezTo>
                  <a:pt x="158" y="292"/>
                  <a:pt x="157" y="290"/>
                  <a:pt x="156" y="288"/>
                </a:cubicBezTo>
                <a:cubicBezTo>
                  <a:pt x="156" y="288"/>
                  <a:pt x="156" y="288"/>
                  <a:pt x="156" y="288"/>
                </a:cubicBezTo>
                <a:cubicBezTo>
                  <a:pt x="156" y="288"/>
                  <a:pt x="156" y="288"/>
                  <a:pt x="156" y="288"/>
                </a:cubicBezTo>
                <a:cubicBezTo>
                  <a:pt x="154" y="285"/>
                  <a:pt x="153" y="282"/>
                  <a:pt x="151" y="279"/>
                </a:cubicBezTo>
                <a:cubicBezTo>
                  <a:pt x="150" y="279"/>
                  <a:pt x="150" y="278"/>
                  <a:pt x="150" y="278"/>
                </a:cubicBezTo>
                <a:cubicBezTo>
                  <a:pt x="148" y="275"/>
                  <a:pt x="146" y="273"/>
                  <a:pt x="145" y="272"/>
                </a:cubicBezTo>
                <a:cubicBezTo>
                  <a:pt x="143" y="270"/>
                  <a:pt x="142" y="269"/>
                  <a:pt x="141" y="269"/>
                </a:cubicBezTo>
                <a:cubicBezTo>
                  <a:pt x="139" y="263"/>
                  <a:pt x="135" y="258"/>
                  <a:pt x="130" y="253"/>
                </a:cubicBezTo>
                <a:cubicBezTo>
                  <a:pt x="126" y="247"/>
                  <a:pt x="121" y="242"/>
                  <a:pt x="119" y="238"/>
                </a:cubicBezTo>
                <a:cubicBezTo>
                  <a:pt x="119" y="237"/>
                  <a:pt x="119" y="236"/>
                  <a:pt x="120" y="235"/>
                </a:cubicBezTo>
                <a:cubicBezTo>
                  <a:pt x="119" y="235"/>
                  <a:pt x="119" y="235"/>
                  <a:pt x="119" y="235"/>
                </a:cubicBezTo>
                <a:cubicBezTo>
                  <a:pt x="120" y="235"/>
                  <a:pt x="120" y="235"/>
                  <a:pt x="120" y="235"/>
                </a:cubicBezTo>
                <a:cubicBezTo>
                  <a:pt x="120" y="235"/>
                  <a:pt x="120" y="235"/>
                  <a:pt x="120" y="235"/>
                </a:cubicBezTo>
                <a:cubicBezTo>
                  <a:pt x="119" y="234"/>
                  <a:pt x="119" y="234"/>
                  <a:pt x="119" y="234"/>
                </a:cubicBezTo>
                <a:cubicBezTo>
                  <a:pt x="119" y="234"/>
                  <a:pt x="119" y="234"/>
                  <a:pt x="119" y="234"/>
                </a:cubicBezTo>
                <a:cubicBezTo>
                  <a:pt x="119" y="234"/>
                  <a:pt x="119" y="234"/>
                  <a:pt x="119" y="234"/>
                </a:cubicBezTo>
                <a:cubicBezTo>
                  <a:pt x="119" y="234"/>
                  <a:pt x="119" y="234"/>
                  <a:pt x="119" y="234"/>
                </a:cubicBezTo>
                <a:cubicBezTo>
                  <a:pt x="119" y="234"/>
                  <a:pt x="119" y="234"/>
                  <a:pt x="119" y="234"/>
                </a:cubicBezTo>
                <a:cubicBezTo>
                  <a:pt x="119" y="234"/>
                  <a:pt x="119" y="234"/>
                  <a:pt x="119" y="234"/>
                </a:cubicBezTo>
                <a:cubicBezTo>
                  <a:pt x="119" y="234"/>
                  <a:pt x="119" y="234"/>
                  <a:pt x="119" y="234"/>
                </a:cubicBezTo>
                <a:cubicBezTo>
                  <a:pt x="119" y="234"/>
                  <a:pt x="119" y="234"/>
                  <a:pt x="119" y="234"/>
                </a:cubicBezTo>
                <a:cubicBezTo>
                  <a:pt x="119" y="234"/>
                  <a:pt x="119" y="234"/>
                  <a:pt x="119" y="234"/>
                </a:cubicBezTo>
                <a:cubicBezTo>
                  <a:pt x="119" y="234"/>
                  <a:pt x="119" y="234"/>
                  <a:pt x="119" y="234"/>
                </a:cubicBezTo>
                <a:cubicBezTo>
                  <a:pt x="119" y="234"/>
                  <a:pt x="119" y="234"/>
                  <a:pt x="119" y="234"/>
                </a:cubicBezTo>
                <a:cubicBezTo>
                  <a:pt x="118" y="235"/>
                  <a:pt x="118" y="235"/>
                  <a:pt x="118" y="235"/>
                </a:cubicBezTo>
                <a:cubicBezTo>
                  <a:pt x="118" y="235"/>
                  <a:pt x="118" y="235"/>
                  <a:pt x="118" y="235"/>
                </a:cubicBezTo>
                <a:cubicBezTo>
                  <a:pt x="118" y="235"/>
                  <a:pt x="118" y="235"/>
                  <a:pt x="118" y="235"/>
                </a:cubicBezTo>
                <a:cubicBezTo>
                  <a:pt x="118" y="235"/>
                  <a:pt x="118" y="235"/>
                  <a:pt x="118" y="235"/>
                </a:cubicBezTo>
                <a:cubicBezTo>
                  <a:pt x="118" y="235"/>
                  <a:pt x="118" y="235"/>
                  <a:pt x="118" y="235"/>
                </a:cubicBezTo>
                <a:cubicBezTo>
                  <a:pt x="118" y="235"/>
                  <a:pt x="117" y="235"/>
                  <a:pt x="117" y="235"/>
                </a:cubicBezTo>
                <a:cubicBezTo>
                  <a:pt x="117" y="235"/>
                  <a:pt x="117" y="235"/>
                  <a:pt x="116" y="235"/>
                </a:cubicBezTo>
                <a:cubicBezTo>
                  <a:pt x="116" y="235"/>
                  <a:pt x="116" y="235"/>
                  <a:pt x="116" y="235"/>
                </a:cubicBezTo>
                <a:cubicBezTo>
                  <a:pt x="116" y="235"/>
                  <a:pt x="116" y="235"/>
                  <a:pt x="116" y="235"/>
                </a:cubicBezTo>
                <a:cubicBezTo>
                  <a:pt x="116" y="235"/>
                  <a:pt x="116" y="235"/>
                  <a:pt x="116" y="235"/>
                </a:cubicBezTo>
                <a:cubicBezTo>
                  <a:pt x="116" y="235"/>
                  <a:pt x="116" y="235"/>
                  <a:pt x="116" y="235"/>
                </a:cubicBezTo>
                <a:cubicBezTo>
                  <a:pt x="115" y="236"/>
                  <a:pt x="113" y="236"/>
                  <a:pt x="111" y="236"/>
                </a:cubicBezTo>
                <a:cubicBezTo>
                  <a:pt x="111" y="236"/>
                  <a:pt x="111" y="236"/>
                  <a:pt x="111" y="236"/>
                </a:cubicBezTo>
                <a:cubicBezTo>
                  <a:pt x="111" y="236"/>
                  <a:pt x="111" y="236"/>
                  <a:pt x="111" y="236"/>
                </a:cubicBezTo>
                <a:cubicBezTo>
                  <a:pt x="111" y="236"/>
                  <a:pt x="111" y="236"/>
                  <a:pt x="111" y="236"/>
                </a:cubicBezTo>
                <a:cubicBezTo>
                  <a:pt x="110" y="237"/>
                  <a:pt x="109" y="237"/>
                  <a:pt x="108" y="237"/>
                </a:cubicBezTo>
                <a:cubicBezTo>
                  <a:pt x="108" y="238"/>
                  <a:pt x="108" y="238"/>
                  <a:pt x="108" y="238"/>
                </a:cubicBezTo>
                <a:cubicBezTo>
                  <a:pt x="108" y="238"/>
                  <a:pt x="108" y="238"/>
                  <a:pt x="108" y="238"/>
                </a:cubicBezTo>
                <a:cubicBezTo>
                  <a:pt x="108" y="238"/>
                  <a:pt x="108" y="238"/>
                  <a:pt x="108" y="238"/>
                </a:cubicBezTo>
                <a:cubicBezTo>
                  <a:pt x="107" y="238"/>
                  <a:pt x="107" y="238"/>
                  <a:pt x="105" y="239"/>
                </a:cubicBezTo>
                <a:cubicBezTo>
                  <a:pt x="105" y="239"/>
                  <a:pt x="105" y="239"/>
                  <a:pt x="105" y="239"/>
                </a:cubicBezTo>
                <a:cubicBezTo>
                  <a:pt x="103" y="240"/>
                  <a:pt x="102" y="240"/>
                  <a:pt x="101" y="240"/>
                </a:cubicBezTo>
                <a:cubicBezTo>
                  <a:pt x="101" y="240"/>
                  <a:pt x="101" y="240"/>
                  <a:pt x="101" y="240"/>
                </a:cubicBezTo>
                <a:cubicBezTo>
                  <a:pt x="101" y="240"/>
                  <a:pt x="101" y="240"/>
                  <a:pt x="101" y="239"/>
                </a:cubicBezTo>
                <a:cubicBezTo>
                  <a:pt x="101" y="239"/>
                  <a:pt x="101" y="239"/>
                  <a:pt x="101" y="239"/>
                </a:cubicBezTo>
                <a:cubicBezTo>
                  <a:pt x="101" y="239"/>
                  <a:pt x="101" y="239"/>
                  <a:pt x="101" y="239"/>
                </a:cubicBezTo>
                <a:cubicBezTo>
                  <a:pt x="102" y="238"/>
                  <a:pt x="102" y="238"/>
                  <a:pt x="102" y="238"/>
                </a:cubicBezTo>
                <a:cubicBezTo>
                  <a:pt x="102" y="238"/>
                  <a:pt x="103" y="238"/>
                  <a:pt x="104" y="238"/>
                </a:cubicBezTo>
                <a:cubicBezTo>
                  <a:pt x="104" y="237"/>
                  <a:pt x="104" y="237"/>
                  <a:pt x="104" y="237"/>
                </a:cubicBezTo>
                <a:cubicBezTo>
                  <a:pt x="104" y="237"/>
                  <a:pt x="104" y="237"/>
                  <a:pt x="104" y="237"/>
                </a:cubicBezTo>
                <a:cubicBezTo>
                  <a:pt x="104" y="237"/>
                  <a:pt x="104" y="237"/>
                  <a:pt x="104" y="237"/>
                </a:cubicBezTo>
                <a:cubicBezTo>
                  <a:pt x="104" y="237"/>
                  <a:pt x="104" y="237"/>
                  <a:pt x="104" y="237"/>
                </a:cubicBezTo>
                <a:cubicBezTo>
                  <a:pt x="104" y="237"/>
                  <a:pt x="104" y="237"/>
                  <a:pt x="104" y="237"/>
                </a:cubicBezTo>
                <a:cubicBezTo>
                  <a:pt x="104" y="237"/>
                  <a:pt x="104" y="237"/>
                  <a:pt x="104" y="237"/>
                </a:cubicBezTo>
                <a:cubicBezTo>
                  <a:pt x="105" y="237"/>
                  <a:pt x="105" y="237"/>
                  <a:pt x="106" y="236"/>
                </a:cubicBezTo>
                <a:cubicBezTo>
                  <a:pt x="106" y="236"/>
                  <a:pt x="107" y="236"/>
                  <a:pt x="107" y="236"/>
                </a:cubicBezTo>
                <a:cubicBezTo>
                  <a:pt x="107" y="236"/>
                  <a:pt x="107" y="236"/>
                  <a:pt x="107" y="236"/>
                </a:cubicBezTo>
                <a:cubicBezTo>
                  <a:pt x="107" y="235"/>
                  <a:pt x="107" y="235"/>
                  <a:pt x="107" y="235"/>
                </a:cubicBezTo>
                <a:cubicBezTo>
                  <a:pt x="107" y="235"/>
                  <a:pt x="107" y="235"/>
                  <a:pt x="108" y="235"/>
                </a:cubicBezTo>
                <a:cubicBezTo>
                  <a:pt x="108" y="235"/>
                  <a:pt x="109" y="234"/>
                  <a:pt x="109" y="234"/>
                </a:cubicBezTo>
                <a:cubicBezTo>
                  <a:pt x="109" y="234"/>
                  <a:pt x="109" y="234"/>
                  <a:pt x="109" y="234"/>
                </a:cubicBezTo>
                <a:cubicBezTo>
                  <a:pt x="109" y="234"/>
                  <a:pt x="109" y="234"/>
                  <a:pt x="109" y="234"/>
                </a:cubicBezTo>
                <a:cubicBezTo>
                  <a:pt x="109" y="234"/>
                  <a:pt x="109" y="234"/>
                  <a:pt x="109" y="234"/>
                </a:cubicBezTo>
                <a:cubicBezTo>
                  <a:pt x="109" y="234"/>
                  <a:pt x="109" y="234"/>
                  <a:pt x="109" y="234"/>
                </a:cubicBezTo>
                <a:cubicBezTo>
                  <a:pt x="109" y="234"/>
                  <a:pt x="109" y="234"/>
                  <a:pt x="109" y="234"/>
                </a:cubicBezTo>
                <a:cubicBezTo>
                  <a:pt x="109" y="234"/>
                  <a:pt x="109" y="234"/>
                  <a:pt x="109" y="234"/>
                </a:cubicBezTo>
                <a:cubicBezTo>
                  <a:pt x="109" y="233"/>
                  <a:pt x="108" y="232"/>
                  <a:pt x="108" y="232"/>
                </a:cubicBezTo>
                <a:cubicBezTo>
                  <a:pt x="107" y="232"/>
                  <a:pt x="107" y="232"/>
                  <a:pt x="106" y="232"/>
                </a:cubicBezTo>
                <a:cubicBezTo>
                  <a:pt x="105" y="232"/>
                  <a:pt x="105" y="232"/>
                  <a:pt x="104" y="232"/>
                </a:cubicBezTo>
                <a:cubicBezTo>
                  <a:pt x="104" y="232"/>
                  <a:pt x="103" y="232"/>
                  <a:pt x="103" y="232"/>
                </a:cubicBezTo>
                <a:cubicBezTo>
                  <a:pt x="103" y="232"/>
                  <a:pt x="103" y="232"/>
                  <a:pt x="103" y="232"/>
                </a:cubicBezTo>
                <a:cubicBezTo>
                  <a:pt x="103" y="232"/>
                  <a:pt x="103" y="232"/>
                  <a:pt x="103" y="232"/>
                </a:cubicBezTo>
                <a:cubicBezTo>
                  <a:pt x="102" y="232"/>
                  <a:pt x="101" y="232"/>
                  <a:pt x="101" y="232"/>
                </a:cubicBezTo>
                <a:cubicBezTo>
                  <a:pt x="100" y="232"/>
                  <a:pt x="99" y="232"/>
                  <a:pt x="98" y="232"/>
                </a:cubicBezTo>
                <a:cubicBezTo>
                  <a:pt x="96" y="232"/>
                  <a:pt x="95" y="232"/>
                  <a:pt x="94" y="232"/>
                </a:cubicBezTo>
                <a:cubicBezTo>
                  <a:pt x="94" y="232"/>
                  <a:pt x="94" y="232"/>
                  <a:pt x="93" y="232"/>
                </a:cubicBezTo>
                <a:cubicBezTo>
                  <a:pt x="93" y="231"/>
                  <a:pt x="93" y="231"/>
                  <a:pt x="93" y="231"/>
                </a:cubicBezTo>
                <a:cubicBezTo>
                  <a:pt x="93" y="230"/>
                  <a:pt x="93" y="230"/>
                  <a:pt x="94" y="230"/>
                </a:cubicBezTo>
                <a:cubicBezTo>
                  <a:pt x="94" y="230"/>
                  <a:pt x="94" y="230"/>
                  <a:pt x="95" y="230"/>
                </a:cubicBezTo>
                <a:cubicBezTo>
                  <a:pt x="96" y="230"/>
                  <a:pt x="97" y="230"/>
                  <a:pt x="98" y="230"/>
                </a:cubicBezTo>
                <a:cubicBezTo>
                  <a:pt x="98" y="230"/>
                  <a:pt x="99" y="230"/>
                  <a:pt x="100" y="230"/>
                </a:cubicBezTo>
                <a:cubicBezTo>
                  <a:pt x="101" y="229"/>
                  <a:pt x="102" y="229"/>
                  <a:pt x="103" y="229"/>
                </a:cubicBezTo>
                <a:cubicBezTo>
                  <a:pt x="104" y="229"/>
                  <a:pt x="105" y="229"/>
                  <a:pt x="106" y="229"/>
                </a:cubicBezTo>
                <a:cubicBezTo>
                  <a:pt x="106" y="229"/>
                  <a:pt x="106" y="229"/>
                  <a:pt x="106" y="229"/>
                </a:cubicBezTo>
                <a:cubicBezTo>
                  <a:pt x="106" y="229"/>
                  <a:pt x="106" y="229"/>
                  <a:pt x="106" y="229"/>
                </a:cubicBezTo>
                <a:cubicBezTo>
                  <a:pt x="107" y="229"/>
                  <a:pt x="107" y="229"/>
                  <a:pt x="107" y="229"/>
                </a:cubicBezTo>
                <a:cubicBezTo>
                  <a:pt x="107" y="229"/>
                  <a:pt x="107" y="229"/>
                  <a:pt x="107" y="229"/>
                </a:cubicBezTo>
                <a:cubicBezTo>
                  <a:pt x="107" y="229"/>
                  <a:pt x="107" y="229"/>
                  <a:pt x="107" y="229"/>
                </a:cubicBezTo>
                <a:cubicBezTo>
                  <a:pt x="107" y="228"/>
                  <a:pt x="107" y="228"/>
                  <a:pt x="107" y="228"/>
                </a:cubicBezTo>
                <a:cubicBezTo>
                  <a:pt x="107" y="228"/>
                  <a:pt x="107" y="228"/>
                  <a:pt x="107" y="228"/>
                </a:cubicBezTo>
                <a:cubicBezTo>
                  <a:pt x="107" y="228"/>
                  <a:pt x="107" y="228"/>
                  <a:pt x="107" y="228"/>
                </a:cubicBezTo>
                <a:cubicBezTo>
                  <a:pt x="107" y="228"/>
                  <a:pt x="106" y="228"/>
                  <a:pt x="106" y="228"/>
                </a:cubicBezTo>
                <a:cubicBezTo>
                  <a:pt x="106" y="228"/>
                  <a:pt x="106" y="228"/>
                  <a:pt x="106" y="228"/>
                </a:cubicBezTo>
                <a:cubicBezTo>
                  <a:pt x="106" y="228"/>
                  <a:pt x="106" y="228"/>
                  <a:pt x="106" y="228"/>
                </a:cubicBezTo>
                <a:cubicBezTo>
                  <a:pt x="106" y="228"/>
                  <a:pt x="106" y="228"/>
                  <a:pt x="106" y="228"/>
                </a:cubicBezTo>
                <a:cubicBezTo>
                  <a:pt x="106" y="228"/>
                  <a:pt x="106" y="228"/>
                  <a:pt x="106" y="228"/>
                </a:cubicBezTo>
                <a:cubicBezTo>
                  <a:pt x="106" y="228"/>
                  <a:pt x="105" y="227"/>
                  <a:pt x="105" y="227"/>
                </a:cubicBezTo>
                <a:cubicBezTo>
                  <a:pt x="104" y="227"/>
                  <a:pt x="104" y="227"/>
                  <a:pt x="103" y="227"/>
                </a:cubicBezTo>
                <a:cubicBezTo>
                  <a:pt x="101" y="227"/>
                  <a:pt x="98" y="226"/>
                  <a:pt x="96" y="226"/>
                </a:cubicBezTo>
                <a:cubicBezTo>
                  <a:pt x="95" y="226"/>
                  <a:pt x="94" y="226"/>
                  <a:pt x="93" y="226"/>
                </a:cubicBezTo>
                <a:cubicBezTo>
                  <a:pt x="92" y="226"/>
                  <a:pt x="92" y="225"/>
                  <a:pt x="91" y="225"/>
                </a:cubicBezTo>
                <a:cubicBezTo>
                  <a:pt x="91" y="225"/>
                  <a:pt x="91" y="225"/>
                  <a:pt x="91" y="225"/>
                </a:cubicBezTo>
                <a:cubicBezTo>
                  <a:pt x="91" y="225"/>
                  <a:pt x="91" y="225"/>
                  <a:pt x="91" y="224"/>
                </a:cubicBezTo>
                <a:cubicBezTo>
                  <a:pt x="91" y="224"/>
                  <a:pt x="91" y="224"/>
                  <a:pt x="91" y="223"/>
                </a:cubicBezTo>
                <a:cubicBezTo>
                  <a:pt x="91" y="223"/>
                  <a:pt x="92" y="223"/>
                  <a:pt x="92" y="223"/>
                </a:cubicBezTo>
                <a:cubicBezTo>
                  <a:pt x="93" y="223"/>
                  <a:pt x="94" y="223"/>
                  <a:pt x="96" y="224"/>
                </a:cubicBezTo>
                <a:cubicBezTo>
                  <a:pt x="99" y="224"/>
                  <a:pt x="100" y="224"/>
                  <a:pt x="101" y="224"/>
                </a:cubicBezTo>
                <a:cubicBezTo>
                  <a:pt x="103" y="224"/>
                  <a:pt x="105" y="225"/>
                  <a:pt x="106" y="225"/>
                </a:cubicBezTo>
                <a:cubicBezTo>
                  <a:pt x="106" y="225"/>
                  <a:pt x="106" y="225"/>
                  <a:pt x="106" y="225"/>
                </a:cubicBezTo>
                <a:cubicBezTo>
                  <a:pt x="106" y="225"/>
                  <a:pt x="106" y="225"/>
                  <a:pt x="106" y="225"/>
                </a:cubicBezTo>
                <a:cubicBezTo>
                  <a:pt x="106" y="225"/>
                  <a:pt x="106" y="225"/>
                  <a:pt x="106" y="225"/>
                </a:cubicBezTo>
                <a:cubicBezTo>
                  <a:pt x="106" y="225"/>
                  <a:pt x="106" y="225"/>
                  <a:pt x="106" y="225"/>
                </a:cubicBezTo>
                <a:cubicBezTo>
                  <a:pt x="106" y="225"/>
                  <a:pt x="106" y="225"/>
                  <a:pt x="106" y="225"/>
                </a:cubicBezTo>
                <a:cubicBezTo>
                  <a:pt x="107" y="225"/>
                  <a:pt x="107" y="225"/>
                  <a:pt x="107" y="224"/>
                </a:cubicBezTo>
                <a:cubicBezTo>
                  <a:pt x="107" y="224"/>
                  <a:pt x="107" y="224"/>
                  <a:pt x="107" y="224"/>
                </a:cubicBezTo>
                <a:cubicBezTo>
                  <a:pt x="107" y="224"/>
                  <a:pt x="106" y="224"/>
                  <a:pt x="106" y="224"/>
                </a:cubicBezTo>
                <a:cubicBezTo>
                  <a:pt x="106" y="224"/>
                  <a:pt x="106" y="224"/>
                  <a:pt x="106" y="224"/>
                </a:cubicBezTo>
                <a:cubicBezTo>
                  <a:pt x="106" y="223"/>
                  <a:pt x="105" y="223"/>
                  <a:pt x="105" y="223"/>
                </a:cubicBezTo>
                <a:cubicBezTo>
                  <a:pt x="104" y="223"/>
                  <a:pt x="103" y="222"/>
                  <a:pt x="102" y="222"/>
                </a:cubicBezTo>
                <a:cubicBezTo>
                  <a:pt x="102" y="222"/>
                  <a:pt x="102" y="222"/>
                  <a:pt x="102" y="222"/>
                </a:cubicBezTo>
                <a:cubicBezTo>
                  <a:pt x="102" y="222"/>
                  <a:pt x="102" y="222"/>
                  <a:pt x="102" y="222"/>
                </a:cubicBezTo>
                <a:cubicBezTo>
                  <a:pt x="102" y="222"/>
                  <a:pt x="102" y="222"/>
                  <a:pt x="102" y="222"/>
                </a:cubicBezTo>
                <a:cubicBezTo>
                  <a:pt x="102" y="222"/>
                  <a:pt x="102" y="222"/>
                  <a:pt x="102" y="222"/>
                </a:cubicBezTo>
                <a:cubicBezTo>
                  <a:pt x="102" y="222"/>
                  <a:pt x="102" y="222"/>
                  <a:pt x="102" y="222"/>
                </a:cubicBezTo>
                <a:cubicBezTo>
                  <a:pt x="102" y="222"/>
                  <a:pt x="102" y="222"/>
                  <a:pt x="102" y="222"/>
                </a:cubicBezTo>
                <a:cubicBezTo>
                  <a:pt x="102" y="222"/>
                  <a:pt x="102" y="222"/>
                  <a:pt x="102" y="222"/>
                </a:cubicBezTo>
                <a:cubicBezTo>
                  <a:pt x="102" y="222"/>
                  <a:pt x="102" y="222"/>
                  <a:pt x="102" y="222"/>
                </a:cubicBezTo>
                <a:cubicBezTo>
                  <a:pt x="102" y="222"/>
                  <a:pt x="102" y="222"/>
                  <a:pt x="102" y="222"/>
                </a:cubicBezTo>
                <a:cubicBezTo>
                  <a:pt x="102" y="222"/>
                  <a:pt x="102" y="222"/>
                  <a:pt x="102" y="222"/>
                </a:cubicBezTo>
                <a:cubicBezTo>
                  <a:pt x="102" y="222"/>
                  <a:pt x="102" y="222"/>
                  <a:pt x="102" y="222"/>
                </a:cubicBezTo>
                <a:cubicBezTo>
                  <a:pt x="101" y="221"/>
                  <a:pt x="100" y="221"/>
                  <a:pt x="98" y="220"/>
                </a:cubicBezTo>
                <a:cubicBezTo>
                  <a:pt x="97" y="220"/>
                  <a:pt x="95" y="220"/>
                  <a:pt x="95" y="219"/>
                </a:cubicBezTo>
                <a:cubicBezTo>
                  <a:pt x="94" y="219"/>
                  <a:pt x="94" y="219"/>
                  <a:pt x="94" y="219"/>
                </a:cubicBezTo>
                <a:cubicBezTo>
                  <a:pt x="94" y="218"/>
                  <a:pt x="94" y="218"/>
                  <a:pt x="94" y="218"/>
                </a:cubicBezTo>
                <a:cubicBezTo>
                  <a:pt x="94" y="217"/>
                  <a:pt x="94" y="217"/>
                  <a:pt x="94" y="217"/>
                </a:cubicBezTo>
                <a:cubicBezTo>
                  <a:pt x="95" y="217"/>
                  <a:pt x="95" y="217"/>
                  <a:pt x="96" y="217"/>
                </a:cubicBezTo>
                <a:cubicBezTo>
                  <a:pt x="97" y="217"/>
                  <a:pt x="98" y="218"/>
                  <a:pt x="99" y="218"/>
                </a:cubicBezTo>
                <a:cubicBezTo>
                  <a:pt x="100" y="218"/>
                  <a:pt x="102" y="219"/>
                  <a:pt x="103" y="219"/>
                </a:cubicBezTo>
                <a:cubicBezTo>
                  <a:pt x="104" y="220"/>
                  <a:pt x="106" y="220"/>
                  <a:pt x="108" y="221"/>
                </a:cubicBezTo>
                <a:cubicBezTo>
                  <a:pt x="108" y="221"/>
                  <a:pt x="108" y="221"/>
                  <a:pt x="108" y="221"/>
                </a:cubicBezTo>
                <a:cubicBezTo>
                  <a:pt x="108" y="221"/>
                  <a:pt x="108" y="221"/>
                  <a:pt x="108" y="221"/>
                </a:cubicBezTo>
                <a:cubicBezTo>
                  <a:pt x="109" y="221"/>
                  <a:pt x="110" y="221"/>
                  <a:pt x="110" y="221"/>
                </a:cubicBezTo>
                <a:cubicBezTo>
                  <a:pt x="110" y="221"/>
                  <a:pt x="110" y="221"/>
                  <a:pt x="110" y="221"/>
                </a:cubicBezTo>
                <a:cubicBezTo>
                  <a:pt x="110" y="221"/>
                  <a:pt x="110" y="221"/>
                  <a:pt x="110" y="221"/>
                </a:cubicBezTo>
                <a:cubicBezTo>
                  <a:pt x="110" y="221"/>
                  <a:pt x="110" y="221"/>
                  <a:pt x="110" y="221"/>
                </a:cubicBezTo>
                <a:cubicBezTo>
                  <a:pt x="111" y="221"/>
                  <a:pt x="112" y="221"/>
                  <a:pt x="113" y="221"/>
                </a:cubicBezTo>
                <a:cubicBezTo>
                  <a:pt x="114" y="221"/>
                  <a:pt x="115" y="220"/>
                  <a:pt x="115" y="218"/>
                </a:cubicBezTo>
                <a:cubicBezTo>
                  <a:pt x="115" y="218"/>
                  <a:pt x="116" y="218"/>
                  <a:pt x="116" y="218"/>
                </a:cubicBezTo>
                <a:cubicBezTo>
                  <a:pt x="116" y="218"/>
                  <a:pt x="116" y="218"/>
                  <a:pt x="116" y="218"/>
                </a:cubicBezTo>
                <a:cubicBezTo>
                  <a:pt x="116" y="218"/>
                  <a:pt x="116" y="218"/>
                  <a:pt x="116" y="218"/>
                </a:cubicBezTo>
                <a:cubicBezTo>
                  <a:pt x="116" y="217"/>
                  <a:pt x="116" y="217"/>
                  <a:pt x="116" y="217"/>
                </a:cubicBezTo>
                <a:cubicBezTo>
                  <a:pt x="116" y="217"/>
                  <a:pt x="116" y="217"/>
                  <a:pt x="116" y="217"/>
                </a:cubicBezTo>
                <a:cubicBezTo>
                  <a:pt x="115" y="217"/>
                  <a:pt x="115" y="216"/>
                  <a:pt x="114" y="216"/>
                </a:cubicBezTo>
                <a:cubicBezTo>
                  <a:pt x="114" y="215"/>
                  <a:pt x="114" y="215"/>
                  <a:pt x="114" y="214"/>
                </a:cubicBezTo>
                <a:cubicBezTo>
                  <a:pt x="114" y="214"/>
                  <a:pt x="114" y="214"/>
                  <a:pt x="114" y="214"/>
                </a:cubicBezTo>
                <a:cubicBezTo>
                  <a:pt x="114" y="214"/>
                  <a:pt x="114" y="214"/>
                  <a:pt x="114" y="214"/>
                </a:cubicBezTo>
                <a:cubicBezTo>
                  <a:pt x="114" y="214"/>
                  <a:pt x="114" y="214"/>
                  <a:pt x="114" y="214"/>
                </a:cubicBezTo>
                <a:cubicBezTo>
                  <a:pt x="113" y="214"/>
                  <a:pt x="113" y="214"/>
                  <a:pt x="113" y="214"/>
                </a:cubicBezTo>
                <a:cubicBezTo>
                  <a:pt x="113" y="214"/>
                  <a:pt x="113" y="214"/>
                  <a:pt x="113" y="214"/>
                </a:cubicBezTo>
                <a:cubicBezTo>
                  <a:pt x="113" y="214"/>
                  <a:pt x="113" y="214"/>
                  <a:pt x="113" y="214"/>
                </a:cubicBezTo>
                <a:cubicBezTo>
                  <a:pt x="113" y="213"/>
                  <a:pt x="113" y="213"/>
                  <a:pt x="113" y="213"/>
                </a:cubicBezTo>
                <a:cubicBezTo>
                  <a:pt x="112" y="213"/>
                  <a:pt x="112" y="212"/>
                  <a:pt x="112" y="211"/>
                </a:cubicBezTo>
                <a:cubicBezTo>
                  <a:pt x="112" y="211"/>
                  <a:pt x="112" y="210"/>
                  <a:pt x="112" y="209"/>
                </a:cubicBezTo>
                <a:cubicBezTo>
                  <a:pt x="112" y="209"/>
                  <a:pt x="112" y="209"/>
                  <a:pt x="112" y="208"/>
                </a:cubicBezTo>
                <a:cubicBezTo>
                  <a:pt x="112" y="208"/>
                  <a:pt x="112" y="208"/>
                  <a:pt x="113" y="208"/>
                </a:cubicBezTo>
                <a:cubicBezTo>
                  <a:pt x="113" y="208"/>
                  <a:pt x="113" y="208"/>
                  <a:pt x="113" y="208"/>
                </a:cubicBezTo>
                <a:cubicBezTo>
                  <a:pt x="113" y="209"/>
                  <a:pt x="113" y="209"/>
                  <a:pt x="113" y="209"/>
                </a:cubicBezTo>
                <a:cubicBezTo>
                  <a:pt x="114" y="209"/>
                  <a:pt x="114" y="209"/>
                  <a:pt x="114" y="209"/>
                </a:cubicBezTo>
                <a:cubicBezTo>
                  <a:pt x="114" y="210"/>
                  <a:pt x="115" y="210"/>
                  <a:pt x="115" y="211"/>
                </a:cubicBezTo>
                <a:cubicBezTo>
                  <a:pt x="115" y="211"/>
                  <a:pt x="115" y="211"/>
                  <a:pt x="115" y="211"/>
                </a:cubicBezTo>
                <a:cubicBezTo>
                  <a:pt x="115" y="211"/>
                  <a:pt x="115" y="211"/>
                  <a:pt x="115" y="211"/>
                </a:cubicBezTo>
                <a:cubicBezTo>
                  <a:pt x="115" y="212"/>
                  <a:pt x="115" y="212"/>
                  <a:pt x="116" y="212"/>
                </a:cubicBezTo>
                <a:cubicBezTo>
                  <a:pt x="116" y="212"/>
                  <a:pt x="116" y="212"/>
                  <a:pt x="117" y="213"/>
                </a:cubicBezTo>
                <a:cubicBezTo>
                  <a:pt x="117" y="213"/>
                  <a:pt x="117" y="213"/>
                  <a:pt x="117" y="213"/>
                </a:cubicBezTo>
                <a:cubicBezTo>
                  <a:pt x="117" y="213"/>
                  <a:pt x="117" y="213"/>
                  <a:pt x="117" y="213"/>
                </a:cubicBezTo>
                <a:cubicBezTo>
                  <a:pt x="117" y="213"/>
                  <a:pt x="117" y="214"/>
                  <a:pt x="117" y="214"/>
                </a:cubicBezTo>
                <a:cubicBezTo>
                  <a:pt x="118" y="215"/>
                  <a:pt x="118" y="215"/>
                  <a:pt x="119" y="216"/>
                </a:cubicBezTo>
                <a:cubicBezTo>
                  <a:pt x="120" y="216"/>
                  <a:pt x="120" y="217"/>
                  <a:pt x="121" y="218"/>
                </a:cubicBezTo>
                <a:cubicBezTo>
                  <a:pt x="121" y="218"/>
                  <a:pt x="121" y="218"/>
                  <a:pt x="121" y="218"/>
                </a:cubicBezTo>
                <a:cubicBezTo>
                  <a:pt x="121" y="218"/>
                  <a:pt x="121" y="218"/>
                  <a:pt x="121" y="218"/>
                </a:cubicBezTo>
                <a:cubicBezTo>
                  <a:pt x="122" y="219"/>
                  <a:pt x="123" y="220"/>
                  <a:pt x="123" y="221"/>
                </a:cubicBezTo>
                <a:cubicBezTo>
                  <a:pt x="123" y="222"/>
                  <a:pt x="124" y="222"/>
                  <a:pt x="124" y="223"/>
                </a:cubicBezTo>
                <a:cubicBezTo>
                  <a:pt x="124" y="223"/>
                  <a:pt x="124" y="223"/>
                  <a:pt x="124" y="223"/>
                </a:cubicBezTo>
                <a:cubicBezTo>
                  <a:pt x="124" y="223"/>
                  <a:pt x="124" y="223"/>
                  <a:pt x="124" y="223"/>
                </a:cubicBezTo>
                <a:cubicBezTo>
                  <a:pt x="124" y="223"/>
                  <a:pt x="124" y="223"/>
                  <a:pt x="124" y="223"/>
                </a:cubicBezTo>
                <a:cubicBezTo>
                  <a:pt x="124" y="223"/>
                  <a:pt x="124" y="223"/>
                  <a:pt x="124" y="223"/>
                </a:cubicBezTo>
                <a:cubicBezTo>
                  <a:pt x="124" y="223"/>
                  <a:pt x="124" y="223"/>
                  <a:pt x="124" y="223"/>
                </a:cubicBezTo>
                <a:cubicBezTo>
                  <a:pt x="124" y="223"/>
                  <a:pt x="124" y="223"/>
                  <a:pt x="124" y="223"/>
                </a:cubicBezTo>
                <a:cubicBezTo>
                  <a:pt x="125" y="223"/>
                  <a:pt x="125" y="223"/>
                  <a:pt x="125" y="223"/>
                </a:cubicBezTo>
                <a:cubicBezTo>
                  <a:pt x="125" y="223"/>
                  <a:pt x="125" y="223"/>
                  <a:pt x="125" y="223"/>
                </a:cubicBezTo>
                <a:cubicBezTo>
                  <a:pt x="125" y="223"/>
                  <a:pt x="125" y="223"/>
                  <a:pt x="125" y="223"/>
                </a:cubicBezTo>
                <a:cubicBezTo>
                  <a:pt x="125" y="223"/>
                  <a:pt x="125" y="223"/>
                  <a:pt x="125" y="223"/>
                </a:cubicBezTo>
                <a:cubicBezTo>
                  <a:pt x="129" y="214"/>
                  <a:pt x="135" y="210"/>
                  <a:pt x="140" y="207"/>
                </a:cubicBezTo>
                <a:cubicBezTo>
                  <a:pt x="148" y="203"/>
                  <a:pt x="157" y="204"/>
                  <a:pt x="164" y="204"/>
                </a:cubicBezTo>
                <a:cubicBezTo>
                  <a:pt x="164" y="204"/>
                  <a:pt x="164" y="204"/>
                  <a:pt x="164" y="204"/>
                </a:cubicBezTo>
                <a:cubicBezTo>
                  <a:pt x="164" y="204"/>
                  <a:pt x="164" y="204"/>
                  <a:pt x="164" y="204"/>
                </a:cubicBezTo>
                <a:cubicBezTo>
                  <a:pt x="169" y="205"/>
                  <a:pt x="176" y="204"/>
                  <a:pt x="184" y="203"/>
                </a:cubicBezTo>
                <a:cubicBezTo>
                  <a:pt x="198" y="208"/>
                  <a:pt x="219" y="214"/>
                  <a:pt x="235" y="218"/>
                </a:cubicBezTo>
                <a:cubicBezTo>
                  <a:pt x="248" y="222"/>
                  <a:pt x="260" y="222"/>
                  <a:pt x="272" y="224"/>
                </a:cubicBezTo>
                <a:cubicBezTo>
                  <a:pt x="278" y="226"/>
                  <a:pt x="292" y="229"/>
                  <a:pt x="304" y="230"/>
                </a:cubicBezTo>
                <a:cubicBezTo>
                  <a:pt x="310" y="230"/>
                  <a:pt x="315" y="230"/>
                  <a:pt x="320" y="228"/>
                </a:cubicBezTo>
                <a:cubicBezTo>
                  <a:pt x="325" y="227"/>
                  <a:pt x="329" y="224"/>
                  <a:pt x="330" y="220"/>
                </a:cubicBezTo>
                <a:cubicBezTo>
                  <a:pt x="331" y="214"/>
                  <a:pt x="330" y="210"/>
                  <a:pt x="328" y="206"/>
                </a:cubicBezTo>
                <a:cubicBezTo>
                  <a:pt x="325" y="203"/>
                  <a:pt x="321" y="201"/>
                  <a:pt x="316" y="199"/>
                </a:cubicBezTo>
                <a:cubicBezTo>
                  <a:pt x="307" y="195"/>
                  <a:pt x="295" y="194"/>
                  <a:pt x="283" y="191"/>
                </a:cubicBezTo>
                <a:cubicBezTo>
                  <a:pt x="260" y="186"/>
                  <a:pt x="257" y="184"/>
                  <a:pt x="243" y="181"/>
                </a:cubicBezTo>
                <a:cubicBezTo>
                  <a:pt x="243" y="181"/>
                  <a:pt x="243" y="181"/>
                  <a:pt x="243" y="181"/>
                </a:cubicBezTo>
                <a:cubicBezTo>
                  <a:pt x="233" y="176"/>
                  <a:pt x="221" y="174"/>
                  <a:pt x="213" y="172"/>
                </a:cubicBezTo>
                <a:cubicBezTo>
                  <a:pt x="212" y="171"/>
                  <a:pt x="211" y="171"/>
                  <a:pt x="210" y="171"/>
                </a:cubicBezTo>
                <a:cubicBezTo>
                  <a:pt x="210" y="171"/>
                  <a:pt x="210" y="171"/>
                  <a:pt x="210" y="171"/>
                </a:cubicBezTo>
                <a:cubicBezTo>
                  <a:pt x="210" y="171"/>
                  <a:pt x="210" y="171"/>
                  <a:pt x="209" y="171"/>
                </a:cubicBezTo>
                <a:cubicBezTo>
                  <a:pt x="209" y="171"/>
                  <a:pt x="209" y="171"/>
                  <a:pt x="209" y="171"/>
                </a:cubicBezTo>
                <a:cubicBezTo>
                  <a:pt x="209" y="171"/>
                  <a:pt x="209" y="171"/>
                  <a:pt x="209" y="171"/>
                </a:cubicBezTo>
                <a:cubicBezTo>
                  <a:pt x="209" y="171"/>
                  <a:pt x="209" y="171"/>
                  <a:pt x="209" y="171"/>
                </a:cubicBezTo>
                <a:cubicBezTo>
                  <a:pt x="209" y="171"/>
                  <a:pt x="209" y="171"/>
                  <a:pt x="209" y="171"/>
                </a:cubicBezTo>
                <a:cubicBezTo>
                  <a:pt x="209" y="171"/>
                  <a:pt x="209" y="171"/>
                  <a:pt x="209" y="171"/>
                </a:cubicBezTo>
                <a:cubicBezTo>
                  <a:pt x="209" y="171"/>
                  <a:pt x="209" y="171"/>
                  <a:pt x="209" y="171"/>
                </a:cubicBezTo>
                <a:cubicBezTo>
                  <a:pt x="209" y="171"/>
                  <a:pt x="209" y="171"/>
                  <a:pt x="209" y="171"/>
                </a:cubicBezTo>
                <a:cubicBezTo>
                  <a:pt x="209" y="171"/>
                  <a:pt x="209" y="171"/>
                  <a:pt x="209" y="171"/>
                </a:cubicBezTo>
                <a:cubicBezTo>
                  <a:pt x="209" y="171"/>
                  <a:pt x="209" y="171"/>
                  <a:pt x="209" y="171"/>
                </a:cubicBezTo>
                <a:cubicBezTo>
                  <a:pt x="209" y="172"/>
                  <a:pt x="210" y="173"/>
                  <a:pt x="210" y="174"/>
                </a:cubicBezTo>
                <a:cubicBezTo>
                  <a:pt x="210" y="174"/>
                  <a:pt x="210" y="174"/>
                  <a:pt x="210" y="174"/>
                </a:cubicBezTo>
                <a:cubicBezTo>
                  <a:pt x="210" y="174"/>
                  <a:pt x="210" y="174"/>
                  <a:pt x="210" y="174"/>
                </a:cubicBezTo>
                <a:cubicBezTo>
                  <a:pt x="211" y="175"/>
                  <a:pt x="211" y="176"/>
                  <a:pt x="211" y="177"/>
                </a:cubicBezTo>
                <a:cubicBezTo>
                  <a:pt x="212" y="178"/>
                  <a:pt x="212" y="179"/>
                  <a:pt x="213" y="181"/>
                </a:cubicBezTo>
                <a:cubicBezTo>
                  <a:pt x="213" y="181"/>
                  <a:pt x="213" y="181"/>
                  <a:pt x="213" y="181"/>
                </a:cubicBezTo>
                <a:cubicBezTo>
                  <a:pt x="213" y="181"/>
                  <a:pt x="213" y="181"/>
                  <a:pt x="213" y="182"/>
                </a:cubicBezTo>
                <a:cubicBezTo>
                  <a:pt x="213" y="182"/>
                  <a:pt x="213" y="182"/>
                  <a:pt x="213" y="182"/>
                </a:cubicBezTo>
                <a:cubicBezTo>
                  <a:pt x="213" y="182"/>
                  <a:pt x="213" y="182"/>
                  <a:pt x="213" y="182"/>
                </a:cubicBezTo>
                <a:cubicBezTo>
                  <a:pt x="213" y="182"/>
                  <a:pt x="213" y="182"/>
                  <a:pt x="213" y="182"/>
                </a:cubicBezTo>
                <a:cubicBezTo>
                  <a:pt x="214" y="183"/>
                  <a:pt x="214" y="183"/>
                  <a:pt x="214" y="183"/>
                </a:cubicBezTo>
                <a:cubicBezTo>
                  <a:pt x="214" y="184"/>
                  <a:pt x="214" y="184"/>
                  <a:pt x="214" y="184"/>
                </a:cubicBezTo>
                <a:cubicBezTo>
                  <a:pt x="214" y="184"/>
                  <a:pt x="214" y="184"/>
                  <a:pt x="214" y="184"/>
                </a:cubicBezTo>
                <a:cubicBezTo>
                  <a:pt x="214" y="184"/>
                  <a:pt x="214" y="184"/>
                  <a:pt x="214" y="184"/>
                </a:cubicBezTo>
                <a:cubicBezTo>
                  <a:pt x="214" y="184"/>
                  <a:pt x="214" y="184"/>
                  <a:pt x="214" y="184"/>
                </a:cubicBezTo>
                <a:cubicBezTo>
                  <a:pt x="214" y="184"/>
                  <a:pt x="214" y="184"/>
                  <a:pt x="214" y="184"/>
                </a:cubicBezTo>
                <a:cubicBezTo>
                  <a:pt x="214" y="184"/>
                  <a:pt x="214" y="184"/>
                  <a:pt x="214" y="184"/>
                </a:cubicBezTo>
                <a:cubicBezTo>
                  <a:pt x="214" y="184"/>
                  <a:pt x="214" y="184"/>
                  <a:pt x="214" y="184"/>
                </a:cubicBezTo>
                <a:cubicBezTo>
                  <a:pt x="215" y="186"/>
                  <a:pt x="215" y="187"/>
                  <a:pt x="215" y="187"/>
                </a:cubicBezTo>
                <a:cubicBezTo>
                  <a:pt x="216" y="188"/>
                  <a:pt x="216" y="188"/>
                  <a:pt x="216" y="188"/>
                </a:cubicBezTo>
                <a:cubicBezTo>
                  <a:pt x="216" y="188"/>
                  <a:pt x="216" y="189"/>
                  <a:pt x="216" y="189"/>
                </a:cubicBezTo>
                <a:cubicBezTo>
                  <a:pt x="216" y="189"/>
                  <a:pt x="215" y="189"/>
                  <a:pt x="215" y="189"/>
                </a:cubicBezTo>
                <a:cubicBezTo>
                  <a:pt x="215" y="189"/>
                  <a:pt x="214" y="189"/>
                  <a:pt x="214" y="189"/>
                </a:cubicBezTo>
                <a:cubicBezTo>
                  <a:pt x="213" y="189"/>
                  <a:pt x="213" y="188"/>
                  <a:pt x="212" y="188"/>
                </a:cubicBezTo>
                <a:cubicBezTo>
                  <a:pt x="211" y="187"/>
                  <a:pt x="211" y="186"/>
                  <a:pt x="211" y="186"/>
                </a:cubicBezTo>
                <a:cubicBezTo>
                  <a:pt x="210" y="185"/>
                  <a:pt x="210" y="185"/>
                  <a:pt x="210" y="185"/>
                </a:cubicBezTo>
                <a:cubicBezTo>
                  <a:pt x="210" y="185"/>
                  <a:pt x="210" y="185"/>
                  <a:pt x="210" y="185"/>
                </a:cubicBezTo>
                <a:cubicBezTo>
                  <a:pt x="210" y="185"/>
                  <a:pt x="210" y="184"/>
                  <a:pt x="210" y="184"/>
                </a:cubicBezTo>
                <a:cubicBezTo>
                  <a:pt x="210" y="184"/>
                  <a:pt x="210" y="184"/>
                  <a:pt x="210" y="184"/>
                </a:cubicBezTo>
                <a:cubicBezTo>
                  <a:pt x="210" y="184"/>
                  <a:pt x="210" y="184"/>
                  <a:pt x="210" y="184"/>
                </a:cubicBezTo>
                <a:cubicBezTo>
                  <a:pt x="210" y="184"/>
                  <a:pt x="209" y="184"/>
                  <a:pt x="209" y="183"/>
                </a:cubicBezTo>
                <a:cubicBezTo>
                  <a:pt x="209" y="183"/>
                  <a:pt x="209" y="183"/>
                  <a:pt x="209" y="182"/>
                </a:cubicBezTo>
                <a:cubicBezTo>
                  <a:pt x="208" y="182"/>
                  <a:pt x="208" y="181"/>
                  <a:pt x="207" y="180"/>
                </a:cubicBezTo>
                <a:cubicBezTo>
                  <a:pt x="207" y="180"/>
                  <a:pt x="207" y="180"/>
                  <a:pt x="207" y="180"/>
                </a:cubicBezTo>
                <a:cubicBezTo>
                  <a:pt x="207" y="180"/>
                  <a:pt x="207" y="180"/>
                  <a:pt x="207" y="180"/>
                </a:cubicBezTo>
                <a:cubicBezTo>
                  <a:pt x="207" y="180"/>
                  <a:pt x="207" y="180"/>
                  <a:pt x="207" y="180"/>
                </a:cubicBezTo>
                <a:cubicBezTo>
                  <a:pt x="207" y="180"/>
                  <a:pt x="207" y="180"/>
                  <a:pt x="207" y="180"/>
                </a:cubicBezTo>
                <a:cubicBezTo>
                  <a:pt x="207" y="180"/>
                  <a:pt x="207" y="180"/>
                  <a:pt x="207" y="180"/>
                </a:cubicBezTo>
                <a:cubicBezTo>
                  <a:pt x="204" y="180"/>
                  <a:pt x="203" y="180"/>
                  <a:pt x="202" y="181"/>
                </a:cubicBezTo>
                <a:cubicBezTo>
                  <a:pt x="201" y="182"/>
                  <a:pt x="200" y="183"/>
                  <a:pt x="200" y="183"/>
                </a:cubicBezTo>
                <a:cubicBezTo>
                  <a:pt x="200" y="183"/>
                  <a:pt x="200" y="183"/>
                  <a:pt x="200" y="184"/>
                </a:cubicBezTo>
                <a:cubicBezTo>
                  <a:pt x="200" y="184"/>
                  <a:pt x="200" y="184"/>
                  <a:pt x="200" y="184"/>
                </a:cubicBezTo>
                <a:cubicBezTo>
                  <a:pt x="200" y="184"/>
                  <a:pt x="200" y="184"/>
                  <a:pt x="200" y="184"/>
                </a:cubicBezTo>
                <a:cubicBezTo>
                  <a:pt x="200" y="184"/>
                  <a:pt x="200" y="184"/>
                  <a:pt x="200" y="184"/>
                </a:cubicBezTo>
                <a:cubicBezTo>
                  <a:pt x="200" y="184"/>
                  <a:pt x="200" y="185"/>
                  <a:pt x="199" y="186"/>
                </a:cubicBezTo>
                <a:cubicBezTo>
                  <a:pt x="199" y="186"/>
                  <a:pt x="199" y="186"/>
                  <a:pt x="199" y="186"/>
                </a:cubicBezTo>
                <a:cubicBezTo>
                  <a:pt x="199" y="186"/>
                  <a:pt x="199" y="186"/>
                  <a:pt x="199" y="186"/>
                </a:cubicBezTo>
                <a:cubicBezTo>
                  <a:pt x="199" y="186"/>
                  <a:pt x="199" y="186"/>
                  <a:pt x="199" y="186"/>
                </a:cubicBezTo>
                <a:cubicBezTo>
                  <a:pt x="199" y="188"/>
                  <a:pt x="198" y="190"/>
                  <a:pt x="198" y="192"/>
                </a:cubicBezTo>
                <a:cubicBezTo>
                  <a:pt x="198" y="194"/>
                  <a:pt x="197" y="195"/>
                  <a:pt x="197" y="197"/>
                </a:cubicBezTo>
                <a:cubicBezTo>
                  <a:pt x="197" y="197"/>
                  <a:pt x="196" y="199"/>
                  <a:pt x="196" y="200"/>
                </a:cubicBezTo>
                <a:cubicBezTo>
                  <a:pt x="196" y="201"/>
                  <a:pt x="195" y="202"/>
                  <a:pt x="195" y="202"/>
                </a:cubicBezTo>
                <a:cubicBezTo>
                  <a:pt x="195" y="202"/>
                  <a:pt x="194" y="202"/>
                  <a:pt x="194" y="202"/>
                </a:cubicBezTo>
                <a:cubicBezTo>
                  <a:pt x="193" y="202"/>
                  <a:pt x="193" y="202"/>
                  <a:pt x="193" y="202"/>
                </a:cubicBezTo>
                <a:cubicBezTo>
                  <a:pt x="193" y="201"/>
                  <a:pt x="193" y="201"/>
                  <a:pt x="193" y="200"/>
                </a:cubicBezTo>
                <a:cubicBezTo>
                  <a:pt x="193" y="199"/>
                  <a:pt x="193" y="198"/>
                  <a:pt x="193" y="196"/>
                </a:cubicBezTo>
                <a:cubicBezTo>
                  <a:pt x="194" y="193"/>
                  <a:pt x="194" y="193"/>
                  <a:pt x="194" y="191"/>
                </a:cubicBezTo>
                <a:cubicBezTo>
                  <a:pt x="194" y="191"/>
                  <a:pt x="194" y="191"/>
                  <a:pt x="194" y="191"/>
                </a:cubicBezTo>
                <a:cubicBezTo>
                  <a:pt x="194" y="191"/>
                  <a:pt x="194" y="191"/>
                  <a:pt x="194" y="191"/>
                </a:cubicBezTo>
                <a:cubicBezTo>
                  <a:pt x="194" y="191"/>
                  <a:pt x="194" y="191"/>
                  <a:pt x="194" y="191"/>
                </a:cubicBezTo>
                <a:cubicBezTo>
                  <a:pt x="194" y="190"/>
                  <a:pt x="195" y="189"/>
                  <a:pt x="195" y="188"/>
                </a:cubicBezTo>
                <a:cubicBezTo>
                  <a:pt x="195" y="187"/>
                  <a:pt x="195" y="186"/>
                  <a:pt x="195" y="186"/>
                </a:cubicBezTo>
                <a:cubicBezTo>
                  <a:pt x="195" y="186"/>
                  <a:pt x="195" y="185"/>
                  <a:pt x="194" y="185"/>
                </a:cubicBezTo>
                <a:cubicBezTo>
                  <a:pt x="194" y="185"/>
                  <a:pt x="194" y="185"/>
                  <a:pt x="194" y="185"/>
                </a:cubicBezTo>
                <a:cubicBezTo>
                  <a:pt x="194" y="185"/>
                  <a:pt x="194" y="185"/>
                  <a:pt x="194" y="185"/>
                </a:cubicBezTo>
                <a:cubicBezTo>
                  <a:pt x="194" y="185"/>
                  <a:pt x="194" y="185"/>
                  <a:pt x="194" y="185"/>
                </a:cubicBezTo>
                <a:cubicBezTo>
                  <a:pt x="194" y="185"/>
                  <a:pt x="194" y="185"/>
                  <a:pt x="194" y="185"/>
                </a:cubicBezTo>
                <a:cubicBezTo>
                  <a:pt x="194" y="185"/>
                  <a:pt x="194" y="185"/>
                  <a:pt x="194" y="185"/>
                </a:cubicBezTo>
                <a:cubicBezTo>
                  <a:pt x="194" y="185"/>
                  <a:pt x="194" y="185"/>
                  <a:pt x="194" y="185"/>
                </a:cubicBezTo>
                <a:cubicBezTo>
                  <a:pt x="194" y="185"/>
                  <a:pt x="194" y="185"/>
                  <a:pt x="194" y="185"/>
                </a:cubicBezTo>
                <a:cubicBezTo>
                  <a:pt x="193" y="185"/>
                  <a:pt x="193" y="185"/>
                  <a:pt x="193" y="185"/>
                </a:cubicBezTo>
                <a:cubicBezTo>
                  <a:pt x="193" y="187"/>
                  <a:pt x="193" y="189"/>
                  <a:pt x="192" y="191"/>
                </a:cubicBezTo>
                <a:cubicBezTo>
                  <a:pt x="191" y="193"/>
                  <a:pt x="191" y="193"/>
                  <a:pt x="189" y="196"/>
                </a:cubicBezTo>
                <a:cubicBezTo>
                  <a:pt x="188" y="198"/>
                  <a:pt x="188" y="200"/>
                  <a:pt x="187" y="201"/>
                </a:cubicBezTo>
                <a:cubicBezTo>
                  <a:pt x="187" y="201"/>
                  <a:pt x="186" y="201"/>
                  <a:pt x="186" y="201"/>
                </a:cubicBezTo>
                <a:cubicBezTo>
                  <a:pt x="186" y="201"/>
                  <a:pt x="185" y="201"/>
                  <a:pt x="185" y="201"/>
                </a:cubicBezTo>
                <a:cubicBezTo>
                  <a:pt x="185" y="201"/>
                  <a:pt x="185" y="201"/>
                  <a:pt x="185" y="201"/>
                </a:cubicBezTo>
                <a:cubicBezTo>
                  <a:pt x="185" y="201"/>
                  <a:pt x="184" y="201"/>
                  <a:pt x="184" y="201"/>
                </a:cubicBezTo>
                <a:cubicBezTo>
                  <a:pt x="184" y="201"/>
                  <a:pt x="184" y="200"/>
                  <a:pt x="184" y="200"/>
                </a:cubicBezTo>
                <a:cubicBezTo>
                  <a:pt x="184" y="200"/>
                  <a:pt x="184" y="200"/>
                  <a:pt x="184" y="200"/>
                </a:cubicBezTo>
                <a:cubicBezTo>
                  <a:pt x="184" y="199"/>
                  <a:pt x="184" y="199"/>
                  <a:pt x="184" y="198"/>
                </a:cubicBezTo>
                <a:cubicBezTo>
                  <a:pt x="185" y="197"/>
                  <a:pt x="186" y="196"/>
                  <a:pt x="186" y="195"/>
                </a:cubicBezTo>
                <a:cubicBezTo>
                  <a:pt x="187" y="192"/>
                  <a:pt x="188" y="189"/>
                  <a:pt x="189" y="187"/>
                </a:cubicBezTo>
                <a:cubicBezTo>
                  <a:pt x="189" y="186"/>
                  <a:pt x="190" y="185"/>
                  <a:pt x="190" y="185"/>
                </a:cubicBezTo>
                <a:cubicBezTo>
                  <a:pt x="190" y="184"/>
                  <a:pt x="190" y="184"/>
                  <a:pt x="190" y="183"/>
                </a:cubicBezTo>
                <a:cubicBezTo>
                  <a:pt x="190" y="183"/>
                  <a:pt x="190" y="183"/>
                  <a:pt x="190" y="183"/>
                </a:cubicBezTo>
                <a:cubicBezTo>
                  <a:pt x="190" y="183"/>
                  <a:pt x="190" y="183"/>
                  <a:pt x="190" y="183"/>
                </a:cubicBezTo>
                <a:cubicBezTo>
                  <a:pt x="190" y="183"/>
                  <a:pt x="190" y="183"/>
                  <a:pt x="190" y="183"/>
                </a:cubicBezTo>
                <a:cubicBezTo>
                  <a:pt x="190" y="183"/>
                  <a:pt x="190" y="183"/>
                  <a:pt x="190" y="183"/>
                </a:cubicBezTo>
                <a:cubicBezTo>
                  <a:pt x="190" y="183"/>
                  <a:pt x="190" y="183"/>
                  <a:pt x="190" y="182"/>
                </a:cubicBezTo>
                <a:cubicBezTo>
                  <a:pt x="190" y="182"/>
                  <a:pt x="190" y="182"/>
                  <a:pt x="190" y="182"/>
                </a:cubicBezTo>
                <a:cubicBezTo>
                  <a:pt x="190" y="182"/>
                  <a:pt x="190" y="182"/>
                  <a:pt x="190" y="182"/>
                </a:cubicBezTo>
                <a:cubicBezTo>
                  <a:pt x="190" y="182"/>
                  <a:pt x="190" y="182"/>
                  <a:pt x="190" y="182"/>
                </a:cubicBezTo>
                <a:cubicBezTo>
                  <a:pt x="190" y="182"/>
                  <a:pt x="190" y="182"/>
                  <a:pt x="190" y="182"/>
                </a:cubicBezTo>
                <a:cubicBezTo>
                  <a:pt x="190" y="182"/>
                  <a:pt x="189" y="182"/>
                  <a:pt x="189" y="182"/>
                </a:cubicBezTo>
                <a:cubicBezTo>
                  <a:pt x="189" y="182"/>
                  <a:pt x="189" y="182"/>
                  <a:pt x="189" y="182"/>
                </a:cubicBezTo>
                <a:cubicBezTo>
                  <a:pt x="189" y="182"/>
                  <a:pt x="189" y="182"/>
                  <a:pt x="189" y="182"/>
                </a:cubicBezTo>
                <a:cubicBezTo>
                  <a:pt x="189" y="182"/>
                  <a:pt x="189" y="182"/>
                  <a:pt x="189" y="182"/>
                </a:cubicBezTo>
                <a:cubicBezTo>
                  <a:pt x="188" y="184"/>
                  <a:pt x="188" y="185"/>
                  <a:pt x="187" y="186"/>
                </a:cubicBezTo>
                <a:cubicBezTo>
                  <a:pt x="186" y="187"/>
                  <a:pt x="186" y="188"/>
                  <a:pt x="185" y="189"/>
                </a:cubicBezTo>
                <a:cubicBezTo>
                  <a:pt x="184" y="190"/>
                  <a:pt x="183" y="190"/>
                  <a:pt x="183" y="191"/>
                </a:cubicBezTo>
                <a:cubicBezTo>
                  <a:pt x="183" y="192"/>
                  <a:pt x="182" y="193"/>
                  <a:pt x="182" y="194"/>
                </a:cubicBezTo>
                <a:cubicBezTo>
                  <a:pt x="181" y="194"/>
                  <a:pt x="181" y="195"/>
                  <a:pt x="180" y="195"/>
                </a:cubicBezTo>
                <a:cubicBezTo>
                  <a:pt x="180" y="195"/>
                  <a:pt x="180" y="195"/>
                  <a:pt x="179" y="195"/>
                </a:cubicBezTo>
                <a:cubicBezTo>
                  <a:pt x="179" y="195"/>
                  <a:pt x="178" y="194"/>
                  <a:pt x="178" y="194"/>
                </a:cubicBezTo>
                <a:cubicBezTo>
                  <a:pt x="178" y="194"/>
                  <a:pt x="178" y="194"/>
                  <a:pt x="178" y="193"/>
                </a:cubicBezTo>
                <a:cubicBezTo>
                  <a:pt x="179" y="192"/>
                  <a:pt x="180" y="191"/>
                  <a:pt x="181" y="189"/>
                </a:cubicBezTo>
                <a:cubicBezTo>
                  <a:pt x="181" y="188"/>
                  <a:pt x="182" y="187"/>
                  <a:pt x="182" y="186"/>
                </a:cubicBezTo>
                <a:cubicBezTo>
                  <a:pt x="183" y="186"/>
                  <a:pt x="183" y="185"/>
                  <a:pt x="184" y="184"/>
                </a:cubicBezTo>
                <a:cubicBezTo>
                  <a:pt x="184" y="184"/>
                  <a:pt x="184" y="184"/>
                  <a:pt x="184" y="184"/>
                </a:cubicBezTo>
                <a:cubicBezTo>
                  <a:pt x="184" y="184"/>
                  <a:pt x="184" y="184"/>
                  <a:pt x="184" y="184"/>
                </a:cubicBezTo>
                <a:cubicBezTo>
                  <a:pt x="184" y="184"/>
                  <a:pt x="184" y="183"/>
                  <a:pt x="185" y="183"/>
                </a:cubicBezTo>
                <a:cubicBezTo>
                  <a:pt x="185" y="182"/>
                  <a:pt x="185" y="182"/>
                  <a:pt x="186" y="181"/>
                </a:cubicBezTo>
                <a:cubicBezTo>
                  <a:pt x="186" y="180"/>
                  <a:pt x="187" y="180"/>
                  <a:pt x="187" y="179"/>
                </a:cubicBezTo>
                <a:cubicBezTo>
                  <a:pt x="187" y="179"/>
                  <a:pt x="186" y="178"/>
                  <a:pt x="186" y="178"/>
                </a:cubicBezTo>
                <a:cubicBezTo>
                  <a:pt x="186" y="178"/>
                  <a:pt x="186" y="177"/>
                  <a:pt x="186" y="177"/>
                </a:cubicBezTo>
                <a:cubicBezTo>
                  <a:pt x="185" y="177"/>
                  <a:pt x="185" y="177"/>
                  <a:pt x="185" y="177"/>
                </a:cubicBezTo>
                <a:cubicBezTo>
                  <a:pt x="185" y="177"/>
                  <a:pt x="185" y="177"/>
                  <a:pt x="185" y="177"/>
                </a:cubicBezTo>
                <a:cubicBezTo>
                  <a:pt x="185" y="177"/>
                  <a:pt x="184" y="177"/>
                  <a:pt x="184" y="177"/>
                </a:cubicBezTo>
                <a:cubicBezTo>
                  <a:pt x="184" y="177"/>
                  <a:pt x="184" y="177"/>
                  <a:pt x="184" y="177"/>
                </a:cubicBezTo>
                <a:cubicBezTo>
                  <a:pt x="183" y="178"/>
                  <a:pt x="183" y="178"/>
                  <a:pt x="183" y="178"/>
                </a:cubicBezTo>
                <a:cubicBezTo>
                  <a:pt x="182" y="178"/>
                  <a:pt x="182" y="178"/>
                  <a:pt x="182" y="178"/>
                </a:cubicBezTo>
                <a:cubicBezTo>
                  <a:pt x="182" y="178"/>
                  <a:pt x="182" y="178"/>
                  <a:pt x="182" y="178"/>
                </a:cubicBezTo>
                <a:cubicBezTo>
                  <a:pt x="182" y="178"/>
                  <a:pt x="182" y="178"/>
                  <a:pt x="181" y="179"/>
                </a:cubicBezTo>
                <a:cubicBezTo>
                  <a:pt x="180" y="179"/>
                  <a:pt x="180" y="179"/>
                  <a:pt x="179" y="180"/>
                </a:cubicBezTo>
                <a:cubicBezTo>
                  <a:pt x="179" y="180"/>
                  <a:pt x="179" y="180"/>
                  <a:pt x="179" y="180"/>
                </a:cubicBezTo>
                <a:cubicBezTo>
                  <a:pt x="179" y="180"/>
                  <a:pt x="179" y="180"/>
                  <a:pt x="179" y="180"/>
                </a:cubicBezTo>
                <a:cubicBezTo>
                  <a:pt x="179" y="180"/>
                  <a:pt x="179" y="180"/>
                  <a:pt x="178" y="180"/>
                </a:cubicBezTo>
                <a:cubicBezTo>
                  <a:pt x="177" y="181"/>
                  <a:pt x="177" y="181"/>
                  <a:pt x="176" y="182"/>
                </a:cubicBezTo>
                <a:cubicBezTo>
                  <a:pt x="175" y="182"/>
                  <a:pt x="175" y="182"/>
                  <a:pt x="175" y="182"/>
                </a:cubicBezTo>
                <a:cubicBezTo>
                  <a:pt x="174" y="182"/>
                  <a:pt x="174" y="182"/>
                  <a:pt x="174" y="182"/>
                </a:cubicBezTo>
                <a:cubicBezTo>
                  <a:pt x="174" y="182"/>
                  <a:pt x="174" y="182"/>
                  <a:pt x="174" y="181"/>
                </a:cubicBezTo>
                <a:cubicBezTo>
                  <a:pt x="174" y="181"/>
                  <a:pt x="174" y="181"/>
                  <a:pt x="174" y="181"/>
                </a:cubicBezTo>
                <a:cubicBezTo>
                  <a:pt x="174" y="180"/>
                  <a:pt x="175" y="179"/>
                  <a:pt x="177" y="177"/>
                </a:cubicBezTo>
                <a:cubicBezTo>
                  <a:pt x="179" y="176"/>
                  <a:pt x="180" y="176"/>
                  <a:pt x="181" y="175"/>
                </a:cubicBezTo>
                <a:cubicBezTo>
                  <a:pt x="181" y="175"/>
                  <a:pt x="181" y="175"/>
                  <a:pt x="181" y="175"/>
                </a:cubicBezTo>
                <a:cubicBezTo>
                  <a:pt x="181" y="175"/>
                  <a:pt x="181" y="175"/>
                  <a:pt x="181" y="175"/>
                </a:cubicBezTo>
                <a:cubicBezTo>
                  <a:pt x="181" y="175"/>
                  <a:pt x="181" y="175"/>
                  <a:pt x="181" y="175"/>
                </a:cubicBezTo>
                <a:cubicBezTo>
                  <a:pt x="181" y="175"/>
                  <a:pt x="181" y="175"/>
                  <a:pt x="181" y="175"/>
                </a:cubicBezTo>
                <a:cubicBezTo>
                  <a:pt x="182" y="174"/>
                  <a:pt x="183" y="174"/>
                  <a:pt x="184" y="173"/>
                </a:cubicBezTo>
                <a:cubicBezTo>
                  <a:pt x="184" y="173"/>
                  <a:pt x="184" y="173"/>
                  <a:pt x="184" y="173"/>
                </a:cubicBezTo>
                <a:cubicBezTo>
                  <a:pt x="184" y="173"/>
                  <a:pt x="184" y="173"/>
                  <a:pt x="184" y="173"/>
                </a:cubicBezTo>
                <a:cubicBezTo>
                  <a:pt x="184" y="173"/>
                  <a:pt x="184" y="173"/>
                  <a:pt x="184" y="173"/>
                </a:cubicBezTo>
                <a:cubicBezTo>
                  <a:pt x="184" y="173"/>
                  <a:pt x="184" y="173"/>
                  <a:pt x="184" y="173"/>
                </a:cubicBezTo>
                <a:cubicBezTo>
                  <a:pt x="188" y="168"/>
                  <a:pt x="191" y="167"/>
                  <a:pt x="192" y="165"/>
                </a:cubicBezTo>
                <a:cubicBezTo>
                  <a:pt x="192" y="165"/>
                  <a:pt x="192" y="165"/>
                  <a:pt x="192" y="165"/>
                </a:cubicBezTo>
                <a:cubicBezTo>
                  <a:pt x="194" y="162"/>
                  <a:pt x="197" y="162"/>
                  <a:pt x="200" y="163"/>
                </a:cubicBezTo>
                <a:cubicBezTo>
                  <a:pt x="200" y="163"/>
                  <a:pt x="200" y="163"/>
                  <a:pt x="200" y="163"/>
                </a:cubicBezTo>
                <a:cubicBezTo>
                  <a:pt x="201" y="163"/>
                  <a:pt x="201" y="163"/>
                  <a:pt x="201" y="163"/>
                </a:cubicBezTo>
                <a:cubicBezTo>
                  <a:pt x="201" y="163"/>
                  <a:pt x="201" y="163"/>
                  <a:pt x="201" y="163"/>
                </a:cubicBezTo>
                <a:cubicBezTo>
                  <a:pt x="211" y="164"/>
                  <a:pt x="230" y="168"/>
                  <a:pt x="244" y="169"/>
                </a:cubicBezTo>
                <a:cubicBezTo>
                  <a:pt x="263" y="170"/>
                  <a:pt x="267" y="167"/>
                  <a:pt x="299" y="168"/>
                </a:cubicBezTo>
                <a:cubicBezTo>
                  <a:pt x="315" y="168"/>
                  <a:pt x="327" y="169"/>
                  <a:pt x="336" y="168"/>
                </a:cubicBezTo>
                <a:cubicBezTo>
                  <a:pt x="341" y="167"/>
                  <a:pt x="344" y="165"/>
                  <a:pt x="347" y="162"/>
                </a:cubicBezTo>
                <a:cubicBezTo>
                  <a:pt x="348" y="161"/>
                  <a:pt x="349" y="159"/>
                  <a:pt x="350" y="157"/>
                </a:cubicBezTo>
                <a:cubicBezTo>
                  <a:pt x="350" y="157"/>
                  <a:pt x="350" y="156"/>
                  <a:pt x="350" y="156"/>
                </a:cubicBezTo>
                <a:close/>
                <a:moveTo>
                  <a:pt x="213" y="181"/>
                </a:moveTo>
                <a:cubicBezTo>
                  <a:pt x="213" y="181"/>
                  <a:pt x="213" y="181"/>
                  <a:pt x="213" y="181"/>
                </a:cubicBezTo>
                <a:cubicBezTo>
                  <a:pt x="213" y="181"/>
                  <a:pt x="213" y="181"/>
                  <a:pt x="213" y="181"/>
                </a:cubicBezTo>
                <a:cubicBezTo>
                  <a:pt x="213" y="181"/>
                  <a:pt x="213" y="181"/>
                  <a:pt x="213" y="181"/>
                </a:cubicBezTo>
                <a:cubicBezTo>
                  <a:pt x="213" y="181"/>
                  <a:pt x="213" y="181"/>
                  <a:pt x="213" y="181"/>
                </a:cubicBezTo>
                <a:cubicBezTo>
                  <a:pt x="213" y="181"/>
                  <a:pt x="213" y="181"/>
                  <a:pt x="213" y="181"/>
                </a:cubicBezTo>
                <a:close/>
                <a:moveTo>
                  <a:pt x="200" y="184"/>
                </a:moveTo>
                <a:cubicBezTo>
                  <a:pt x="200" y="184"/>
                  <a:pt x="200" y="184"/>
                  <a:pt x="200" y="184"/>
                </a:cubicBezTo>
                <a:cubicBezTo>
                  <a:pt x="200" y="184"/>
                  <a:pt x="200" y="184"/>
                  <a:pt x="200" y="184"/>
                </a:cubicBezTo>
                <a:cubicBezTo>
                  <a:pt x="200" y="184"/>
                  <a:pt x="200" y="184"/>
                  <a:pt x="200" y="184"/>
                </a:cubicBezTo>
                <a:cubicBezTo>
                  <a:pt x="200" y="184"/>
                  <a:pt x="200" y="184"/>
                  <a:pt x="200" y="184"/>
                </a:cubicBezTo>
                <a:cubicBezTo>
                  <a:pt x="200" y="184"/>
                  <a:pt x="200" y="184"/>
                  <a:pt x="200" y="184"/>
                </a:cubicBezTo>
                <a:cubicBezTo>
                  <a:pt x="200" y="184"/>
                  <a:pt x="200" y="184"/>
                  <a:pt x="200" y="184"/>
                </a:cubicBezTo>
                <a:cubicBezTo>
                  <a:pt x="200" y="184"/>
                  <a:pt x="200" y="184"/>
                  <a:pt x="200" y="184"/>
                </a:cubicBezTo>
                <a:cubicBezTo>
                  <a:pt x="200" y="184"/>
                  <a:pt x="200" y="184"/>
                  <a:pt x="200" y="184"/>
                </a:cubicBezTo>
                <a:cubicBezTo>
                  <a:pt x="200" y="184"/>
                  <a:pt x="200" y="184"/>
                  <a:pt x="200" y="184"/>
                </a:cubicBez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xmlns="" id="{066F0301-4C7E-4284-8856-5F74BA1B0644}"/>
              </a:ext>
            </a:extLst>
          </p:cNvPr>
          <p:cNvSpPr>
            <a:spLocks noEditPoints="1"/>
          </p:cNvSpPr>
          <p:nvPr/>
        </p:nvSpPr>
        <p:spPr bwMode="auto">
          <a:xfrm>
            <a:off x="5273755" y="1675522"/>
            <a:ext cx="676861" cy="792573"/>
          </a:xfrm>
          <a:custGeom>
            <a:avLst/>
            <a:gdLst>
              <a:gd name="T0" fmla="*/ 126 w 230"/>
              <a:gd name="T1" fmla="*/ 11 h 269"/>
              <a:gd name="T2" fmla="*/ 42 w 230"/>
              <a:gd name="T3" fmla="*/ 94 h 269"/>
              <a:gd name="T4" fmla="*/ 38 w 230"/>
              <a:gd name="T5" fmla="*/ 83 h 269"/>
              <a:gd name="T6" fmla="*/ 37 w 230"/>
              <a:gd name="T7" fmla="*/ 79 h 269"/>
              <a:gd name="T8" fmla="*/ 36 w 230"/>
              <a:gd name="T9" fmla="*/ 73 h 269"/>
              <a:gd name="T10" fmla="*/ 27 w 230"/>
              <a:gd name="T11" fmla="*/ 75 h 269"/>
              <a:gd name="T12" fmla="*/ 30 w 230"/>
              <a:gd name="T13" fmla="*/ 70 h 269"/>
              <a:gd name="T14" fmla="*/ 30 w 230"/>
              <a:gd name="T15" fmla="*/ 69 h 269"/>
              <a:gd name="T16" fmla="*/ 30 w 230"/>
              <a:gd name="T17" fmla="*/ 67 h 269"/>
              <a:gd name="T18" fmla="*/ 19 w 230"/>
              <a:gd name="T19" fmla="*/ 64 h 269"/>
              <a:gd name="T20" fmla="*/ 28 w 230"/>
              <a:gd name="T21" fmla="*/ 62 h 269"/>
              <a:gd name="T22" fmla="*/ 29 w 230"/>
              <a:gd name="T23" fmla="*/ 58 h 269"/>
              <a:gd name="T24" fmla="*/ 33 w 230"/>
              <a:gd name="T25" fmla="*/ 57 h 269"/>
              <a:gd name="T26" fmla="*/ 37 w 230"/>
              <a:gd name="T27" fmla="*/ 58 h 269"/>
              <a:gd name="T28" fmla="*/ 14 w 230"/>
              <a:gd name="T29" fmla="*/ 97 h 269"/>
              <a:gd name="T30" fmla="*/ 5 w 230"/>
              <a:gd name="T31" fmla="*/ 177 h 269"/>
              <a:gd name="T32" fmla="*/ 42 w 230"/>
              <a:gd name="T33" fmla="*/ 130 h 269"/>
              <a:gd name="T34" fmla="*/ 38 w 230"/>
              <a:gd name="T35" fmla="*/ 160 h 269"/>
              <a:gd name="T36" fmla="*/ 7 w 230"/>
              <a:gd name="T37" fmla="*/ 186 h 269"/>
              <a:gd name="T38" fmla="*/ 30 w 230"/>
              <a:gd name="T39" fmla="*/ 192 h 269"/>
              <a:gd name="T40" fmla="*/ 37 w 230"/>
              <a:gd name="T41" fmla="*/ 205 h 269"/>
              <a:gd name="T42" fmla="*/ 46 w 230"/>
              <a:gd name="T43" fmla="*/ 199 h 269"/>
              <a:gd name="T44" fmla="*/ 54 w 230"/>
              <a:gd name="T45" fmla="*/ 203 h 269"/>
              <a:gd name="T46" fmla="*/ 59 w 230"/>
              <a:gd name="T47" fmla="*/ 195 h 269"/>
              <a:gd name="T48" fmla="*/ 62 w 230"/>
              <a:gd name="T49" fmla="*/ 187 h 269"/>
              <a:gd name="T50" fmla="*/ 61 w 230"/>
              <a:gd name="T51" fmla="*/ 177 h 269"/>
              <a:gd name="T52" fmla="*/ 67 w 230"/>
              <a:gd name="T53" fmla="*/ 191 h 269"/>
              <a:gd name="T54" fmla="*/ 117 w 230"/>
              <a:gd name="T55" fmla="*/ 196 h 269"/>
              <a:gd name="T56" fmla="*/ 99 w 230"/>
              <a:gd name="T57" fmla="*/ 209 h 269"/>
              <a:gd name="T58" fmla="*/ 79 w 230"/>
              <a:gd name="T59" fmla="*/ 221 h 269"/>
              <a:gd name="T60" fmla="*/ 62 w 230"/>
              <a:gd name="T61" fmla="*/ 229 h 269"/>
              <a:gd name="T62" fmla="*/ 85 w 230"/>
              <a:gd name="T63" fmla="*/ 251 h 269"/>
              <a:gd name="T64" fmla="*/ 1 w 230"/>
              <a:gd name="T65" fmla="*/ 221 h 269"/>
              <a:gd name="T66" fmla="*/ 0 w 230"/>
              <a:gd name="T67" fmla="*/ 222 h 269"/>
              <a:gd name="T68" fmla="*/ 219 w 230"/>
              <a:gd name="T69" fmla="*/ 232 h 269"/>
              <a:gd name="T70" fmla="*/ 146 w 230"/>
              <a:gd name="T71" fmla="*/ 211 h 269"/>
              <a:gd name="T72" fmla="*/ 145 w 230"/>
              <a:gd name="T73" fmla="*/ 212 h 269"/>
              <a:gd name="T74" fmla="*/ 143 w 230"/>
              <a:gd name="T75" fmla="*/ 220 h 269"/>
              <a:gd name="T76" fmla="*/ 141 w 230"/>
              <a:gd name="T77" fmla="*/ 223 h 269"/>
              <a:gd name="T78" fmla="*/ 141 w 230"/>
              <a:gd name="T79" fmla="*/ 218 h 269"/>
              <a:gd name="T80" fmla="*/ 134 w 230"/>
              <a:gd name="T81" fmla="*/ 223 h 269"/>
              <a:gd name="T82" fmla="*/ 135 w 230"/>
              <a:gd name="T83" fmla="*/ 218 h 269"/>
              <a:gd name="T84" fmla="*/ 133 w 230"/>
              <a:gd name="T85" fmla="*/ 217 h 269"/>
              <a:gd name="T86" fmla="*/ 129 w 230"/>
              <a:gd name="T87" fmla="*/ 219 h 269"/>
              <a:gd name="T88" fmla="*/ 131 w 230"/>
              <a:gd name="T89" fmla="*/ 214 h 269"/>
              <a:gd name="T90" fmla="*/ 128 w 230"/>
              <a:gd name="T91" fmla="*/ 207 h 269"/>
              <a:gd name="T92" fmla="*/ 126 w 230"/>
              <a:gd name="T93" fmla="*/ 205 h 269"/>
              <a:gd name="T94" fmla="*/ 139 w 230"/>
              <a:gd name="T95" fmla="*/ 203 h 269"/>
              <a:gd name="T96" fmla="*/ 221 w 230"/>
              <a:gd name="T97" fmla="*/ 59 h 269"/>
              <a:gd name="T98" fmla="*/ 134 w 230"/>
              <a:gd name="T99" fmla="*/ 119 h 269"/>
              <a:gd name="T100" fmla="*/ 145 w 230"/>
              <a:gd name="T101" fmla="*/ 120 h 269"/>
              <a:gd name="T102" fmla="*/ 145 w 230"/>
              <a:gd name="T103" fmla="*/ 124 h 269"/>
              <a:gd name="T104" fmla="*/ 140 w 230"/>
              <a:gd name="T105" fmla="*/ 131 h 269"/>
              <a:gd name="T106" fmla="*/ 147 w 230"/>
              <a:gd name="T107" fmla="*/ 141 h 269"/>
              <a:gd name="T108" fmla="*/ 138 w 230"/>
              <a:gd name="T109" fmla="*/ 136 h 269"/>
              <a:gd name="T110" fmla="*/ 135 w 230"/>
              <a:gd name="T111" fmla="*/ 138 h 269"/>
              <a:gd name="T112" fmla="*/ 138 w 230"/>
              <a:gd name="T113" fmla="*/ 146 h 269"/>
              <a:gd name="T114" fmla="*/ 129 w 230"/>
              <a:gd name="T115" fmla="*/ 139 h 269"/>
              <a:gd name="T116" fmla="*/ 128 w 230"/>
              <a:gd name="T117" fmla="*/ 149 h 269"/>
              <a:gd name="T118" fmla="*/ 123 w 230"/>
              <a:gd name="T119" fmla="*/ 129 h 269"/>
              <a:gd name="T120" fmla="*/ 143 w 230"/>
              <a:gd name="T121" fmla="*/ 12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0" h="269">
                <a:moveTo>
                  <a:pt x="179" y="9"/>
                </a:moveTo>
                <a:cubicBezTo>
                  <a:pt x="178" y="7"/>
                  <a:pt x="176" y="6"/>
                  <a:pt x="174" y="5"/>
                </a:cubicBezTo>
                <a:cubicBezTo>
                  <a:pt x="173" y="4"/>
                  <a:pt x="171" y="4"/>
                  <a:pt x="170" y="4"/>
                </a:cubicBezTo>
                <a:cubicBezTo>
                  <a:pt x="167" y="3"/>
                  <a:pt x="164" y="5"/>
                  <a:pt x="161" y="7"/>
                </a:cubicBezTo>
                <a:cubicBezTo>
                  <a:pt x="159" y="9"/>
                  <a:pt x="157" y="12"/>
                  <a:pt x="155" y="16"/>
                </a:cubicBezTo>
                <a:cubicBezTo>
                  <a:pt x="150" y="23"/>
                  <a:pt x="146" y="33"/>
                  <a:pt x="141" y="40"/>
                </a:cubicBezTo>
                <a:cubicBezTo>
                  <a:pt x="130" y="57"/>
                  <a:pt x="119" y="77"/>
                  <a:pt x="111" y="87"/>
                </a:cubicBezTo>
                <a:cubicBezTo>
                  <a:pt x="106" y="94"/>
                  <a:pt x="103" y="100"/>
                  <a:pt x="101" y="105"/>
                </a:cubicBezTo>
                <a:cubicBezTo>
                  <a:pt x="99" y="107"/>
                  <a:pt x="98" y="108"/>
                  <a:pt x="97" y="109"/>
                </a:cubicBezTo>
                <a:cubicBezTo>
                  <a:pt x="95" y="110"/>
                  <a:pt x="94" y="110"/>
                  <a:pt x="92" y="110"/>
                </a:cubicBezTo>
                <a:cubicBezTo>
                  <a:pt x="94" y="102"/>
                  <a:pt x="99" y="94"/>
                  <a:pt x="103" y="84"/>
                </a:cubicBezTo>
                <a:cubicBezTo>
                  <a:pt x="106" y="77"/>
                  <a:pt x="107" y="69"/>
                  <a:pt x="109" y="62"/>
                </a:cubicBezTo>
                <a:cubicBezTo>
                  <a:pt x="111" y="54"/>
                  <a:pt x="113" y="47"/>
                  <a:pt x="114" y="44"/>
                </a:cubicBezTo>
                <a:cubicBezTo>
                  <a:pt x="116" y="40"/>
                  <a:pt x="121" y="32"/>
                  <a:pt x="124" y="23"/>
                </a:cubicBezTo>
                <a:cubicBezTo>
                  <a:pt x="126" y="19"/>
                  <a:pt x="127" y="14"/>
                  <a:pt x="126" y="11"/>
                </a:cubicBezTo>
                <a:cubicBezTo>
                  <a:pt x="126" y="7"/>
                  <a:pt x="124" y="4"/>
                  <a:pt x="120" y="2"/>
                </a:cubicBezTo>
                <a:cubicBezTo>
                  <a:pt x="115" y="0"/>
                  <a:pt x="111" y="0"/>
                  <a:pt x="108" y="1"/>
                </a:cubicBezTo>
                <a:cubicBezTo>
                  <a:pt x="105" y="2"/>
                  <a:pt x="103" y="4"/>
                  <a:pt x="102" y="7"/>
                </a:cubicBezTo>
                <a:cubicBezTo>
                  <a:pt x="98" y="13"/>
                  <a:pt x="96" y="23"/>
                  <a:pt x="90" y="34"/>
                </a:cubicBezTo>
                <a:cubicBezTo>
                  <a:pt x="84" y="45"/>
                  <a:pt x="81" y="51"/>
                  <a:pt x="79" y="57"/>
                </a:cubicBezTo>
                <a:cubicBezTo>
                  <a:pt x="77" y="62"/>
                  <a:pt x="76" y="67"/>
                  <a:pt x="72" y="73"/>
                </a:cubicBezTo>
                <a:cubicBezTo>
                  <a:pt x="72" y="73"/>
                  <a:pt x="72" y="73"/>
                  <a:pt x="72" y="73"/>
                </a:cubicBezTo>
                <a:cubicBezTo>
                  <a:pt x="70" y="76"/>
                  <a:pt x="69" y="80"/>
                  <a:pt x="68" y="84"/>
                </a:cubicBezTo>
                <a:cubicBezTo>
                  <a:pt x="67" y="89"/>
                  <a:pt x="66" y="94"/>
                  <a:pt x="64" y="98"/>
                </a:cubicBezTo>
                <a:cubicBezTo>
                  <a:pt x="62" y="103"/>
                  <a:pt x="60" y="107"/>
                  <a:pt x="57" y="109"/>
                </a:cubicBezTo>
                <a:cubicBezTo>
                  <a:pt x="54" y="111"/>
                  <a:pt x="51" y="112"/>
                  <a:pt x="46" y="111"/>
                </a:cubicBezTo>
                <a:cubicBezTo>
                  <a:pt x="44" y="109"/>
                  <a:pt x="43" y="106"/>
                  <a:pt x="43" y="103"/>
                </a:cubicBezTo>
                <a:cubicBezTo>
                  <a:pt x="43" y="100"/>
                  <a:pt x="43" y="97"/>
                  <a:pt x="42" y="94"/>
                </a:cubicBezTo>
                <a:cubicBezTo>
                  <a:pt x="42" y="94"/>
                  <a:pt x="42" y="94"/>
                  <a:pt x="42" y="94"/>
                </a:cubicBezTo>
                <a:cubicBezTo>
                  <a:pt x="42" y="94"/>
                  <a:pt x="42" y="94"/>
                  <a:pt x="42" y="94"/>
                </a:cubicBezTo>
                <a:cubicBezTo>
                  <a:pt x="42" y="94"/>
                  <a:pt x="42" y="94"/>
                  <a:pt x="41" y="94"/>
                </a:cubicBezTo>
                <a:cubicBezTo>
                  <a:pt x="42" y="90"/>
                  <a:pt x="41" y="87"/>
                  <a:pt x="40" y="83"/>
                </a:cubicBezTo>
                <a:cubicBezTo>
                  <a:pt x="40" y="83"/>
                  <a:pt x="40" y="82"/>
                  <a:pt x="40" y="82"/>
                </a:cubicBezTo>
                <a:cubicBezTo>
                  <a:pt x="40" y="82"/>
                  <a:pt x="40" y="82"/>
                  <a:pt x="40" y="82"/>
                </a:cubicBezTo>
                <a:cubicBezTo>
                  <a:pt x="39" y="82"/>
                  <a:pt x="39" y="82"/>
                  <a:pt x="39" y="82"/>
                </a:cubicBezTo>
                <a:cubicBezTo>
                  <a:pt x="39" y="82"/>
                  <a:pt x="39" y="82"/>
                  <a:pt x="39" y="82"/>
                </a:cubicBezTo>
                <a:cubicBezTo>
                  <a:pt x="39" y="82"/>
                  <a:pt x="39" y="82"/>
                  <a:pt x="39" y="82"/>
                </a:cubicBezTo>
                <a:cubicBezTo>
                  <a:pt x="39" y="82"/>
                  <a:pt x="39" y="82"/>
                  <a:pt x="39" y="82"/>
                </a:cubicBezTo>
                <a:cubicBezTo>
                  <a:pt x="39" y="82"/>
                  <a:pt x="39" y="82"/>
                  <a:pt x="39" y="82"/>
                </a:cubicBezTo>
                <a:cubicBezTo>
                  <a:pt x="39" y="82"/>
                  <a:pt x="39" y="82"/>
                  <a:pt x="39" y="82"/>
                </a:cubicBezTo>
                <a:cubicBezTo>
                  <a:pt x="39" y="82"/>
                  <a:pt x="39" y="82"/>
                  <a:pt x="39" y="82"/>
                </a:cubicBezTo>
                <a:cubicBezTo>
                  <a:pt x="39" y="82"/>
                  <a:pt x="39" y="82"/>
                  <a:pt x="39" y="82"/>
                </a:cubicBezTo>
                <a:cubicBezTo>
                  <a:pt x="39" y="82"/>
                  <a:pt x="39" y="82"/>
                  <a:pt x="38" y="82"/>
                </a:cubicBezTo>
                <a:cubicBezTo>
                  <a:pt x="38" y="83"/>
                  <a:pt x="38" y="83"/>
                  <a:pt x="38" y="83"/>
                </a:cubicBezTo>
                <a:cubicBezTo>
                  <a:pt x="38" y="83"/>
                  <a:pt x="38" y="83"/>
                  <a:pt x="38" y="83"/>
                </a:cubicBezTo>
                <a:cubicBezTo>
                  <a:pt x="38" y="83"/>
                  <a:pt x="38" y="83"/>
                  <a:pt x="38" y="83"/>
                </a:cubicBezTo>
                <a:cubicBezTo>
                  <a:pt x="37" y="84"/>
                  <a:pt x="37" y="85"/>
                  <a:pt x="36" y="85"/>
                </a:cubicBezTo>
                <a:cubicBezTo>
                  <a:pt x="36" y="85"/>
                  <a:pt x="36" y="85"/>
                  <a:pt x="36" y="86"/>
                </a:cubicBezTo>
                <a:cubicBezTo>
                  <a:pt x="35" y="86"/>
                  <a:pt x="35" y="86"/>
                  <a:pt x="35" y="86"/>
                </a:cubicBezTo>
                <a:cubicBezTo>
                  <a:pt x="35" y="86"/>
                  <a:pt x="35" y="86"/>
                  <a:pt x="35" y="86"/>
                </a:cubicBezTo>
                <a:cubicBezTo>
                  <a:pt x="35" y="85"/>
                  <a:pt x="35" y="85"/>
                  <a:pt x="35" y="85"/>
                </a:cubicBezTo>
                <a:cubicBezTo>
                  <a:pt x="35" y="84"/>
                  <a:pt x="35" y="83"/>
                  <a:pt x="35" y="83"/>
                </a:cubicBezTo>
                <a:cubicBezTo>
                  <a:pt x="35" y="82"/>
                  <a:pt x="35" y="82"/>
                  <a:pt x="36" y="81"/>
                </a:cubicBezTo>
                <a:cubicBezTo>
                  <a:pt x="36" y="81"/>
                  <a:pt x="36" y="81"/>
                  <a:pt x="36" y="81"/>
                </a:cubicBezTo>
                <a:cubicBezTo>
                  <a:pt x="36" y="81"/>
                  <a:pt x="36" y="80"/>
                  <a:pt x="36" y="80"/>
                </a:cubicBezTo>
                <a:cubicBezTo>
                  <a:pt x="36" y="80"/>
                  <a:pt x="36" y="80"/>
                  <a:pt x="36" y="80"/>
                </a:cubicBezTo>
                <a:cubicBezTo>
                  <a:pt x="36" y="80"/>
                  <a:pt x="37" y="80"/>
                  <a:pt x="37" y="80"/>
                </a:cubicBezTo>
                <a:cubicBezTo>
                  <a:pt x="37" y="80"/>
                  <a:pt x="37" y="80"/>
                  <a:pt x="37" y="80"/>
                </a:cubicBezTo>
                <a:cubicBezTo>
                  <a:pt x="37" y="80"/>
                  <a:pt x="37" y="80"/>
                  <a:pt x="37" y="80"/>
                </a:cubicBezTo>
                <a:cubicBezTo>
                  <a:pt x="37" y="80"/>
                  <a:pt x="37" y="79"/>
                  <a:pt x="37" y="79"/>
                </a:cubicBezTo>
                <a:cubicBezTo>
                  <a:pt x="38" y="78"/>
                  <a:pt x="38" y="78"/>
                  <a:pt x="38" y="78"/>
                </a:cubicBezTo>
                <a:cubicBezTo>
                  <a:pt x="38" y="78"/>
                  <a:pt x="38" y="78"/>
                  <a:pt x="38" y="77"/>
                </a:cubicBezTo>
                <a:cubicBezTo>
                  <a:pt x="38" y="77"/>
                  <a:pt x="38" y="77"/>
                  <a:pt x="38" y="77"/>
                </a:cubicBezTo>
                <a:cubicBezTo>
                  <a:pt x="38" y="77"/>
                  <a:pt x="38" y="77"/>
                  <a:pt x="38" y="77"/>
                </a:cubicBezTo>
                <a:cubicBezTo>
                  <a:pt x="38" y="77"/>
                  <a:pt x="38" y="77"/>
                  <a:pt x="38" y="77"/>
                </a:cubicBezTo>
                <a:cubicBezTo>
                  <a:pt x="38" y="77"/>
                  <a:pt x="38" y="77"/>
                  <a:pt x="38" y="77"/>
                </a:cubicBezTo>
                <a:cubicBezTo>
                  <a:pt x="38" y="77"/>
                  <a:pt x="38" y="77"/>
                  <a:pt x="38" y="77"/>
                </a:cubicBezTo>
                <a:cubicBezTo>
                  <a:pt x="38" y="77"/>
                  <a:pt x="38" y="77"/>
                  <a:pt x="38" y="77"/>
                </a:cubicBezTo>
                <a:cubicBezTo>
                  <a:pt x="38" y="77"/>
                  <a:pt x="38" y="77"/>
                  <a:pt x="38" y="77"/>
                </a:cubicBezTo>
                <a:cubicBezTo>
                  <a:pt x="38" y="77"/>
                  <a:pt x="38" y="77"/>
                  <a:pt x="38" y="77"/>
                </a:cubicBezTo>
                <a:cubicBezTo>
                  <a:pt x="39" y="77"/>
                  <a:pt x="39" y="77"/>
                  <a:pt x="39" y="77"/>
                </a:cubicBezTo>
                <a:cubicBezTo>
                  <a:pt x="38" y="77"/>
                  <a:pt x="38" y="76"/>
                  <a:pt x="38" y="76"/>
                </a:cubicBezTo>
                <a:cubicBezTo>
                  <a:pt x="38" y="76"/>
                  <a:pt x="38" y="76"/>
                  <a:pt x="38" y="76"/>
                </a:cubicBezTo>
                <a:cubicBezTo>
                  <a:pt x="38" y="76"/>
                  <a:pt x="38" y="76"/>
                  <a:pt x="38" y="76"/>
                </a:cubicBezTo>
                <a:cubicBezTo>
                  <a:pt x="38" y="74"/>
                  <a:pt x="37" y="74"/>
                  <a:pt x="36" y="73"/>
                </a:cubicBezTo>
                <a:cubicBezTo>
                  <a:pt x="35" y="73"/>
                  <a:pt x="35" y="73"/>
                  <a:pt x="34" y="73"/>
                </a:cubicBezTo>
                <a:cubicBezTo>
                  <a:pt x="34" y="73"/>
                  <a:pt x="34" y="73"/>
                  <a:pt x="34" y="73"/>
                </a:cubicBezTo>
                <a:cubicBezTo>
                  <a:pt x="34" y="73"/>
                  <a:pt x="34" y="73"/>
                  <a:pt x="34" y="73"/>
                </a:cubicBezTo>
                <a:cubicBezTo>
                  <a:pt x="34" y="73"/>
                  <a:pt x="34" y="73"/>
                  <a:pt x="34" y="73"/>
                </a:cubicBezTo>
                <a:cubicBezTo>
                  <a:pt x="34" y="73"/>
                  <a:pt x="34" y="73"/>
                  <a:pt x="34" y="73"/>
                </a:cubicBezTo>
                <a:cubicBezTo>
                  <a:pt x="34" y="73"/>
                  <a:pt x="34" y="73"/>
                  <a:pt x="34" y="73"/>
                </a:cubicBezTo>
                <a:cubicBezTo>
                  <a:pt x="34" y="73"/>
                  <a:pt x="34" y="73"/>
                  <a:pt x="34" y="73"/>
                </a:cubicBezTo>
                <a:cubicBezTo>
                  <a:pt x="34" y="73"/>
                  <a:pt x="34" y="73"/>
                  <a:pt x="34" y="73"/>
                </a:cubicBezTo>
                <a:cubicBezTo>
                  <a:pt x="34" y="73"/>
                  <a:pt x="34" y="73"/>
                  <a:pt x="34" y="73"/>
                </a:cubicBezTo>
                <a:cubicBezTo>
                  <a:pt x="34" y="73"/>
                  <a:pt x="34" y="73"/>
                  <a:pt x="34" y="73"/>
                </a:cubicBezTo>
                <a:cubicBezTo>
                  <a:pt x="33" y="73"/>
                  <a:pt x="33" y="73"/>
                  <a:pt x="32" y="73"/>
                </a:cubicBezTo>
                <a:cubicBezTo>
                  <a:pt x="32" y="73"/>
                  <a:pt x="32" y="73"/>
                  <a:pt x="32" y="73"/>
                </a:cubicBezTo>
                <a:cubicBezTo>
                  <a:pt x="32" y="73"/>
                  <a:pt x="32" y="73"/>
                  <a:pt x="32" y="73"/>
                </a:cubicBezTo>
                <a:cubicBezTo>
                  <a:pt x="32" y="73"/>
                  <a:pt x="32" y="73"/>
                  <a:pt x="32" y="73"/>
                </a:cubicBezTo>
                <a:cubicBezTo>
                  <a:pt x="30" y="74"/>
                  <a:pt x="28" y="75"/>
                  <a:pt x="27" y="75"/>
                </a:cubicBezTo>
                <a:cubicBezTo>
                  <a:pt x="26" y="75"/>
                  <a:pt x="25" y="75"/>
                  <a:pt x="23" y="76"/>
                </a:cubicBezTo>
                <a:cubicBezTo>
                  <a:pt x="23" y="76"/>
                  <a:pt x="21" y="76"/>
                  <a:pt x="20" y="76"/>
                </a:cubicBezTo>
                <a:cubicBezTo>
                  <a:pt x="20" y="76"/>
                  <a:pt x="19" y="76"/>
                  <a:pt x="19" y="76"/>
                </a:cubicBezTo>
                <a:cubicBezTo>
                  <a:pt x="19" y="76"/>
                  <a:pt x="18" y="76"/>
                  <a:pt x="18" y="76"/>
                </a:cubicBezTo>
                <a:cubicBezTo>
                  <a:pt x="18" y="75"/>
                  <a:pt x="18" y="75"/>
                  <a:pt x="18" y="75"/>
                </a:cubicBezTo>
                <a:cubicBezTo>
                  <a:pt x="19" y="75"/>
                  <a:pt x="19" y="74"/>
                  <a:pt x="19" y="74"/>
                </a:cubicBezTo>
                <a:cubicBezTo>
                  <a:pt x="20" y="74"/>
                  <a:pt x="21" y="74"/>
                  <a:pt x="22" y="73"/>
                </a:cubicBezTo>
                <a:cubicBezTo>
                  <a:pt x="25" y="73"/>
                  <a:pt x="25" y="73"/>
                  <a:pt x="26" y="72"/>
                </a:cubicBezTo>
                <a:cubicBezTo>
                  <a:pt x="26" y="72"/>
                  <a:pt x="26" y="72"/>
                  <a:pt x="26" y="72"/>
                </a:cubicBezTo>
                <a:cubicBezTo>
                  <a:pt x="26" y="72"/>
                  <a:pt x="26" y="72"/>
                  <a:pt x="26" y="72"/>
                </a:cubicBezTo>
                <a:cubicBezTo>
                  <a:pt x="27" y="72"/>
                  <a:pt x="28" y="71"/>
                  <a:pt x="29" y="71"/>
                </a:cubicBezTo>
                <a:cubicBezTo>
                  <a:pt x="29" y="71"/>
                  <a:pt x="30" y="71"/>
                  <a:pt x="30" y="71"/>
                </a:cubicBezTo>
                <a:cubicBezTo>
                  <a:pt x="30" y="71"/>
                  <a:pt x="30" y="70"/>
                  <a:pt x="30" y="70"/>
                </a:cubicBezTo>
                <a:cubicBezTo>
                  <a:pt x="30" y="70"/>
                  <a:pt x="30" y="70"/>
                  <a:pt x="30" y="70"/>
                </a:cubicBezTo>
                <a:cubicBezTo>
                  <a:pt x="30" y="70"/>
                  <a:pt x="30" y="70"/>
                  <a:pt x="30" y="70"/>
                </a:cubicBezTo>
                <a:cubicBezTo>
                  <a:pt x="30" y="70"/>
                  <a:pt x="30" y="70"/>
                  <a:pt x="30" y="70"/>
                </a:cubicBezTo>
                <a:cubicBezTo>
                  <a:pt x="30" y="70"/>
                  <a:pt x="30" y="70"/>
                  <a:pt x="31" y="70"/>
                </a:cubicBezTo>
                <a:cubicBezTo>
                  <a:pt x="31" y="70"/>
                  <a:pt x="31" y="70"/>
                  <a:pt x="31" y="70"/>
                </a:cubicBezTo>
                <a:cubicBezTo>
                  <a:pt x="31" y="70"/>
                  <a:pt x="31" y="70"/>
                  <a:pt x="31" y="70"/>
                </a:cubicBezTo>
                <a:cubicBezTo>
                  <a:pt x="31" y="70"/>
                  <a:pt x="31" y="70"/>
                  <a:pt x="31" y="70"/>
                </a:cubicBezTo>
                <a:cubicBezTo>
                  <a:pt x="31" y="70"/>
                  <a:pt x="31" y="70"/>
                  <a:pt x="31" y="70"/>
                </a:cubicBezTo>
                <a:cubicBezTo>
                  <a:pt x="31" y="70"/>
                  <a:pt x="31" y="70"/>
                  <a:pt x="31" y="70"/>
                </a:cubicBezTo>
                <a:cubicBezTo>
                  <a:pt x="31" y="70"/>
                  <a:pt x="31" y="70"/>
                  <a:pt x="31" y="70"/>
                </a:cubicBezTo>
                <a:cubicBezTo>
                  <a:pt x="31" y="70"/>
                  <a:pt x="31" y="70"/>
                  <a:pt x="31" y="70"/>
                </a:cubicBezTo>
                <a:cubicBezTo>
                  <a:pt x="31" y="70"/>
                  <a:pt x="31" y="70"/>
                  <a:pt x="31" y="70"/>
                </a:cubicBezTo>
                <a:cubicBezTo>
                  <a:pt x="31" y="69"/>
                  <a:pt x="31" y="69"/>
                  <a:pt x="31" y="69"/>
                </a:cubicBezTo>
                <a:cubicBezTo>
                  <a:pt x="31" y="69"/>
                  <a:pt x="31" y="69"/>
                  <a:pt x="30" y="69"/>
                </a:cubicBezTo>
                <a:cubicBezTo>
                  <a:pt x="30" y="69"/>
                  <a:pt x="30" y="69"/>
                  <a:pt x="30" y="69"/>
                </a:cubicBezTo>
                <a:cubicBezTo>
                  <a:pt x="30" y="69"/>
                  <a:pt x="30" y="69"/>
                  <a:pt x="30" y="69"/>
                </a:cubicBezTo>
                <a:cubicBezTo>
                  <a:pt x="30" y="69"/>
                  <a:pt x="30" y="69"/>
                  <a:pt x="30" y="69"/>
                </a:cubicBezTo>
                <a:cubicBezTo>
                  <a:pt x="29" y="69"/>
                  <a:pt x="27" y="70"/>
                  <a:pt x="26" y="70"/>
                </a:cubicBezTo>
                <a:cubicBezTo>
                  <a:pt x="24" y="70"/>
                  <a:pt x="24" y="70"/>
                  <a:pt x="21" y="70"/>
                </a:cubicBezTo>
                <a:cubicBezTo>
                  <a:pt x="20" y="70"/>
                  <a:pt x="19" y="70"/>
                  <a:pt x="18" y="70"/>
                </a:cubicBezTo>
                <a:cubicBezTo>
                  <a:pt x="18" y="70"/>
                  <a:pt x="18" y="70"/>
                  <a:pt x="18" y="70"/>
                </a:cubicBezTo>
                <a:cubicBezTo>
                  <a:pt x="18" y="70"/>
                  <a:pt x="18" y="70"/>
                  <a:pt x="18" y="70"/>
                </a:cubicBezTo>
                <a:cubicBezTo>
                  <a:pt x="18" y="70"/>
                  <a:pt x="17" y="70"/>
                  <a:pt x="17" y="70"/>
                </a:cubicBezTo>
                <a:cubicBezTo>
                  <a:pt x="17" y="70"/>
                  <a:pt x="16" y="70"/>
                  <a:pt x="16" y="70"/>
                </a:cubicBezTo>
                <a:cubicBezTo>
                  <a:pt x="16" y="70"/>
                  <a:pt x="16" y="70"/>
                  <a:pt x="16" y="69"/>
                </a:cubicBezTo>
                <a:cubicBezTo>
                  <a:pt x="16" y="69"/>
                  <a:pt x="16" y="69"/>
                  <a:pt x="16" y="69"/>
                </a:cubicBezTo>
                <a:cubicBezTo>
                  <a:pt x="16" y="68"/>
                  <a:pt x="16" y="68"/>
                  <a:pt x="17" y="68"/>
                </a:cubicBezTo>
                <a:cubicBezTo>
                  <a:pt x="17" y="68"/>
                  <a:pt x="17" y="68"/>
                  <a:pt x="18" y="68"/>
                </a:cubicBezTo>
                <a:cubicBezTo>
                  <a:pt x="19" y="68"/>
                  <a:pt x="20" y="68"/>
                  <a:pt x="21" y="68"/>
                </a:cubicBezTo>
                <a:cubicBezTo>
                  <a:pt x="23" y="67"/>
                  <a:pt x="26" y="67"/>
                  <a:pt x="27" y="67"/>
                </a:cubicBezTo>
                <a:cubicBezTo>
                  <a:pt x="28" y="67"/>
                  <a:pt x="29" y="67"/>
                  <a:pt x="30" y="67"/>
                </a:cubicBezTo>
                <a:cubicBezTo>
                  <a:pt x="30" y="67"/>
                  <a:pt x="30" y="67"/>
                  <a:pt x="30" y="67"/>
                </a:cubicBezTo>
                <a:cubicBezTo>
                  <a:pt x="31" y="66"/>
                  <a:pt x="31" y="66"/>
                  <a:pt x="31" y="66"/>
                </a:cubicBezTo>
                <a:cubicBezTo>
                  <a:pt x="31" y="66"/>
                  <a:pt x="31" y="66"/>
                  <a:pt x="31" y="66"/>
                </a:cubicBezTo>
                <a:cubicBezTo>
                  <a:pt x="31" y="66"/>
                  <a:pt x="31" y="66"/>
                  <a:pt x="31" y="66"/>
                </a:cubicBezTo>
                <a:cubicBezTo>
                  <a:pt x="31" y="66"/>
                  <a:pt x="31" y="66"/>
                  <a:pt x="31" y="66"/>
                </a:cubicBezTo>
                <a:cubicBezTo>
                  <a:pt x="31" y="65"/>
                  <a:pt x="31" y="65"/>
                  <a:pt x="31" y="65"/>
                </a:cubicBezTo>
                <a:cubicBezTo>
                  <a:pt x="31" y="65"/>
                  <a:pt x="31" y="65"/>
                  <a:pt x="31" y="65"/>
                </a:cubicBezTo>
                <a:cubicBezTo>
                  <a:pt x="31" y="65"/>
                  <a:pt x="31" y="65"/>
                  <a:pt x="31" y="65"/>
                </a:cubicBezTo>
                <a:cubicBezTo>
                  <a:pt x="31" y="65"/>
                  <a:pt x="31" y="65"/>
                  <a:pt x="31" y="65"/>
                </a:cubicBezTo>
                <a:cubicBezTo>
                  <a:pt x="31" y="65"/>
                  <a:pt x="31" y="65"/>
                  <a:pt x="31" y="65"/>
                </a:cubicBezTo>
                <a:cubicBezTo>
                  <a:pt x="31" y="65"/>
                  <a:pt x="31" y="65"/>
                  <a:pt x="31" y="65"/>
                </a:cubicBezTo>
                <a:cubicBezTo>
                  <a:pt x="30" y="65"/>
                  <a:pt x="28" y="65"/>
                  <a:pt x="27" y="65"/>
                </a:cubicBezTo>
                <a:cubicBezTo>
                  <a:pt x="27" y="65"/>
                  <a:pt x="26" y="65"/>
                  <a:pt x="25" y="65"/>
                </a:cubicBezTo>
                <a:cubicBezTo>
                  <a:pt x="24" y="64"/>
                  <a:pt x="23" y="64"/>
                  <a:pt x="23" y="64"/>
                </a:cubicBezTo>
                <a:cubicBezTo>
                  <a:pt x="22" y="64"/>
                  <a:pt x="21" y="64"/>
                  <a:pt x="20" y="64"/>
                </a:cubicBezTo>
                <a:cubicBezTo>
                  <a:pt x="19" y="64"/>
                  <a:pt x="19" y="64"/>
                  <a:pt x="19" y="64"/>
                </a:cubicBezTo>
                <a:cubicBezTo>
                  <a:pt x="19" y="64"/>
                  <a:pt x="18" y="64"/>
                  <a:pt x="18" y="63"/>
                </a:cubicBezTo>
                <a:cubicBezTo>
                  <a:pt x="19" y="63"/>
                  <a:pt x="19" y="62"/>
                  <a:pt x="19" y="62"/>
                </a:cubicBezTo>
                <a:cubicBezTo>
                  <a:pt x="19" y="62"/>
                  <a:pt x="19" y="62"/>
                  <a:pt x="19" y="62"/>
                </a:cubicBezTo>
                <a:cubicBezTo>
                  <a:pt x="20" y="62"/>
                  <a:pt x="21" y="62"/>
                  <a:pt x="23" y="62"/>
                </a:cubicBezTo>
                <a:cubicBezTo>
                  <a:pt x="23" y="62"/>
                  <a:pt x="23" y="62"/>
                  <a:pt x="23" y="62"/>
                </a:cubicBezTo>
                <a:cubicBezTo>
                  <a:pt x="23" y="62"/>
                  <a:pt x="23" y="62"/>
                  <a:pt x="23" y="62"/>
                </a:cubicBezTo>
                <a:cubicBezTo>
                  <a:pt x="23" y="62"/>
                  <a:pt x="23" y="62"/>
                  <a:pt x="23" y="62"/>
                </a:cubicBezTo>
                <a:cubicBezTo>
                  <a:pt x="23" y="62"/>
                  <a:pt x="23" y="62"/>
                  <a:pt x="23" y="62"/>
                </a:cubicBezTo>
                <a:cubicBezTo>
                  <a:pt x="24" y="62"/>
                  <a:pt x="25" y="62"/>
                  <a:pt x="26" y="62"/>
                </a:cubicBezTo>
                <a:cubicBezTo>
                  <a:pt x="26" y="62"/>
                  <a:pt x="27" y="62"/>
                  <a:pt x="28" y="62"/>
                </a:cubicBezTo>
                <a:cubicBezTo>
                  <a:pt x="28" y="62"/>
                  <a:pt x="28" y="62"/>
                  <a:pt x="28" y="62"/>
                </a:cubicBezTo>
                <a:cubicBezTo>
                  <a:pt x="28" y="62"/>
                  <a:pt x="28" y="62"/>
                  <a:pt x="28" y="62"/>
                </a:cubicBezTo>
                <a:cubicBezTo>
                  <a:pt x="28" y="62"/>
                  <a:pt x="28" y="62"/>
                  <a:pt x="28" y="62"/>
                </a:cubicBezTo>
                <a:cubicBezTo>
                  <a:pt x="28" y="62"/>
                  <a:pt x="28" y="62"/>
                  <a:pt x="28" y="62"/>
                </a:cubicBezTo>
                <a:cubicBezTo>
                  <a:pt x="28" y="62"/>
                  <a:pt x="28" y="62"/>
                  <a:pt x="28" y="62"/>
                </a:cubicBezTo>
                <a:cubicBezTo>
                  <a:pt x="28" y="62"/>
                  <a:pt x="28" y="62"/>
                  <a:pt x="29" y="62"/>
                </a:cubicBezTo>
                <a:cubicBezTo>
                  <a:pt x="29" y="62"/>
                  <a:pt x="30" y="62"/>
                  <a:pt x="31" y="63"/>
                </a:cubicBezTo>
                <a:cubicBezTo>
                  <a:pt x="31" y="63"/>
                  <a:pt x="31" y="63"/>
                  <a:pt x="31" y="63"/>
                </a:cubicBezTo>
                <a:cubicBezTo>
                  <a:pt x="31" y="63"/>
                  <a:pt x="32" y="63"/>
                  <a:pt x="32" y="62"/>
                </a:cubicBezTo>
                <a:cubicBezTo>
                  <a:pt x="33" y="62"/>
                  <a:pt x="33" y="62"/>
                  <a:pt x="33" y="61"/>
                </a:cubicBezTo>
                <a:cubicBezTo>
                  <a:pt x="33" y="61"/>
                  <a:pt x="33" y="61"/>
                  <a:pt x="33" y="61"/>
                </a:cubicBezTo>
                <a:cubicBezTo>
                  <a:pt x="33" y="61"/>
                  <a:pt x="33" y="61"/>
                  <a:pt x="33" y="61"/>
                </a:cubicBezTo>
                <a:cubicBezTo>
                  <a:pt x="33" y="60"/>
                  <a:pt x="33" y="60"/>
                  <a:pt x="33" y="60"/>
                </a:cubicBezTo>
                <a:cubicBezTo>
                  <a:pt x="32" y="59"/>
                  <a:pt x="32" y="59"/>
                  <a:pt x="32" y="59"/>
                </a:cubicBezTo>
                <a:cubicBezTo>
                  <a:pt x="32" y="59"/>
                  <a:pt x="32" y="59"/>
                  <a:pt x="32" y="59"/>
                </a:cubicBezTo>
                <a:cubicBezTo>
                  <a:pt x="32" y="59"/>
                  <a:pt x="32" y="59"/>
                  <a:pt x="32" y="59"/>
                </a:cubicBezTo>
                <a:cubicBezTo>
                  <a:pt x="31" y="59"/>
                  <a:pt x="31" y="59"/>
                  <a:pt x="31" y="59"/>
                </a:cubicBezTo>
                <a:cubicBezTo>
                  <a:pt x="31" y="59"/>
                  <a:pt x="31" y="59"/>
                  <a:pt x="31" y="59"/>
                </a:cubicBezTo>
                <a:cubicBezTo>
                  <a:pt x="31" y="59"/>
                  <a:pt x="31" y="59"/>
                  <a:pt x="31" y="58"/>
                </a:cubicBezTo>
                <a:cubicBezTo>
                  <a:pt x="30" y="58"/>
                  <a:pt x="30" y="58"/>
                  <a:pt x="29" y="58"/>
                </a:cubicBezTo>
                <a:cubicBezTo>
                  <a:pt x="29" y="58"/>
                  <a:pt x="29" y="58"/>
                  <a:pt x="29" y="58"/>
                </a:cubicBezTo>
                <a:cubicBezTo>
                  <a:pt x="29" y="58"/>
                  <a:pt x="29" y="57"/>
                  <a:pt x="29" y="57"/>
                </a:cubicBezTo>
                <a:cubicBezTo>
                  <a:pt x="29" y="57"/>
                  <a:pt x="29" y="57"/>
                  <a:pt x="29" y="57"/>
                </a:cubicBezTo>
                <a:cubicBezTo>
                  <a:pt x="28" y="57"/>
                  <a:pt x="27" y="56"/>
                  <a:pt x="27" y="56"/>
                </a:cubicBezTo>
                <a:cubicBezTo>
                  <a:pt x="26" y="56"/>
                  <a:pt x="26" y="56"/>
                  <a:pt x="26" y="55"/>
                </a:cubicBezTo>
                <a:cubicBezTo>
                  <a:pt x="26" y="55"/>
                  <a:pt x="26" y="55"/>
                  <a:pt x="26" y="55"/>
                </a:cubicBezTo>
                <a:cubicBezTo>
                  <a:pt x="26" y="55"/>
                  <a:pt x="26" y="55"/>
                  <a:pt x="26" y="54"/>
                </a:cubicBezTo>
                <a:cubicBezTo>
                  <a:pt x="26" y="54"/>
                  <a:pt x="26" y="54"/>
                  <a:pt x="27" y="54"/>
                </a:cubicBezTo>
                <a:cubicBezTo>
                  <a:pt x="27" y="54"/>
                  <a:pt x="28" y="54"/>
                  <a:pt x="30" y="55"/>
                </a:cubicBezTo>
                <a:cubicBezTo>
                  <a:pt x="30" y="55"/>
                  <a:pt x="30" y="55"/>
                  <a:pt x="30" y="55"/>
                </a:cubicBezTo>
                <a:cubicBezTo>
                  <a:pt x="30" y="55"/>
                  <a:pt x="30" y="55"/>
                  <a:pt x="30" y="55"/>
                </a:cubicBezTo>
                <a:cubicBezTo>
                  <a:pt x="30" y="55"/>
                  <a:pt x="30" y="55"/>
                  <a:pt x="30" y="55"/>
                </a:cubicBezTo>
                <a:cubicBezTo>
                  <a:pt x="30" y="55"/>
                  <a:pt x="30" y="55"/>
                  <a:pt x="30" y="56"/>
                </a:cubicBezTo>
                <a:cubicBezTo>
                  <a:pt x="30" y="56"/>
                  <a:pt x="30" y="56"/>
                  <a:pt x="30" y="56"/>
                </a:cubicBezTo>
                <a:cubicBezTo>
                  <a:pt x="32" y="56"/>
                  <a:pt x="32" y="57"/>
                  <a:pt x="33" y="57"/>
                </a:cubicBezTo>
                <a:cubicBezTo>
                  <a:pt x="33" y="57"/>
                  <a:pt x="33" y="57"/>
                  <a:pt x="33" y="57"/>
                </a:cubicBezTo>
                <a:cubicBezTo>
                  <a:pt x="33" y="57"/>
                  <a:pt x="33" y="57"/>
                  <a:pt x="33" y="57"/>
                </a:cubicBezTo>
                <a:cubicBezTo>
                  <a:pt x="34" y="58"/>
                  <a:pt x="35" y="58"/>
                  <a:pt x="36" y="59"/>
                </a:cubicBezTo>
                <a:cubicBezTo>
                  <a:pt x="36" y="59"/>
                  <a:pt x="36" y="59"/>
                  <a:pt x="36" y="59"/>
                </a:cubicBezTo>
                <a:cubicBezTo>
                  <a:pt x="36" y="59"/>
                  <a:pt x="36" y="59"/>
                  <a:pt x="36" y="59"/>
                </a:cubicBezTo>
                <a:cubicBezTo>
                  <a:pt x="36" y="59"/>
                  <a:pt x="36" y="59"/>
                  <a:pt x="36" y="59"/>
                </a:cubicBezTo>
                <a:cubicBezTo>
                  <a:pt x="36" y="59"/>
                  <a:pt x="36" y="59"/>
                  <a:pt x="36" y="59"/>
                </a:cubicBezTo>
                <a:cubicBezTo>
                  <a:pt x="36"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8"/>
                  <a:pt x="37" y="58"/>
                  <a:pt x="37" y="58"/>
                </a:cubicBezTo>
                <a:cubicBezTo>
                  <a:pt x="37" y="58"/>
                  <a:pt x="37" y="58"/>
                  <a:pt x="37" y="58"/>
                </a:cubicBezTo>
                <a:cubicBezTo>
                  <a:pt x="37" y="58"/>
                  <a:pt x="37" y="58"/>
                  <a:pt x="37" y="58"/>
                </a:cubicBezTo>
                <a:cubicBezTo>
                  <a:pt x="37" y="58"/>
                  <a:pt x="37" y="58"/>
                  <a:pt x="37" y="58"/>
                </a:cubicBezTo>
                <a:cubicBezTo>
                  <a:pt x="37" y="53"/>
                  <a:pt x="37" y="47"/>
                  <a:pt x="36" y="42"/>
                </a:cubicBezTo>
                <a:cubicBezTo>
                  <a:pt x="36" y="38"/>
                  <a:pt x="35" y="36"/>
                  <a:pt x="34" y="33"/>
                </a:cubicBezTo>
                <a:cubicBezTo>
                  <a:pt x="32" y="31"/>
                  <a:pt x="30" y="30"/>
                  <a:pt x="28" y="29"/>
                </a:cubicBezTo>
                <a:cubicBezTo>
                  <a:pt x="26" y="29"/>
                  <a:pt x="23" y="29"/>
                  <a:pt x="21" y="30"/>
                </a:cubicBezTo>
                <a:cubicBezTo>
                  <a:pt x="19" y="31"/>
                  <a:pt x="17" y="32"/>
                  <a:pt x="15" y="35"/>
                </a:cubicBezTo>
                <a:cubicBezTo>
                  <a:pt x="12" y="41"/>
                  <a:pt x="11" y="50"/>
                  <a:pt x="11" y="69"/>
                </a:cubicBezTo>
                <a:cubicBezTo>
                  <a:pt x="11" y="69"/>
                  <a:pt x="11" y="69"/>
                  <a:pt x="11" y="69"/>
                </a:cubicBezTo>
                <a:cubicBezTo>
                  <a:pt x="11" y="70"/>
                  <a:pt x="11" y="70"/>
                  <a:pt x="11" y="70"/>
                </a:cubicBezTo>
                <a:cubicBezTo>
                  <a:pt x="11" y="70"/>
                  <a:pt x="11" y="70"/>
                  <a:pt x="11" y="70"/>
                </a:cubicBezTo>
                <a:cubicBezTo>
                  <a:pt x="11" y="70"/>
                  <a:pt x="11" y="70"/>
                  <a:pt x="11" y="70"/>
                </a:cubicBezTo>
                <a:cubicBezTo>
                  <a:pt x="12" y="84"/>
                  <a:pt x="12" y="89"/>
                  <a:pt x="14" y="97"/>
                </a:cubicBezTo>
                <a:cubicBezTo>
                  <a:pt x="14" y="97"/>
                  <a:pt x="14" y="97"/>
                  <a:pt x="14" y="97"/>
                </a:cubicBezTo>
                <a:cubicBezTo>
                  <a:pt x="13" y="108"/>
                  <a:pt x="14" y="116"/>
                  <a:pt x="15" y="125"/>
                </a:cubicBezTo>
                <a:cubicBezTo>
                  <a:pt x="15" y="125"/>
                  <a:pt x="15" y="125"/>
                  <a:pt x="15" y="125"/>
                </a:cubicBezTo>
                <a:cubicBezTo>
                  <a:pt x="7" y="147"/>
                  <a:pt x="5" y="164"/>
                  <a:pt x="4" y="177"/>
                </a:cubicBezTo>
                <a:cubicBezTo>
                  <a:pt x="4" y="177"/>
                  <a:pt x="4" y="177"/>
                  <a:pt x="4" y="177"/>
                </a:cubicBezTo>
                <a:cubicBezTo>
                  <a:pt x="4" y="177"/>
                  <a:pt x="4" y="177"/>
                  <a:pt x="4" y="177"/>
                </a:cubicBezTo>
                <a:cubicBezTo>
                  <a:pt x="4" y="177"/>
                  <a:pt x="4" y="177"/>
                  <a:pt x="4" y="177"/>
                </a:cubicBezTo>
                <a:cubicBezTo>
                  <a:pt x="4" y="177"/>
                  <a:pt x="4" y="177"/>
                  <a:pt x="4" y="177"/>
                </a:cubicBezTo>
                <a:cubicBezTo>
                  <a:pt x="4" y="177"/>
                  <a:pt x="4" y="177"/>
                  <a:pt x="4" y="177"/>
                </a:cubicBezTo>
                <a:cubicBezTo>
                  <a:pt x="4" y="177"/>
                  <a:pt x="4" y="177"/>
                  <a:pt x="4" y="177"/>
                </a:cubicBezTo>
                <a:cubicBezTo>
                  <a:pt x="4" y="177"/>
                  <a:pt x="4" y="177"/>
                  <a:pt x="4" y="177"/>
                </a:cubicBezTo>
                <a:cubicBezTo>
                  <a:pt x="4" y="177"/>
                  <a:pt x="4" y="177"/>
                  <a:pt x="4" y="177"/>
                </a:cubicBezTo>
                <a:cubicBezTo>
                  <a:pt x="4" y="177"/>
                  <a:pt x="4" y="177"/>
                  <a:pt x="4" y="177"/>
                </a:cubicBezTo>
                <a:cubicBezTo>
                  <a:pt x="4" y="177"/>
                  <a:pt x="4" y="177"/>
                  <a:pt x="4" y="177"/>
                </a:cubicBezTo>
                <a:cubicBezTo>
                  <a:pt x="4" y="177"/>
                  <a:pt x="5" y="177"/>
                  <a:pt x="5" y="177"/>
                </a:cubicBezTo>
                <a:cubicBezTo>
                  <a:pt x="5" y="177"/>
                  <a:pt x="5" y="177"/>
                  <a:pt x="5" y="177"/>
                </a:cubicBezTo>
                <a:cubicBezTo>
                  <a:pt x="5" y="177"/>
                  <a:pt x="5" y="177"/>
                  <a:pt x="5" y="177"/>
                </a:cubicBezTo>
                <a:cubicBezTo>
                  <a:pt x="5" y="177"/>
                  <a:pt x="5" y="177"/>
                  <a:pt x="5" y="177"/>
                </a:cubicBezTo>
                <a:cubicBezTo>
                  <a:pt x="6" y="174"/>
                  <a:pt x="9" y="171"/>
                  <a:pt x="11" y="168"/>
                </a:cubicBezTo>
                <a:cubicBezTo>
                  <a:pt x="11" y="168"/>
                  <a:pt x="11" y="168"/>
                  <a:pt x="11" y="168"/>
                </a:cubicBezTo>
                <a:cubicBezTo>
                  <a:pt x="11" y="168"/>
                  <a:pt x="11" y="168"/>
                  <a:pt x="11" y="168"/>
                </a:cubicBezTo>
                <a:cubicBezTo>
                  <a:pt x="14" y="163"/>
                  <a:pt x="17" y="160"/>
                  <a:pt x="19" y="158"/>
                </a:cubicBezTo>
                <a:cubicBezTo>
                  <a:pt x="22" y="156"/>
                  <a:pt x="25" y="154"/>
                  <a:pt x="28" y="148"/>
                </a:cubicBezTo>
                <a:cubicBezTo>
                  <a:pt x="28" y="148"/>
                  <a:pt x="28" y="148"/>
                  <a:pt x="28" y="148"/>
                </a:cubicBezTo>
                <a:cubicBezTo>
                  <a:pt x="30" y="145"/>
                  <a:pt x="31" y="144"/>
                  <a:pt x="32" y="143"/>
                </a:cubicBezTo>
                <a:cubicBezTo>
                  <a:pt x="32" y="142"/>
                  <a:pt x="33" y="142"/>
                  <a:pt x="34" y="141"/>
                </a:cubicBezTo>
                <a:cubicBezTo>
                  <a:pt x="34" y="141"/>
                  <a:pt x="34" y="141"/>
                  <a:pt x="34" y="141"/>
                </a:cubicBezTo>
                <a:cubicBezTo>
                  <a:pt x="34" y="141"/>
                  <a:pt x="34" y="141"/>
                  <a:pt x="34" y="141"/>
                </a:cubicBezTo>
                <a:cubicBezTo>
                  <a:pt x="34" y="141"/>
                  <a:pt x="34" y="141"/>
                  <a:pt x="34" y="141"/>
                </a:cubicBezTo>
                <a:cubicBezTo>
                  <a:pt x="36" y="137"/>
                  <a:pt x="38" y="134"/>
                  <a:pt x="40" y="132"/>
                </a:cubicBezTo>
                <a:cubicBezTo>
                  <a:pt x="40" y="131"/>
                  <a:pt x="41" y="131"/>
                  <a:pt x="42" y="130"/>
                </a:cubicBezTo>
                <a:cubicBezTo>
                  <a:pt x="43" y="130"/>
                  <a:pt x="43" y="129"/>
                  <a:pt x="44" y="129"/>
                </a:cubicBezTo>
                <a:cubicBezTo>
                  <a:pt x="44" y="130"/>
                  <a:pt x="45" y="130"/>
                  <a:pt x="45" y="130"/>
                </a:cubicBezTo>
                <a:cubicBezTo>
                  <a:pt x="47" y="131"/>
                  <a:pt x="48" y="132"/>
                  <a:pt x="48" y="135"/>
                </a:cubicBezTo>
                <a:cubicBezTo>
                  <a:pt x="49" y="137"/>
                  <a:pt x="48" y="139"/>
                  <a:pt x="47" y="142"/>
                </a:cubicBezTo>
                <a:cubicBezTo>
                  <a:pt x="47" y="144"/>
                  <a:pt x="46" y="147"/>
                  <a:pt x="45" y="149"/>
                </a:cubicBezTo>
                <a:cubicBezTo>
                  <a:pt x="44" y="150"/>
                  <a:pt x="43" y="151"/>
                  <a:pt x="43" y="151"/>
                </a:cubicBezTo>
                <a:cubicBezTo>
                  <a:pt x="42" y="152"/>
                  <a:pt x="42" y="152"/>
                  <a:pt x="42" y="152"/>
                </a:cubicBezTo>
                <a:cubicBezTo>
                  <a:pt x="42" y="152"/>
                  <a:pt x="42" y="152"/>
                  <a:pt x="42" y="152"/>
                </a:cubicBezTo>
                <a:cubicBezTo>
                  <a:pt x="42" y="152"/>
                  <a:pt x="42" y="152"/>
                  <a:pt x="42" y="152"/>
                </a:cubicBezTo>
                <a:cubicBezTo>
                  <a:pt x="42" y="152"/>
                  <a:pt x="42" y="152"/>
                  <a:pt x="42" y="152"/>
                </a:cubicBezTo>
                <a:cubicBezTo>
                  <a:pt x="42" y="153"/>
                  <a:pt x="42" y="153"/>
                  <a:pt x="42" y="153"/>
                </a:cubicBezTo>
                <a:cubicBezTo>
                  <a:pt x="41" y="153"/>
                  <a:pt x="41" y="153"/>
                  <a:pt x="41" y="153"/>
                </a:cubicBezTo>
                <a:cubicBezTo>
                  <a:pt x="41" y="155"/>
                  <a:pt x="40" y="157"/>
                  <a:pt x="38" y="159"/>
                </a:cubicBezTo>
                <a:cubicBezTo>
                  <a:pt x="38" y="159"/>
                  <a:pt x="38" y="160"/>
                  <a:pt x="38" y="160"/>
                </a:cubicBezTo>
                <a:cubicBezTo>
                  <a:pt x="38" y="160"/>
                  <a:pt x="38" y="160"/>
                  <a:pt x="38" y="160"/>
                </a:cubicBezTo>
                <a:cubicBezTo>
                  <a:pt x="38" y="160"/>
                  <a:pt x="38" y="160"/>
                  <a:pt x="38" y="160"/>
                </a:cubicBezTo>
                <a:cubicBezTo>
                  <a:pt x="35" y="161"/>
                  <a:pt x="33" y="161"/>
                  <a:pt x="32" y="162"/>
                </a:cubicBezTo>
                <a:cubicBezTo>
                  <a:pt x="31" y="163"/>
                  <a:pt x="30" y="164"/>
                  <a:pt x="28" y="165"/>
                </a:cubicBezTo>
                <a:cubicBezTo>
                  <a:pt x="26" y="166"/>
                  <a:pt x="25" y="167"/>
                  <a:pt x="23" y="169"/>
                </a:cubicBezTo>
                <a:cubicBezTo>
                  <a:pt x="23" y="169"/>
                  <a:pt x="23" y="169"/>
                  <a:pt x="23" y="169"/>
                </a:cubicBezTo>
                <a:cubicBezTo>
                  <a:pt x="21" y="171"/>
                  <a:pt x="20" y="172"/>
                  <a:pt x="19" y="174"/>
                </a:cubicBezTo>
                <a:cubicBezTo>
                  <a:pt x="18" y="175"/>
                  <a:pt x="17" y="176"/>
                  <a:pt x="15" y="178"/>
                </a:cubicBezTo>
                <a:cubicBezTo>
                  <a:pt x="15" y="178"/>
                  <a:pt x="15" y="178"/>
                  <a:pt x="15" y="178"/>
                </a:cubicBezTo>
                <a:cubicBezTo>
                  <a:pt x="15" y="178"/>
                  <a:pt x="15" y="178"/>
                  <a:pt x="15" y="178"/>
                </a:cubicBezTo>
                <a:cubicBezTo>
                  <a:pt x="15" y="178"/>
                  <a:pt x="15" y="178"/>
                  <a:pt x="15" y="178"/>
                </a:cubicBezTo>
                <a:cubicBezTo>
                  <a:pt x="13" y="179"/>
                  <a:pt x="13" y="180"/>
                  <a:pt x="13" y="180"/>
                </a:cubicBezTo>
                <a:cubicBezTo>
                  <a:pt x="12" y="181"/>
                  <a:pt x="12" y="181"/>
                  <a:pt x="12" y="181"/>
                </a:cubicBezTo>
                <a:cubicBezTo>
                  <a:pt x="12" y="182"/>
                  <a:pt x="12" y="182"/>
                  <a:pt x="12" y="182"/>
                </a:cubicBezTo>
                <a:cubicBezTo>
                  <a:pt x="10" y="183"/>
                  <a:pt x="9" y="184"/>
                  <a:pt x="8" y="185"/>
                </a:cubicBezTo>
                <a:cubicBezTo>
                  <a:pt x="8" y="185"/>
                  <a:pt x="7" y="186"/>
                  <a:pt x="7" y="186"/>
                </a:cubicBezTo>
                <a:cubicBezTo>
                  <a:pt x="7" y="186"/>
                  <a:pt x="7" y="187"/>
                  <a:pt x="7" y="187"/>
                </a:cubicBezTo>
                <a:cubicBezTo>
                  <a:pt x="7" y="188"/>
                  <a:pt x="7" y="188"/>
                  <a:pt x="7" y="188"/>
                </a:cubicBezTo>
                <a:cubicBezTo>
                  <a:pt x="8" y="189"/>
                  <a:pt x="9" y="190"/>
                  <a:pt x="10" y="190"/>
                </a:cubicBezTo>
                <a:cubicBezTo>
                  <a:pt x="11" y="190"/>
                  <a:pt x="13" y="189"/>
                  <a:pt x="14" y="189"/>
                </a:cubicBezTo>
                <a:cubicBezTo>
                  <a:pt x="15" y="188"/>
                  <a:pt x="16" y="187"/>
                  <a:pt x="17" y="187"/>
                </a:cubicBezTo>
                <a:cubicBezTo>
                  <a:pt x="17" y="186"/>
                  <a:pt x="18" y="186"/>
                  <a:pt x="18" y="186"/>
                </a:cubicBezTo>
                <a:cubicBezTo>
                  <a:pt x="18" y="185"/>
                  <a:pt x="18" y="185"/>
                  <a:pt x="19" y="185"/>
                </a:cubicBezTo>
                <a:cubicBezTo>
                  <a:pt x="19" y="185"/>
                  <a:pt x="19" y="185"/>
                  <a:pt x="19" y="185"/>
                </a:cubicBezTo>
                <a:cubicBezTo>
                  <a:pt x="20" y="184"/>
                  <a:pt x="21" y="184"/>
                  <a:pt x="22" y="183"/>
                </a:cubicBezTo>
                <a:cubicBezTo>
                  <a:pt x="22" y="182"/>
                  <a:pt x="23" y="181"/>
                  <a:pt x="24" y="181"/>
                </a:cubicBezTo>
                <a:cubicBezTo>
                  <a:pt x="27" y="182"/>
                  <a:pt x="29" y="183"/>
                  <a:pt x="29" y="184"/>
                </a:cubicBezTo>
                <a:cubicBezTo>
                  <a:pt x="30" y="186"/>
                  <a:pt x="30" y="187"/>
                  <a:pt x="30" y="188"/>
                </a:cubicBezTo>
                <a:cubicBezTo>
                  <a:pt x="30" y="188"/>
                  <a:pt x="30" y="188"/>
                  <a:pt x="30" y="188"/>
                </a:cubicBezTo>
                <a:cubicBezTo>
                  <a:pt x="30" y="189"/>
                  <a:pt x="30" y="191"/>
                  <a:pt x="30" y="192"/>
                </a:cubicBezTo>
                <a:cubicBezTo>
                  <a:pt x="30" y="192"/>
                  <a:pt x="30" y="192"/>
                  <a:pt x="30" y="192"/>
                </a:cubicBezTo>
                <a:cubicBezTo>
                  <a:pt x="29" y="195"/>
                  <a:pt x="28" y="198"/>
                  <a:pt x="28" y="201"/>
                </a:cubicBezTo>
                <a:cubicBezTo>
                  <a:pt x="27" y="203"/>
                  <a:pt x="27" y="206"/>
                  <a:pt x="27" y="208"/>
                </a:cubicBezTo>
                <a:cubicBezTo>
                  <a:pt x="27" y="209"/>
                  <a:pt x="26" y="211"/>
                  <a:pt x="26" y="213"/>
                </a:cubicBezTo>
                <a:cubicBezTo>
                  <a:pt x="26" y="215"/>
                  <a:pt x="26" y="216"/>
                  <a:pt x="26" y="216"/>
                </a:cubicBezTo>
                <a:cubicBezTo>
                  <a:pt x="27" y="217"/>
                  <a:pt x="27" y="218"/>
                  <a:pt x="28" y="218"/>
                </a:cubicBezTo>
                <a:cubicBezTo>
                  <a:pt x="29" y="218"/>
                  <a:pt x="30" y="218"/>
                  <a:pt x="31" y="218"/>
                </a:cubicBezTo>
                <a:cubicBezTo>
                  <a:pt x="32" y="217"/>
                  <a:pt x="32" y="216"/>
                  <a:pt x="32" y="216"/>
                </a:cubicBezTo>
                <a:cubicBezTo>
                  <a:pt x="33" y="214"/>
                  <a:pt x="33" y="212"/>
                  <a:pt x="34" y="210"/>
                </a:cubicBezTo>
                <a:cubicBezTo>
                  <a:pt x="34" y="205"/>
                  <a:pt x="35" y="205"/>
                  <a:pt x="35" y="202"/>
                </a:cubicBezTo>
                <a:cubicBezTo>
                  <a:pt x="35" y="202"/>
                  <a:pt x="35" y="202"/>
                  <a:pt x="35" y="202"/>
                </a:cubicBezTo>
                <a:cubicBezTo>
                  <a:pt x="36" y="200"/>
                  <a:pt x="36" y="198"/>
                  <a:pt x="37" y="197"/>
                </a:cubicBezTo>
                <a:cubicBezTo>
                  <a:pt x="37" y="196"/>
                  <a:pt x="37" y="196"/>
                  <a:pt x="37" y="195"/>
                </a:cubicBezTo>
                <a:cubicBezTo>
                  <a:pt x="37" y="195"/>
                  <a:pt x="38" y="195"/>
                  <a:pt x="38" y="195"/>
                </a:cubicBezTo>
                <a:cubicBezTo>
                  <a:pt x="37" y="197"/>
                  <a:pt x="37" y="200"/>
                  <a:pt x="37" y="202"/>
                </a:cubicBezTo>
                <a:cubicBezTo>
                  <a:pt x="37" y="203"/>
                  <a:pt x="37" y="204"/>
                  <a:pt x="37" y="205"/>
                </a:cubicBezTo>
                <a:cubicBezTo>
                  <a:pt x="37" y="205"/>
                  <a:pt x="37" y="205"/>
                  <a:pt x="37" y="205"/>
                </a:cubicBezTo>
                <a:cubicBezTo>
                  <a:pt x="37" y="205"/>
                  <a:pt x="37" y="205"/>
                  <a:pt x="37" y="205"/>
                </a:cubicBezTo>
                <a:cubicBezTo>
                  <a:pt x="37" y="207"/>
                  <a:pt x="37" y="208"/>
                  <a:pt x="37" y="212"/>
                </a:cubicBezTo>
                <a:cubicBezTo>
                  <a:pt x="37" y="215"/>
                  <a:pt x="37" y="217"/>
                  <a:pt x="37" y="219"/>
                </a:cubicBezTo>
                <a:cubicBezTo>
                  <a:pt x="38" y="220"/>
                  <a:pt x="38" y="220"/>
                  <a:pt x="39" y="221"/>
                </a:cubicBezTo>
                <a:cubicBezTo>
                  <a:pt x="39" y="221"/>
                  <a:pt x="40" y="222"/>
                  <a:pt x="41" y="222"/>
                </a:cubicBezTo>
                <a:cubicBezTo>
                  <a:pt x="42" y="222"/>
                  <a:pt x="42" y="221"/>
                  <a:pt x="42" y="221"/>
                </a:cubicBezTo>
                <a:cubicBezTo>
                  <a:pt x="43" y="221"/>
                  <a:pt x="44" y="220"/>
                  <a:pt x="44" y="220"/>
                </a:cubicBezTo>
                <a:cubicBezTo>
                  <a:pt x="44" y="219"/>
                  <a:pt x="44" y="218"/>
                  <a:pt x="44" y="217"/>
                </a:cubicBezTo>
                <a:cubicBezTo>
                  <a:pt x="44" y="215"/>
                  <a:pt x="44" y="213"/>
                  <a:pt x="44" y="211"/>
                </a:cubicBezTo>
                <a:cubicBezTo>
                  <a:pt x="44" y="207"/>
                  <a:pt x="44" y="202"/>
                  <a:pt x="45" y="200"/>
                </a:cubicBezTo>
                <a:cubicBezTo>
                  <a:pt x="45" y="198"/>
                  <a:pt x="45" y="196"/>
                  <a:pt x="45" y="195"/>
                </a:cubicBezTo>
                <a:cubicBezTo>
                  <a:pt x="45" y="195"/>
                  <a:pt x="45" y="194"/>
                  <a:pt x="45" y="194"/>
                </a:cubicBezTo>
                <a:cubicBezTo>
                  <a:pt x="45" y="194"/>
                  <a:pt x="45" y="194"/>
                  <a:pt x="45" y="194"/>
                </a:cubicBezTo>
                <a:cubicBezTo>
                  <a:pt x="45" y="195"/>
                  <a:pt x="46" y="197"/>
                  <a:pt x="46" y="199"/>
                </a:cubicBezTo>
                <a:cubicBezTo>
                  <a:pt x="46" y="199"/>
                  <a:pt x="46" y="199"/>
                  <a:pt x="46" y="199"/>
                </a:cubicBezTo>
                <a:cubicBezTo>
                  <a:pt x="46" y="199"/>
                  <a:pt x="46" y="199"/>
                  <a:pt x="46" y="199"/>
                </a:cubicBezTo>
                <a:cubicBezTo>
                  <a:pt x="46" y="199"/>
                  <a:pt x="46" y="199"/>
                  <a:pt x="46" y="199"/>
                </a:cubicBezTo>
                <a:cubicBezTo>
                  <a:pt x="46" y="199"/>
                  <a:pt x="46" y="199"/>
                  <a:pt x="46" y="200"/>
                </a:cubicBezTo>
                <a:cubicBezTo>
                  <a:pt x="46" y="201"/>
                  <a:pt x="47" y="203"/>
                  <a:pt x="47" y="204"/>
                </a:cubicBezTo>
                <a:cubicBezTo>
                  <a:pt x="48" y="206"/>
                  <a:pt x="48" y="207"/>
                  <a:pt x="48" y="208"/>
                </a:cubicBezTo>
                <a:cubicBezTo>
                  <a:pt x="48" y="209"/>
                  <a:pt x="48" y="211"/>
                  <a:pt x="48" y="213"/>
                </a:cubicBezTo>
                <a:cubicBezTo>
                  <a:pt x="49" y="214"/>
                  <a:pt x="49" y="215"/>
                  <a:pt x="49" y="215"/>
                </a:cubicBezTo>
                <a:cubicBezTo>
                  <a:pt x="50" y="216"/>
                  <a:pt x="51" y="216"/>
                  <a:pt x="52" y="216"/>
                </a:cubicBezTo>
                <a:cubicBezTo>
                  <a:pt x="53" y="216"/>
                  <a:pt x="53" y="216"/>
                  <a:pt x="54" y="216"/>
                </a:cubicBezTo>
                <a:cubicBezTo>
                  <a:pt x="54" y="215"/>
                  <a:pt x="54" y="215"/>
                  <a:pt x="54" y="215"/>
                </a:cubicBezTo>
                <a:cubicBezTo>
                  <a:pt x="55" y="215"/>
                  <a:pt x="55" y="214"/>
                  <a:pt x="55" y="213"/>
                </a:cubicBezTo>
                <a:cubicBezTo>
                  <a:pt x="55" y="211"/>
                  <a:pt x="54" y="210"/>
                  <a:pt x="54" y="207"/>
                </a:cubicBezTo>
                <a:cubicBezTo>
                  <a:pt x="54" y="205"/>
                  <a:pt x="54" y="204"/>
                  <a:pt x="54" y="203"/>
                </a:cubicBezTo>
                <a:cubicBezTo>
                  <a:pt x="54" y="203"/>
                  <a:pt x="54" y="203"/>
                  <a:pt x="54" y="203"/>
                </a:cubicBezTo>
                <a:cubicBezTo>
                  <a:pt x="54" y="203"/>
                  <a:pt x="54" y="203"/>
                  <a:pt x="54" y="203"/>
                </a:cubicBezTo>
                <a:cubicBezTo>
                  <a:pt x="54" y="202"/>
                  <a:pt x="54" y="202"/>
                  <a:pt x="54" y="202"/>
                </a:cubicBezTo>
                <a:cubicBezTo>
                  <a:pt x="54" y="200"/>
                  <a:pt x="53" y="199"/>
                  <a:pt x="53" y="198"/>
                </a:cubicBezTo>
                <a:cubicBezTo>
                  <a:pt x="53" y="198"/>
                  <a:pt x="53" y="198"/>
                  <a:pt x="53" y="198"/>
                </a:cubicBezTo>
                <a:cubicBezTo>
                  <a:pt x="53" y="198"/>
                  <a:pt x="53" y="198"/>
                  <a:pt x="53" y="198"/>
                </a:cubicBezTo>
                <a:cubicBezTo>
                  <a:pt x="53" y="197"/>
                  <a:pt x="53" y="196"/>
                  <a:pt x="53" y="195"/>
                </a:cubicBezTo>
                <a:cubicBezTo>
                  <a:pt x="53" y="194"/>
                  <a:pt x="52" y="193"/>
                  <a:pt x="52" y="192"/>
                </a:cubicBezTo>
                <a:cubicBezTo>
                  <a:pt x="52" y="191"/>
                  <a:pt x="52" y="190"/>
                  <a:pt x="52" y="190"/>
                </a:cubicBezTo>
                <a:cubicBezTo>
                  <a:pt x="53" y="189"/>
                  <a:pt x="53" y="189"/>
                  <a:pt x="54" y="189"/>
                </a:cubicBezTo>
                <a:cubicBezTo>
                  <a:pt x="54" y="189"/>
                  <a:pt x="55" y="189"/>
                  <a:pt x="55" y="190"/>
                </a:cubicBezTo>
                <a:cubicBezTo>
                  <a:pt x="56" y="190"/>
                  <a:pt x="56" y="191"/>
                  <a:pt x="56" y="191"/>
                </a:cubicBezTo>
                <a:cubicBezTo>
                  <a:pt x="56" y="191"/>
                  <a:pt x="56" y="191"/>
                  <a:pt x="57" y="191"/>
                </a:cubicBezTo>
                <a:cubicBezTo>
                  <a:pt x="57" y="191"/>
                  <a:pt x="57" y="191"/>
                  <a:pt x="57" y="191"/>
                </a:cubicBezTo>
                <a:cubicBezTo>
                  <a:pt x="57" y="192"/>
                  <a:pt x="57" y="192"/>
                  <a:pt x="58" y="193"/>
                </a:cubicBezTo>
                <a:cubicBezTo>
                  <a:pt x="59" y="194"/>
                  <a:pt x="59" y="194"/>
                  <a:pt x="59" y="195"/>
                </a:cubicBezTo>
                <a:cubicBezTo>
                  <a:pt x="59" y="195"/>
                  <a:pt x="59" y="195"/>
                  <a:pt x="59" y="195"/>
                </a:cubicBezTo>
                <a:cubicBezTo>
                  <a:pt x="60" y="195"/>
                  <a:pt x="60" y="195"/>
                  <a:pt x="60" y="195"/>
                </a:cubicBezTo>
                <a:cubicBezTo>
                  <a:pt x="60" y="195"/>
                  <a:pt x="60" y="195"/>
                  <a:pt x="60" y="195"/>
                </a:cubicBezTo>
                <a:cubicBezTo>
                  <a:pt x="60" y="195"/>
                  <a:pt x="60" y="195"/>
                  <a:pt x="60" y="195"/>
                </a:cubicBezTo>
                <a:cubicBezTo>
                  <a:pt x="60" y="195"/>
                  <a:pt x="60" y="195"/>
                  <a:pt x="60" y="196"/>
                </a:cubicBezTo>
                <a:cubicBezTo>
                  <a:pt x="60" y="196"/>
                  <a:pt x="60" y="196"/>
                  <a:pt x="61" y="196"/>
                </a:cubicBezTo>
                <a:cubicBezTo>
                  <a:pt x="61" y="197"/>
                  <a:pt x="62" y="199"/>
                  <a:pt x="63" y="200"/>
                </a:cubicBezTo>
                <a:cubicBezTo>
                  <a:pt x="63" y="201"/>
                  <a:pt x="64" y="201"/>
                  <a:pt x="64" y="201"/>
                </a:cubicBezTo>
                <a:cubicBezTo>
                  <a:pt x="65" y="201"/>
                  <a:pt x="65" y="202"/>
                  <a:pt x="66" y="202"/>
                </a:cubicBezTo>
                <a:cubicBezTo>
                  <a:pt x="66" y="201"/>
                  <a:pt x="66" y="201"/>
                  <a:pt x="66" y="201"/>
                </a:cubicBezTo>
                <a:cubicBezTo>
                  <a:pt x="67" y="201"/>
                  <a:pt x="67" y="201"/>
                  <a:pt x="68" y="200"/>
                </a:cubicBezTo>
                <a:cubicBezTo>
                  <a:pt x="68" y="200"/>
                  <a:pt x="68" y="199"/>
                  <a:pt x="68" y="199"/>
                </a:cubicBezTo>
                <a:cubicBezTo>
                  <a:pt x="68" y="197"/>
                  <a:pt x="67" y="195"/>
                  <a:pt x="65" y="192"/>
                </a:cubicBezTo>
                <a:cubicBezTo>
                  <a:pt x="65" y="192"/>
                  <a:pt x="65" y="192"/>
                  <a:pt x="65" y="192"/>
                </a:cubicBezTo>
                <a:cubicBezTo>
                  <a:pt x="64" y="189"/>
                  <a:pt x="63" y="188"/>
                  <a:pt x="62" y="187"/>
                </a:cubicBezTo>
                <a:cubicBezTo>
                  <a:pt x="62" y="187"/>
                  <a:pt x="62" y="187"/>
                  <a:pt x="62" y="187"/>
                </a:cubicBezTo>
                <a:cubicBezTo>
                  <a:pt x="61" y="185"/>
                  <a:pt x="60" y="184"/>
                  <a:pt x="59" y="182"/>
                </a:cubicBezTo>
                <a:cubicBezTo>
                  <a:pt x="59" y="182"/>
                  <a:pt x="59" y="182"/>
                  <a:pt x="59" y="182"/>
                </a:cubicBezTo>
                <a:cubicBezTo>
                  <a:pt x="59" y="182"/>
                  <a:pt x="59" y="182"/>
                  <a:pt x="59" y="182"/>
                </a:cubicBezTo>
                <a:cubicBezTo>
                  <a:pt x="59" y="182"/>
                  <a:pt x="59" y="182"/>
                  <a:pt x="59" y="182"/>
                </a:cubicBezTo>
                <a:cubicBezTo>
                  <a:pt x="58" y="181"/>
                  <a:pt x="58" y="180"/>
                  <a:pt x="58" y="179"/>
                </a:cubicBezTo>
                <a:cubicBezTo>
                  <a:pt x="58" y="179"/>
                  <a:pt x="58" y="179"/>
                  <a:pt x="58" y="179"/>
                </a:cubicBezTo>
                <a:cubicBezTo>
                  <a:pt x="58" y="179"/>
                  <a:pt x="58" y="179"/>
                  <a:pt x="58" y="179"/>
                </a:cubicBezTo>
                <a:cubicBezTo>
                  <a:pt x="58" y="179"/>
                  <a:pt x="58" y="179"/>
                  <a:pt x="58" y="179"/>
                </a:cubicBezTo>
                <a:cubicBezTo>
                  <a:pt x="58" y="179"/>
                  <a:pt x="58" y="179"/>
                  <a:pt x="58" y="179"/>
                </a:cubicBezTo>
                <a:cubicBezTo>
                  <a:pt x="58" y="179"/>
                  <a:pt x="58" y="179"/>
                  <a:pt x="58" y="179"/>
                </a:cubicBezTo>
                <a:cubicBezTo>
                  <a:pt x="58" y="178"/>
                  <a:pt x="57" y="177"/>
                  <a:pt x="57" y="177"/>
                </a:cubicBezTo>
                <a:cubicBezTo>
                  <a:pt x="58" y="177"/>
                  <a:pt x="59" y="177"/>
                  <a:pt x="61" y="177"/>
                </a:cubicBezTo>
                <a:cubicBezTo>
                  <a:pt x="61" y="177"/>
                  <a:pt x="61" y="177"/>
                  <a:pt x="61" y="177"/>
                </a:cubicBezTo>
                <a:cubicBezTo>
                  <a:pt x="61" y="177"/>
                  <a:pt x="61" y="177"/>
                  <a:pt x="61" y="177"/>
                </a:cubicBezTo>
                <a:cubicBezTo>
                  <a:pt x="66" y="174"/>
                  <a:pt x="73" y="171"/>
                  <a:pt x="79" y="169"/>
                </a:cubicBezTo>
                <a:cubicBezTo>
                  <a:pt x="84" y="167"/>
                  <a:pt x="88" y="166"/>
                  <a:pt x="93" y="165"/>
                </a:cubicBezTo>
                <a:cubicBezTo>
                  <a:pt x="95" y="164"/>
                  <a:pt x="100" y="162"/>
                  <a:pt x="104" y="162"/>
                </a:cubicBezTo>
                <a:cubicBezTo>
                  <a:pt x="107" y="161"/>
                  <a:pt x="109" y="161"/>
                  <a:pt x="110" y="161"/>
                </a:cubicBezTo>
                <a:cubicBezTo>
                  <a:pt x="112" y="162"/>
                  <a:pt x="113" y="162"/>
                  <a:pt x="114" y="164"/>
                </a:cubicBezTo>
                <a:cubicBezTo>
                  <a:pt x="115" y="166"/>
                  <a:pt x="114" y="167"/>
                  <a:pt x="114" y="169"/>
                </a:cubicBezTo>
                <a:cubicBezTo>
                  <a:pt x="113" y="170"/>
                  <a:pt x="112" y="171"/>
                  <a:pt x="110" y="172"/>
                </a:cubicBezTo>
                <a:cubicBezTo>
                  <a:pt x="107" y="173"/>
                  <a:pt x="102" y="174"/>
                  <a:pt x="98" y="176"/>
                </a:cubicBezTo>
                <a:cubicBezTo>
                  <a:pt x="90" y="179"/>
                  <a:pt x="88" y="180"/>
                  <a:pt x="83" y="182"/>
                </a:cubicBezTo>
                <a:cubicBezTo>
                  <a:pt x="83" y="182"/>
                  <a:pt x="83" y="182"/>
                  <a:pt x="83" y="182"/>
                </a:cubicBezTo>
                <a:cubicBezTo>
                  <a:pt x="83" y="182"/>
                  <a:pt x="83" y="182"/>
                  <a:pt x="83" y="182"/>
                </a:cubicBezTo>
                <a:cubicBezTo>
                  <a:pt x="80" y="184"/>
                  <a:pt x="76" y="185"/>
                  <a:pt x="72" y="186"/>
                </a:cubicBezTo>
                <a:cubicBezTo>
                  <a:pt x="71" y="187"/>
                  <a:pt x="70" y="188"/>
                  <a:pt x="69" y="188"/>
                </a:cubicBezTo>
                <a:cubicBezTo>
                  <a:pt x="68" y="189"/>
                  <a:pt x="67" y="190"/>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8" y="192"/>
                  <a:pt x="68" y="192"/>
                  <a:pt x="68" y="192"/>
                </a:cubicBezTo>
                <a:cubicBezTo>
                  <a:pt x="68" y="191"/>
                  <a:pt x="68" y="191"/>
                  <a:pt x="68" y="191"/>
                </a:cubicBezTo>
                <a:cubicBezTo>
                  <a:pt x="72" y="191"/>
                  <a:pt x="79" y="188"/>
                  <a:pt x="85" y="187"/>
                </a:cubicBezTo>
                <a:cubicBezTo>
                  <a:pt x="87" y="187"/>
                  <a:pt x="89" y="187"/>
                  <a:pt x="91" y="187"/>
                </a:cubicBezTo>
                <a:cubicBezTo>
                  <a:pt x="94" y="186"/>
                  <a:pt x="97" y="186"/>
                  <a:pt x="105" y="186"/>
                </a:cubicBezTo>
                <a:cubicBezTo>
                  <a:pt x="111" y="185"/>
                  <a:pt x="116" y="184"/>
                  <a:pt x="119" y="184"/>
                </a:cubicBezTo>
                <a:cubicBezTo>
                  <a:pt x="120" y="184"/>
                  <a:pt x="122" y="184"/>
                  <a:pt x="123" y="185"/>
                </a:cubicBezTo>
                <a:cubicBezTo>
                  <a:pt x="124" y="186"/>
                  <a:pt x="124" y="188"/>
                  <a:pt x="124" y="190"/>
                </a:cubicBezTo>
                <a:cubicBezTo>
                  <a:pt x="124" y="191"/>
                  <a:pt x="124" y="191"/>
                  <a:pt x="124" y="192"/>
                </a:cubicBezTo>
                <a:cubicBezTo>
                  <a:pt x="124" y="193"/>
                  <a:pt x="123" y="194"/>
                  <a:pt x="122" y="195"/>
                </a:cubicBezTo>
                <a:cubicBezTo>
                  <a:pt x="121" y="195"/>
                  <a:pt x="119" y="196"/>
                  <a:pt x="117" y="196"/>
                </a:cubicBezTo>
                <a:cubicBezTo>
                  <a:pt x="113" y="196"/>
                  <a:pt x="109" y="196"/>
                  <a:pt x="105" y="197"/>
                </a:cubicBezTo>
                <a:cubicBezTo>
                  <a:pt x="96" y="199"/>
                  <a:pt x="86" y="201"/>
                  <a:pt x="80" y="202"/>
                </a:cubicBezTo>
                <a:cubicBezTo>
                  <a:pt x="77" y="203"/>
                  <a:pt x="74" y="203"/>
                  <a:pt x="71" y="203"/>
                </a:cubicBezTo>
                <a:cubicBezTo>
                  <a:pt x="70" y="204"/>
                  <a:pt x="69" y="204"/>
                  <a:pt x="68" y="204"/>
                </a:cubicBezTo>
                <a:cubicBezTo>
                  <a:pt x="68" y="205"/>
                  <a:pt x="67" y="206"/>
                  <a:pt x="67" y="207"/>
                </a:cubicBezTo>
                <a:cubicBezTo>
                  <a:pt x="67" y="207"/>
                  <a:pt x="67" y="207"/>
                  <a:pt x="67" y="207"/>
                </a:cubicBezTo>
                <a:cubicBezTo>
                  <a:pt x="67" y="207"/>
                  <a:pt x="67" y="207"/>
                  <a:pt x="67" y="207"/>
                </a:cubicBezTo>
                <a:cubicBezTo>
                  <a:pt x="67" y="207"/>
                  <a:pt x="67" y="207"/>
                  <a:pt x="67" y="207"/>
                </a:cubicBezTo>
                <a:cubicBezTo>
                  <a:pt x="67" y="207"/>
                  <a:pt x="67" y="207"/>
                  <a:pt x="67" y="207"/>
                </a:cubicBezTo>
                <a:cubicBezTo>
                  <a:pt x="67" y="207"/>
                  <a:pt x="67" y="207"/>
                  <a:pt x="67" y="207"/>
                </a:cubicBezTo>
                <a:cubicBezTo>
                  <a:pt x="67" y="207"/>
                  <a:pt x="67" y="207"/>
                  <a:pt x="67" y="207"/>
                </a:cubicBezTo>
                <a:cubicBezTo>
                  <a:pt x="67" y="207"/>
                  <a:pt x="67" y="207"/>
                  <a:pt x="67" y="207"/>
                </a:cubicBezTo>
                <a:cubicBezTo>
                  <a:pt x="71" y="208"/>
                  <a:pt x="75" y="207"/>
                  <a:pt x="80" y="207"/>
                </a:cubicBezTo>
                <a:cubicBezTo>
                  <a:pt x="83" y="207"/>
                  <a:pt x="87" y="208"/>
                  <a:pt x="90" y="208"/>
                </a:cubicBezTo>
                <a:cubicBezTo>
                  <a:pt x="94" y="209"/>
                  <a:pt x="97" y="209"/>
                  <a:pt x="99" y="209"/>
                </a:cubicBezTo>
                <a:cubicBezTo>
                  <a:pt x="101" y="209"/>
                  <a:pt x="105" y="208"/>
                  <a:pt x="109" y="209"/>
                </a:cubicBezTo>
                <a:cubicBezTo>
                  <a:pt x="111" y="209"/>
                  <a:pt x="113" y="209"/>
                  <a:pt x="114" y="210"/>
                </a:cubicBezTo>
                <a:cubicBezTo>
                  <a:pt x="116" y="210"/>
                  <a:pt x="116" y="212"/>
                  <a:pt x="116" y="213"/>
                </a:cubicBezTo>
                <a:cubicBezTo>
                  <a:pt x="116" y="216"/>
                  <a:pt x="116" y="217"/>
                  <a:pt x="115" y="218"/>
                </a:cubicBezTo>
                <a:cubicBezTo>
                  <a:pt x="114" y="219"/>
                  <a:pt x="113" y="220"/>
                  <a:pt x="112" y="220"/>
                </a:cubicBezTo>
                <a:cubicBezTo>
                  <a:pt x="111" y="220"/>
                  <a:pt x="110" y="220"/>
                  <a:pt x="109" y="220"/>
                </a:cubicBezTo>
                <a:cubicBezTo>
                  <a:pt x="109" y="220"/>
                  <a:pt x="109" y="220"/>
                  <a:pt x="109" y="220"/>
                </a:cubicBezTo>
                <a:cubicBezTo>
                  <a:pt x="107" y="220"/>
                  <a:pt x="105" y="220"/>
                  <a:pt x="103" y="220"/>
                </a:cubicBezTo>
                <a:cubicBezTo>
                  <a:pt x="102" y="220"/>
                  <a:pt x="101" y="220"/>
                  <a:pt x="101" y="220"/>
                </a:cubicBezTo>
                <a:cubicBezTo>
                  <a:pt x="100" y="220"/>
                  <a:pt x="99" y="220"/>
                  <a:pt x="99" y="220"/>
                </a:cubicBezTo>
                <a:cubicBezTo>
                  <a:pt x="93" y="221"/>
                  <a:pt x="90" y="221"/>
                  <a:pt x="87" y="221"/>
                </a:cubicBezTo>
                <a:cubicBezTo>
                  <a:pt x="85" y="221"/>
                  <a:pt x="83" y="220"/>
                  <a:pt x="81" y="221"/>
                </a:cubicBezTo>
                <a:cubicBezTo>
                  <a:pt x="80" y="221"/>
                  <a:pt x="80" y="221"/>
                  <a:pt x="79" y="221"/>
                </a:cubicBezTo>
                <a:cubicBezTo>
                  <a:pt x="79" y="221"/>
                  <a:pt x="79" y="221"/>
                  <a:pt x="79" y="221"/>
                </a:cubicBezTo>
                <a:cubicBezTo>
                  <a:pt x="79" y="221"/>
                  <a:pt x="79" y="221"/>
                  <a:pt x="79" y="221"/>
                </a:cubicBezTo>
                <a:cubicBezTo>
                  <a:pt x="78" y="221"/>
                  <a:pt x="76" y="221"/>
                  <a:pt x="74" y="221"/>
                </a:cubicBezTo>
                <a:cubicBezTo>
                  <a:pt x="73" y="221"/>
                  <a:pt x="71" y="220"/>
                  <a:pt x="69" y="220"/>
                </a:cubicBezTo>
                <a:cubicBezTo>
                  <a:pt x="69" y="220"/>
                  <a:pt x="69" y="220"/>
                  <a:pt x="69" y="220"/>
                </a:cubicBezTo>
                <a:cubicBezTo>
                  <a:pt x="69" y="220"/>
                  <a:pt x="69" y="220"/>
                  <a:pt x="69" y="220"/>
                </a:cubicBezTo>
                <a:cubicBezTo>
                  <a:pt x="69" y="220"/>
                  <a:pt x="69" y="220"/>
                  <a:pt x="69" y="220"/>
                </a:cubicBezTo>
                <a:cubicBezTo>
                  <a:pt x="69" y="220"/>
                  <a:pt x="68" y="220"/>
                  <a:pt x="68" y="220"/>
                </a:cubicBezTo>
                <a:cubicBezTo>
                  <a:pt x="65" y="220"/>
                  <a:pt x="63" y="220"/>
                  <a:pt x="62" y="221"/>
                </a:cubicBezTo>
                <a:cubicBezTo>
                  <a:pt x="60" y="222"/>
                  <a:pt x="59" y="224"/>
                  <a:pt x="59" y="226"/>
                </a:cubicBezTo>
                <a:cubicBezTo>
                  <a:pt x="59" y="226"/>
                  <a:pt x="59" y="226"/>
                  <a:pt x="59" y="226"/>
                </a:cubicBezTo>
                <a:cubicBezTo>
                  <a:pt x="59" y="226"/>
                  <a:pt x="59" y="226"/>
                  <a:pt x="59" y="226"/>
                </a:cubicBezTo>
                <a:cubicBezTo>
                  <a:pt x="59" y="226"/>
                  <a:pt x="59" y="226"/>
                  <a:pt x="59" y="226"/>
                </a:cubicBezTo>
                <a:cubicBezTo>
                  <a:pt x="59" y="226"/>
                  <a:pt x="59" y="226"/>
                  <a:pt x="59" y="226"/>
                </a:cubicBezTo>
                <a:cubicBezTo>
                  <a:pt x="59" y="226"/>
                  <a:pt x="59" y="226"/>
                  <a:pt x="59" y="226"/>
                </a:cubicBezTo>
                <a:cubicBezTo>
                  <a:pt x="59" y="226"/>
                  <a:pt x="59" y="226"/>
                  <a:pt x="59" y="226"/>
                </a:cubicBezTo>
                <a:cubicBezTo>
                  <a:pt x="59" y="228"/>
                  <a:pt x="61" y="228"/>
                  <a:pt x="62" y="229"/>
                </a:cubicBezTo>
                <a:cubicBezTo>
                  <a:pt x="63" y="230"/>
                  <a:pt x="65" y="231"/>
                  <a:pt x="65" y="231"/>
                </a:cubicBezTo>
                <a:cubicBezTo>
                  <a:pt x="65" y="231"/>
                  <a:pt x="65" y="231"/>
                  <a:pt x="65" y="231"/>
                </a:cubicBezTo>
                <a:cubicBezTo>
                  <a:pt x="65" y="231"/>
                  <a:pt x="65" y="231"/>
                  <a:pt x="65" y="231"/>
                </a:cubicBezTo>
                <a:cubicBezTo>
                  <a:pt x="65" y="231"/>
                  <a:pt x="65" y="231"/>
                  <a:pt x="65" y="231"/>
                </a:cubicBezTo>
                <a:cubicBezTo>
                  <a:pt x="65" y="231"/>
                  <a:pt x="65" y="231"/>
                  <a:pt x="65" y="231"/>
                </a:cubicBezTo>
                <a:cubicBezTo>
                  <a:pt x="67" y="232"/>
                  <a:pt x="68" y="233"/>
                  <a:pt x="69" y="234"/>
                </a:cubicBezTo>
                <a:cubicBezTo>
                  <a:pt x="71" y="235"/>
                  <a:pt x="73" y="236"/>
                  <a:pt x="74" y="237"/>
                </a:cubicBezTo>
                <a:cubicBezTo>
                  <a:pt x="74" y="237"/>
                  <a:pt x="74" y="237"/>
                  <a:pt x="75" y="237"/>
                </a:cubicBezTo>
                <a:cubicBezTo>
                  <a:pt x="75" y="237"/>
                  <a:pt x="75" y="237"/>
                  <a:pt x="76" y="237"/>
                </a:cubicBezTo>
                <a:cubicBezTo>
                  <a:pt x="76" y="238"/>
                  <a:pt x="77" y="238"/>
                  <a:pt x="78" y="239"/>
                </a:cubicBezTo>
                <a:cubicBezTo>
                  <a:pt x="80" y="240"/>
                  <a:pt x="83" y="241"/>
                  <a:pt x="86" y="243"/>
                </a:cubicBezTo>
                <a:cubicBezTo>
                  <a:pt x="87" y="243"/>
                  <a:pt x="88" y="244"/>
                  <a:pt x="89" y="245"/>
                </a:cubicBezTo>
                <a:cubicBezTo>
                  <a:pt x="89" y="246"/>
                  <a:pt x="90" y="247"/>
                  <a:pt x="89" y="247"/>
                </a:cubicBezTo>
                <a:cubicBezTo>
                  <a:pt x="89" y="248"/>
                  <a:pt x="89" y="249"/>
                  <a:pt x="88" y="250"/>
                </a:cubicBezTo>
                <a:cubicBezTo>
                  <a:pt x="87" y="251"/>
                  <a:pt x="87" y="251"/>
                  <a:pt x="85" y="251"/>
                </a:cubicBezTo>
                <a:cubicBezTo>
                  <a:pt x="83" y="252"/>
                  <a:pt x="78" y="251"/>
                  <a:pt x="71" y="247"/>
                </a:cubicBezTo>
                <a:cubicBezTo>
                  <a:pt x="65" y="245"/>
                  <a:pt x="63" y="244"/>
                  <a:pt x="60" y="241"/>
                </a:cubicBezTo>
                <a:cubicBezTo>
                  <a:pt x="60" y="241"/>
                  <a:pt x="60" y="241"/>
                  <a:pt x="60" y="241"/>
                </a:cubicBezTo>
                <a:cubicBezTo>
                  <a:pt x="60" y="241"/>
                  <a:pt x="60" y="241"/>
                  <a:pt x="60" y="241"/>
                </a:cubicBezTo>
                <a:cubicBezTo>
                  <a:pt x="60" y="241"/>
                  <a:pt x="60" y="241"/>
                  <a:pt x="60" y="241"/>
                </a:cubicBezTo>
                <a:cubicBezTo>
                  <a:pt x="60" y="241"/>
                  <a:pt x="60" y="241"/>
                  <a:pt x="60" y="241"/>
                </a:cubicBezTo>
                <a:cubicBezTo>
                  <a:pt x="55" y="240"/>
                  <a:pt x="52" y="238"/>
                  <a:pt x="48" y="236"/>
                </a:cubicBezTo>
                <a:cubicBezTo>
                  <a:pt x="48" y="236"/>
                  <a:pt x="48" y="236"/>
                  <a:pt x="48" y="236"/>
                </a:cubicBezTo>
                <a:cubicBezTo>
                  <a:pt x="48" y="236"/>
                  <a:pt x="48" y="236"/>
                  <a:pt x="48" y="236"/>
                </a:cubicBezTo>
                <a:cubicBezTo>
                  <a:pt x="48" y="236"/>
                  <a:pt x="48" y="236"/>
                  <a:pt x="48" y="236"/>
                </a:cubicBezTo>
                <a:cubicBezTo>
                  <a:pt x="30" y="235"/>
                  <a:pt x="22" y="230"/>
                  <a:pt x="15" y="229"/>
                </a:cubicBezTo>
                <a:cubicBezTo>
                  <a:pt x="15" y="229"/>
                  <a:pt x="15" y="229"/>
                  <a:pt x="15" y="229"/>
                </a:cubicBezTo>
                <a:cubicBezTo>
                  <a:pt x="9" y="228"/>
                  <a:pt x="4" y="225"/>
                  <a:pt x="1" y="221"/>
                </a:cubicBezTo>
                <a:cubicBezTo>
                  <a:pt x="1" y="221"/>
                  <a:pt x="1" y="221"/>
                  <a:pt x="1" y="221"/>
                </a:cubicBezTo>
                <a:cubicBezTo>
                  <a:pt x="1" y="221"/>
                  <a:pt x="1" y="221"/>
                  <a:pt x="1" y="221"/>
                </a:cubicBezTo>
                <a:cubicBezTo>
                  <a:pt x="1" y="221"/>
                  <a:pt x="1" y="221"/>
                  <a:pt x="1" y="221"/>
                </a:cubicBezTo>
                <a:cubicBezTo>
                  <a:pt x="1" y="221"/>
                  <a:pt x="1" y="221"/>
                  <a:pt x="1" y="221"/>
                </a:cubicBezTo>
                <a:cubicBezTo>
                  <a:pt x="1" y="221"/>
                  <a:pt x="1" y="221"/>
                  <a:pt x="1" y="221"/>
                </a:cubicBezTo>
                <a:cubicBezTo>
                  <a:pt x="1" y="221"/>
                  <a:pt x="1" y="221"/>
                  <a:pt x="1" y="221"/>
                </a:cubicBezTo>
                <a:cubicBezTo>
                  <a:pt x="1" y="221"/>
                  <a:pt x="1" y="221"/>
                  <a:pt x="1" y="221"/>
                </a:cubicBezTo>
                <a:cubicBezTo>
                  <a:pt x="1" y="221"/>
                  <a:pt x="0" y="221"/>
                  <a:pt x="0" y="221"/>
                </a:cubicBezTo>
                <a:cubicBezTo>
                  <a:pt x="0" y="221"/>
                  <a:pt x="0" y="221"/>
                  <a:pt x="0" y="221"/>
                </a:cubicBezTo>
                <a:cubicBezTo>
                  <a:pt x="0" y="221"/>
                  <a:pt x="0" y="221"/>
                  <a:pt x="0" y="221"/>
                </a:cubicBezTo>
                <a:cubicBezTo>
                  <a:pt x="0" y="221"/>
                  <a:pt x="0" y="221"/>
                  <a:pt x="0" y="221"/>
                </a:cubicBezTo>
                <a:cubicBezTo>
                  <a:pt x="0" y="221"/>
                  <a:pt x="0" y="221"/>
                  <a:pt x="0" y="221"/>
                </a:cubicBezTo>
                <a:cubicBezTo>
                  <a:pt x="0" y="221"/>
                  <a:pt x="0" y="221"/>
                  <a:pt x="0" y="221"/>
                </a:cubicBezTo>
                <a:cubicBezTo>
                  <a:pt x="0" y="221"/>
                  <a:pt x="0" y="222"/>
                  <a:pt x="0" y="222"/>
                </a:cubicBezTo>
                <a:cubicBezTo>
                  <a:pt x="0" y="222"/>
                  <a:pt x="0" y="222"/>
                  <a:pt x="0" y="222"/>
                </a:cubicBezTo>
                <a:cubicBezTo>
                  <a:pt x="0" y="222"/>
                  <a:pt x="0" y="222"/>
                  <a:pt x="0" y="222"/>
                </a:cubicBezTo>
                <a:cubicBezTo>
                  <a:pt x="0" y="222"/>
                  <a:pt x="0" y="222"/>
                  <a:pt x="0" y="222"/>
                </a:cubicBezTo>
                <a:cubicBezTo>
                  <a:pt x="4" y="241"/>
                  <a:pt x="19" y="257"/>
                  <a:pt x="46" y="264"/>
                </a:cubicBezTo>
                <a:cubicBezTo>
                  <a:pt x="46" y="264"/>
                  <a:pt x="46" y="264"/>
                  <a:pt x="46" y="264"/>
                </a:cubicBezTo>
                <a:cubicBezTo>
                  <a:pt x="58" y="268"/>
                  <a:pt x="65" y="269"/>
                  <a:pt x="72" y="269"/>
                </a:cubicBezTo>
                <a:cubicBezTo>
                  <a:pt x="78" y="269"/>
                  <a:pt x="84" y="267"/>
                  <a:pt x="95" y="267"/>
                </a:cubicBezTo>
                <a:cubicBezTo>
                  <a:pt x="104" y="267"/>
                  <a:pt x="114" y="264"/>
                  <a:pt x="123" y="262"/>
                </a:cubicBezTo>
                <a:cubicBezTo>
                  <a:pt x="123" y="262"/>
                  <a:pt x="123" y="262"/>
                  <a:pt x="123" y="262"/>
                </a:cubicBezTo>
                <a:cubicBezTo>
                  <a:pt x="136" y="260"/>
                  <a:pt x="143" y="256"/>
                  <a:pt x="150" y="252"/>
                </a:cubicBezTo>
                <a:cubicBezTo>
                  <a:pt x="157" y="248"/>
                  <a:pt x="164" y="245"/>
                  <a:pt x="178" y="243"/>
                </a:cubicBezTo>
                <a:cubicBezTo>
                  <a:pt x="178" y="243"/>
                  <a:pt x="178" y="243"/>
                  <a:pt x="178" y="243"/>
                </a:cubicBezTo>
                <a:cubicBezTo>
                  <a:pt x="178" y="243"/>
                  <a:pt x="178" y="243"/>
                  <a:pt x="178" y="243"/>
                </a:cubicBezTo>
                <a:cubicBezTo>
                  <a:pt x="178" y="243"/>
                  <a:pt x="178" y="243"/>
                  <a:pt x="178" y="243"/>
                </a:cubicBezTo>
                <a:cubicBezTo>
                  <a:pt x="186" y="241"/>
                  <a:pt x="189" y="240"/>
                  <a:pt x="191" y="239"/>
                </a:cubicBezTo>
                <a:cubicBezTo>
                  <a:pt x="193" y="239"/>
                  <a:pt x="194" y="238"/>
                  <a:pt x="197" y="237"/>
                </a:cubicBezTo>
                <a:cubicBezTo>
                  <a:pt x="197" y="237"/>
                  <a:pt x="197" y="237"/>
                  <a:pt x="197" y="237"/>
                </a:cubicBezTo>
                <a:cubicBezTo>
                  <a:pt x="206" y="236"/>
                  <a:pt x="214" y="234"/>
                  <a:pt x="219" y="232"/>
                </a:cubicBezTo>
                <a:cubicBezTo>
                  <a:pt x="222" y="231"/>
                  <a:pt x="224" y="230"/>
                  <a:pt x="226" y="229"/>
                </a:cubicBezTo>
                <a:cubicBezTo>
                  <a:pt x="228" y="228"/>
                  <a:pt x="229" y="226"/>
                  <a:pt x="229" y="225"/>
                </a:cubicBezTo>
                <a:cubicBezTo>
                  <a:pt x="230" y="223"/>
                  <a:pt x="230" y="222"/>
                  <a:pt x="230" y="221"/>
                </a:cubicBezTo>
                <a:cubicBezTo>
                  <a:pt x="229" y="216"/>
                  <a:pt x="226" y="212"/>
                  <a:pt x="222" y="209"/>
                </a:cubicBezTo>
                <a:cubicBezTo>
                  <a:pt x="218" y="207"/>
                  <a:pt x="212" y="206"/>
                  <a:pt x="206" y="205"/>
                </a:cubicBezTo>
                <a:cubicBezTo>
                  <a:pt x="204" y="205"/>
                  <a:pt x="202" y="205"/>
                  <a:pt x="200" y="205"/>
                </a:cubicBezTo>
                <a:cubicBezTo>
                  <a:pt x="200" y="205"/>
                  <a:pt x="200" y="205"/>
                  <a:pt x="200" y="205"/>
                </a:cubicBezTo>
                <a:cubicBezTo>
                  <a:pt x="200" y="205"/>
                  <a:pt x="200" y="205"/>
                  <a:pt x="200" y="205"/>
                </a:cubicBezTo>
                <a:cubicBezTo>
                  <a:pt x="197" y="205"/>
                  <a:pt x="194" y="205"/>
                  <a:pt x="191" y="205"/>
                </a:cubicBezTo>
                <a:cubicBezTo>
                  <a:pt x="191" y="205"/>
                  <a:pt x="190" y="205"/>
                  <a:pt x="189" y="205"/>
                </a:cubicBezTo>
                <a:cubicBezTo>
                  <a:pt x="187" y="206"/>
                  <a:pt x="185" y="206"/>
                  <a:pt x="183" y="207"/>
                </a:cubicBezTo>
                <a:cubicBezTo>
                  <a:pt x="182" y="207"/>
                  <a:pt x="180" y="208"/>
                  <a:pt x="179" y="208"/>
                </a:cubicBezTo>
                <a:cubicBezTo>
                  <a:pt x="175" y="207"/>
                  <a:pt x="169" y="208"/>
                  <a:pt x="163" y="210"/>
                </a:cubicBezTo>
                <a:cubicBezTo>
                  <a:pt x="157" y="211"/>
                  <a:pt x="152" y="213"/>
                  <a:pt x="148" y="213"/>
                </a:cubicBezTo>
                <a:cubicBezTo>
                  <a:pt x="147" y="212"/>
                  <a:pt x="146" y="211"/>
                  <a:pt x="146" y="211"/>
                </a:cubicBezTo>
                <a:cubicBezTo>
                  <a:pt x="146" y="211"/>
                  <a:pt x="146" y="211"/>
                  <a:pt x="146" y="211"/>
                </a:cubicBezTo>
                <a:cubicBezTo>
                  <a:pt x="146" y="211"/>
                  <a:pt x="146" y="211"/>
                  <a:pt x="146" y="211"/>
                </a:cubicBezTo>
                <a:cubicBezTo>
                  <a:pt x="146" y="211"/>
                  <a:pt x="146" y="211"/>
                  <a:pt x="146" y="211"/>
                </a:cubicBezTo>
                <a:cubicBezTo>
                  <a:pt x="145" y="211"/>
                  <a:pt x="145" y="211"/>
                  <a:pt x="145" y="211"/>
                </a:cubicBezTo>
                <a:cubicBezTo>
                  <a:pt x="145" y="211"/>
                  <a:pt x="145" y="211"/>
                  <a:pt x="145" y="211"/>
                </a:cubicBezTo>
                <a:cubicBezTo>
                  <a:pt x="145" y="211"/>
                  <a:pt x="145" y="211"/>
                  <a:pt x="145" y="211"/>
                </a:cubicBezTo>
                <a:cubicBezTo>
                  <a:pt x="145" y="211"/>
                  <a:pt x="145" y="211"/>
                  <a:pt x="145" y="211"/>
                </a:cubicBezTo>
                <a:cubicBezTo>
                  <a:pt x="145" y="211"/>
                  <a:pt x="145" y="211"/>
                  <a:pt x="145" y="211"/>
                </a:cubicBezTo>
                <a:cubicBezTo>
                  <a:pt x="145" y="211"/>
                  <a:pt x="145" y="211"/>
                  <a:pt x="145" y="211"/>
                </a:cubicBezTo>
                <a:cubicBezTo>
                  <a:pt x="145" y="211"/>
                  <a:pt x="145" y="211"/>
                  <a:pt x="145" y="211"/>
                </a:cubicBezTo>
                <a:cubicBezTo>
                  <a:pt x="145" y="211"/>
                  <a:pt x="145" y="211"/>
                  <a:pt x="145" y="211"/>
                </a:cubicBezTo>
                <a:cubicBezTo>
                  <a:pt x="145" y="211"/>
                  <a:pt x="145" y="211"/>
                  <a:pt x="145" y="211"/>
                </a:cubicBezTo>
                <a:cubicBezTo>
                  <a:pt x="145" y="211"/>
                  <a:pt x="145" y="211"/>
                  <a:pt x="145" y="211"/>
                </a:cubicBezTo>
                <a:cubicBezTo>
                  <a:pt x="145" y="211"/>
                  <a:pt x="145" y="211"/>
                  <a:pt x="145" y="211"/>
                </a:cubicBezTo>
                <a:cubicBezTo>
                  <a:pt x="145" y="211"/>
                  <a:pt x="145" y="212"/>
                  <a:pt x="145" y="212"/>
                </a:cubicBezTo>
                <a:cubicBezTo>
                  <a:pt x="145" y="212"/>
                  <a:pt x="145" y="212"/>
                  <a:pt x="145" y="212"/>
                </a:cubicBezTo>
                <a:cubicBezTo>
                  <a:pt x="145" y="212"/>
                  <a:pt x="145" y="212"/>
                  <a:pt x="145" y="212"/>
                </a:cubicBezTo>
                <a:cubicBezTo>
                  <a:pt x="145" y="212"/>
                  <a:pt x="145" y="212"/>
                  <a:pt x="145" y="212"/>
                </a:cubicBezTo>
                <a:cubicBezTo>
                  <a:pt x="145" y="212"/>
                  <a:pt x="145" y="212"/>
                  <a:pt x="145" y="212"/>
                </a:cubicBezTo>
                <a:cubicBezTo>
                  <a:pt x="145" y="212"/>
                  <a:pt x="145" y="212"/>
                  <a:pt x="145" y="212"/>
                </a:cubicBezTo>
                <a:cubicBezTo>
                  <a:pt x="145" y="213"/>
                  <a:pt x="145" y="213"/>
                  <a:pt x="145" y="214"/>
                </a:cubicBezTo>
                <a:cubicBezTo>
                  <a:pt x="145" y="214"/>
                  <a:pt x="145" y="214"/>
                  <a:pt x="145" y="214"/>
                </a:cubicBezTo>
                <a:cubicBezTo>
                  <a:pt x="145" y="214"/>
                  <a:pt x="145" y="214"/>
                  <a:pt x="145" y="214"/>
                </a:cubicBezTo>
                <a:cubicBezTo>
                  <a:pt x="145" y="214"/>
                  <a:pt x="145" y="214"/>
                  <a:pt x="145" y="214"/>
                </a:cubicBezTo>
                <a:cubicBezTo>
                  <a:pt x="145" y="214"/>
                  <a:pt x="145" y="214"/>
                  <a:pt x="145" y="214"/>
                </a:cubicBezTo>
                <a:cubicBezTo>
                  <a:pt x="144" y="215"/>
                  <a:pt x="144" y="216"/>
                  <a:pt x="143" y="217"/>
                </a:cubicBezTo>
                <a:cubicBezTo>
                  <a:pt x="143" y="217"/>
                  <a:pt x="143" y="217"/>
                  <a:pt x="143" y="217"/>
                </a:cubicBezTo>
                <a:cubicBezTo>
                  <a:pt x="143" y="217"/>
                  <a:pt x="143" y="217"/>
                  <a:pt x="143" y="217"/>
                </a:cubicBezTo>
                <a:cubicBezTo>
                  <a:pt x="143" y="217"/>
                  <a:pt x="143" y="217"/>
                  <a:pt x="143" y="217"/>
                </a:cubicBezTo>
                <a:cubicBezTo>
                  <a:pt x="143" y="218"/>
                  <a:pt x="143" y="219"/>
                  <a:pt x="143" y="220"/>
                </a:cubicBezTo>
                <a:cubicBezTo>
                  <a:pt x="143" y="220"/>
                  <a:pt x="143" y="220"/>
                  <a:pt x="143" y="220"/>
                </a:cubicBezTo>
                <a:cubicBezTo>
                  <a:pt x="143" y="220"/>
                  <a:pt x="143" y="220"/>
                  <a:pt x="143" y="220"/>
                </a:cubicBezTo>
                <a:cubicBezTo>
                  <a:pt x="143" y="220"/>
                  <a:pt x="143" y="220"/>
                  <a:pt x="143" y="220"/>
                </a:cubicBezTo>
                <a:cubicBezTo>
                  <a:pt x="143" y="221"/>
                  <a:pt x="143" y="222"/>
                  <a:pt x="143" y="223"/>
                </a:cubicBezTo>
                <a:cubicBezTo>
                  <a:pt x="143" y="223"/>
                  <a:pt x="143" y="223"/>
                  <a:pt x="143" y="223"/>
                </a:cubicBezTo>
                <a:cubicBezTo>
                  <a:pt x="143" y="225"/>
                  <a:pt x="143" y="226"/>
                  <a:pt x="142" y="226"/>
                </a:cubicBezTo>
                <a:cubicBezTo>
                  <a:pt x="142" y="227"/>
                  <a:pt x="142" y="227"/>
                  <a:pt x="142" y="227"/>
                </a:cubicBezTo>
                <a:cubicBezTo>
                  <a:pt x="142" y="227"/>
                  <a:pt x="142" y="227"/>
                  <a:pt x="142" y="227"/>
                </a:cubicBezTo>
                <a:cubicBezTo>
                  <a:pt x="141" y="227"/>
                  <a:pt x="141" y="227"/>
                  <a:pt x="141" y="226"/>
                </a:cubicBezTo>
                <a:cubicBezTo>
                  <a:pt x="141" y="226"/>
                  <a:pt x="141" y="226"/>
                  <a:pt x="141" y="226"/>
                </a:cubicBezTo>
                <a:cubicBezTo>
                  <a:pt x="141" y="226"/>
                  <a:pt x="141" y="225"/>
                  <a:pt x="141" y="225"/>
                </a:cubicBezTo>
                <a:cubicBezTo>
                  <a:pt x="141" y="225"/>
                  <a:pt x="141" y="224"/>
                  <a:pt x="141" y="224"/>
                </a:cubicBezTo>
                <a:cubicBezTo>
                  <a:pt x="141" y="223"/>
                  <a:pt x="141" y="223"/>
                  <a:pt x="141" y="223"/>
                </a:cubicBezTo>
                <a:cubicBezTo>
                  <a:pt x="141" y="223"/>
                  <a:pt x="141" y="223"/>
                  <a:pt x="141" y="223"/>
                </a:cubicBezTo>
                <a:cubicBezTo>
                  <a:pt x="141" y="223"/>
                  <a:pt x="141" y="223"/>
                  <a:pt x="141" y="223"/>
                </a:cubicBezTo>
                <a:cubicBezTo>
                  <a:pt x="141" y="223"/>
                  <a:pt x="141" y="223"/>
                  <a:pt x="141" y="223"/>
                </a:cubicBezTo>
                <a:cubicBezTo>
                  <a:pt x="141" y="223"/>
                  <a:pt x="141" y="223"/>
                  <a:pt x="141" y="223"/>
                </a:cubicBezTo>
                <a:cubicBezTo>
                  <a:pt x="141" y="223"/>
                  <a:pt x="141" y="223"/>
                  <a:pt x="141" y="223"/>
                </a:cubicBezTo>
                <a:cubicBezTo>
                  <a:pt x="141" y="222"/>
                  <a:pt x="141" y="222"/>
                  <a:pt x="141" y="221"/>
                </a:cubicBezTo>
                <a:cubicBezTo>
                  <a:pt x="141" y="221"/>
                  <a:pt x="141" y="221"/>
                  <a:pt x="141" y="221"/>
                </a:cubicBezTo>
                <a:cubicBezTo>
                  <a:pt x="141" y="220"/>
                  <a:pt x="141" y="220"/>
                  <a:pt x="141" y="220"/>
                </a:cubicBezTo>
                <a:cubicBezTo>
                  <a:pt x="141" y="220"/>
                  <a:pt x="141" y="220"/>
                  <a:pt x="141" y="220"/>
                </a:cubicBezTo>
                <a:cubicBezTo>
                  <a:pt x="141" y="220"/>
                  <a:pt x="141" y="220"/>
                  <a:pt x="141" y="219"/>
                </a:cubicBezTo>
                <a:cubicBezTo>
                  <a:pt x="141" y="219"/>
                  <a:pt x="141" y="219"/>
                  <a:pt x="141" y="218"/>
                </a:cubicBezTo>
                <a:cubicBezTo>
                  <a:pt x="141" y="218"/>
                  <a:pt x="141" y="218"/>
                  <a:pt x="141" y="218"/>
                </a:cubicBezTo>
                <a:cubicBezTo>
                  <a:pt x="141" y="218"/>
                  <a:pt x="141" y="218"/>
                  <a:pt x="141" y="218"/>
                </a:cubicBezTo>
                <a:cubicBezTo>
                  <a:pt x="141" y="218"/>
                  <a:pt x="141" y="218"/>
                  <a:pt x="141" y="218"/>
                </a:cubicBezTo>
                <a:cubicBezTo>
                  <a:pt x="141" y="218"/>
                  <a:pt x="141" y="218"/>
                  <a:pt x="141" y="218"/>
                </a:cubicBezTo>
                <a:cubicBezTo>
                  <a:pt x="141" y="218"/>
                  <a:pt x="141" y="218"/>
                  <a:pt x="141" y="218"/>
                </a:cubicBezTo>
                <a:cubicBezTo>
                  <a:pt x="141" y="218"/>
                  <a:pt x="141" y="218"/>
                  <a:pt x="141" y="218"/>
                </a:cubicBezTo>
                <a:cubicBezTo>
                  <a:pt x="140" y="218"/>
                  <a:pt x="139" y="218"/>
                  <a:pt x="139" y="218"/>
                </a:cubicBezTo>
                <a:cubicBezTo>
                  <a:pt x="139" y="219"/>
                  <a:pt x="138" y="219"/>
                  <a:pt x="138" y="220"/>
                </a:cubicBezTo>
                <a:cubicBezTo>
                  <a:pt x="138" y="220"/>
                  <a:pt x="138" y="221"/>
                  <a:pt x="138" y="221"/>
                </a:cubicBezTo>
                <a:cubicBezTo>
                  <a:pt x="137" y="221"/>
                  <a:pt x="137" y="222"/>
                  <a:pt x="137" y="222"/>
                </a:cubicBezTo>
                <a:cubicBezTo>
                  <a:pt x="137" y="222"/>
                  <a:pt x="137" y="222"/>
                  <a:pt x="137" y="222"/>
                </a:cubicBezTo>
                <a:cubicBezTo>
                  <a:pt x="137" y="222"/>
                  <a:pt x="137" y="222"/>
                  <a:pt x="137" y="222"/>
                </a:cubicBezTo>
                <a:cubicBezTo>
                  <a:pt x="137" y="223"/>
                  <a:pt x="136" y="223"/>
                  <a:pt x="136" y="224"/>
                </a:cubicBezTo>
                <a:cubicBezTo>
                  <a:pt x="136" y="224"/>
                  <a:pt x="136" y="225"/>
                  <a:pt x="135" y="226"/>
                </a:cubicBezTo>
                <a:cubicBezTo>
                  <a:pt x="134" y="227"/>
                  <a:pt x="134" y="228"/>
                  <a:pt x="133" y="228"/>
                </a:cubicBezTo>
                <a:cubicBezTo>
                  <a:pt x="133" y="229"/>
                  <a:pt x="133" y="229"/>
                  <a:pt x="133" y="229"/>
                </a:cubicBezTo>
                <a:cubicBezTo>
                  <a:pt x="133" y="229"/>
                  <a:pt x="132" y="229"/>
                  <a:pt x="132" y="229"/>
                </a:cubicBezTo>
                <a:cubicBezTo>
                  <a:pt x="132" y="229"/>
                  <a:pt x="132" y="228"/>
                  <a:pt x="132" y="228"/>
                </a:cubicBezTo>
                <a:cubicBezTo>
                  <a:pt x="132" y="228"/>
                  <a:pt x="132" y="227"/>
                  <a:pt x="132" y="227"/>
                </a:cubicBezTo>
                <a:cubicBezTo>
                  <a:pt x="132" y="226"/>
                  <a:pt x="133" y="225"/>
                  <a:pt x="133" y="225"/>
                </a:cubicBezTo>
                <a:cubicBezTo>
                  <a:pt x="133" y="225"/>
                  <a:pt x="134" y="224"/>
                  <a:pt x="134" y="223"/>
                </a:cubicBezTo>
                <a:cubicBezTo>
                  <a:pt x="134" y="222"/>
                  <a:pt x="134" y="222"/>
                  <a:pt x="135" y="221"/>
                </a:cubicBezTo>
                <a:cubicBezTo>
                  <a:pt x="135" y="220"/>
                  <a:pt x="136" y="219"/>
                  <a:pt x="136" y="218"/>
                </a:cubicBezTo>
                <a:cubicBezTo>
                  <a:pt x="136" y="218"/>
                  <a:pt x="136" y="218"/>
                  <a:pt x="136" y="218"/>
                </a:cubicBezTo>
                <a:cubicBezTo>
                  <a:pt x="136" y="218"/>
                  <a:pt x="136" y="218"/>
                  <a:pt x="136" y="218"/>
                </a:cubicBezTo>
                <a:cubicBezTo>
                  <a:pt x="136" y="218"/>
                  <a:pt x="136" y="218"/>
                  <a:pt x="136" y="218"/>
                </a:cubicBezTo>
                <a:cubicBezTo>
                  <a:pt x="136" y="218"/>
                  <a:pt x="136" y="218"/>
                  <a:pt x="136" y="218"/>
                </a:cubicBezTo>
                <a:cubicBezTo>
                  <a:pt x="136" y="218"/>
                  <a:pt x="136" y="218"/>
                  <a:pt x="136" y="218"/>
                </a:cubicBezTo>
                <a:cubicBezTo>
                  <a:pt x="136" y="218"/>
                  <a:pt x="136" y="218"/>
                  <a:pt x="136" y="218"/>
                </a:cubicBezTo>
                <a:cubicBezTo>
                  <a:pt x="136" y="218"/>
                  <a:pt x="136" y="218"/>
                  <a:pt x="136" y="218"/>
                </a:cubicBezTo>
                <a:cubicBezTo>
                  <a:pt x="136" y="218"/>
                  <a:pt x="136" y="218"/>
                  <a:pt x="136" y="218"/>
                </a:cubicBezTo>
                <a:cubicBezTo>
                  <a:pt x="136" y="218"/>
                  <a:pt x="136" y="218"/>
                  <a:pt x="135" y="218"/>
                </a:cubicBezTo>
                <a:cubicBezTo>
                  <a:pt x="135" y="218"/>
                  <a:pt x="135" y="218"/>
                  <a:pt x="135" y="218"/>
                </a:cubicBezTo>
                <a:cubicBezTo>
                  <a:pt x="135" y="218"/>
                  <a:pt x="135" y="218"/>
                  <a:pt x="135" y="218"/>
                </a:cubicBezTo>
                <a:cubicBezTo>
                  <a:pt x="135" y="218"/>
                  <a:pt x="135" y="218"/>
                  <a:pt x="135" y="218"/>
                </a:cubicBezTo>
                <a:cubicBezTo>
                  <a:pt x="135" y="218"/>
                  <a:pt x="135" y="218"/>
                  <a:pt x="135" y="218"/>
                </a:cubicBezTo>
                <a:cubicBezTo>
                  <a:pt x="135" y="218"/>
                  <a:pt x="135" y="218"/>
                  <a:pt x="134" y="218"/>
                </a:cubicBezTo>
                <a:cubicBezTo>
                  <a:pt x="134" y="219"/>
                  <a:pt x="134" y="220"/>
                  <a:pt x="133" y="220"/>
                </a:cubicBezTo>
                <a:cubicBezTo>
                  <a:pt x="132" y="221"/>
                  <a:pt x="131" y="223"/>
                  <a:pt x="130" y="225"/>
                </a:cubicBezTo>
                <a:cubicBezTo>
                  <a:pt x="129" y="225"/>
                  <a:pt x="129" y="226"/>
                  <a:pt x="128" y="227"/>
                </a:cubicBezTo>
                <a:cubicBezTo>
                  <a:pt x="128" y="227"/>
                  <a:pt x="128" y="228"/>
                  <a:pt x="127" y="228"/>
                </a:cubicBezTo>
                <a:cubicBezTo>
                  <a:pt x="127" y="228"/>
                  <a:pt x="127" y="228"/>
                  <a:pt x="127" y="228"/>
                </a:cubicBezTo>
                <a:cubicBezTo>
                  <a:pt x="127" y="228"/>
                  <a:pt x="127" y="228"/>
                  <a:pt x="127" y="228"/>
                </a:cubicBezTo>
                <a:cubicBezTo>
                  <a:pt x="126" y="228"/>
                  <a:pt x="126" y="227"/>
                  <a:pt x="126" y="227"/>
                </a:cubicBezTo>
                <a:cubicBezTo>
                  <a:pt x="126" y="227"/>
                  <a:pt x="126" y="227"/>
                  <a:pt x="126" y="226"/>
                </a:cubicBezTo>
                <a:cubicBezTo>
                  <a:pt x="126" y="226"/>
                  <a:pt x="127" y="225"/>
                  <a:pt x="128" y="224"/>
                </a:cubicBezTo>
                <a:cubicBezTo>
                  <a:pt x="129" y="221"/>
                  <a:pt x="129" y="221"/>
                  <a:pt x="130" y="220"/>
                </a:cubicBezTo>
                <a:cubicBezTo>
                  <a:pt x="131" y="219"/>
                  <a:pt x="132" y="218"/>
                  <a:pt x="133" y="217"/>
                </a:cubicBezTo>
                <a:cubicBezTo>
                  <a:pt x="133" y="217"/>
                  <a:pt x="133" y="217"/>
                  <a:pt x="133" y="217"/>
                </a:cubicBezTo>
                <a:cubicBezTo>
                  <a:pt x="133" y="217"/>
                  <a:pt x="133" y="217"/>
                  <a:pt x="133" y="217"/>
                </a:cubicBezTo>
                <a:cubicBezTo>
                  <a:pt x="133" y="217"/>
                  <a:pt x="133" y="217"/>
                  <a:pt x="133" y="217"/>
                </a:cubicBezTo>
                <a:cubicBezTo>
                  <a:pt x="133" y="216"/>
                  <a:pt x="133" y="216"/>
                  <a:pt x="133" y="216"/>
                </a:cubicBezTo>
                <a:cubicBezTo>
                  <a:pt x="133" y="216"/>
                  <a:pt x="133" y="216"/>
                  <a:pt x="133" y="216"/>
                </a:cubicBezTo>
                <a:cubicBezTo>
                  <a:pt x="133" y="216"/>
                  <a:pt x="133" y="216"/>
                  <a:pt x="133" y="216"/>
                </a:cubicBezTo>
                <a:cubicBezTo>
                  <a:pt x="133" y="216"/>
                  <a:pt x="133" y="216"/>
                  <a:pt x="133" y="216"/>
                </a:cubicBezTo>
                <a:cubicBezTo>
                  <a:pt x="133" y="216"/>
                  <a:pt x="133" y="216"/>
                  <a:pt x="133" y="216"/>
                </a:cubicBezTo>
                <a:cubicBezTo>
                  <a:pt x="132" y="216"/>
                  <a:pt x="132" y="216"/>
                  <a:pt x="132" y="216"/>
                </a:cubicBezTo>
                <a:cubicBezTo>
                  <a:pt x="132" y="216"/>
                  <a:pt x="131" y="217"/>
                  <a:pt x="131" y="217"/>
                </a:cubicBezTo>
                <a:cubicBezTo>
                  <a:pt x="130" y="217"/>
                  <a:pt x="130" y="218"/>
                  <a:pt x="129" y="219"/>
                </a:cubicBezTo>
                <a:cubicBezTo>
                  <a:pt x="129" y="219"/>
                  <a:pt x="129" y="219"/>
                  <a:pt x="129" y="219"/>
                </a:cubicBezTo>
                <a:cubicBezTo>
                  <a:pt x="129" y="219"/>
                  <a:pt x="129" y="219"/>
                  <a:pt x="129" y="219"/>
                </a:cubicBezTo>
                <a:cubicBezTo>
                  <a:pt x="129" y="219"/>
                  <a:pt x="129" y="219"/>
                  <a:pt x="129" y="219"/>
                </a:cubicBezTo>
                <a:cubicBezTo>
                  <a:pt x="129" y="219"/>
                  <a:pt x="129" y="219"/>
                  <a:pt x="129" y="219"/>
                </a:cubicBezTo>
                <a:cubicBezTo>
                  <a:pt x="129" y="219"/>
                  <a:pt x="129" y="219"/>
                  <a:pt x="129" y="219"/>
                </a:cubicBezTo>
                <a:cubicBezTo>
                  <a:pt x="129" y="219"/>
                  <a:pt x="129" y="219"/>
                  <a:pt x="129" y="219"/>
                </a:cubicBezTo>
                <a:cubicBezTo>
                  <a:pt x="129" y="219"/>
                  <a:pt x="129" y="219"/>
                  <a:pt x="129" y="219"/>
                </a:cubicBezTo>
                <a:cubicBezTo>
                  <a:pt x="129" y="219"/>
                  <a:pt x="129" y="219"/>
                  <a:pt x="129" y="219"/>
                </a:cubicBezTo>
                <a:cubicBezTo>
                  <a:pt x="129" y="219"/>
                  <a:pt x="129" y="219"/>
                  <a:pt x="129" y="219"/>
                </a:cubicBezTo>
                <a:cubicBezTo>
                  <a:pt x="129" y="219"/>
                  <a:pt x="129" y="219"/>
                  <a:pt x="129" y="219"/>
                </a:cubicBezTo>
                <a:cubicBezTo>
                  <a:pt x="129" y="219"/>
                  <a:pt x="129" y="219"/>
                  <a:pt x="129" y="219"/>
                </a:cubicBezTo>
                <a:cubicBezTo>
                  <a:pt x="128" y="219"/>
                  <a:pt x="128" y="220"/>
                  <a:pt x="126" y="221"/>
                </a:cubicBezTo>
                <a:cubicBezTo>
                  <a:pt x="125" y="222"/>
                  <a:pt x="125" y="223"/>
                  <a:pt x="124" y="223"/>
                </a:cubicBezTo>
                <a:cubicBezTo>
                  <a:pt x="124" y="223"/>
                  <a:pt x="123" y="223"/>
                  <a:pt x="123" y="223"/>
                </a:cubicBezTo>
                <a:cubicBezTo>
                  <a:pt x="123" y="223"/>
                  <a:pt x="123" y="223"/>
                  <a:pt x="123" y="223"/>
                </a:cubicBezTo>
                <a:cubicBezTo>
                  <a:pt x="122" y="223"/>
                  <a:pt x="122" y="223"/>
                  <a:pt x="122" y="222"/>
                </a:cubicBezTo>
                <a:cubicBezTo>
                  <a:pt x="123" y="222"/>
                  <a:pt x="123" y="222"/>
                  <a:pt x="123" y="221"/>
                </a:cubicBezTo>
                <a:cubicBezTo>
                  <a:pt x="124" y="220"/>
                  <a:pt x="125" y="220"/>
                  <a:pt x="125" y="219"/>
                </a:cubicBezTo>
                <a:cubicBezTo>
                  <a:pt x="126" y="218"/>
                  <a:pt x="126" y="218"/>
                  <a:pt x="127" y="217"/>
                </a:cubicBezTo>
                <a:cubicBezTo>
                  <a:pt x="128" y="216"/>
                  <a:pt x="130" y="215"/>
                  <a:pt x="131" y="214"/>
                </a:cubicBezTo>
                <a:cubicBezTo>
                  <a:pt x="131" y="214"/>
                  <a:pt x="131" y="214"/>
                  <a:pt x="131" y="214"/>
                </a:cubicBezTo>
                <a:cubicBezTo>
                  <a:pt x="131" y="214"/>
                  <a:pt x="131" y="214"/>
                  <a:pt x="131" y="214"/>
                </a:cubicBezTo>
                <a:cubicBezTo>
                  <a:pt x="131" y="213"/>
                  <a:pt x="131" y="213"/>
                  <a:pt x="132" y="212"/>
                </a:cubicBezTo>
                <a:cubicBezTo>
                  <a:pt x="132" y="212"/>
                  <a:pt x="132" y="212"/>
                  <a:pt x="132" y="212"/>
                </a:cubicBezTo>
                <a:cubicBezTo>
                  <a:pt x="132" y="212"/>
                  <a:pt x="132" y="212"/>
                  <a:pt x="132" y="212"/>
                </a:cubicBezTo>
                <a:cubicBezTo>
                  <a:pt x="132" y="212"/>
                  <a:pt x="132" y="212"/>
                  <a:pt x="132" y="212"/>
                </a:cubicBezTo>
                <a:cubicBezTo>
                  <a:pt x="132" y="212"/>
                  <a:pt x="133" y="211"/>
                  <a:pt x="133" y="210"/>
                </a:cubicBezTo>
                <a:cubicBezTo>
                  <a:pt x="133" y="209"/>
                  <a:pt x="132" y="208"/>
                  <a:pt x="131" y="207"/>
                </a:cubicBezTo>
                <a:cubicBezTo>
                  <a:pt x="131" y="207"/>
                  <a:pt x="131" y="207"/>
                  <a:pt x="131" y="207"/>
                </a:cubicBezTo>
                <a:cubicBezTo>
                  <a:pt x="131" y="207"/>
                  <a:pt x="131" y="207"/>
                  <a:pt x="131" y="207"/>
                </a:cubicBezTo>
                <a:cubicBezTo>
                  <a:pt x="131" y="207"/>
                  <a:pt x="131" y="207"/>
                  <a:pt x="131" y="207"/>
                </a:cubicBezTo>
                <a:cubicBezTo>
                  <a:pt x="131" y="207"/>
                  <a:pt x="131" y="207"/>
                  <a:pt x="131" y="207"/>
                </a:cubicBezTo>
                <a:cubicBezTo>
                  <a:pt x="131" y="207"/>
                  <a:pt x="131" y="207"/>
                  <a:pt x="131" y="207"/>
                </a:cubicBezTo>
                <a:cubicBezTo>
                  <a:pt x="131" y="207"/>
                  <a:pt x="130" y="207"/>
                  <a:pt x="129" y="207"/>
                </a:cubicBezTo>
                <a:cubicBezTo>
                  <a:pt x="129" y="207"/>
                  <a:pt x="128" y="207"/>
                  <a:pt x="128" y="207"/>
                </a:cubicBezTo>
                <a:cubicBezTo>
                  <a:pt x="128" y="207"/>
                  <a:pt x="128" y="207"/>
                  <a:pt x="128" y="207"/>
                </a:cubicBezTo>
                <a:cubicBezTo>
                  <a:pt x="128" y="207"/>
                  <a:pt x="128" y="207"/>
                  <a:pt x="128" y="207"/>
                </a:cubicBezTo>
                <a:cubicBezTo>
                  <a:pt x="128" y="207"/>
                  <a:pt x="128" y="207"/>
                  <a:pt x="128" y="207"/>
                </a:cubicBezTo>
                <a:cubicBezTo>
                  <a:pt x="128" y="207"/>
                  <a:pt x="128" y="207"/>
                  <a:pt x="128" y="207"/>
                </a:cubicBezTo>
                <a:cubicBezTo>
                  <a:pt x="128" y="207"/>
                  <a:pt x="128" y="207"/>
                  <a:pt x="128" y="207"/>
                </a:cubicBezTo>
                <a:cubicBezTo>
                  <a:pt x="127" y="207"/>
                  <a:pt x="127" y="207"/>
                  <a:pt x="127" y="207"/>
                </a:cubicBezTo>
                <a:cubicBezTo>
                  <a:pt x="127" y="207"/>
                  <a:pt x="127" y="207"/>
                  <a:pt x="127" y="207"/>
                </a:cubicBezTo>
                <a:cubicBezTo>
                  <a:pt x="126" y="207"/>
                  <a:pt x="126" y="207"/>
                  <a:pt x="125" y="207"/>
                </a:cubicBezTo>
                <a:cubicBezTo>
                  <a:pt x="125" y="207"/>
                  <a:pt x="124" y="207"/>
                  <a:pt x="124" y="206"/>
                </a:cubicBezTo>
                <a:cubicBezTo>
                  <a:pt x="123" y="206"/>
                  <a:pt x="123" y="206"/>
                  <a:pt x="123" y="206"/>
                </a:cubicBezTo>
                <a:cubicBezTo>
                  <a:pt x="123" y="206"/>
                  <a:pt x="123" y="205"/>
                  <a:pt x="123" y="205"/>
                </a:cubicBezTo>
                <a:cubicBezTo>
                  <a:pt x="123" y="205"/>
                  <a:pt x="123" y="205"/>
                  <a:pt x="123" y="205"/>
                </a:cubicBezTo>
                <a:cubicBezTo>
                  <a:pt x="124" y="205"/>
                  <a:pt x="124" y="205"/>
                  <a:pt x="124" y="205"/>
                </a:cubicBezTo>
                <a:cubicBezTo>
                  <a:pt x="124" y="205"/>
                  <a:pt x="124" y="205"/>
                  <a:pt x="124" y="205"/>
                </a:cubicBezTo>
                <a:cubicBezTo>
                  <a:pt x="125" y="205"/>
                  <a:pt x="125" y="205"/>
                  <a:pt x="126" y="205"/>
                </a:cubicBezTo>
                <a:cubicBezTo>
                  <a:pt x="126" y="205"/>
                  <a:pt x="126" y="205"/>
                  <a:pt x="126" y="205"/>
                </a:cubicBezTo>
                <a:cubicBezTo>
                  <a:pt x="126" y="205"/>
                  <a:pt x="126" y="205"/>
                  <a:pt x="126" y="205"/>
                </a:cubicBezTo>
                <a:cubicBezTo>
                  <a:pt x="127" y="205"/>
                  <a:pt x="127" y="205"/>
                  <a:pt x="127" y="205"/>
                </a:cubicBezTo>
                <a:cubicBezTo>
                  <a:pt x="127" y="204"/>
                  <a:pt x="127" y="204"/>
                  <a:pt x="128" y="204"/>
                </a:cubicBezTo>
                <a:cubicBezTo>
                  <a:pt x="128" y="204"/>
                  <a:pt x="128" y="204"/>
                  <a:pt x="128" y="204"/>
                </a:cubicBezTo>
                <a:cubicBezTo>
                  <a:pt x="128" y="204"/>
                  <a:pt x="128" y="204"/>
                  <a:pt x="128" y="204"/>
                </a:cubicBezTo>
                <a:cubicBezTo>
                  <a:pt x="129" y="204"/>
                  <a:pt x="129" y="204"/>
                  <a:pt x="129" y="204"/>
                </a:cubicBezTo>
                <a:cubicBezTo>
                  <a:pt x="130" y="204"/>
                  <a:pt x="131" y="204"/>
                  <a:pt x="131" y="204"/>
                </a:cubicBezTo>
                <a:cubicBezTo>
                  <a:pt x="132" y="203"/>
                  <a:pt x="133" y="203"/>
                  <a:pt x="134" y="203"/>
                </a:cubicBezTo>
                <a:cubicBezTo>
                  <a:pt x="134" y="203"/>
                  <a:pt x="134" y="203"/>
                  <a:pt x="134" y="203"/>
                </a:cubicBezTo>
                <a:cubicBezTo>
                  <a:pt x="134" y="203"/>
                  <a:pt x="134" y="203"/>
                  <a:pt x="134" y="203"/>
                </a:cubicBezTo>
                <a:cubicBezTo>
                  <a:pt x="135" y="203"/>
                  <a:pt x="136" y="203"/>
                  <a:pt x="137" y="203"/>
                </a:cubicBezTo>
                <a:cubicBezTo>
                  <a:pt x="137" y="203"/>
                  <a:pt x="138" y="203"/>
                  <a:pt x="138" y="203"/>
                </a:cubicBezTo>
                <a:cubicBezTo>
                  <a:pt x="138" y="203"/>
                  <a:pt x="138" y="203"/>
                  <a:pt x="138" y="203"/>
                </a:cubicBezTo>
                <a:cubicBezTo>
                  <a:pt x="138" y="203"/>
                  <a:pt x="138" y="203"/>
                  <a:pt x="138" y="203"/>
                </a:cubicBezTo>
                <a:cubicBezTo>
                  <a:pt x="139" y="203"/>
                  <a:pt x="139" y="203"/>
                  <a:pt x="139" y="203"/>
                </a:cubicBezTo>
                <a:cubicBezTo>
                  <a:pt x="139" y="203"/>
                  <a:pt x="139" y="203"/>
                  <a:pt x="139" y="203"/>
                </a:cubicBezTo>
                <a:cubicBezTo>
                  <a:pt x="139" y="203"/>
                  <a:pt x="139" y="202"/>
                  <a:pt x="139" y="202"/>
                </a:cubicBezTo>
                <a:cubicBezTo>
                  <a:pt x="139" y="202"/>
                  <a:pt x="139" y="202"/>
                  <a:pt x="139" y="202"/>
                </a:cubicBezTo>
                <a:cubicBezTo>
                  <a:pt x="139" y="202"/>
                  <a:pt x="139" y="202"/>
                  <a:pt x="139" y="202"/>
                </a:cubicBezTo>
                <a:cubicBezTo>
                  <a:pt x="139" y="202"/>
                  <a:pt x="139" y="202"/>
                  <a:pt x="139" y="202"/>
                </a:cubicBezTo>
                <a:cubicBezTo>
                  <a:pt x="139" y="202"/>
                  <a:pt x="139" y="202"/>
                  <a:pt x="139" y="202"/>
                </a:cubicBezTo>
                <a:cubicBezTo>
                  <a:pt x="139" y="202"/>
                  <a:pt x="139" y="202"/>
                  <a:pt x="139" y="202"/>
                </a:cubicBezTo>
                <a:cubicBezTo>
                  <a:pt x="134" y="195"/>
                  <a:pt x="133" y="189"/>
                  <a:pt x="133" y="184"/>
                </a:cubicBezTo>
                <a:cubicBezTo>
                  <a:pt x="134" y="177"/>
                  <a:pt x="137" y="171"/>
                  <a:pt x="140" y="165"/>
                </a:cubicBezTo>
                <a:cubicBezTo>
                  <a:pt x="140" y="165"/>
                  <a:pt x="140" y="165"/>
                  <a:pt x="140" y="165"/>
                </a:cubicBezTo>
                <a:cubicBezTo>
                  <a:pt x="140" y="165"/>
                  <a:pt x="140" y="165"/>
                  <a:pt x="140" y="165"/>
                </a:cubicBezTo>
                <a:cubicBezTo>
                  <a:pt x="143" y="162"/>
                  <a:pt x="145" y="157"/>
                  <a:pt x="148" y="150"/>
                </a:cubicBezTo>
                <a:cubicBezTo>
                  <a:pt x="157" y="142"/>
                  <a:pt x="170" y="129"/>
                  <a:pt x="180" y="118"/>
                </a:cubicBezTo>
                <a:cubicBezTo>
                  <a:pt x="187" y="110"/>
                  <a:pt x="192" y="101"/>
                  <a:pt x="199" y="93"/>
                </a:cubicBezTo>
                <a:cubicBezTo>
                  <a:pt x="202" y="89"/>
                  <a:pt x="210" y="81"/>
                  <a:pt x="215" y="72"/>
                </a:cubicBezTo>
                <a:cubicBezTo>
                  <a:pt x="218" y="68"/>
                  <a:pt x="220" y="63"/>
                  <a:pt x="221" y="59"/>
                </a:cubicBezTo>
                <a:cubicBezTo>
                  <a:pt x="222" y="55"/>
                  <a:pt x="221" y="52"/>
                  <a:pt x="218" y="49"/>
                </a:cubicBezTo>
                <a:cubicBezTo>
                  <a:pt x="215" y="46"/>
                  <a:pt x="211" y="45"/>
                  <a:pt x="207" y="45"/>
                </a:cubicBezTo>
                <a:cubicBezTo>
                  <a:pt x="204" y="46"/>
                  <a:pt x="201" y="48"/>
                  <a:pt x="197" y="50"/>
                </a:cubicBezTo>
                <a:cubicBezTo>
                  <a:pt x="191" y="56"/>
                  <a:pt x="185" y="65"/>
                  <a:pt x="178" y="72"/>
                </a:cubicBezTo>
                <a:cubicBezTo>
                  <a:pt x="165" y="87"/>
                  <a:pt x="163" y="89"/>
                  <a:pt x="155" y="98"/>
                </a:cubicBezTo>
                <a:cubicBezTo>
                  <a:pt x="155" y="98"/>
                  <a:pt x="155" y="98"/>
                  <a:pt x="155" y="98"/>
                </a:cubicBezTo>
                <a:cubicBezTo>
                  <a:pt x="147" y="104"/>
                  <a:pt x="141" y="111"/>
                  <a:pt x="136" y="116"/>
                </a:cubicBezTo>
                <a:cubicBezTo>
                  <a:pt x="135" y="117"/>
                  <a:pt x="135" y="118"/>
                  <a:pt x="134" y="118"/>
                </a:cubicBezTo>
                <a:cubicBezTo>
                  <a:pt x="134" y="118"/>
                  <a:pt x="134" y="118"/>
                  <a:pt x="134" y="118"/>
                </a:cubicBezTo>
                <a:cubicBezTo>
                  <a:pt x="134" y="118"/>
                  <a:pt x="134" y="118"/>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5" y="119"/>
                  <a:pt x="136" y="119"/>
                  <a:pt x="136" y="119"/>
                </a:cubicBezTo>
                <a:cubicBezTo>
                  <a:pt x="136" y="119"/>
                  <a:pt x="136" y="119"/>
                  <a:pt x="136" y="119"/>
                </a:cubicBezTo>
                <a:cubicBezTo>
                  <a:pt x="136" y="119"/>
                  <a:pt x="136" y="119"/>
                  <a:pt x="136" y="119"/>
                </a:cubicBezTo>
                <a:cubicBezTo>
                  <a:pt x="138" y="119"/>
                  <a:pt x="139" y="119"/>
                  <a:pt x="140" y="120"/>
                </a:cubicBezTo>
                <a:cubicBezTo>
                  <a:pt x="140" y="120"/>
                  <a:pt x="141" y="120"/>
                  <a:pt x="143" y="120"/>
                </a:cubicBezTo>
                <a:cubicBezTo>
                  <a:pt x="143" y="120"/>
                  <a:pt x="143" y="120"/>
                  <a:pt x="143" y="120"/>
                </a:cubicBezTo>
                <a:cubicBezTo>
                  <a:pt x="143" y="120"/>
                  <a:pt x="143" y="120"/>
                  <a:pt x="143" y="120"/>
                </a:cubicBezTo>
                <a:cubicBezTo>
                  <a:pt x="143" y="120"/>
                  <a:pt x="143" y="120"/>
                  <a:pt x="143" y="120"/>
                </a:cubicBezTo>
                <a:cubicBezTo>
                  <a:pt x="143" y="120"/>
                  <a:pt x="143" y="120"/>
                  <a:pt x="143" y="120"/>
                </a:cubicBezTo>
                <a:cubicBezTo>
                  <a:pt x="143" y="120"/>
                  <a:pt x="143" y="120"/>
                  <a:pt x="143" y="120"/>
                </a:cubicBezTo>
                <a:cubicBezTo>
                  <a:pt x="144" y="120"/>
                  <a:pt x="145" y="120"/>
                  <a:pt x="145" y="120"/>
                </a:cubicBezTo>
                <a:cubicBezTo>
                  <a:pt x="145" y="120"/>
                  <a:pt x="145" y="121"/>
                  <a:pt x="146" y="121"/>
                </a:cubicBezTo>
                <a:cubicBezTo>
                  <a:pt x="146" y="121"/>
                  <a:pt x="146" y="121"/>
                  <a:pt x="146" y="121"/>
                </a:cubicBezTo>
                <a:cubicBezTo>
                  <a:pt x="146" y="121"/>
                  <a:pt x="146" y="121"/>
                  <a:pt x="146" y="121"/>
                </a:cubicBezTo>
                <a:cubicBezTo>
                  <a:pt x="146" y="121"/>
                  <a:pt x="146" y="121"/>
                  <a:pt x="146" y="121"/>
                </a:cubicBezTo>
                <a:cubicBezTo>
                  <a:pt x="146" y="121"/>
                  <a:pt x="146" y="121"/>
                  <a:pt x="146" y="121"/>
                </a:cubicBezTo>
                <a:cubicBezTo>
                  <a:pt x="146" y="121"/>
                  <a:pt x="146" y="121"/>
                  <a:pt x="146" y="121"/>
                </a:cubicBezTo>
                <a:cubicBezTo>
                  <a:pt x="146" y="121"/>
                  <a:pt x="146" y="121"/>
                  <a:pt x="146" y="121"/>
                </a:cubicBezTo>
                <a:cubicBezTo>
                  <a:pt x="147" y="121"/>
                  <a:pt x="148" y="121"/>
                  <a:pt x="149" y="121"/>
                </a:cubicBezTo>
                <a:cubicBezTo>
                  <a:pt x="149" y="121"/>
                  <a:pt x="149" y="121"/>
                  <a:pt x="149" y="121"/>
                </a:cubicBezTo>
                <a:cubicBezTo>
                  <a:pt x="150" y="121"/>
                  <a:pt x="150" y="121"/>
                  <a:pt x="150" y="121"/>
                </a:cubicBezTo>
                <a:cubicBezTo>
                  <a:pt x="150" y="121"/>
                  <a:pt x="150" y="121"/>
                  <a:pt x="150" y="121"/>
                </a:cubicBezTo>
                <a:cubicBezTo>
                  <a:pt x="150" y="122"/>
                  <a:pt x="150" y="122"/>
                  <a:pt x="149" y="123"/>
                </a:cubicBezTo>
                <a:cubicBezTo>
                  <a:pt x="149" y="123"/>
                  <a:pt x="148" y="123"/>
                  <a:pt x="147" y="123"/>
                </a:cubicBezTo>
                <a:cubicBezTo>
                  <a:pt x="147" y="124"/>
                  <a:pt x="146" y="124"/>
                  <a:pt x="145" y="124"/>
                </a:cubicBezTo>
                <a:cubicBezTo>
                  <a:pt x="145" y="124"/>
                  <a:pt x="145" y="124"/>
                  <a:pt x="145" y="124"/>
                </a:cubicBezTo>
                <a:cubicBezTo>
                  <a:pt x="145" y="124"/>
                  <a:pt x="144" y="124"/>
                  <a:pt x="144" y="124"/>
                </a:cubicBezTo>
                <a:cubicBezTo>
                  <a:pt x="144" y="124"/>
                  <a:pt x="144" y="124"/>
                  <a:pt x="144" y="124"/>
                </a:cubicBezTo>
                <a:cubicBezTo>
                  <a:pt x="144" y="124"/>
                  <a:pt x="144" y="124"/>
                  <a:pt x="144" y="124"/>
                </a:cubicBezTo>
                <a:cubicBezTo>
                  <a:pt x="144" y="124"/>
                  <a:pt x="144" y="124"/>
                  <a:pt x="144" y="124"/>
                </a:cubicBezTo>
                <a:cubicBezTo>
                  <a:pt x="144" y="124"/>
                  <a:pt x="144" y="124"/>
                  <a:pt x="143" y="124"/>
                </a:cubicBezTo>
                <a:cubicBezTo>
                  <a:pt x="143" y="124"/>
                  <a:pt x="143" y="124"/>
                  <a:pt x="142" y="124"/>
                </a:cubicBezTo>
                <a:cubicBezTo>
                  <a:pt x="141" y="124"/>
                  <a:pt x="141" y="124"/>
                  <a:pt x="140" y="124"/>
                </a:cubicBezTo>
                <a:cubicBezTo>
                  <a:pt x="140" y="124"/>
                  <a:pt x="140" y="124"/>
                  <a:pt x="140" y="124"/>
                </a:cubicBezTo>
                <a:cubicBezTo>
                  <a:pt x="140" y="124"/>
                  <a:pt x="140" y="124"/>
                  <a:pt x="140" y="124"/>
                </a:cubicBezTo>
                <a:cubicBezTo>
                  <a:pt x="140" y="124"/>
                  <a:pt x="140" y="124"/>
                  <a:pt x="140" y="124"/>
                </a:cubicBezTo>
                <a:cubicBezTo>
                  <a:pt x="140" y="124"/>
                  <a:pt x="140" y="124"/>
                  <a:pt x="140" y="124"/>
                </a:cubicBezTo>
                <a:cubicBezTo>
                  <a:pt x="140" y="124"/>
                  <a:pt x="140" y="124"/>
                  <a:pt x="140" y="124"/>
                </a:cubicBezTo>
                <a:cubicBezTo>
                  <a:pt x="139" y="126"/>
                  <a:pt x="138" y="127"/>
                  <a:pt x="138" y="128"/>
                </a:cubicBezTo>
                <a:cubicBezTo>
                  <a:pt x="139" y="129"/>
                  <a:pt x="139" y="130"/>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2"/>
                  <a:pt x="141" y="132"/>
                </a:cubicBezTo>
                <a:cubicBezTo>
                  <a:pt x="141" y="132"/>
                  <a:pt x="141" y="132"/>
                  <a:pt x="141" y="132"/>
                </a:cubicBezTo>
                <a:cubicBezTo>
                  <a:pt x="141" y="132"/>
                  <a:pt x="141" y="132"/>
                  <a:pt x="141" y="132"/>
                </a:cubicBezTo>
                <a:cubicBezTo>
                  <a:pt x="141" y="132"/>
                  <a:pt x="141" y="132"/>
                  <a:pt x="141" y="132"/>
                </a:cubicBezTo>
                <a:cubicBezTo>
                  <a:pt x="142" y="133"/>
                  <a:pt x="144" y="135"/>
                  <a:pt x="145" y="136"/>
                </a:cubicBezTo>
                <a:cubicBezTo>
                  <a:pt x="146" y="136"/>
                  <a:pt x="147" y="137"/>
                  <a:pt x="148" y="138"/>
                </a:cubicBezTo>
                <a:cubicBezTo>
                  <a:pt x="149" y="139"/>
                  <a:pt x="150" y="140"/>
                  <a:pt x="150" y="140"/>
                </a:cubicBezTo>
                <a:cubicBezTo>
                  <a:pt x="151" y="141"/>
                  <a:pt x="151" y="141"/>
                  <a:pt x="151" y="142"/>
                </a:cubicBezTo>
                <a:cubicBezTo>
                  <a:pt x="151" y="142"/>
                  <a:pt x="151" y="142"/>
                  <a:pt x="151" y="143"/>
                </a:cubicBezTo>
                <a:cubicBezTo>
                  <a:pt x="151" y="143"/>
                  <a:pt x="151" y="143"/>
                  <a:pt x="150" y="143"/>
                </a:cubicBezTo>
                <a:cubicBezTo>
                  <a:pt x="150" y="143"/>
                  <a:pt x="150" y="143"/>
                  <a:pt x="149" y="143"/>
                </a:cubicBezTo>
                <a:cubicBezTo>
                  <a:pt x="148" y="142"/>
                  <a:pt x="148" y="141"/>
                  <a:pt x="147" y="141"/>
                </a:cubicBezTo>
                <a:cubicBezTo>
                  <a:pt x="145" y="139"/>
                  <a:pt x="144" y="139"/>
                  <a:pt x="143" y="138"/>
                </a:cubicBezTo>
                <a:cubicBezTo>
                  <a:pt x="143" y="138"/>
                  <a:pt x="143" y="138"/>
                  <a:pt x="143" y="138"/>
                </a:cubicBezTo>
                <a:cubicBezTo>
                  <a:pt x="143" y="138"/>
                  <a:pt x="143" y="138"/>
                  <a:pt x="143" y="138"/>
                </a:cubicBezTo>
                <a:cubicBezTo>
                  <a:pt x="143" y="138"/>
                  <a:pt x="143" y="138"/>
                  <a:pt x="143" y="138"/>
                </a:cubicBezTo>
                <a:cubicBezTo>
                  <a:pt x="142" y="137"/>
                  <a:pt x="141" y="137"/>
                  <a:pt x="141" y="136"/>
                </a:cubicBezTo>
                <a:cubicBezTo>
                  <a:pt x="140" y="136"/>
                  <a:pt x="140" y="136"/>
                  <a:pt x="139" y="136"/>
                </a:cubicBezTo>
                <a:cubicBezTo>
                  <a:pt x="139" y="135"/>
                  <a:pt x="139" y="135"/>
                  <a:pt x="138" y="136"/>
                </a:cubicBezTo>
                <a:cubicBezTo>
                  <a:pt x="138" y="136"/>
                  <a:pt x="138" y="136"/>
                  <a:pt x="138" y="136"/>
                </a:cubicBezTo>
                <a:cubicBezTo>
                  <a:pt x="138" y="136"/>
                  <a:pt x="138" y="136"/>
                  <a:pt x="138" y="136"/>
                </a:cubicBezTo>
                <a:cubicBezTo>
                  <a:pt x="138" y="136"/>
                  <a:pt x="138" y="136"/>
                  <a:pt x="138" y="136"/>
                </a:cubicBezTo>
                <a:cubicBezTo>
                  <a:pt x="138" y="136"/>
                  <a:pt x="138" y="136"/>
                  <a:pt x="138" y="136"/>
                </a:cubicBezTo>
                <a:cubicBezTo>
                  <a:pt x="138" y="136"/>
                  <a:pt x="138" y="136"/>
                  <a:pt x="138" y="136"/>
                </a:cubicBezTo>
                <a:cubicBezTo>
                  <a:pt x="138" y="136"/>
                  <a:pt x="138" y="136"/>
                  <a:pt x="138" y="136"/>
                </a:cubicBezTo>
                <a:cubicBezTo>
                  <a:pt x="138" y="136"/>
                  <a:pt x="138" y="136"/>
                  <a:pt x="138" y="136"/>
                </a:cubicBezTo>
                <a:cubicBezTo>
                  <a:pt x="138" y="136"/>
                  <a:pt x="138" y="136"/>
                  <a:pt x="138" y="136"/>
                </a:cubicBezTo>
                <a:cubicBezTo>
                  <a:pt x="139" y="137"/>
                  <a:pt x="141" y="138"/>
                  <a:pt x="142" y="140"/>
                </a:cubicBezTo>
                <a:cubicBezTo>
                  <a:pt x="143" y="141"/>
                  <a:pt x="143" y="142"/>
                  <a:pt x="145" y="144"/>
                </a:cubicBezTo>
                <a:cubicBezTo>
                  <a:pt x="146" y="146"/>
                  <a:pt x="147" y="146"/>
                  <a:pt x="147" y="147"/>
                </a:cubicBezTo>
                <a:cubicBezTo>
                  <a:pt x="147" y="148"/>
                  <a:pt x="147" y="148"/>
                  <a:pt x="147" y="148"/>
                </a:cubicBezTo>
                <a:cubicBezTo>
                  <a:pt x="147" y="148"/>
                  <a:pt x="147" y="149"/>
                  <a:pt x="147" y="149"/>
                </a:cubicBezTo>
                <a:cubicBezTo>
                  <a:pt x="147" y="149"/>
                  <a:pt x="147" y="149"/>
                  <a:pt x="147" y="149"/>
                </a:cubicBezTo>
                <a:cubicBezTo>
                  <a:pt x="146" y="149"/>
                  <a:pt x="146" y="149"/>
                  <a:pt x="146" y="149"/>
                </a:cubicBezTo>
                <a:cubicBezTo>
                  <a:pt x="146" y="149"/>
                  <a:pt x="146" y="149"/>
                  <a:pt x="145" y="149"/>
                </a:cubicBezTo>
                <a:cubicBezTo>
                  <a:pt x="145" y="149"/>
                  <a:pt x="145" y="149"/>
                  <a:pt x="145" y="149"/>
                </a:cubicBezTo>
                <a:cubicBezTo>
                  <a:pt x="145" y="149"/>
                  <a:pt x="145" y="149"/>
                  <a:pt x="145" y="148"/>
                </a:cubicBezTo>
                <a:cubicBezTo>
                  <a:pt x="144" y="147"/>
                  <a:pt x="143" y="146"/>
                  <a:pt x="143" y="146"/>
                </a:cubicBezTo>
                <a:cubicBezTo>
                  <a:pt x="141" y="144"/>
                  <a:pt x="139" y="142"/>
                  <a:pt x="138" y="140"/>
                </a:cubicBezTo>
                <a:cubicBezTo>
                  <a:pt x="137" y="140"/>
                  <a:pt x="137" y="139"/>
                  <a:pt x="136" y="139"/>
                </a:cubicBezTo>
                <a:cubicBezTo>
                  <a:pt x="136" y="138"/>
                  <a:pt x="136" y="138"/>
                  <a:pt x="136" y="138"/>
                </a:cubicBezTo>
                <a:cubicBezTo>
                  <a:pt x="135" y="138"/>
                  <a:pt x="135" y="138"/>
                  <a:pt x="135" y="138"/>
                </a:cubicBezTo>
                <a:cubicBezTo>
                  <a:pt x="135" y="138"/>
                  <a:pt x="135" y="138"/>
                  <a:pt x="135" y="138"/>
                </a:cubicBezTo>
                <a:cubicBezTo>
                  <a:pt x="135" y="138"/>
                  <a:pt x="135" y="138"/>
                  <a:pt x="135" y="138"/>
                </a:cubicBezTo>
                <a:cubicBezTo>
                  <a:pt x="135" y="138"/>
                  <a:pt x="135" y="138"/>
                  <a:pt x="135" y="138"/>
                </a:cubicBezTo>
                <a:cubicBezTo>
                  <a:pt x="135" y="138"/>
                  <a:pt x="135" y="138"/>
                  <a:pt x="135" y="138"/>
                </a:cubicBezTo>
                <a:cubicBezTo>
                  <a:pt x="135" y="138"/>
                  <a:pt x="135" y="138"/>
                  <a:pt x="135" y="138"/>
                </a:cubicBezTo>
                <a:cubicBezTo>
                  <a:pt x="135" y="138"/>
                  <a:pt x="135" y="138"/>
                  <a:pt x="135" y="138"/>
                </a:cubicBezTo>
                <a:cubicBezTo>
                  <a:pt x="135" y="138"/>
                  <a:pt x="135" y="138"/>
                  <a:pt x="135" y="138"/>
                </a:cubicBezTo>
                <a:cubicBezTo>
                  <a:pt x="135" y="138"/>
                  <a:pt x="135" y="138"/>
                  <a:pt x="135" y="138"/>
                </a:cubicBezTo>
                <a:cubicBezTo>
                  <a:pt x="135" y="138"/>
                  <a:pt x="135" y="138"/>
                  <a:pt x="134" y="138"/>
                </a:cubicBezTo>
                <a:cubicBezTo>
                  <a:pt x="134" y="138"/>
                  <a:pt x="134" y="138"/>
                  <a:pt x="134" y="138"/>
                </a:cubicBezTo>
                <a:cubicBezTo>
                  <a:pt x="134" y="138"/>
                  <a:pt x="134" y="138"/>
                  <a:pt x="134" y="138"/>
                </a:cubicBezTo>
                <a:cubicBezTo>
                  <a:pt x="134" y="139"/>
                  <a:pt x="134" y="139"/>
                  <a:pt x="134" y="139"/>
                </a:cubicBezTo>
                <a:cubicBezTo>
                  <a:pt x="135" y="140"/>
                  <a:pt x="136" y="140"/>
                  <a:pt x="136" y="142"/>
                </a:cubicBezTo>
                <a:cubicBezTo>
                  <a:pt x="137" y="142"/>
                  <a:pt x="137" y="143"/>
                  <a:pt x="137" y="144"/>
                </a:cubicBezTo>
                <a:cubicBezTo>
                  <a:pt x="138" y="145"/>
                  <a:pt x="138" y="146"/>
                  <a:pt x="138" y="146"/>
                </a:cubicBezTo>
                <a:cubicBezTo>
                  <a:pt x="139" y="147"/>
                  <a:pt x="139" y="148"/>
                  <a:pt x="140" y="149"/>
                </a:cubicBezTo>
                <a:cubicBezTo>
                  <a:pt x="140" y="149"/>
                  <a:pt x="140" y="150"/>
                  <a:pt x="140" y="150"/>
                </a:cubicBezTo>
                <a:cubicBezTo>
                  <a:pt x="140" y="150"/>
                  <a:pt x="140" y="150"/>
                  <a:pt x="140" y="151"/>
                </a:cubicBezTo>
                <a:cubicBezTo>
                  <a:pt x="139" y="151"/>
                  <a:pt x="139" y="151"/>
                  <a:pt x="139" y="151"/>
                </a:cubicBezTo>
                <a:cubicBezTo>
                  <a:pt x="139" y="151"/>
                  <a:pt x="138" y="151"/>
                  <a:pt x="138" y="151"/>
                </a:cubicBezTo>
                <a:cubicBezTo>
                  <a:pt x="138" y="150"/>
                  <a:pt x="137" y="149"/>
                  <a:pt x="136" y="148"/>
                </a:cubicBezTo>
                <a:cubicBezTo>
                  <a:pt x="135" y="146"/>
                  <a:pt x="135" y="146"/>
                  <a:pt x="135" y="145"/>
                </a:cubicBezTo>
                <a:cubicBezTo>
                  <a:pt x="134" y="144"/>
                  <a:pt x="134" y="144"/>
                  <a:pt x="133" y="143"/>
                </a:cubicBezTo>
                <a:cubicBezTo>
                  <a:pt x="133" y="143"/>
                  <a:pt x="133" y="143"/>
                  <a:pt x="133" y="143"/>
                </a:cubicBezTo>
                <a:cubicBezTo>
                  <a:pt x="133" y="143"/>
                  <a:pt x="133" y="143"/>
                  <a:pt x="133" y="143"/>
                </a:cubicBezTo>
                <a:cubicBezTo>
                  <a:pt x="133" y="143"/>
                  <a:pt x="133" y="142"/>
                  <a:pt x="133" y="142"/>
                </a:cubicBezTo>
                <a:cubicBezTo>
                  <a:pt x="133" y="141"/>
                  <a:pt x="132" y="141"/>
                  <a:pt x="132" y="140"/>
                </a:cubicBezTo>
                <a:cubicBezTo>
                  <a:pt x="132" y="140"/>
                  <a:pt x="131" y="139"/>
                  <a:pt x="131" y="139"/>
                </a:cubicBezTo>
                <a:cubicBezTo>
                  <a:pt x="131" y="139"/>
                  <a:pt x="130" y="139"/>
                  <a:pt x="130" y="139"/>
                </a:cubicBezTo>
                <a:cubicBezTo>
                  <a:pt x="130" y="139"/>
                  <a:pt x="129" y="139"/>
                  <a:pt x="129" y="139"/>
                </a:cubicBezTo>
                <a:cubicBezTo>
                  <a:pt x="129" y="139"/>
                  <a:pt x="129" y="139"/>
                  <a:pt x="129" y="139"/>
                </a:cubicBezTo>
                <a:cubicBezTo>
                  <a:pt x="129" y="139"/>
                  <a:pt x="129" y="139"/>
                  <a:pt x="129" y="139"/>
                </a:cubicBezTo>
                <a:cubicBezTo>
                  <a:pt x="129" y="139"/>
                  <a:pt x="129" y="140"/>
                  <a:pt x="129" y="140"/>
                </a:cubicBezTo>
                <a:cubicBezTo>
                  <a:pt x="129" y="141"/>
                  <a:pt x="129" y="141"/>
                  <a:pt x="129" y="141"/>
                </a:cubicBezTo>
                <a:cubicBezTo>
                  <a:pt x="129" y="141"/>
                  <a:pt x="129" y="141"/>
                  <a:pt x="129" y="141"/>
                </a:cubicBezTo>
                <a:cubicBezTo>
                  <a:pt x="128" y="142"/>
                  <a:pt x="128" y="142"/>
                  <a:pt x="128" y="142"/>
                </a:cubicBezTo>
                <a:cubicBezTo>
                  <a:pt x="128" y="142"/>
                  <a:pt x="128" y="142"/>
                  <a:pt x="128" y="142"/>
                </a:cubicBezTo>
                <a:cubicBezTo>
                  <a:pt x="129" y="142"/>
                  <a:pt x="128" y="142"/>
                  <a:pt x="128" y="143"/>
                </a:cubicBezTo>
                <a:cubicBezTo>
                  <a:pt x="128" y="143"/>
                  <a:pt x="128" y="144"/>
                  <a:pt x="128" y="145"/>
                </a:cubicBezTo>
                <a:cubicBezTo>
                  <a:pt x="128" y="145"/>
                  <a:pt x="128" y="145"/>
                  <a:pt x="128" y="145"/>
                </a:cubicBezTo>
                <a:cubicBezTo>
                  <a:pt x="128" y="145"/>
                  <a:pt x="128" y="145"/>
                  <a:pt x="128" y="145"/>
                </a:cubicBezTo>
                <a:cubicBezTo>
                  <a:pt x="128" y="145"/>
                  <a:pt x="128" y="145"/>
                  <a:pt x="128" y="146"/>
                </a:cubicBezTo>
                <a:cubicBezTo>
                  <a:pt x="129" y="146"/>
                  <a:pt x="129" y="147"/>
                  <a:pt x="129" y="148"/>
                </a:cubicBezTo>
                <a:cubicBezTo>
                  <a:pt x="129" y="148"/>
                  <a:pt x="129" y="149"/>
                  <a:pt x="129" y="149"/>
                </a:cubicBezTo>
                <a:cubicBezTo>
                  <a:pt x="128" y="149"/>
                  <a:pt x="128" y="149"/>
                  <a:pt x="128" y="149"/>
                </a:cubicBezTo>
                <a:cubicBezTo>
                  <a:pt x="128" y="149"/>
                  <a:pt x="128" y="149"/>
                  <a:pt x="128" y="149"/>
                </a:cubicBezTo>
                <a:cubicBezTo>
                  <a:pt x="127" y="149"/>
                  <a:pt x="127" y="149"/>
                  <a:pt x="127" y="149"/>
                </a:cubicBezTo>
                <a:cubicBezTo>
                  <a:pt x="127" y="149"/>
                  <a:pt x="126" y="148"/>
                  <a:pt x="126" y="145"/>
                </a:cubicBezTo>
                <a:cubicBezTo>
                  <a:pt x="126" y="143"/>
                  <a:pt x="126" y="143"/>
                  <a:pt x="126" y="142"/>
                </a:cubicBezTo>
                <a:cubicBezTo>
                  <a:pt x="126" y="142"/>
                  <a:pt x="126" y="142"/>
                  <a:pt x="126" y="142"/>
                </a:cubicBezTo>
                <a:cubicBezTo>
                  <a:pt x="126" y="142"/>
                  <a:pt x="126" y="142"/>
                  <a:pt x="126" y="142"/>
                </a:cubicBezTo>
                <a:cubicBezTo>
                  <a:pt x="126" y="142"/>
                  <a:pt x="126" y="142"/>
                  <a:pt x="126" y="142"/>
                </a:cubicBezTo>
                <a:cubicBezTo>
                  <a:pt x="126" y="142"/>
                  <a:pt x="126" y="142"/>
                  <a:pt x="126" y="142"/>
                </a:cubicBezTo>
                <a:cubicBezTo>
                  <a:pt x="126" y="140"/>
                  <a:pt x="126" y="139"/>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3" y="134"/>
                  <a:pt x="123" y="131"/>
                  <a:pt x="123" y="129"/>
                </a:cubicBezTo>
                <a:cubicBezTo>
                  <a:pt x="123" y="129"/>
                  <a:pt x="123" y="129"/>
                  <a:pt x="123" y="129"/>
                </a:cubicBezTo>
                <a:cubicBezTo>
                  <a:pt x="122" y="127"/>
                  <a:pt x="122" y="124"/>
                  <a:pt x="125" y="122"/>
                </a:cubicBezTo>
                <a:cubicBezTo>
                  <a:pt x="125" y="122"/>
                  <a:pt x="125" y="122"/>
                  <a:pt x="125" y="122"/>
                </a:cubicBezTo>
                <a:cubicBezTo>
                  <a:pt x="125" y="122"/>
                  <a:pt x="125" y="122"/>
                  <a:pt x="125" y="122"/>
                </a:cubicBezTo>
                <a:cubicBezTo>
                  <a:pt x="125" y="122"/>
                  <a:pt x="125" y="122"/>
                  <a:pt x="125" y="122"/>
                </a:cubicBezTo>
                <a:cubicBezTo>
                  <a:pt x="130" y="115"/>
                  <a:pt x="140" y="103"/>
                  <a:pt x="147" y="92"/>
                </a:cubicBezTo>
                <a:cubicBezTo>
                  <a:pt x="155" y="79"/>
                  <a:pt x="154" y="75"/>
                  <a:pt x="167" y="51"/>
                </a:cubicBezTo>
                <a:cubicBezTo>
                  <a:pt x="173" y="39"/>
                  <a:pt x="180" y="31"/>
                  <a:pt x="182" y="24"/>
                </a:cubicBezTo>
                <a:cubicBezTo>
                  <a:pt x="183" y="20"/>
                  <a:pt x="184" y="17"/>
                  <a:pt x="182" y="13"/>
                </a:cubicBezTo>
                <a:cubicBezTo>
                  <a:pt x="182" y="12"/>
                  <a:pt x="181" y="11"/>
                  <a:pt x="180" y="9"/>
                </a:cubicBezTo>
                <a:cubicBezTo>
                  <a:pt x="179" y="9"/>
                  <a:pt x="179" y="9"/>
                  <a:pt x="179" y="9"/>
                </a:cubicBezTo>
                <a:close/>
                <a:moveTo>
                  <a:pt x="143" y="120"/>
                </a:moveTo>
                <a:cubicBezTo>
                  <a:pt x="143" y="120"/>
                  <a:pt x="143" y="120"/>
                  <a:pt x="143" y="120"/>
                </a:cubicBezTo>
                <a:cubicBezTo>
                  <a:pt x="143" y="120"/>
                  <a:pt x="143" y="120"/>
                  <a:pt x="143" y="120"/>
                </a:cubicBezTo>
                <a:cubicBezTo>
                  <a:pt x="143" y="120"/>
                  <a:pt x="143" y="120"/>
                  <a:pt x="143" y="120"/>
                </a:cubicBezTo>
                <a:cubicBezTo>
                  <a:pt x="143" y="120"/>
                  <a:pt x="143" y="120"/>
                  <a:pt x="143" y="120"/>
                </a:cubicBezTo>
                <a:cubicBezTo>
                  <a:pt x="143" y="120"/>
                  <a:pt x="143" y="120"/>
                  <a:pt x="143" y="120"/>
                </a:cubicBezTo>
                <a:close/>
                <a:moveTo>
                  <a:pt x="140" y="130"/>
                </a:moveTo>
                <a:cubicBezTo>
                  <a:pt x="140" y="130"/>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0"/>
                  <a:pt x="140" y="130"/>
                  <a:pt x="140" y="130"/>
                </a:cubicBezTo>
                <a:cubicBezTo>
                  <a:pt x="140" y="130"/>
                  <a:pt x="140" y="130"/>
                  <a:pt x="140" y="130"/>
                </a:cubicBezTo>
                <a:cubicBezTo>
                  <a:pt x="140" y="130"/>
                  <a:pt x="140" y="130"/>
                  <a:pt x="140" y="130"/>
                </a:cubicBez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xmlns="" id="{1C9DE754-1D79-4770-A055-840FE87783BE}"/>
              </a:ext>
            </a:extLst>
          </p:cNvPr>
          <p:cNvSpPr>
            <a:spLocks noEditPoints="1"/>
          </p:cNvSpPr>
          <p:nvPr/>
        </p:nvSpPr>
        <p:spPr bwMode="auto">
          <a:xfrm>
            <a:off x="5000025" y="2541504"/>
            <a:ext cx="452900" cy="495202"/>
          </a:xfrm>
          <a:custGeom>
            <a:avLst/>
            <a:gdLst>
              <a:gd name="T0" fmla="*/ 97 w 154"/>
              <a:gd name="T1" fmla="*/ 8 h 168"/>
              <a:gd name="T2" fmla="*/ 37 w 154"/>
              <a:gd name="T3" fmla="*/ 54 h 168"/>
              <a:gd name="T4" fmla="*/ 35 w 154"/>
              <a:gd name="T5" fmla="*/ 46 h 168"/>
              <a:gd name="T6" fmla="*/ 36 w 154"/>
              <a:gd name="T7" fmla="*/ 44 h 168"/>
              <a:gd name="T8" fmla="*/ 35 w 154"/>
              <a:gd name="T9" fmla="*/ 40 h 168"/>
              <a:gd name="T10" fmla="*/ 29 w 154"/>
              <a:gd name="T11" fmla="*/ 40 h 168"/>
              <a:gd name="T12" fmla="*/ 32 w 154"/>
              <a:gd name="T13" fmla="*/ 38 h 168"/>
              <a:gd name="T14" fmla="*/ 32 w 154"/>
              <a:gd name="T15" fmla="*/ 37 h 168"/>
              <a:gd name="T16" fmla="*/ 32 w 154"/>
              <a:gd name="T17" fmla="*/ 35 h 168"/>
              <a:gd name="T18" fmla="*/ 25 w 154"/>
              <a:gd name="T19" fmla="*/ 33 h 168"/>
              <a:gd name="T20" fmla="*/ 31 w 154"/>
              <a:gd name="T21" fmla="*/ 32 h 168"/>
              <a:gd name="T22" fmla="*/ 32 w 154"/>
              <a:gd name="T23" fmla="*/ 30 h 168"/>
              <a:gd name="T24" fmla="*/ 34 w 154"/>
              <a:gd name="T25" fmla="*/ 30 h 168"/>
              <a:gd name="T26" fmla="*/ 37 w 154"/>
              <a:gd name="T27" fmla="*/ 31 h 168"/>
              <a:gd name="T28" fmla="*/ 19 w 154"/>
              <a:gd name="T29" fmla="*/ 53 h 168"/>
              <a:gd name="T30" fmla="*/ 7 w 154"/>
              <a:gd name="T31" fmla="*/ 103 h 168"/>
              <a:gd name="T32" fmla="*/ 34 w 154"/>
              <a:gd name="T33" fmla="*/ 76 h 168"/>
              <a:gd name="T34" fmla="*/ 29 w 154"/>
              <a:gd name="T35" fmla="*/ 95 h 168"/>
              <a:gd name="T36" fmla="*/ 8 w 154"/>
              <a:gd name="T37" fmla="*/ 109 h 168"/>
              <a:gd name="T38" fmla="*/ 22 w 154"/>
              <a:gd name="T39" fmla="*/ 114 h 168"/>
              <a:gd name="T40" fmla="*/ 25 w 154"/>
              <a:gd name="T41" fmla="*/ 123 h 168"/>
              <a:gd name="T42" fmla="*/ 31 w 154"/>
              <a:gd name="T43" fmla="*/ 120 h 168"/>
              <a:gd name="T44" fmla="*/ 36 w 154"/>
              <a:gd name="T45" fmla="*/ 123 h 168"/>
              <a:gd name="T46" fmla="*/ 40 w 154"/>
              <a:gd name="T47" fmla="*/ 119 h 168"/>
              <a:gd name="T48" fmla="*/ 42 w 154"/>
              <a:gd name="T49" fmla="*/ 114 h 168"/>
              <a:gd name="T50" fmla="*/ 42 w 154"/>
              <a:gd name="T51" fmla="*/ 107 h 168"/>
              <a:gd name="T52" fmla="*/ 45 w 154"/>
              <a:gd name="T53" fmla="*/ 117 h 168"/>
              <a:gd name="T54" fmla="*/ 76 w 154"/>
              <a:gd name="T55" fmla="*/ 124 h 168"/>
              <a:gd name="T56" fmla="*/ 64 w 154"/>
              <a:gd name="T57" fmla="*/ 131 h 168"/>
              <a:gd name="T58" fmla="*/ 50 w 154"/>
              <a:gd name="T59" fmla="*/ 137 h 168"/>
              <a:gd name="T60" fmla="*/ 39 w 154"/>
              <a:gd name="T61" fmla="*/ 141 h 168"/>
              <a:gd name="T62" fmla="*/ 52 w 154"/>
              <a:gd name="T63" fmla="*/ 156 h 168"/>
              <a:gd name="T64" fmla="*/ 1 w 154"/>
              <a:gd name="T65" fmla="*/ 130 h 168"/>
              <a:gd name="T66" fmla="*/ 1 w 154"/>
              <a:gd name="T67" fmla="*/ 131 h 168"/>
              <a:gd name="T68" fmla="*/ 138 w 154"/>
              <a:gd name="T69" fmla="*/ 155 h 168"/>
              <a:gd name="T70" fmla="*/ 93 w 154"/>
              <a:gd name="T71" fmla="*/ 136 h 168"/>
              <a:gd name="T72" fmla="*/ 92 w 154"/>
              <a:gd name="T73" fmla="*/ 137 h 168"/>
              <a:gd name="T74" fmla="*/ 91 w 154"/>
              <a:gd name="T75" fmla="*/ 142 h 168"/>
              <a:gd name="T76" fmla="*/ 89 w 154"/>
              <a:gd name="T77" fmla="*/ 143 h 168"/>
              <a:gd name="T78" fmla="*/ 89 w 154"/>
              <a:gd name="T79" fmla="*/ 140 h 168"/>
              <a:gd name="T80" fmla="*/ 85 w 154"/>
              <a:gd name="T81" fmla="*/ 143 h 168"/>
              <a:gd name="T82" fmla="*/ 86 w 154"/>
              <a:gd name="T83" fmla="*/ 139 h 168"/>
              <a:gd name="T84" fmla="*/ 85 w 154"/>
              <a:gd name="T85" fmla="*/ 138 h 168"/>
              <a:gd name="T86" fmla="*/ 82 w 154"/>
              <a:gd name="T87" fmla="*/ 139 h 168"/>
              <a:gd name="T88" fmla="*/ 83 w 154"/>
              <a:gd name="T89" fmla="*/ 136 h 168"/>
              <a:gd name="T90" fmla="*/ 82 w 154"/>
              <a:gd name="T91" fmla="*/ 132 h 168"/>
              <a:gd name="T92" fmla="*/ 81 w 154"/>
              <a:gd name="T93" fmla="*/ 130 h 168"/>
              <a:gd name="T94" fmla="*/ 89 w 154"/>
              <a:gd name="T95" fmla="*/ 130 h 168"/>
              <a:gd name="T96" fmla="*/ 153 w 154"/>
              <a:gd name="T97" fmla="*/ 47 h 168"/>
              <a:gd name="T98" fmla="*/ 93 w 154"/>
              <a:gd name="T99" fmla="*/ 77 h 168"/>
              <a:gd name="T100" fmla="*/ 100 w 154"/>
              <a:gd name="T101" fmla="*/ 79 h 168"/>
              <a:gd name="T102" fmla="*/ 100 w 154"/>
              <a:gd name="T103" fmla="*/ 81 h 168"/>
              <a:gd name="T104" fmla="*/ 96 w 154"/>
              <a:gd name="T105" fmla="*/ 85 h 168"/>
              <a:gd name="T106" fmla="*/ 99 w 154"/>
              <a:gd name="T107" fmla="*/ 92 h 168"/>
              <a:gd name="T108" fmla="*/ 95 w 154"/>
              <a:gd name="T109" fmla="*/ 88 h 168"/>
              <a:gd name="T110" fmla="*/ 92 w 154"/>
              <a:gd name="T111" fmla="*/ 89 h 168"/>
              <a:gd name="T112" fmla="*/ 94 w 154"/>
              <a:gd name="T113" fmla="*/ 95 h 168"/>
              <a:gd name="T114" fmla="*/ 88 w 154"/>
              <a:gd name="T115" fmla="*/ 89 h 168"/>
              <a:gd name="T116" fmla="*/ 87 w 154"/>
              <a:gd name="T117" fmla="*/ 96 h 168"/>
              <a:gd name="T118" fmla="*/ 85 w 154"/>
              <a:gd name="T119" fmla="*/ 82 h 168"/>
              <a:gd name="T120" fmla="*/ 99 w 154"/>
              <a:gd name="T121"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168">
                <a:moveTo>
                  <a:pt x="131" y="11"/>
                </a:moveTo>
                <a:cubicBezTo>
                  <a:pt x="130" y="10"/>
                  <a:pt x="129" y="9"/>
                  <a:pt x="128" y="9"/>
                </a:cubicBezTo>
                <a:cubicBezTo>
                  <a:pt x="127" y="8"/>
                  <a:pt x="126" y="8"/>
                  <a:pt x="125" y="7"/>
                </a:cubicBezTo>
                <a:cubicBezTo>
                  <a:pt x="123" y="7"/>
                  <a:pt x="121" y="7"/>
                  <a:pt x="120" y="8"/>
                </a:cubicBezTo>
                <a:cubicBezTo>
                  <a:pt x="118" y="10"/>
                  <a:pt x="116" y="12"/>
                  <a:pt x="115" y="14"/>
                </a:cubicBezTo>
                <a:cubicBezTo>
                  <a:pt x="111" y="18"/>
                  <a:pt x="108" y="24"/>
                  <a:pt x="104" y="28"/>
                </a:cubicBezTo>
                <a:cubicBezTo>
                  <a:pt x="96" y="37"/>
                  <a:pt x="87" y="49"/>
                  <a:pt x="81" y="55"/>
                </a:cubicBezTo>
                <a:cubicBezTo>
                  <a:pt x="78" y="59"/>
                  <a:pt x="75" y="63"/>
                  <a:pt x="73" y="65"/>
                </a:cubicBezTo>
                <a:cubicBezTo>
                  <a:pt x="72" y="66"/>
                  <a:pt x="71" y="67"/>
                  <a:pt x="70" y="68"/>
                </a:cubicBezTo>
                <a:cubicBezTo>
                  <a:pt x="70" y="68"/>
                  <a:pt x="69" y="68"/>
                  <a:pt x="67" y="68"/>
                </a:cubicBezTo>
                <a:cubicBezTo>
                  <a:pt x="70" y="63"/>
                  <a:pt x="73" y="58"/>
                  <a:pt x="77" y="52"/>
                </a:cubicBezTo>
                <a:cubicBezTo>
                  <a:pt x="79" y="48"/>
                  <a:pt x="81" y="43"/>
                  <a:pt x="82" y="39"/>
                </a:cubicBezTo>
                <a:cubicBezTo>
                  <a:pt x="84" y="34"/>
                  <a:pt x="86" y="30"/>
                  <a:pt x="87" y="28"/>
                </a:cubicBezTo>
                <a:cubicBezTo>
                  <a:pt x="88" y="26"/>
                  <a:pt x="92" y="21"/>
                  <a:pt x="95" y="16"/>
                </a:cubicBezTo>
                <a:cubicBezTo>
                  <a:pt x="96" y="13"/>
                  <a:pt x="97" y="10"/>
                  <a:pt x="97" y="8"/>
                </a:cubicBezTo>
                <a:cubicBezTo>
                  <a:pt x="97" y="6"/>
                  <a:pt x="96" y="3"/>
                  <a:pt x="94" y="2"/>
                </a:cubicBezTo>
                <a:cubicBezTo>
                  <a:pt x="91" y="1"/>
                  <a:pt x="89" y="0"/>
                  <a:pt x="87" y="0"/>
                </a:cubicBezTo>
                <a:cubicBezTo>
                  <a:pt x="85" y="1"/>
                  <a:pt x="83" y="2"/>
                  <a:pt x="82" y="4"/>
                </a:cubicBezTo>
                <a:cubicBezTo>
                  <a:pt x="79" y="7"/>
                  <a:pt x="77" y="13"/>
                  <a:pt x="73" y="20"/>
                </a:cubicBezTo>
                <a:cubicBezTo>
                  <a:pt x="68" y="26"/>
                  <a:pt x="66" y="30"/>
                  <a:pt x="64" y="33"/>
                </a:cubicBezTo>
                <a:cubicBezTo>
                  <a:pt x="62" y="37"/>
                  <a:pt x="61" y="39"/>
                  <a:pt x="58" y="43"/>
                </a:cubicBezTo>
                <a:cubicBezTo>
                  <a:pt x="58" y="43"/>
                  <a:pt x="58" y="43"/>
                  <a:pt x="58" y="43"/>
                </a:cubicBezTo>
                <a:cubicBezTo>
                  <a:pt x="57" y="45"/>
                  <a:pt x="56" y="47"/>
                  <a:pt x="54" y="50"/>
                </a:cubicBezTo>
                <a:cubicBezTo>
                  <a:pt x="53" y="52"/>
                  <a:pt x="52" y="55"/>
                  <a:pt x="51" y="58"/>
                </a:cubicBezTo>
                <a:cubicBezTo>
                  <a:pt x="49" y="61"/>
                  <a:pt x="48" y="63"/>
                  <a:pt x="46" y="64"/>
                </a:cubicBezTo>
                <a:cubicBezTo>
                  <a:pt x="44" y="66"/>
                  <a:pt x="41" y="66"/>
                  <a:pt x="38" y="65"/>
                </a:cubicBezTo>
                <a:cubicBezTo>
                  <a:pt x="37" y="64"/>
                  <a:pt x="37" y="61"/>
                  <a:pt x="37" y="59"/>
                </a:cubicBezTo>
                <a:cubicBezTo>
                  <a:pt x="37" y="57"/>
                  <a:pt x="37" y="55"/>
                  <a:pt x="37" y="54"/>
                </a:cubicBezTo>
                <a:cubicBezTo>
                  <a:pt x="37" y="54"/>
                  <a:pt x="37" y="54"/>
                  <a:pt x="37" y="54"/>
                </a:cubicBezTo>
                <a:cubicBezTo>
                  <a:pt x="37" y="54"/>
                  <a:pt x="37" y="54"/>
                  <a:pt x="37" y="54"/>
                </a:cubicBezTo>
                <a:cubicBezTo>
                  <a:pt x="37" y="54"/>
                  <a:pt x="37" y="53"/>
                  <a:pt x="37" y="53"/>
                </a:cubicBezTo>
                <a:cubicBezTo>
                  <a:pt x="37" y="51"/>
                  <a:pt x="37" y="49"/>
                  <a:pt x="37" y="46"/>
                </a:cubicBezTo>
                <a:cubicBezTo>
                  <a:pt x="37" y="46"/>
                  <a:pt x="37" y="46"/>
                  <a:pt x="37" y="46"/>
                </a:cubicBezTo>
                <a:cubicBezTo>
                  <a:pt x="37" y="46"/>
                  <a:pt x="37" y="46"/>
                  <a:pt x="37" y="46"/>
                </a:cubicBezTo>
                <a:cubicBezTo>
                  <a:pt x="37" y="46"/>
                  <a:pt x="37" y="46"/>
                  <a:pt x="37" y="46"/>
                </a:cubicBezTo>
                <a:cubicBezTo>
                  <a:pt x="37" y="46"/>
                  <a:pt x="37" y="46"/>
                  <a:pt x="37" y="46"/>
                </a:cubicBezTo>
                <a:cubicBezTo>
                  <a:pt x="36" y="46"/>
                  <a:pt x="36" y="46"/>
                  <a:pt x="36" y="46"/>
                </a:cubicBezTo>
                <a:cubicBezTo>
                  <a:pt x="36" y="46"/>
                  <a:pt x="36" y="46"/>
                  <a:pt x="36" y="46"/>
                </a:cubicBezTo>
                <a:cubicBezTo>
                  <a:pt x="36" y="46"/>
                  <a:pt x="36" y="46"/>
                  <a:pt x="36" y="46"/>
                </a:cubicBezTo>
                <a:cubicBezTo>
                  <a:pt x="36" y="46"/>
                  <a:pt x="36" y="46"/>
                  <a:pt x="36" y="46"/>
                </a:cubicBezTo>
                <a:cubicBezTo>
                  <a:pt x="36" y="46"/>
                  <a:pt x="36" y="46"/>
                  <a:pt x="36" y="46"/>
                </a:cubicBezTo>
                <a:cubicBezTo>
                  <a:pt x="36" y="46"/>
                  <a:pt x="36" y="46"/>
                  <a:pt x="36" y="46"/>
                </a:cubicBezTo>
                <a:cubicBezTo>
                  <a:pt x="36" y="46"/>
                  <a:pt x="36" y="46"/>
                  <a:pt x="36" y="46"/>
                </a:cubicBezTo>
                <a:cubicBezTo>
                  <a:pt x="36" y="46"/>
                  <a:pt x="36" y="46"/>
                  <a:pt x="35" y="46"/>
                </a:cubicBezTo>
                <a:cubicBezTo>
                  <a:pt x="35" y="46"/>
                  <a:pt x="35" y="46"/>
                  <a:pt x="35" y="46"/>
                </a:cubicBezTo>
                <a:cubicBezTo>
                  <a:pt x="35" y="46"/>
                  <a:pt x="35" y="46"/>
                  <a:pt x="35" y="46"/>
                </a:cubicBezTo>
                <a:cubicBezTo>
                  <a:pt x="35" y="47"/>
                  <a:pt x="35" y="47"/>
                  <a:pt x="34" y="48"/>
                </a:cubicBezTo>
                <a:cubicBezTo>
                  <a:pt x="34" y="48"/>
                  <a:pt x="34" y="48"/>
                  <a:pt x="34" y="48"/>
                </a:cubicBezTo>
                <a:cubicBezTo>
                  <a:pt x="34" y="48"/>
                  <a:pt x="34" y="48"/>
                  <a:pt x="34" y="48"/>
                </a:cubicBezTo>
                <a:cubicBezTo>
                  <a:pt x="34" y="48"/>
                  <a:pt x="34" y="48"/>
                  <a:pt x="34" y="48"/>
                </a:cubicBezTo>
                <a:cubicBezTo>
                  <a:pt x="33" y="48"/>
                  <a:pt x="33" y="47"/>
                  <a:pt x="33" y="47"/>
                </a:cubicBezTo>
                <a:cubicBezTo>
                  <a:pt x="33" y="47"/>
                  <a:pt x="33" y="46"/>
                  <a:pt x="34" y="46"/>
                </a:cubicBezTo>
                <a:cubicBezTo>
                  <a:pt x="34" y="46"/>
                  <a:pt x="34" y="45"/>
                  <a:pt x="34" y="45"/>
                </a:cubicBezTo>
                <a:cubicBezTo>
                  <a:pt x="34" y="45"/>
                  <a:pt x="35" y="45"/>
                  <a:pt x="35" y="45"/>
                </a:cubicBezTo>
                <a:cubicBezTo>
                  <a:pt x="35" y="45"/>
                  <a:pt x="35" y="45"/>
                  <a:pt x="35" y="45"/>
                </a:cubicBezTo>
                <a:cubicBezTo>
                  <a:pt x="35" y="45"/>
                  <a:pt x="35" y="45"/>
                  <a:pt x="35" y="45"/>
                </a:cubicBezTo>
                <a:cubicBezTo>
                  <a:pt x="35" y="45"/>
                  <a:pt x="35" y="45"/>
                  <a:pt x="35" y="44"/>
                </a:cubicBezTo>
                <a:cubicBezTo>
                  <a:pt x="35" y="44"/>
                  <a:pt x="35" y="44"/>
                  <a:pt x="35" y="44"/>
                </a:cubicBezTo>
                <a:cubicBezTo>
                  <a:pt x="35" y="44"/>
                  <a:pt x="35" y="44"/>
                  <a:pt x="35" y="44"/>
                </a:cubicBezTo>
                <a:cubicBezTo>
                  <a:pt x="35" y="44"/>
                  <a:pt x="35" y="44"/>
                  <a:pt x="36" y="44"/>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2"/>
                  <a:pt x="36" y="42"/>
                  <a:pt x="36" y="42"/>
                </a:cubicBezTo>
                <a:cubicBezTo>
                  <a:pt x="36" y="42"/>
                  <a:pt x="36" y="42"/>
                  <a:pt x="36" y="42"/>
                </a:cubicBezTo>
                <a:cubicBezTo>
                  <a:pt x="36" y="42"/>
                  <a:pt x="36" y="42"/>
                  <a:pt x="36" y="42"/>
                </a:cubicBezTo>
                <a:cubicBezTo>
                  <a:pt x="36" y="41"/>
                  <a:pt x="36" y="40"/>
                  <a:pt x="35" y="40"/>
                </a:cubicBezTo>
                <a:cubicBezTo>
                  <a:pt x="35" y="40"/>
                  <a:pt x="34" y="40"/>
                  <a:pt x="34" y="40"/>
                </a:cubicBezTo>
                <a:cubicBezTo>
                  <a:pt x="34" y="40"/>
                  <a:pt x="34" y="40"/>
                  <a:pt x="34" y="40"/>
                </a:cubicBezTo>
                <a:cubicBezTo>
                  <a:pt x="34" y="40"/>
                  <a:pt x="34" y="40"/>
                  <a:pt x="34" y="40"/>
                </a:cubicBezTo>
                <a:cubicBezTo>
                  <a:pt x="34" y="40"/>
                  <a:pt x="34" y="40"/>
                  <a:pt x="34" y="40"/>
                </a:cubicBezTo>
                <a:cubicBezTo>
                  <a:pt x="34" y="40"/>
                  <a:pt x="34" y="40"/>
                  <a:pt x="34" y="40"/>
                </a:cubicBezTo>
                <a:cubicBezTo>
                  <a:pt x="34" y="40"/>
                  <a:pt x="34" y="40"/>
                  <a:pt x="34" y="40"/>
                </a:cubicBezTo>
                <a:cubicBezTo>
                  <a:pt x="34" y="40"/>
                  <a:pt x="34" y="40"/>
                  <a:pt x="34" y="40"/>
                </a:cubicBezTo>
                <a:cubicBezTo>
                  <a:pt x="34" y="40"/>
                  <a:pt x="34" y="40"/>
                  <a:pt x="34" y="40"/>
                </a:cubicBezTo>
                <a:cubicBezTo>
                  <a:pt x="34" y="40"/>
                  <a:pt x="34" y="40"/>
                  <a:pt x="34" y="40"/>
                </a:cubicBezTo>
                <a:cubicBezTo>
                  <a:pt x="34" y="40"/>
                  <a:pt x="34" y="40"/>
                  <a:pt x="34" y="40"/>
                </a:cubicBezTo>
                <a:cubicBezTo>
                  <a:pt x="33" y="40"/>
                  <a:pt x="33" y="40"/>
                  <a:pt x="33" y="40"/>
                </a:cubicBezTo>
                <a:cubicBezTo>
                  <a:pt x="32" y="40"/>
                  <a:pt x="32" y="40"/>
                  <a:pt x="32" y="40"/>
                </a:cubicBezTo>
                <a:cubicBezTo>
                  <a:pt x="32" y="40"/>
                  <a:pt x="32" y="40"/>
                  <a:pt x="32" y="40"/>
                </a:cubicBezTo>
                <a:cubicBezTo>
                  <a:pt x="32" y="40"/>
                  <a:pt x="32" y="40"/>
                  <a:pt x="32" y="40"/>
                </a:cubicBezTo>
                <a:cubicBezTo>
                  <a:pt x="31" y="40"/>
                  <a:pt x="30" y="40"/>
                  <a:pt x="29" y="40"/>
                </a:cubicBezTo>
                <a:cubicBezTo>
                  <a:pt x="28" y="41"/>
                  <a:pt x="28" y="40"/>
                  <a:pt x="27" y="41"/>
                </a:cubicBezTo>
                <a:cubicBezTo>
                  <a:pt x="27" y="41"/>
                  <a:pt x="26" y="41"/>
                  <a:pt x="25" y="41"/>
                </a:cubicBezTo>
                <a:cubicBezTo>
                  <a:pt x="25" y="41"/>
                  <a:pt x="24" y="41"/>
                  <a:pt x="24" y="41"/>
                </a:cubicBezTo>
                <a:cubicBezTo>
                  <a:pt x="24" y="41"/>
                  <a:pt x="24" y="40"/>
                  <a:pt x="24" y="40"/>
                </a:cubicBezTo>
                <a:cubicBezTo>
                  <a:pt x="24" y="40"/>
                  <a:pt x="24" y="40"/>
                  <a:pt x="24" y="40"/>
                </a:cubicBezTo>
                <a:cubicBezTo>
                  <a:pt x="24" y="39"/>
                  <a:pt x="24" y="39"/>
                  <a:pt x="24" y="39"/>
                </a:cubicBezTo>
                <a:cubicBezTo>
                  <a:pt x="25" y="39"/>
                  <a:pt x="26" y="39"/>
                  <a:pt x="26" y="39"/>
                </a:cubicBezTo>
                <a:cubicBezTo>
                  <a:pt x="28" y="39"/>
                  <a:pt x="28" y="39"/>
                  <a:pt x="29" y="39"/>
                </a:cubicBezTo>
                <a:cubicBezTo>
                  <a:pt x="29" y="39"/>
                  <a:pt x="29" y="39"/>
                  <a:pt x="29" y="39"/>
                </a:cubicBezTo>
                <a:cubicBezTo>
                  <a:pt x="29" y="39"/>
                  <a:pt x="29" y="39"/>
                  <a:pt x="29" y="39"/>
                </a:cubicBezTo>
                <a:cubicBezTo>
                  <a:pt x="30" y="38"/>
                  <a:pt x="30" y="38"/>
                  <a:pt x="31" y="38"/>
                </a:cubicBezTo>
                <a:cubicBezTo>
                  <a:pt x="31" y="38"/>
                  <a:pt x="31"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1" y="37"/>
                  <a:pt x="30" y="37"/>
                  <a:pt x="29" y="37"/>
                </a:cubicBezTo>
                <a:cubicBezTo>
                  <a:pt x="28" y="37"/>
                  <a:pt x="28" y="37"/>
                  <a:pt x="26" y="37"/>
                </a:cubicBezTo>
                <a:cubicBezTo>
                  <a:pt x="25" y="37"/>
                  <a:pt x="24" y="37"/>
                  <a:pt x="24" y="37"/>
                </a:cubicBezTo>
                <a:cubicBezTo>
                  <a:pt x="24" y="37"/>
                  <a:pt x="24" y="37"/>
                  <a:pt x="24" y="37"/>
                </a:cubicBezTo>
                <a:cubicBezTo>
                  <a:pt x="24" y="37"/>
                  <a:pt x="24" y="37"/>
                  <a:pt x="24" y="37"/>
                </a:cubicBezTo>
                <a:cubicBezTo>
                  <a:pt x="24" y="37"/>
                  <a:pt x="24" y="37"/>
                  <a:pt x="23" y="37"/>
                </a:cubicBezTo>
                <a:cubicBezTo>
                  <a:pt x="23" y="37"/>
                  <a:pt x="23" y="37"/>
                  <a:pt x="23" y="36"/>
                </a:cubicBezTo>
                <a:cubicBezTo>
                  <a:pt x="23" y="36"/>
                  <a:pt x="23" y="36"/>
                  <a:pt x="23" y="36"/>
                </a:cubicBezTo>
                <a:cubicBezTo>
                  <a:pt x="23" y="36"/>
                  <a:pt x="23" y="36"/>
                  <a:pt x="23" y="36"/>
                </a:cubicBezTo>
                <a:cubicBezTo>
                  <a:pt x="23" y="35"/>
                  <a:pt x="23" y="35"/>
                  <a:pt x="23" y="35"/>
                </a:cubicBezTo>
                <a:cubicBezTo>
                  <a:pt x="23" y="35"/>
                  <a:pt x="24" y="35"/>
                  <a:pt x="24" y="35"/>
                </a:cubicBezTo>
                <a:cubicBezTo>
                  <a:pt x="25" y="35"/>
                  <a:pt x="25" y="35"/>
                  <a:pt x="26" y="35"/>
                </a:cubicBezTo>
                <a:cubicBezTo>
                  <a:pt x="28" y="35"/>
                  <a:pt x="29" y="35"/>
                  <a:pt x="30" y="35"/>
                </a:cubicBezTo>
                <a:cubicBezTo>
                  <a:pt x="31" y="35"/>
                  <a:pt x="31" y="35"/>
                  <a:pt x="32" y="35"/>
                </a:cubicBezTo>
                <a:cubicBezTo>
                  <a:pt x="32" y="35"/>
                  <a:pt x="32" y="35"/>
                  <a:pt x="32" y="35"/>
                </a:cubicBezTo>
                <a:cubicBezTo>
                  <a:pt x="32" y="35"/>
                  <a:pt x="32" y="35"/>
                  <a:pt x="33" y="35"/>
                </a:cubicBezTo>
                <a:cubicBezTo>
                  <a:pt x="33" y="35"/>
                  <a:pt x="33" y="35"/>
                  <a:pt x="33" y="35"/>
                </a:cubicBezTo>
                <a:cubicBezTo>
                  <a:pt x="33" y="35"/>
                  <a:pt x="33" y="35"/>
                  <a:pt x="33" y="35"/>
                </a:cubicBezTo>
                <a:cubicBezTo>
                  <a:pt x="33" y="35"/>
                  <a:pt x="33" y="35"/>
                  <a:pt x="33" y="35"/>
                </a:cubicBezTo>
                <a:cubicBezTo>
                  <a:pt x="33" y="35"/>
                  <a:pt x="33" y="35"/>
                  <a:pt x="33" y="35"/>
                </a:cubicBezTo>
                <a:cubicBezTo>
                  <a:pt x="33" y="35"/>
                  <a:pt x="33" y="35"/>
                  <a:pt x="33" y="35"/>
                </a:cubicBezTo>
                <a:cubicBezTo>
                  <a:pt x="33" y="35"/>
                  <a:pt x="33" y="35"/>
                  <a:pt x="32" y="35"/>
                </a:cubicBezTo>
                <a:cubicBezTo>
                  <a:pt x="32" y="35"/>
                  <a:pt x="32" y="35"/>
                  <a:pt x="32" y="35"/>
                </a:cubicBezTo>
                <a:cubicBezTo>
                  <a:pt x="32" y="35"/>
                  <a:pt x="32" y="35"/>
                  <a:pt x="32" y="35"/>
                </a:cubicBezTo>
                <a:cubicBezTo>
                  <a:pt x="32" y="35"/>
                  <a:pt x="32" y="35"/>
                  <a:pt x="32" y="35"/>
                </a:cubicBezTo>
                <a:cubicBezTo>
                  <a:pt x="32" y="34"/>
                  <a:pt x="31" y="34"/>
                  <a:pt x="30" y="34"/>
                </a:cubicBezTo>
                <a:cubicBezTo>
                  <a:pt x="30" y="34"/>
                  <a:pt x="29" y="34"/>
                  <a:pt x="29" y="34"/>
                </a:cubicBezTo>
                <a:cubicBezTo>
                  <a:pt x="28" y="33"/>
                  <a:pt x="28" y="33"/>
                  <a:pt x="27" y="33"/>
                </a:cubicBezTo>
                <a:cubicBezTo>
                  <a:pt x="27" y="33"/>
                  <a:pt x="26" y="33"/>
                  <a:pt x="26" y="33"/>
                </a:cubicBezTo>
                <a:cubicBezTo>
                  <a:pt x="25" y="33"/>
                  <a:pt x="25" y="33"/>
                  <a:pt x="25" y="33"/>
                </a:cubicBezTo>
                <a:cubicBezTo>
                  <a:pt x="25" y="33"/>
                  <a:pt x="25" y="32"/>
                  <a:pt x="25" y="32"/>
                </a:cubicBezTo>
                <a:cubicBezTo>
                  <a:pt x="25" y="32"/>
                  <a:pt x="25" y="32"/>
                  <a:pt x="25" y="32"/>
                </a:cubicBezTo>
                <a:cubicBezTo>
                  <a:pt x="25" y="32"/>
                  <a:pt x="25" y="32"/>
                  <a:pt x="26" y="32"/>
                </a:cubicBezTo>
                <a:cubicBezTo>
                  <a:pt x="26" y="32"/>
                  <a:pt x="27" y="32"/>
                  <a:pt x="28" y="32"/>
                </a:cubicBezTo>
                <a:cubicBezTo>
                  <a:pt x="28" y="32"/>
                  <a:pt x="28" y="32"/>
                  <a:pt x="28" y="32"/>
                </a:cubicBezTo>
                <a:cubicBezTo>
                  <a:pt x="28" y="32"/>
                  <a:pt x="28" y="32"/>
                  <a:pt x="28" y="32"/>
                </a:cubicBezTo>
                <a:cubicBezTo>
                  <a:pt x="28" y="32"/>
                  <a:pt x="28" y="32"/>
                  <a:pt x="28" y="32"/>
                </a:cubicBezTo>
                <a:cubicBezTo>
                  <a:pt x="28" y="32"/>
                  <a:pt x="28" y="32"/>
                  <a:pt x="28" y="32"/>
                </a:cubicBezTo>
                <a:cubicBezTo>
                  <a:pt x="29" y="32"/>
                  <a:pt x="29" y="32"/>
                  <a:pt x="30" y="32"/>
                </a:cubicBezTo>
                <a:cubicBezTo>
                  <a:pt x="30" y="32"/>
                  <a:pt x="30"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2" y="33"/>
                </a:cubicBezTo>
                <a:cubicBezTo>
                  <a:pt x="32" y="33"/>
                  <a:pt x="32" y="33"/>
                  <a:pt x="33" y="33"/>
                </a:cubicBezTo>
                <a:cubicBezTo>
                  <a:pt x="33" y="33"/>
                  <a:pt x="33" y="33"/>
                  <a:pt x="33" y="33"/>
                </a:cubicBezTo>
                <a:cubicBezTo>
                  <a:pt x="33" y="33"/>
                  <a:pt x="33" y="33"/>
                  <a:pt x="34" y="33"/>
                </a:cubicBezTo>
                <a:cubicBezTo>
                  <a:pt x="34" y="33"/>
                  <a:pt x="34" y="32"/>
                  <a:pt x="35" y="32"/>
                </a:cubicBezTo>
                <a:cubicBezTo>
                  <a:pt x="35" y="32"/>
                  <a:pt x="35" y="32"/>
                  <a:pt x="35" y="32"/>
                </a:cubicBezTo>
                <a:cubicBezTo>
                  <a:pt x="35" y="32"/>
                  <a:pt x="35" y="32"/>
                  <a:pt x="35" y="32"/>
                </a:cubicBezTo>
                <a:cubicBezTo>
                  <a:pt x="34" y="32"/>
                  <a:pt x="34" y="31"/>
                  <a:pt x="34" y="31"/>
                </a:cubicBezTo>
                <a:cubicBezTo>
                  <a:pt x="34" y="31"/>
                  <a:pt x="34" y="31"/>
                  <a:pt x="34" y="31"/>
                </a:cubicBezTo>
                <a:cubicBezTo>
                  <a:pt x="34" y="31"/>
                  <a:pt x="34" y="31"/>
                  <a:pt x="34" y="31"/>
                </a:cubicBezTo>
                <a:cubicBezTo>
                  <a:pt x="34" y="31"/>
                  <a:pt x="34" y="31"/>
                  <a:pt x="34" y="31"/>
                </a:cubicBezTo>
                <a:cubicBezTo>
                  <a:pt x="33" y="31"/>
                  <a:pt x="33" y="31"/>
                  <a:pt x="33" y="31"/>
                </a:cubicBezTo>
                <a:cubicBezTo>
                  <a:pt x="33" y="31"/>
                  <a:pt x="33" y="31"/>
                  <a:pt x="33" y="31"/>
                </a:cubicBezTo>
                <a:cubicBezTo>
                  <a:pt x="33" y="31"/>
                  <a:pt x="33" y="30"/>
                  <a:pt x="33" y="30"/>
                </a:cubicBezTo>
                <a:cubicBezTo>
                  <a:pt x="33" y="30"/>
                  <a:pt x="33" y="30"/>
                  <a:pt x="32" y="30"/>
                </a:cubicBezTo>
                <a:cubicBezTo>
                  <a:pt x="32" y="30"/>
                  <a:pt x="32" y="30"/>
                  <a:pt x="32" y="30"/>
                </a:cubicBezTo>
                <a:cubicBezTo>
                  <a:pt x="32" y="30"/>
                  <a:pt x="32" y="30"/>
                  <a:pt x="32" y="29"/>
                </a:cubicBezTo>
                <a:cubicBezTo>
                  <a:pt x="32" y="29"/>
                  <a:pt x="32" y="29"/>
                  <a:pt x="32" y="29"/>
                </a:cubicBezTo>
                <a:cubicBezTo>
                  <a:pt x="31" y="29"/>
                  <a:pt x="31" y="29"/>
                  <a:pt x="31" y="28"/>
                </a:cubicBezTo>
                <a:cubicBezTo>
                  <a:pt x="30" y="28"/>
                  <a:pt x="30" y="28"/>
                  <a:pt x="30" y="28"/>
                </a:cubicBezTo>
                <a:cubicBezTo>
                  <a:pt x="30" y="28"/>
                  <a:pt x="30" y="28"/>
                  <a:pt x="30" y="28"/>
                </a:cubicBezTo>
                <a:cubicBezTo>
                  <a:pt x="30" y="28"/>
                  <a:pt x="30" y="27"/>
                  <a:pt x="31" y="27"/>
                </a:cubicBezTo>
                <a:cubicBezTo>
                  <a:pt x="31" y="27"/>
                  <a:pt x="31" y="27"/>
                  <a:pt x="31" y="27"/>
                </a:cubicBezTo>
                <a:cubicBezTo>
                  <a:pt x="31" y="27"/>
                  <a:pt x="32"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4" y="29"/>
                  <a:pt x="34" y="29"/>
                  <a:pt x="34" y="30"/>
                </a:cubicBezTo>
                <a:cubicBezTo>
                  <a:pt x="34" y="30"/>
                  <a:pt x="34" y="30"/>
                  <a:pt x="34" y="30"/>
                </a:cubicBezTo>
                <a:cubicBezTo>
                  <a:pt x="35" y="30"/>
                  <a:pt x="35" y="30"/>
                  <a:pt x="35" y="30"/>
                </a:cubicBezTo>
                <a:cubicBezTo>
                  <a:pt x="35" y="30"/>
                  <a:pt x="36" y="30"/>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8" y="27"/>
                  <a:pt x="38" y="23"/>
                  <a:pt x="38" y="20"/>
                </a:cubicBezTo>
                <a:cubicBezTo>
                  <a:pt x="38" y="18"/>
                  <a:pt x="38" y="16"/>
                  <a:pt x="37" y="15"/>
                </a:cubicBezTo>
                <a:cubicBezTo>
                  <a:pt x="36" y="13"/>
                  <a:pt x="35" y="12"/>
                  <a:pt x="34" y="12"/>
                </a:cubicBezTo>
                <a:cubicBezTo>
                  <a:pt x="32" y="12"/>
                  <a:pt x="31" y="11"/>
                  <a:pt x="29" y="12"/>
                </a:cubicBezTo>
                <a:cubicBezTo>
                  <a:pt x="28" y="12"/>
                  <a:pt x="26" y="13"/>
                  <a:pt x="25" y="14"/>
                </a:cubicBezTo>
                <a:cubicBezTo>
                  <a:pt x="23" y="17"/>
                  <a:pt x="21" y="24"/>
                  <a:pt x="20" y="36"/>
                </a:cubicBezTo>
                <a:cubicBezTo>
                  <a:pt x="20" y="36"/>
                  <a:pt x="20" y="36"/>
                  <a:pt x="20" y="36"/>
                </a:cubicBezTo>
                <a:cubicBezTo>
                  <a:pt x="20" y="36"/>
                  <a:pt x="20" y="36"/>
                  <a:pt x="20" y="36"/>
                </a:cubicBezTo>
                <a:cubicBezTo>
                  <a:pt x="20" y="36"/>
                  <a:pt x="20" y="36"/>
                  <a:pt x="20" y="36"/>
                </a:cubicBezTo>
                <a:cubicBezTo>
                  <a:pt x="20" y="36"/>
                  <a:pt x="20" y="36"/>
                  <a:pt x="20" y="36"/>
                </a:cubicBezTo>
                <a:cubicBezTo>
                  <a:pt x="19" y="45"/>
                  <a:pt x="19" y="48"/>
                  <a:pt x="19" y="53"/>
                </a:cubicBezTo>
                <a:cubicBezTo>
                  <a:pt x="20" y="53"/>
                  <a:pt x="19" y="53"/>
                  <a:pt x="19" y="53"/>
                </a:cubicBezTo>
                <a:cubicBezTo>
                  <a:pt x="18" y="60"/>
                  <a:pt x="18" y="65"/>
                  <a:pt x="18" y="71"/>
                </a:cubicBezTo>
                <a:cubicBezTo>
                  <a:pt x="18" y="71"/>
                  <a:pt x="18" y="71"/>
                  <a:pt x="18" y="71"/>
                </a:cubicBezTo>
                <a:cubicBezTo>
                  <a:pt x="11" y="84"/>
                  <a:pt x="8" y="94"/>
                  <a:pt x="6" y="103"/>
                </a:cubicBezTo>
                <a:cubicBezTo>
                  <a:pt x="6" y="103"/>
                  <a:pt x="6" y="103"/>
                  <a:pt x="6" y="103"/>
                </a:cubicBezTo>
                <a:cubicBezTo>
                  <a:pt x="6" y="103"/>
                  <a:pt x="6" y="103"/>
                  <a:pt x="6" y="103"/>
                </a:cubicBezTo>
                <a:cubicBezTo>
                  <a:pt x="6" y="103"/>
                  <a:pt x="6" y="103"/>
                  <a:pt x="6" y="103"/>
                </a:cubicBezTo>
                <a:cubicBezTo>
                  <a:pt x="6" y="103"/>
                  <a:pt x="6" y="103"/>
                  <a:pt x="6" y="103"/>
                </a:cubicBezTo>
                <a:cubicBezTo>
                  <a:pt x="6" y="103"/>
                  <a:pt x="6" y="103"/>
                  <a:pt x="6" y="103"/>
                </a:cubicBezTo>
                <a:cubicBezTo>
                  <a:pt x="7" y="103"/>
                  <a:pt x="7" y="103"/>
                  <a:pt x="7" y="103"/>
                </a:cubicBezTo>
                <a:cubicBezTo>
                  <a:pt x="7" y="103"/>
                  <a:pt x="7" y="103"/>
                  <a:pt x="7" y="103"/>
                </a:cubicBezTo>
                <a:cubicBezTo>
                  <a:pt x="7" y="103"/>
                  <a:pt x="7" y="103"/>
                  <a:pt x="7" y="103"/>
                </a:cubicBezTo>
                <a:cubicBezTo>
                  <a:pt x="7" y="103"/>
                  <a:pt x="7" y="103"/>
                  <a:pt x="7" y="103"/>
                </a:cubicBezTo>
                <a:cubicBezTo>
                  <a:pt x="7" y="103"/>
                  <a:pt x="7" y="103"/>
                  <a:pt x="7" y="103"/>
                </a:cubicBezTo>
                <a:cubicBezTo>
                  <a:pt x="7" y="103"/>
                  <a:pt x="7" y="103"/>
                  <a:pt x="7" y="103"/>
                </a:cubicBezTo>
                <a:cubicBezTo>
                  <a:pt x="7" y="103"/>
                  <a:pt x="7" y="103"/>
                  <a:pt x="7" y="103"/>
                </a:cubicBezTo>
                <a:cubicBezTo>
                  <a:pt x="7" y="103"/>
                  <a:pt x="7" y="103"/>
                  <a:pt x="7" y="103"/>
                </a:cubicBezTo>
                <a:cubicBezTo>
                  <a:pt x="7" y="103"/>
                  <a:pt x="7" y="103"/>
                  <a:pt x="7" y="103"/>
                </a:cubicBezTo>
                <a:cubicBezTo>
                  <a:pt x="8" y="101"/>
                  <a:pt x="10" y="99"/>
                  <a:pt x="12" y="98"/>
                </a:cubicBezTo>
                <a:cubicBezTo>
                  <a:pt x="12" y="98"/>
                  <a:pt x="12" y="98"/>
                  <a:pt x="12" y="98"/>
                </a:cubicBezTo>
                <a:cubicBezTo>
                  <a:pt x="12" y="98"/>
                  <a:pt x="12" y="98"/>
                  <a:pt x="12" y="98"/>
                </a:cubicBezTo>
                <a:cubicBezTo>
                  <a:pt x="14" y="95"/>
                  <a:pt x="16" y="93"/>
                  <a:pt x="18" y="92"/>
                </a:cubicBezTo>
                <a:cubicBezTo>
                  <a:pt x="20" y="91"/>
                  <a:pt x="22" y="90"/>
                  <a:pt x="24" y="86"/>
                </a:cubicBezTo>
                <a:cubicBezTo>
                  <a:pt x="24" y="86"/>
                  <a:pt x="24" y="86"/>
                  <a:pt x="24" y="86"/>
                </a:cubicBezTo>
                <a:cubicBezTo>
                  <a:pt x="26" y="85"/>
                  <a:pt x="26" y="84"/>
                  <a:pt x="27" y="84"/>
                </a:cubicBezTo>
                <a:cubicBezTo>
                  <a:pt x="27" y="83"/>
                  <a:pt x="27" y="83"/>
                  <a:pt x="28" y="82"/>
                </a:cubicBezTo>
                <a:cubicBezTo>
                  <a:pt x="28" y="82"/>
                  <a:pt x="28" y="82"/>
                  <a:pt x="28" y="82"/>
                </a:cubicBezTo>
                <a:cubicBezTo>
                  <a:pt x="28" y="82"/>
                  <a:pt x="28" y="82"/>
                  <a:pt x="28" y="82"/>
                </a:cubicBezTo>
                <a:cubicBezTo>
                  <a:pt x="28" y="82"/>
                  <a:pt x="28" y="82"/>
                  <a:pt x="28" y="82"/>
                </a:cubicBezTo>
                <a:cubicBezTo>
                  <a:pt x="30" y="80"/>
                  <a:pt x="31" y="79"/>
                  <a:pt x="33" y="78"/>
                </a:cubicBezTo>
                <a:cubicBezTo>
                  <a:pt x="33" y="77"/>
                  <a:pt x="34" y="77"/>
                  <a:pt x="34" y="76"/>
                </a:cubicBezTo>
                <a:cubicBezTo>
                  <a:pt x="35" y="76"/>
                  <a:pt x="35" y="76"/>
                  <a:pt x="35" y="76"/>
                </a:cubicBezTo>
                <a:cubicBezTo>
                  <a:pt x="36" y="76"/>
                  <a:pt x="36" y="76"/>
                  <a:pt x="36" y="77"/>
                </a:cubicBezTo>
                <a:cubicBezTo>
                  <a:pt x="37" y="77"/>
                  <a:pt x="38" y="78"/>
                  <a:pt x="38" y="80"/>
                </a:cubicBezTo>
                <a:cubicBezTo>
                  <a:pt x="38" y="81"/>
                  <a:pt x="37" y="83"/>
                  <a:pt x="37" y="84"/>
                </a:cubicBezTo>
                <a:cubicBezTo>
                  <a:pt x="36" y="86"/>
                  <a:pt x="35" y="87"/>
                  <a:pt x="34" y="88"/>
                </a:cubicBezTo>
                <a:cubicBezTo>
                  <a:pt x="34" y="89"/>
                  <a:pt x="33" y="89"/>
                  <a:pt x="33" y="90"/>
                </a:cubicBezTo>
                <a:cubicBezTo>
                  <a:pt x="33" y="90"/>
                  <a:pt x="32" y="90"/>
                  <a:pt x="32" y="90"/>
                </a:cubicBezTo>
                <a:cubicBezTo>
                  <a:pt x="32" y="90"/>
                  <a:pt x="32" y="90"/>
                  <a:pt x="32" y="90"/>
                </a:cubicBezTo>
                <a:cubicBezTo>
                  <a:pt x="32" y="90"/>
                  <a:pt x="32" y="90"/>
                  <a:pt x="32" y="90"/>
                </a:cubicBezTo>
                <a:cubicBezTo>
                  <a:pt x="32" y="90"/>
                  <a:pt x="32" y="90"/>
                  <a:pt x="32" y="90"/>
                </a:cubicBezTo>
                <a:cubicBezTo>
                  <a:pt x="32" y="90"/>
                  <a:pt x="32" y="90"/>
                  <a:pt x="32" y="90"/>
                </a:cubicBezTo>
                <a:cubicBezTo>
                  <a:pt x="32" y="91"/>
                  <a:pt x="32" y="91"/>
                  <a:pt x="32" y="91"/>
                </a:cubicBezTo>
                <a:cubicBezTo>
                  <a:pt x="32" y="92"/>
                  <a:pt x="31" y="93"/>
                  <a:pt x="30" y="94"/>
                </a:cubicBezTo>
                <a:cubicBezTo>
                  <a:pt x="29" y="94"/>
                  <a:pt x="29" y="95"/>
                  <a:pt x="29" y="95"/>
                </a:cubicBezTo>
                <a:cubicBezTo>
                  <a:pt x="29" y="95"/>
                  <a:pt x="29" y="95"/>
                  <a:pt x="29" y="95"/>
                </a:cubicBezTo>
                <a:cubicBezTo>
                  <a:pt x="29" y="95"/>
                  <a:pt x="29" y="95"/>
                  <a:pt x="29" y="95"/>
                </a:cubicBezTo>
                <a:cubicBezTo>
                  <a:pt x="27" y="95"/>
                  <a:pt x="26" y="95"/>
                  <a:pt x="25" y="96"/>
                </a:cubicBezTo>
                <a:cubicBezTo>
                  <a:pt x="24" y="96"/>
                  <a:pt x="24" y="97"/>
                  <a:pt x="23" y="97"/>
                </a:cubicBezTo>
                <a:cubicBezTo>
                  <a:pt x="21" y="98"/>
                  <a:pt x="20" y="98"/>
                  <a:pt x="19" y="99"/>
                </a:cubicBezTo>
                <a:cubicBezTo>
                  <a:pt x="19" y="99"/>
                  <a:pt x="19" y="99"/>
                  <a:pt x="19" y="99"/>
                </a:cubicBezTo>
                <a:cubicBezTo>
                  <a:pt x="18" y="100"/>
                  <a:pt x="17" y="101"/>
                  <a:pt x="16" y="102"/>
                </a:cubicBezTo>
                <a:cubicBezTo>
                  <a:pt x="16" y="103"/>
                  <a:pt x="15" y="103"/>
                  <a:pt x="13" y="104"/>
                </a:cubicBezTo>
                <a:cubicBezTo>
                  <a:pt x="13" y="104"/>
                  <a:pt x="13" y="104"/>
                  <a:pt x="13" y="104"/>
                </a:cubicBezTo>
                <a:cubicBezTo>
                  <a:pt x="13" y="104"/>
                  <a:pt x="13" y="104"/>
                  <a:pt x="13" y="104"/>
                </a:cubicBezTo>
                <a:cubicBezTo>
                  <a:pt x="13" y="104"/>
                  <a:pt x="13" y="104"/>
                  <a:pt x="13" y="104"/>
                </a:cubicBezTo>
                <a:cubicBezTo>
                  <a:pt x="12" y="105"/>
                  <a:pt x="12" y="105"/>
                  <a:pt x="12" y="106"/>
                </a:cubicBezTo>
                <a:cubicBezTo>
                  <a:pt x="11" y="106"/>
                  <a:pt x="11" y="106"/>
                  <a:pt x="11" y="106"/>
                </a:cubicBezTo>
                <a:cubicBezTo>
                  <a:pt x="11" y="106"/>
                  <a:pt x="11" y="106"/>
                  <a:pt x="11" y="106"/>
                </a:cubicBezTo>
                <a:cubicBezTo>
                  <a:pt x="10" y="107"/>
                  <a:pt x="9" y="107"/>
                  <a:pt x="8" y="108"/>
                </a:cubicBezTo>
                <a:cubicBezTo>
                  <a:pt x="8" y="108"/>
                  <a:pt x="8" y="109"/>
                  <a:pt x="8" y="109"/>
                </a:cubicBezTo>
                <a:cubicBezTo>
                  <a:pt x="8" y="109"/>
                  <a:pt x="7" y="109"/>
                  <a:pt x="7" y="110"/>
                </a:cubicBezTo>
                <a:cubicBezTo>
                  <a:pt x="8" y="110"/>
                  <a:pt x="8" y="110"/>
                  <a:pt x="8" y="110"/>
                </a:cubicBezTo>
                <a:cubicBezTo>
                  <a:pt x="8" y="111"/>
                  <a:pt x="9" y="111"/>
                  <a:pt x="9" y="111"/>
                </a:cubicBezTo>
                <a:cubicBezTo>
                  <a:pt x="10" y="111"/>
                  <a:pt x="11" y="111"/>
                  <a:pt x="12" y="111"/>
                </a:cubicBezTo>
                <a:cubicBezTo>
                  <a:pt x="13" y="111"/>
                  <a:pt x="13" y="110"/>
                  <a:pt x="14" y="110"/>
                </a:cubicBezTo>
                <a:cubicBezTo>
                  <a:pt x="14" y="110"/>
                  <a:pt x="14" y="110"/>
                  <a:pt x="15" y="109"/>
                </a:cubicBezTo>
                <a:cubicBezTo>
                  <a:pt x="15" y="109"/>
                  <a:pt x="15" y="109"/>
                  <a:pt x="15" y="109"/>
                </a:cubicBezTo>
                <a:cubicBezTo>
                  <a:pt x="15" y="109"/>
                  <a:pt x="15" y="109"/>
                  <a:pt x="15" y="109"/>
                </a:cubicBezTo>
                <a:cubicBezTo>
                  <a:pt x="16" y="109"/>
                  <a:pt x="16" y="108"/>
                  <a:pt x="17" y="108"/>
                </a:cubicBezTo>
                <a:cubicBezTo>
                  <a:pt x="18" y="108"/>
                  <a:pt x="18" y="107"/>
                  <a:pt x="19" y="107"/>
                </a:cubicBezTo>
                <a:cubicBezTo>
                  <a:pt x="21" y="108"/>
                  <a:pt x="22" y="109"/>
                  <a:pt x="22" y="110"/>
                </a:cubicBezTo>
                <a:cubicBezTo>
                  <a:pt x="22" y="110"/>
                  <a:pt x="22" y="111"/>
                  <a:pt x="22" y="112"/>
                </a:cubicBezTo>
                <a:cubicBezTo>
                  <a:pt x="22" y="112"/>
                  <a:pt x="22" y="112"/>
                  <a:pt x="22" y="112"/>
                </a:cubicBezTo>
                <a:cubicBezTo>
                  <a:pt x="22" y="113"/>
                  <a:pt x="22" y="114"/>
                  <a:pt x="22" y="114"/>
                </a:cubicBezTo>
                <a:cubicBezTo>
                  <a:pt x="22" y="114"/>
                  <a:pt x="22" y="114"/>
                  <a:pt x="22" y="114"/>
                </a:cubicBezTo>
                <a:cubicBezTo>
                  <a:pt x="21" y="116"/>
                  <a:pt x="20" y="118"/>
                  <a:pt x="19" y="120"/>
                </a:cubicBezTo>
                <a:cubicBezTo>
                  <a:pt x="19" y="121"/>
                  <a:pt x="19" y="123"/>
                  <a:pt x="18" y="124"/>
                </a:cubicBezTo>
                <a:cubicBezTo>
                  <a:pt x="18" y="125"/>
                  <a:pt x="18" y="126"/>
                  <a:pt x="17" y="128"/>
                </a:cubicBezTo>
                <a:cubicBezTo>
                  <a:pt x="17" y="128"/>
                  <a:pt x="17" y="129"/>
                  <a:pt x="17" y="130"/>
                </a:cubicBezTo>
                <a:cubicBezTo>
                  <a:pt x="17" y="130"/>
                  <a:pt x="18" y="131"/>
                  <a:pt x="18" y="131"/>
                </a:cubicBezTo>
                <a:cubicBezTo>
                  <a:pt x="19" y="131"/>
                  <a:pt x="20" y="131"/>
                  <a:pt x="20" y="131"/>
                </a:cubicBezTo>
                <a:cubicBezTo>
                  <a:pt x="20" y="130"/>
                  <a:pt x="21" y="130"/>
                  <a:pt x="21" y="130"/>
                </a:cubicBezTo>
                <a:cubicBezTo>
                  <a:pt x="22" y="128"/>
                  <a:pt x="22" y="127"/>
                  <a:pt x="22" y="126"/>
                </a:cubicBezTo>
                <a:cubicBezTo>
                  <a:pt x="23" y="123"/>
                  <a:pt x="23" y="123"/>
                  <a:pt x="24" y="121"/>
                </a:cubicBezTo>
                <a:cubicBezTo>
                  <a:pt x="24" y="121"/>
                  <a:pt x="24" y="121"/>
                  <a:pt x="24" y="121"/>
                </a:cubicBezTo>
                <a:cubicBezTo>
                  <a:pt x="25" y="120"/>
                  <a:pt x="25" y="119"/>
                  <a:pt x="25" y="118"/>
                </a:cubicBezTo>
                <a:cubicBezTo>
                  <a:pt x="26" y="118"/>
                  <a:pt x="26" y="117"/>
                  <a:pt x="26" y="117"/>
                </a:cubicBezTo>
                <a:cubicBezTo>
                  <a:pt x="26" y="117"/>
                  <a:pt x="26" y="117"/>
                  <a:pt x="26" y="117"/>
                </a:cubicBezTo>
                <a:cubicBezTo>
                  <a:pt x="26" y="118"/>
                  <a:pt x="25" y="120"/>
                  <a:pt x="25" y="122"/>
                </a:cubicBezTo>
                <a:cubicBezTo>
                  <a:pt x="25" y="122"/>
                  <a:pt x="25" y="123"/>
                  <a:pt x="25" y="123"/>
                </a:cubicBezTo>
                <a:cubicBezTo>
                  <a:pt x="25" y="123"/>
                  <a:pt x="25" y="123"/>
                  <a:pt x="25" y="123"/>
                </a:cubicBezTo>
                <a:cubicBezTo>
                  <a:pt x="25" y="123"/>
                  <a:pt x="25" y="123"/>
                  <a:pt x="25" y="123"/>
                </a:cubicBezTo>
                <a:cubicBezTo>
                  <a:pt x="25" y="124"/>
                  <a:pt x="25" y="125"/>
                  <a:pt x="25" y="128"/>
                </a:cubicBezTo>
                <a:cubicBezTo>
                  <a:pt x="24" y="130"/>
                  <a:pt x="24" y="131"/>
                  <a:pt x="24" y="132"/>
                </a:cubicBezTo>
                <a:cubicBezTo>
                  <a:pt x="24" y="133"/>
                  <a:pt x="24" y="133"/>
                  <a:pt x="25" y="133"/>
                </a:cubicBezTo>
                <a:cubicBezTo>
                  <a:pt x="25" y="134"/>
                  <a:pt x="26" y="134"/>
                  <a:pt x="26" y="134"/>
                </a:cubicBezTo>
                <a:cubicBezTo>
                  <a:pt x="26" y="134"/>
                  <a:pt x="27" y="134"/>
                  <a:pt x="27" y="134"/>
                </a:cubicBezTo>
                <a:cubicBezTo>
                  <a:pt x="27" y="134"/>
                  <a:pt x="28" y="133"/>
                  <a:pt x="28" y="133"/>
                </a:cubicBezTo>
                <a:cubicBezTo>
                  <a:pt x="28" y="133"/>
                  <a:pt x="28" y="132"/>
                  <a:pt x="28" y="131"/>
                </a:cubicBezTo>
                <a:cubicBezTo>
                  <a:pt x="29" y="130"/>
                  <a:pt x="29" y="129"/>
                  <a:pt x="29" y="128"/>
                </a:cubicBezTo>
                <a:cubicBezTo>
                  <a:pt x="29" y="125"/>
                  <a:pt x="30" y="122"/>
                  <a:pt x="30" y="120"/>
                </a:cubicBezTo>
                <a:cubicBezTo>
                  <a:pt x="30" y="119"/>
                  <a:pt x="31" y="118"/>
                  <a:pt x="31" y="118"/>
                </a:cubicBezTo>
                <a:cubicBezTo>
                  <a:pt x="31" y="117"/>
                  <a:pt x="31" y="117"/>
                  <a:pt x="31" y="117"/>
                </a:cubicBezTo>
                <a:cubicBezTo>
                  <a:pt x="31" y="117"/>
                  <a:pt x="31" y="117"/>
                  <a:pt x="31" y="117"/>
                </a:cubicBezTo>
                <a:cubicBezTo>
                  <a:pt x="31" y="118"/>
                  <a:pt x="31" y="119"/>
                  <a:pt x="31" y="120"/>
                </a:cubicBezTo>
                <a:cubicBezTo>
                  <a:pt x="31" y="120"/>
                  <a:pt x="31" y="120"/>
                  <a:pt x="31" y="120"/>
                </a:cubicBezTo>
                <a:cubicBezTo>
                  <a:pt x="31" y="120"/>
                  <a:pt x="31" y="120"/>
                  <a:pt x="31" y="120"/>
                </a:cubicBezTo>
                <a:cubicBezTo>
                  <a:pt x="31" y="120"/>
                  <a:pt x="31" y="120"/>
                  <a:pt x="31" y="120"/>
                </a:cubicBezTo>
                <a:cubicBezTo>
                  <a:pt x="31" y="120"/>
                  <a:pt x="31" y="120"/>
                  <a:pt x="31" y="120"/>
                </a:cubicBezTo>
                <a:cubicBezTo>
                  <a:pt x="31" y="121"/>
                  <a:pt x="31" y="122"/>
                  <a:pt x="31" y="123"/>
                </a:cubicBezTo>
                <a:cubicBezTo>
                  <a:pt x="32" y="124"/>
                  <a:pt x="32" y="125"/>
                  <a:pt x="32" y="126"/>
                </a:cubicBezTo>
                <a:cubicBezTo>
                  <a:pt x="32" y="126"/>
                  <a:pt x="31" y="128"/>
                  <a:pt x="32" y="129"/>
                </a:cubicBezTo>
                <a:cubicBezTo>
                  <a:pt x="32" y="130"/>
                  <a:pt x="32" y="130"/>
                  <a:pt x="32" y="131"/>
                </a:cubicBezTo>
                <a:cubicBezTo>
                  <a:pt x="32" y="131"/>
                  <a:pt x="33" y="132"/>
                  <a:pt x="33" y="132"/>
                </a:cubicBezTo>
                <a:cubicBezTo>
                  <a:pt x="34" y="132"/>
                  <a:pt x="34" y="131"/>
                  <a:pt x="35" y="131"/>
                </a:cubicBezTo>
                <a:cubicBezTo>
                  <a:pt x="35" y="131"/>
                  <a:pt x="35" y="131"/>
                  <a:pt x="35" y="131"/>
                </a:cubicBezTo>
                <a:cubicBezTo>
                  <a:pt x="35" y="131"/>
                  <a:pt x="36" y="130"/>
                  <a:pt x="36" y="130"/>
                </a:cubicBezTo>
                <a:cubicBezTo>
                  <a:pt x="36" y="129"/>
                  <a:pt x="35" y="127"/>
                  <a:pt x="36" y="126"/>
                </a:cubicBezTo>
                <a:cubicBezTo>
                  <a:pt x="36" y="125"/>
                  <a:pt x="36" y="124"/>
                  <a:pt x="36" y="123"/>
                </a:cubicBezTo>
                <a:cubicBezTo>
                  <a:pt x="36" y="123"/>
                  <a:pt x="36" y="123"/>
                  <a:pt x="36" y="123"/>
                </a:cubicBezTo>
                <a:cubicBezTo>
                  <a:pt x="36" y="123"/>
                  <a:pt x="36" y="123"/>
                  <a:pt x="36" y="123"/>
                </a:cubicBezTo>
                <a:cubicBezTo>
                  <a:pt x="36" y="123"/>
                  <a:pt x="36" y="123"/>
                  <a:pt x="36" y="122"/>
                </a:cubicBezTo>
                <a:cubicBezTo>
                  <a:pt x="36" y="122"/>
                  <a:pt x="36" y="121"/>
                  <a:pt x="36" y="120"/>
                </a:cubicBezTo>
                <a:cubicBezTo>
                  <a:pt x="36" y="120"/>
                  <a:pt x="36" y="120"/>
                  <a:pt x="36" y="120"/>
                </a:cubicBezTo>
                <a:cubicBezTo>
                  <a:pt x="36" y="120"/>
                  <a:pt x="36" y="120"/>
                  <a:pt x="36" y="120"/>
                </a:cubicBezTo>
                <a:cubicBezTo>
                  <a:pt x="36" y="119"/>
                  <a:pt x="36" y="119"/>
                  <a:pt x="36" y="118"/>
                </a:cubicBezTo>
                <a:cubicBezTo>
                  <a:pt x="36" y="118"/>
                  <a:pt x="36" y="117"/>
                  <a:pt x="36" y="116"/>
                </a:cubicBezTo>
                <a:cubicBezTo>
                  <a:pt x="36" y="116"/>
                  <a:pt x="36" y="115"/>
                  <a:pt x="36" y="115"/>
                </a:cubicBezTo>
                <a:cubicBezTo>
                  <a:pt x="36" y="115"/>
                  <a:pt x="36" y="114"/>
                  <a:pt x="37" y="114"/>
                </a:cubicBezTo>
                <a:cubicBezTo>
                  <a:pt x="37" y="114"/>
                  <a:pt x="37" y="115"/>
                  <a:pt x="38" y="115"/>
                </a:cubicBezTo>
                <a:cubicBezTo>
                  <a:pt x="38" y="115"/>
                  <a:pt x="38" y="116"/>
                  <a:pt x="38" y="116"/>
                </a:cubicBezTo>
                <a:cubicBezTo>
                  <a:pt x="38" y="116"/>
                  <a:pt x="38" y="116"/>
                  <a:pt x="38" y="116"/>
                </a:cubicBezTo>
                <a:cubicBezTo>
                  <a:pt x="38" y="116"/>
                  <a:pt x="38" y="116"/>
                  <a:pt x="38" y="116"/>
                </a:cubicBezTo>
                <a:cubicBezTo>
                  <a:pt x="39" y="116"/>
                  <a:pt x="39" y="117"/>
                  <a:pt x="39" y="117"/>
                </a:cubicBezTo>
                <a:cubicBezTo>
                  <a:pt x="39" y="118"/>
                  <a:pt x="40" y="118"/>
                  <a:pt x="40" y="119"/>
                </a:cubicBezTo>
                <a:cubicBezTo>
                  <a:pt x="40" y="119"/>
                  <a:pt x="40" y="119"/>
                  <a:pt x="40" y="119"/>
                </a:cubicBezTo>
                <a:cubicBezTo>
                  <a:pt x="40" y="119"/>
                  <a:pt x="40" y="119"/>
                  <a:pt x="40" y="119"/>
                </a:cubicBezTo>
                <a:cubicBezTo>
                  <a:pt x="40" y="119"/>
                  <a:pt x="40" y="119"/>
                  <a:pt x="40" y="119"/>
                </a:cubicBezTo>
                <a:cubicBezTo>
                  <a:pt x="40" y="119"/>
                  <a:pt x="40" y="119"/>
                  <a:pt x="40" y="119"/>
                </a:cubicBezTo>
                <a:cubicBezTo>
                  <a:pt x="40" y="119"/>
                  <a:pt x="40" y="119"/>
                  <a:pt x="40" y="119"/>
                </a:cubicBezTo>
                <a:cubicBezTo>
                  <a:pt x="40" y="119"/>
                  <a:pt x="40" y="119"/>
                  <a:pt x="41" y="120"/>
                </a:cubicBezTo>
                <a:cubicBezTo>
                  <a:pt x="41" y="120"/>
                  <a:pt x="41" y="121"/>
                  <a:pt x="42" y="122"/>
                </a:cubicBezTo>
                <a:cubicBezTo>
                  <a:pt x="42" y="123"/>
                  <a:pt x="42" y="123"/>
                  <a:pt x="43" y="123"/>
                </a:cubicBezTo>
                <a:cubicBezTo>
                  <a:pt x="43" y="123"/>
                  <a:pt x="43" y="123"/>
                  <a:pt x="43" y="123"/>
                </a:cubicBezTo>
                <a:cubicBezTo>
                  <a:pt x="43" y="123"/>
                  <a:pt x="44" y="123"/>
                  <a:pt x="44" y="123"/>
                </a:cubicBezTo>
                <a:cubicBezTo>
                  <a:pt x="44" y="123"/>
                  <a:pt x="44" y="123"/>
                  <a:pt x="45" y="123"/>
                </a:cubicBezTo>
                <a:cubicBezTo>
                  <a:pt x="45" y="123"/>
                  <a:pt x="45" y="122"/>
                  <a:pt x="45" y="122"/>
                </a:cubicBezTo>
                <a:cubicBezTo>
                  <a:pt x="45" y="121"/>
                  <a:pt x="45" y="120"/>
                  <a:pt x="44" y="117"/>
                </a:cubicBezTo>
                <a:cubicBezTo>
                  <a:pt x="44" y="117"/>
                  <a:pt x="44" y="117"/>
                  <a:pt x="44" y="117"/>
                </a:cubicBezTo>
                <a:cubicBezTo>
                  <a:pt x="43" y="115"/>
                  <a:pt x="43" y="115"/>
                  <a:pt x="42" y="114"/>
                </a:cubicBezTo>
                <a:cubicBezTo>
                  <a:pt x="42" y="114"/>
                  <a:pt x="42" y="114"/>
                  <a:pt x="42" y="114"/>
                </a:cubicBezTo>
                <a:cubicBezTo>
                  <a:pt x="42" y="113"/>
                  <a:pt x="41" y="112"/>
                  <a:pt x="40" y="111"/>
                </a:cubicBezTo>
                <a:cubicBezTo>
                  <a:pt x="40" y="111"/>
                  <a:pt x="40" y="111"/>
                  <a:pt x="40" y="111"/>
                </a:cubicBezTo>
                <a:cubicBezTo>
                  <a:pt x="40" y="111"/>
                  <a:pt x="40" y="111"/>
                  <a:pt x="40" y="111"/>
                </a:cubicBezTo>
                <a:cubicBezTo>
                  <a:pt x="40" y="111"/>
                  <a:pt x="40" y="111"/>
                  <a:pt x="40" y="111"/>
                </a:cubicBezTo>
                <a:cubicBezTo>
                  <a:pt x="40" y="110"/>
                  <a:pt x="40" y="109"/>
                  <a:pt x="40" y="109"/>
                </a:cubicBezTo>
                <a:cubicBezTo>
                  <a:pt x="40" y="109"/>
                  <a:pt x="40" y="109"/>
                  <a:pt x="40" y="108"/>
                </a:cubicBezTo>
                <a:cubicBezTo>
                  <a:pt x="40" y="108"/>
                  <a:pt x="40" y="108"/>
                  <a:pt x="40" y="108"/>
                </a:cubicBezTo>
                <a:cubicBezTo>
                  <a:pt x="40" y="108"/>
                  <a:pt x="40" y="108"/>
                  <a:pt x="40" y="108"/>
                </a:cubicBezTo>
                <a:cubicBezTo>
                  <a:pt x="40" y="108"/>
                  <a:pt x="40" y="108"/>
                  <a:pt x="40" y="108"/>
                </a:cubicBezTo>
                <a:cubicBezTo>
                  <a:pt x="40" y="108"/>
                  <a:pt x="40" y="108"/>
                  <a:pt x="40" y="108"/>
                </a:cubicBezTo>
                <a:cubicBezTo>
                  <a:pt x="40" y="108"/>
                  <a:pt x="40" y="107"/>
                  <a:pt x="40" y="107"/>
                </a:cubicBezTo>
                <a:cubicBezTo>
                  <a:pt x="41" y="107"/>
                  <a:pt x="41" y="107"/>
                  <a:pt x="42" y="107"/>
                </a:cubicBezTo>
                <a:cubicBezTo>
                  <a:pt x="42" y="107"/>
                  <a:pt x="42" y="107"/>
                  <a:pt x="42" y="107"/>
                </a:cubicBezTo>
                <a:cubicBezTo>
                  <a:pt x="42" y="107"/>
                  <a:pt x="42" y="107"/>
                  <a:pt x="42" y="107"/>
                </a:cubicBezTo>
                <a:cubicBezTo>
                  <a:pt x="46" y="106"/>
                  <a:pt x="51" y="105"/>
                  <a:pt x="55" y="104"/>
                </a:cubicBezTo>
                <a:cubicBezTo>
                  <a:pt x="58" y="103"/>
                  <a:pt x="61" y="103"/>
                  <a:pt x="64" y="102"/>
                </a:cubicBezTo>
                <a:cubicBezTo>
                  <a:pt x="65" y="102"/>
                  <a:pt x="68" y="102"/>
                  <a:pt x="71" y="101"/>
                </a:cubicBezTo>
                <a:cubicBezTo>
                  <a:pt x="73" y="101"/>
                  <a:pt x="74" y="101"/>
                  <a:pt x="75" y="102"/>
                </a:cubicBezTo>
                <a:cubicBezTo>
                  <a:pt x="76" y="102"/>
                  <a:pt x="77" y="103"/>
                  <a:pt x="77" y="104"/>
                </a:cubicBezTo>
                <a:cubicBezTo>
                  <a:pt x="77" y="105"/>
                  <a:pt x="77" y="106"/>
                  <a:pt x="76" y="107"/>
                </a:cubicBezTo>
                <a:cubicBezTo>
                  <a:pt x="76" y="107"/>
                  <a:pt x="75" y="108"/>
                  <a:pt x="74" y="108"/>
                </a:cubicBezTo>
                <a:cubicBezTo>
                  <a:pt x="72" y="109"/>
                  <a:pt x="69" y="109"/>
                  <a:pt x="66" y="110"/>
                </a:cubicBezTo>
                <a:cubicBezTo>
                  <a:pt x="60" y="111"/>
                  <a:pt x="59" y="112"/>
                  <a:pt x="56" y="112"/>
                </a:cubicBezTo>
                <a:cubicBezTo>
                  <a:pt x="56" y="112"/>
                  <a:pt x="56" y="112"/>
                  <a:pt x="56" y="112"/>
                </a:cubicBezTo>
                <a:cubicBezTo>
                  <a:pt x="56" y="112"/>
                  <a:pt x="56" y="112"/>
                  <a:pt x="56" y="112"/>
                </a:cubicBezTo>
                <a:cubicBezTo>
                  <a:pt x="54" y="113"/>
                  <a:pt x="51" y="114"/>
                  <a:pt x="49" y="114"/>
                </a:cubicBezTo>
                <a:cubicBezTo>
                  <a:pt x="48" y="115"/>
                  <a:pt x="47" y="115"/>
                  <a:pt x="46" y="115"/>
                </a:cubicBezTo>
                <a:cubicBezTo>
                  <a:pt x="46" y="116"/>
                  <a:pt x="45" y="116"/>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8" y="117"/>
                  <a:pt x="53" y="116"/>
                  <a:pt x="56" y="116"/>
                </a:cubicBezTo>
                <a:cubicBezTo>
                  <a:pt x="58" y="116"/>
                  <a:pt x="59" y="116"/>
                  <a:pt x="60" y="116"/>
                </a:cubicBezTo>
                <a:cubicBezTo>
                  <a:pt x="62" y="116"/>
                  <a:pt x="65" y="116"/>
                  <a:pt x="69" y="117"/>
                </a:cubicBezTo>
                <a:cubicBezTo>
                  <a:pt x="73" y="117"/>
                  <a:pt x="76" y="116"/>
                  <a:pt x="78" y="117"/>
                </a:cubicBezTo>
                <a:cubicBezTo>
                  <a:pt x="79" y="117"/>
                  <a:pt x="80" y="117"/>
                  <a:pt x="81" y="118"/>
                </a:cubicBezTo>
                <a:cubicBezTo>
                  <a:pt x="81" y="119"/>
                  <a:pt x="81" y="119"/>
                  <a:pt x="81" y="121"/>
                </a:cubicBezTo>
                <a:cubicBezTo>
                  <a:pt x="81" y="121"/>
                  <a:pt x="81" y="122"/>
                  <a:pt x="81" y="122"/>
                </a:cubicBezTo>
                <a:cubicBezTo>
                  <a:pt x="81" y="123"/>
                  <a:pt x="80" y="123"/>
                  <a:pt x="79" y="124"/>
                </a:cubicBezTo>
                <a:cubicBezTo>
                  <a:pt x="78" y="124"/>
                  <a:pt x="77" y="124"/>
                  <a:pt x="76" y="124"/>
                </a:cubicBezTo>
                <a:cubicBezTo>
                  <a:pt x="74" y="124"/>
                  <a:pt x="71" y="124"/>
                  <a:pt x="68" y="124"/>
                </a:cubicBezTo>
                <a:cubicBezTo>
                  <a:pt x="63" y="124"/>
                  <a:pt x="56" y="124"/>
                  <a:pt x="53" y="125"/>
                </a:cubicBezTo>
                <a:cubicBezTo>
                  <a:pt x="50" y="125"/>
                  <a:pt x="48" y="125"/>
                  <a:pt x="47" y="125"/>
                </a:cubicBezTo>
                <a:cubicBezTo>
                  <a:pt x="46" y="125"/>
                  <a:pt x="45" y="125"/>
                  <a:pt x="45" y="125"/>
                </a:cubicBezTo>
                <a:cubicBezTo>
                  <a:pt x="44" y="126"/>
                  <a:pt x="44" y="126"/>
                  <a:pt x="44" y="127"/>
                </a:cubicBezTo>
                <a:cubicBezTo>
                  <a:pt x="44" y="127"/>
                  <a:pt x="44" y="127"/>
                  <a:pt x="44" y="127"/>
                </a:cubicBezTo>
                <a:cubicBezTo>
                  <a:pt x="44" y="127"/>
                  <a:pt x="44" y="127"/>
                  <a:pt x="44" y="127"/>
                </a:cubicBezTo>
                <a:cubicBezTo>
                  <a:pt x="44" y="127"/>
                  <a:pt x="44" y="127"/>
                  <a:pt x="44" y="127"/>
                </a:cubicBezTo>
                <a:cubicBezTo>
                  <a:pt x="44" y="127"/>
                  <a:pt x="44" y="127"/>
                  <a:pt x="44" y="127"/>
                </a:cubicBezTo>
                <a:cubicBezTo>
                  <a:pt x="44" y="127"/>
                  <a:pt x="44" y="127"/>
                  <a:pt x="44" y="127"/>
                </a:cubicBezTo>
                <a:cubicBezTo>
                  <a:pt x="44" y="127"/>
                  <a:pt x="44" y="127"/>
                  <a:pt x="44" y="127"/>
                </a:cubicBezTo>
                <a:cubicBezTo>
                  <a:pt x="44" y="127"/>
                  <a:pt x="44" y="127"/>
                  <a:pt x="44" y="127"/>
                </a:cubicBezTo>
                <a:cubicBezTo>
                  <a:pt x="46" y="128"/>
                  <a:pt x="49" y="128"/>
                  <a:pt x="52" y="128"/>
                </a:cubicBezTo>
                <a:cubicBezTo>
                  <a:pt x="54" y="128"/>
                  <a:pt x="56" y="129"/>
                  <a:pt x="58" y="130"/>
                </a:cubicBezTo>
                <a:cubicBezTo>
                  <a:pt x="60" y="130"/>
                  <a:pt x="62" y="131"/>
                  <a:pt x="64" y="131"/>
                </a:cubicBezTo>
                <a:cubicBezTo>
                  <a:pt x="65" y="131"/>
                  <a:pt x="68" y="131"/>
                  <a:pt x="70" y="131"/>
                </a:cubicBezTo>
                <a:cubicBezTo>
                  <a:pt x="71" y="132"/>
                  <a:pt x="72" y="132"/>
                  <a:pt x="73" y="133"/>
                </a:cubicBezTo>
                <a:cubicBezTo>
                  <a:pt x="74" y="133"/>
                  <a:pt x="74" y="134"/>
                  <a:pt x="74" y="135"/>
                </a:cubicBezTo>
                <a:cubicBezTo>
                  <a:pt x="74" y="136"/>
                  <a:pt x="74" y="137"/>
                  <a:pt x="73" y="138"/>
                </a:cubicBezTo>
                <a:cubicBezTo>
                  <a:pt x="73" y="138"/>
                  <a:pt x="72" y="139"/>
                  <a:pt x="71" y="139"/>
                </a:cubicBezTo>
                <a:cubicBezTo>
                  <a:pt x="70" y="139"/>
                  <a:pt x="70" y="139"/>
                  <a:pt x="69" y="138"/>
                </a:cubicBezTo>
                <a:cubicBezTo>
                  <a:pt x="69" y="138"/>
                  <a:pt x="69" y="138"/>
                  <a:pt x="69" y="138"/>
                </a:cubicBezTo>
                <a:cubicBezTo>
                  <a:pt x="68" y="138"/>
                  <a:pt x="67" y="138"/>
                  <a:pt x="65" y="138"/>
                </a:cubicBezTo>
                <a:cubicBezTo>
                  <a:pt x="65" y="138"/>
                  <a:pt x="64" y="138"/>
                  <a:pt x="64" y="138"/>
                </a:cubicBezTo>
                <a:cubicBezTo>
                  <a:pt x="64" y="138"/>
                  <a:pt x="63" y="138"/>
                  <a:pt x="63" y="138"/>
                </a:cubicBezTo>
                <a:cubicBezTo>
                  <a:pt x="59" y="138"/>
                  <a:pt x="57" y="138"/>
                  <a:pt x="55" y="137"/>
                </a:cubicBezTo>
                <a:cubicBezTo>
                  <a:pt x="54" y="137"/>
                  <a:pt x="53" y="137"/>
                  <a:pt x="51" y="137"/>
                </a:cubicBezTo>
                <a:cubicBezTo>
                  <a:pt x="51" y="137"/>
                  <a:pt x="51" y="137"/>
                  <a:pt x="50" y="137"/>
                </a:cubicBezTo>
                <a:cubicBezTo>
                  <a:pt x="50" y="137"/>
                  <a:pt x="50" y="137"/>
                  <a:pt x="50" y="137"/>
                </a:cubicBezTo>
                <a:cubicBezTo>
                  <a:pt x="50" y="137"/>
                  <a:pt x="50" y="137"/>
                  <a:pt x="50" y="137"/>
                </a:cubicBezTo>
                <a:cubicBezTo>
                  <a:pt x="49" y="137"/>
                  <a:pt x="48" y="136"/>
                  <a:pt x="47" y="136"/>
                </a:cubicBezTo>
                <a:cubicBezTo>
                  <a:pt x="46" y="136"/>
                  <a:pt x="45" y="136"/>
                  <a:pt x="44" y="135"/>
                </a:cubicBezTo>
                <a:cubicBezTo>
                  <a:pt x="44" y="135"/>
                  <a:pt x="44" y="135"/>
                  <a:pt x="44" y="135"/>
                </a:cubicBezTo>
                <a:cubicBezTo>
                  <a:pt x="44" y="135"/>
                  <a:pt x="44" y="135"/>
                  <a:pt x="44" y="135"/>
                </a:cubicBezTo>
                <a:cubicBezTo>
                  <a:pt x="44" y="135"/>
                  <a:pt x="44" y="135"/>
                  <a:pt x="44" y="135"/>
                </a:cubicBezTo>
                <a:cubicBezTo>
                  <a:pt x="44" y="135"/>
                  <a:pt x="43" y="135"/>
                  <a:pt x="43" y="135"/>
                </a:cubicBezTo>
                <a:cubicBezTo>
                  <a:pt x="42" y="135"/>
                  <a:pt x="40" y="135"/>
                  <a:pt x="39" y="135"/>
                </a:cubicBezTo>
                <a:cubicBezTo>
                  <a:pt x="38" y="136"/>
                  <a:pt x="37" y="137"/>
                  <a:pt x="37" y="138"/>
                </a:cubicBezTo>
                <a:cubicBezTo>
                  <a:pt x="37" y="138"/>
                  <a:pt x="37" y="138"/>
                  <a:pt x="37" y="138"/>
                </a:cubicBezTo>
                <a:cubicBezTo>
                  <a:pt x="37" y="138"/>
                  <a:pt x="37" y="138"/>
                  <a:pt x="37" y="138"/>
                </a:cubicBezTo>
                <a:cubicBezTo>
                  <a:pt x="37" y="138"/>
                  <a:pt x="37" y="138"/>
                  <a:pt x="37" y="138"/>
                </a:cubicBezTo>
                <a:cubicBezTo>
                  <a:pt x="37" y="138"/>
                  <a:pt x="37" y="138"/>
                  <a:pt x="37" y="138"/>
                </a:cubicBezTo>
                <a:cubicBezTo>
                  <a:pt x="37" y="138"/>
                  <a:pt x="37" y="138"/>
                  <a:pt x="37" y="138"/>
                </a:cubicBezTo>
                <a:cubicBezTo>
                  <a:pt x="37" y="138"/>
                  <a:pt x="37" y="138"/>
                  <a:pt x="37" y="138"/>
                </a:cubicBezTo>
                <a:cubicBezTo>
                  <a:pt x="37" y="139"/>
                  <a:pt x="38" y="140"/>
                  <a:pt x="39" y="141"/>
                </a:cubicBezTo>
                <a:cubicBezTo>
                  <a:pt x="39" y="141"/>
                  <a:pt x="40" y="142"/>
                  <a:pt x="41" y="142"/>
                </a:cubicBezTo>
                <a:cubicBezTo>
                  <a:pt x="41" y="142"/>
                  <a:pt x="41" y="142"/>
                  <a:pt x="41" y="142"/>
                </a:cubicBezTo>
                <a:cubicBezTo>
                  <a:pt x="41" y="142"/>
                  <a:pt x="41" y="142"/>
                  <a:pt x="41" y="142"/>
                </a:cubicBezTo>
                <a:cubicBezTo>
                  <a:pt x="41" y="142"/>
                  <a:pt x="41" y="142"/>
                  <a:pt x="41" y="142"/>
                </a:cubicBezTo>
                <a:cubicBezTo>
                  <a:pt x="41" y="142"/>
                  <a:pt x="41" y="142"/>
                  <a:pt x="41" y="142"/>
                </a:cubicBezTo>
                <a:cubicBezTo>
                  <a:pt x="41" y="143"/>
                  <a:pt x="42" y="143"/>
                  <a:pt x="43" y="144"/>
                </a:cubicBezTo>
                <a:cubicBezTo>
                  <a:pt x="44" y="145"/>
                  <a:pt x="45" y="146"/>
                  <a:pt x="46" y="146"/>
                </a:cubicBezTo>
                <a:cubicBezTo>
                  <a:pt x="46" y="146"/>
                  <a:pt x="46" y="146"/>
                  <a:pt x="46" y="146"/>
                </a:cubicBezTo>
                <a:cubicBezTo>
                  <a:pt x="46" y="146"/>
                  <a:pt x="46" y="147"/>
                  <a:pt x="47" y="147"/>
                </a:cubicBezTo>
                <a:cubicBezTo>
                  <a:pt x="47" y="147"/>
                  <a:pt x="47" y="147"/>
                  <a:pt x="48" y="148"/>
                </a:cubicBezTo>
                <a:cubicBezTo>
                  <a:pt x="49" y="149"/>
                  <a:pt x="51" y="150"/>
                  <a:pt x="53" y="151"/>
                </a:cubicBezTo>
                <a:cubicBezTo>
                  <a:pt x="53" y="151"/>
                  <a:pt x="54" y="152"/>
                  <a:pt x="54" y="153"/>
                </a:cubicBezTo>
                <a:cubicBezTo>
                  <a:pt x="55" y="153"/>
                  <a:pt x="55" y="154"/>
                  <a:pt x="54" y="154"/>
                </a:cubicBezTo>
                <a:cubicBezTo>
                  <a:pt x="54" y="155"/>
                  <a:pt x="54" y="155"/>
                  <a:pt x="53" y="156"/>
                </a:cubicBezTo>
                <a:cubicBezTo>
                  <a:pt x="53" y="156"/>
                  <a:pt x="52" y="156"/>
                  <a:pt x="52" y="156"/>
                </a:cubicBezTo>
                <a:cubicBezTo>
                  <a:pt x="50" y="156"/>
                  <a:pt x="47" y="155"/>
                  <a:pt x="43" y="153"/>
                </a:cubicBezTo>
                <a:cubicBezTo>
                  <a:pt x="39" y="150"/>
                  <a:pt x="38" y="150"/>
                  <a:pt x="36" y="148"/>
                </a:cubicBezTo>
                <a:cubicBezTo>
                  <a:pt x="36" y="148"/>
                  <a:pt x="36" y="148"/>
                  <a:pt x="36" y="148"/>
                </a:cubicBezTo>
                <a:cubicBezTo>
                  <a:pt x="36" y="148"/>
                  <a:pt x="36" y="148"/>
                  <a:pt x="36" y="148"/>
                </a:cubicBezTo>
                <a:cubicBezTo>
                  <a:pt x="36" y="148"/>
                  <a:pt x="36" y="148"/>
                  <a:pt x="36" y="148"/>
                </a:cubicBezTo>
                <a:cubicBezTo>
                  <a:pt x="36" y="148"/>
                  <a:pt x="36" y="148"/>
                  <a:pt x="36" y="148"/>
                </a:cubicBezTo>
                <a:cubicBezTo>
                  <a:pt x="34" y="147"/>
                  <a:pt x="32" y="145"/>
                  <a:pt x="30" y="144"/>
                </a:cubicBezTo>
                <a:cubicBezTo>
                  <a:pt x="30" y="144"/>
                  <a:pt x="30" y="144"/>
                  <a:pt x="30" y="144"/>
                </a:cubicBezTo>
                <a:cubicBezTo>
                  <a:pt x="30" y="144"/>
                  <a:pt x="30" y="144"/>
                  <a:pt x="30" y="144"/>
                </a:cubicBezTo>
                <a:cubicBezTo>
                  <a:pt x="29" y="144"/>
                  <a:pt x="29" y="144"/>
                  <a:pt x="29" y="144"/>
                </a:cubicBezTo>
                <a:cubicBezTo>
                  <a:pt x="18" y="142"/>
                  <a:pt x="13" y="138"/>
                  <a:pt x="9" y="136"/>
                </a:cubicBezTo>
                <a:cubicBezTo>
                  <a:pt x="9" y="136"/>
                  <a:pt x="9" y="136"/>
                  <a:pt x="9" y="136"/>
                </a:cubicBezTo>
                <a:cubicBezTo>
                  <a:pt x="5" y="135"/>
                  <a:pt x="3" y="133"/>
                  <a:pt x="1" y="130"/>
                </a:cubicBezTo>
                <a:cubicBezTo>
                  <a:pt x="1" y="130"/>
                  <a:pt x="1" y="130"/>
                  <a:pt x="1" y="130"/>
                </a:cubicBezTo>
                <a:cubicBezTo>
                  <a:pt x="1" y="130"/>
                  <a:pt x="1" y="130"/>
                  <a:pt x="1" y="130"/>
                </a:cubicBezTo>
                <a:cubicBezTo>
                  <a:pt x="1" y="130"/>
                  <a:pt x="1" y="130"/>
                  <a:pt x="1" y="130"/>
                </a:cubicBezTo>
                <a:cubicBezTo>
                  <a:pt x="1" y="130"/>
                  <a:pt x="1" y="130"/>
                  <a:pt x="1" y="130"/>
                </a:cubicBezTo>
                <a:cubicBezTo>
                  <a:pt x="1" y="130"/>
                  <a:pt x="1" y="130"/>
                  <a:pt x="1" y="130"/>
                </a:cubicBezTo>
                <a:cubicBezTo>
                  <a:pt x="1" y="130"/>
                  <a:pt x="1" y="130"/>
                  <a:pt x="1" y="130"/>
                </a:cubicBezTo>
                <a:cubicBezTo>
                  <a:pt x="1" y="130"/>
                  <a:pt x="1" y="130"/>
                  <a:pt x="1" y="130"/>
                </a:cubicBezTo>
                <a:cubicBezTo>
                  <a:pt x="1" y="130"/>
                  <a:pt x="1" y="130"/>
                  <a:pt x="1" y="130"/>
                </a:cubicBezTo>
                <a:cubicBezTo>
                  <a:pt x="1" y="130"/>
                  <a:pt x="1" y="130"/>
                  <a:pt x="1" y="130"/>
                </a:cubicBezTo>
                <a:cubicBezTo>
                  <a:pt x="1" y="130"/>
                  <a:pt x="1" y="130"/>
                  <a:pt x="1" y="130"/>
                </a:cubicBezTo>
                <a:cubicBezTo>
                  <a:pt x="0" y="130"/>
                  <a:pt x="0" y="130"/>
                  <a:pt x="0" y="130"/>
                </a:cubicBezTo>
                <a:cubicBezTo>
                  <a:pt x="1" y="131"/>
                  <a:pt x="1" y="131"/>
                  <a:pt x="1" y="131"/>
                </a:cubicBezTo>
                <a:cubicBezTo>
                  <a:pt x="1" y="131"/>
                  <a:pt x="1" y="131"/>
                  <a:pt x="1" y="131"/>
                </a:cubicBezTo>
                <a:cubicBezTo>
                  <a:pt x="1" y="131"/>
                  <a:pt x="1" y="131"/>
                  <a:pt x="1" y="131"/>
                </a:cubicBezTo>
                <a:cubicBezTo>
                  <a:pt x="1" y="131"/>
                  <a:pt x="1" y="131"/>
                  <a:pt x="1" y="131"/>
                </a:cubicBezTo>
                <a:cubicBezTo>
                  <a:pt x="1" y="131"/>
                  <a:pt x="1" y="131"/>
                  <a:pt x="1" y="131"/>
                </a:cubicBezTo>
                <a:cubicBezTo>
                  <a:pt x="1" y="131"/>
                  <a:pt x="1" y="131"/>
                  <a:pt x="1" y="131"/>
                </a:cubicBezTo>
                <a:cubicBezTo>
                  <a:pt x="1" y="143"/>
                  <a:pt x="10" y="154"/>
                  <a:pt x="26" y="161"/>
                </a:cubicBezTo>
                <a:cubicBezTo>
                  <a:pt x="26" y="161"/>
                  <a:pt x="26" y="161"/>
                  <a:pt x="26" y="161"/>
                </a:cubicBezTo>
                <a:cubicBezTo>
                  <a:pt x="33" y="165"/>
                  <a:pt x="37" y="166"/>
                  <a:pt x="42" y="166"/>
                </a:cubicBezTo>
                <a:cubicBezTo>
                  <a:pt x="46" y="167"/>
                  <a:pt x="50" y="167"/>
                  <a:pt x="56" y="167"/>
                </a:cubicBezTo>
                <a:cubicBezTo>
                  <a:pt x="62" y="168"/>
                  <a:pt x="69" y="167"/>
                  <a:pt x="74" y="166"/>
                </a:cubicBezTo>
                <a:cubicBezTo>
                  <a:pt x="74" y="166"/>
                  <a:pt x="74" y="166"/>
                  <a:pt x="74" y="166"/>
                </a:cubicBezTo>
                <a:cubicBezTo>
                  <a:pt x="83" y="166"/>
                  <a:pt x="88" y="164"/>
                  <a:pt x="92" y="162"/>
                </a:cubicBezTo>
                <a:cubicBezTo>
                  <a:pt x="97" y="160"/>
                  <a:pt x="102" y="159"/>
                  <a:pt x="111" y="159"/>
                </a:cubicBezTo>
                <a:cubicBezTo>
                  <a:pt x="111" y="159"/>
                  <a:pt x="111" y="159"/>
                  <a:pt x="111" y="159"/>
                </a:cubicBezTo>
                <a:cubicBezTo>
                  <a:pt x="111" y="159"/>
                  <a:pt x="111" y="159"/>
                  <a:pt x="111" y="159"/>
                </a:cubicBezTo>
                <a:cubicBezTo>
                  <a:pt x="111" y="159"/>
                  <a:pt x="111" y="159"/>
                  <a:pt x="111" y="159"/>
                </a:cubicBezTo>
                <a:cubicBezTo>
                  <a:pt x="116" y="158"/>
                  <a:pt x="118" y="158"/>
                  <a:pt x="119" y="158"/>
                </a:cubicBezTo>
                <a:cubicBezTo>
                  <a:pt x="121" y="157"/>
                  <a:pt x="121" y="157"/>
                  <a:pt x="124" y="156"/>
                </a:cubicBezTo>
                <a:cubicBezTo>
                  <a:pt x="124" y="156"/>
                  <a:pt x="124" y="156"/>
                  <a:pt x="124" y="156"/>
                </a:cubicBezTo>
                <a:cubicBezTo>
                  <a:pt x="129" y="156"/>
                  <a:pt x="134" y="156"/>
                  <a:pt x="138" y="155"/>
                </a:cubicBezTo>
                <a:cubicBezTo>
                  <a:pt x="139" y="155"/>
                  <a:pt x="141" y="154"/>
                  <a:pt x="142" y="154"/>
                </a:cubicBezTo>
                <a:cubicBezTo>
                  <a:pt x="143" y="153"/>
                  <a:pt x="144" y="152"/>
                  <a:pt x="145" y="151"/>
                </a:cubicBezTo>
                <a:cubicBezTo>
                  <a:pt x="145" y="151"/>
                  <a:pt x="145" y="150"/>
                  <a:pt x="145" y="149"/>
                </a:cubicBezTo>
                <a:cubicBezTo>
                  <a:pt x="145" y="146"/>
                  <a:pt x="144" y="143"/>
                  <a:pt x="141" y="141"/>
                </a:cubicBezTo>
                <a:cubicBezTo>
                  <a:pt x="139" y="139"/>
                  <a:pt x="135" y="138"/>
                  <a:pt x="132" y="137"/>
                </a:cubicBezTo>
                <a:cubicBezTo>
                  <a:pt x="130" y="137"/>
                  <a:pt x="129" y="137"/>
                  <a:pt x="128" y="136"/>
                </a:cubicBezTo>
                <a:cubicBezTo>
                  <a:pt x="128" y="136"/>
                  <a:pt x="128" y="136"/>
                  <a:pt x="128" y="136"/>
                </a:cubicBezTo>
                <a:cubicBezTo>
                  <a:pt x="127" y="136"/>
                  <a:pt x="127" y="136"/>
                  <a:pt x="127" y="136"/>
                </a:cubicBezTo>
                <a:cubicBezTo>
                  <a:pt x="126" y="136"/>
                  <a:pt x="124" y="136"/>
                  <a:pt x="122" y="136"/>
                </a:cubicBezTo>
                <a:cubicBezTo>
                  <a:pt x="122" y="136"/>
                  <a:pt x="121" y="136"/>
                  <a:pt x="121" y="136"/>
                </a:cubicBezTo>
                <a:cubicBezTo>
                  <a:pt x="119" y="136"/>
                  <a:pt x="118" y="136"/>
                  <a:pt x="117" y="136"/>
                </a:cubicBezTo>
                <a:cubicBezTo>
                  <a:pt x="116" y="137"/>
                  <a:pt x="115" y="137"/>
                  <a:pt x="114" y="137"/>
                </a:cubicBezTo>
                <a:cubicBezTo>
                  <a:pt x="112" y="136"/>
                  <a:pt x="108" y="136"/>
                  <a:pt x="104" y="137"/>
                </a:cubicBezTo>
                <a:cubicBezTo>
                  <a:pt x="100" y="137"/>
                  <a:pt x="97" y="137"/>
                  <a:pt x="94" y="137"/>
                </a:cubicBezTo>
                <a:cubicBezTo>
                  <a:pt x="94" y="137"/>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3" y="136"/>
                </a:cubicBezTo>
                <a:cubicBezTo>
                  <a:pt x="93" y="136"/>
                  <a:pt x="93" y="136"/>
                  <a:pt x="92" y="137"/>
                </a:cubicBezTo>
                <a:cubicBezTo>
                  <a:pt x="92" y="137"/>
                  <a:pt x="92" y="137"/>
                  <a:pt x="92" y="137"/>
                </a:cubicBezTo>
                <a:cubicBezTo>
                  <a:pt x="92" y="137"/>
                  <a:pt x="92" y="137"/>
                  <a:pt x="92" y="137"/>
                </a:cubicBezTo>
                <a:cubicBezTo>
                  <a:pt x="92" y="137"/>
                  <a:pt x="92" y="137"/>
                  <a:pt x="92" y="137"/>
                </a:cubicBezTo>
                <a:cubicBezTo>
                  <a:pt x="92" y="137"/>
                  <a:pt x="92" y="137"/>
                  <a:pt x="92" y="137"/>
                </a:cubicBezTo>
                <a:cubicBezTo>
                  <a:pt x="92" y="137"/>
                  <a:pt x="92" y="137"/>
                  <a:pt x="92" y="137"/>
                </a:cubicBezTo>
                <a:cubicBezTo>
                  <a:pt x="92" y="137"/>
                  <a:pt x="92" y="137"/>
                  <a:pt x="92" y="137"/>
                </a:cubicBezTo>
                <a:cubicBezTo>
                  <a:pt x="92" y="138"/>
                  <a:pt x="92" y="138"/>
                  <a:pt x="92" y="138"/>
                </a:cubicBezTo>
                <a:cubicBezTo>
                  <a:pt x="92" y="138"/>
                  <a:pt x="92" y="138"/>
                  <a:pt x="92" y="138"/>
                </a:cubicBezTo>
                <a:cubicBezTo>
                  <a:pt x="92" y="138"/>
                  <a:pt x="92" y="138"/>
                  <a:pt x="92" y="138"/>
                </a:cubicBezTo>
                <a:cubicBezTo>
                  <a:pt x="92" y="138"/>
                  <a:pt x="92" y="138"/>
                  <a:pt x="92" y="138"/>
                </a:cubicBezTo>
                <a:cubicBezTo>
                  <a:pt x="92" y="138"/>
                  <a:pt x="92" y="139"/>
                  <a:pt x="91" y="140"/>
                </a:cubicBezTo>
                <a:cubicBezTo>
                  <a:pt x="91" y="140"/>
                  <a:pt x="91" y="140"/>
                  <a:pt x="91" y="140"/>
                </a:cubicBezTo>
                <a:cubicBezTo>
                  <a:pt x="91" y="140"/>
                  <a:pt x="91" y="140"/>
                  <a:pt x="91" y="140"/>
                </a:cubicBezTo>
                <a:cubicBezTo>
                  <a:pt x="91" y="140"/>
                  <a:pt x="91" y="140"/>
                  <a:pt x="91" y="140"/>
                </a:cubicBezTo>
                <a:cubicBezTo>
                  <a:pt x="91" y="140"/>
                  <a:pt x="91" y="141"/>
                  <a:pt x="91" y="142"/>
                </a:cubicBezTo>
                <a:cubicBezTo>
                  <a:pt x="91" y="142"/>
                  <a:pt x="91" y="142"/>
                  <a:pt x="91" y="142"/>
                </a:cubicBezTo>
                <a:cubicBezTo>
                  <a:pt x="91" y="142"/>
                  <a:pt x="91" y="142"/>
                  <a:pt x="91" y="142"/>
                </a:cubicBezTo>
                <a:cubicBezTo>
                  <a:pt x="91" y="142"/>
                  <a:pt x="91" y="142"/>
                  <a:pt x="91" y="142"/>
                </a:cubicBezTo>
                <a:cubicBezTo>
                  <a:pt x="91" y="142"/>
                  <a:pt x="91" y="143"/>
                  <a:pt x="90" y="143"/>
                </a:cubicBezTo>
                <a:cubicBezTo>
                  <a:pt x="90" y="143"/>
                  <a:pt x="90" y="143"/>
                  <a:pt x="90" y="143"/>
                </a:cubicBezTo>
                <a:cubicBezTo>
                  <a:pt x="90" y="145"/>
                  <a:pt x="90" y="145"/>
                  <a:pt x="90" y="145"/>
                </a:cubicBezTo>
                <a:cubicBezTo>
                  <a:pt x="90" y="146"/>
                  <a:pt x="90" y="146"/>
                  <a:pt x="89" y="146"/>
                </a:cubicBezTo>
                <a:cubicBezTo>
                  <a:pt x="89" y="146"/>
                  <a:pt x="89" y="146"/>
                  <a:pt x="89" y="146"/>
                </a:cubicBezTo>
                <a:cubicBezTo>
                  <a:pt x="89" y="145"/>
                  <a:pt x="89" y="145"/>
                  <a:pt x="89" y="145"/>
                </a:cubicBezTo>
                <a:cubicBezTo>
                  <a:pt x="89" y="145"/>
                  <a:pt x="89" y="145"/>
                  <a:pt x="89" y="145"/>
                </a:cubicBezTo>
                <a:cubicBezTo>
                  <a:pt x="89" y="145"/>
                  <a:pt x="89" y="145"/>
                  <a:pt x="89" y="145"/>
                </a:cubicBezTo>
                <a:cubicBezTo>
                  <a:pt x="89" y="144"/>
                  <a:pt x="89" y="144"/>
                  <a:pt x="89" y="144"/>
                </a:cubicBezTo>
                <a:cubicBezTo>
                  <a:pt x="89" y="143"/>
                  <a:pt x="89" y="143"/>
                  <a:pt x="89" y="143"/>
                </a:cubicBezTo>
                <a:cubicBezTo>
                  <a:pt x="89" y="143"/>
                  <a:pt x="89" y="143"/>
                  <a:pt x="89" y="143"/>
                </a:cubicBezTo>
                <a:cubicBezTo>
                  <a:pt x="89" y="143"/>
                  <a:pt x="89" y="143"/>
                  <a:pt x="89" y="143"/>
                </a:cubicBezTo>
                <a:cubicBezTo>
                  <a:pt x="89" y="143"/>
                  <a:pt x="89" y="143"/>
                  <a:pt x="89" y="143"/>
                </a:cubicBezTo>
                <a:cubicBezTo>
                  <a:pt x="89" y="143"/>
                  <a:pt x="89" y="143"/>
                  <a:pt x="89" y="143"/>
                </a:cubicBezTo>
                <a:cubicBezTo>
                  <a:pt x="89" y="143"/>
                  <a:pt x="89" y="143"/>
                  <a:pt x="89" y="143"/>
                </a:cubicBezTo>
                <a:cubicBezTo>
                  <a:pt x="89" y="143"/>
                  <a:pt x="89" y="142"/>
                  <a:pt x="89" y="142"/>
                </a:cubicBezTo>
                <a:cubicBezTo>
                  <a:pt x="89" y="142"/>
                  <a:pt x="89" y="142"/>
                  <a:pt x="89" y="142"/>
                </a:cubicBezTo>
                <a:cubicBezTo>
                  <a:pt x="89" y="142"/>
                  <a:pt x="89" y="142"/>
                  <a:pt x="89" y="142"/>
                </a:cubicBezTo>
                <a:cubicBezTo>
                  <a:pt x="89" y="141"/>
                  <a:pt x="89" y="141"/>
                  <a:pt x="89" y="141"/>
                </a:cubicBezTo>
                <a:cubicBezTo>
                  <a:pt x="89" y="141"/>
                  <a:pt x="89" y="141"/>
                  <a:pt x="89" y="141"/>
                </a:cubicBezTo>
                <a:cubicBezTo>
                  <a:pt x="89" y="141"/>
                  <a:pt x="89" y="140"/>
                  <a:pt x="89" y="140"/>
                </a:cubicBezTo>
                <a:cubicBezTo>
                  <a:pt x="89" y="140"/>
                  <a:pt x="89" y="140"/>
                  <a:pt x="89" y="140"/>
                </a:cubicBezTo>
                <a:cubicBezTo>
                  <a:pt x="89" y="140"/>
                  <a:pt x="89" y="140"/>
                  <a:pt x="89" y="140"/>
                </a:cubicBezTo>
                <a:cubicBezTo>
                  <a:pt x="89" y="140"/>
                  <a:pt x="89" y="140"/>
                  <a:pt x="89" y="140"/>
                </a:cubicBezTo>
                <a:cubicBezTo>
                  <a:pt x="89" y="140"/>
                  <a:pt x="89" y="140"/>
                  <a:pt x="89" y="140"/>
                </a:cubicBezTo>
                <a:cubicBezTo>
                  <a:pt x="89" y="140"/>
                  <a:pt x="89" y="140"/>
                  <a:pt x="89" y="140"/>
                </a:cubicBezTo>
                <a:cubicBezTo>
                  <a:pt x="89" y="140"/>
                  <a:pt x="89" y="140"/>
                  <a:pt x="89" y="140"/>
                </a:cubicBezTo>
                <a:cubicBezTo>
                  <a:pt x="89" y="140"/>
                  <a:pt x="89" y="140"/>
                  <a:pt x="88" y="140"/>
                </a:cubicBezTo>
                <a:cubicBezTo>
                  <a:pt x="88" y="140"/>
                  <a:pt x="88" y="140"/>
                  <a:pt x="88" y="141"/>
                </a:cubicBezTo>
                <a:cubicBezTo>
                  <a:pt x="87" y="141"/>
                  <a:pt x="87" y="141"/>
                  <a:pt x="87" y="142"/>
                </a:cubicBezTo>
                <a:cubicBezTo>
                  <a:pt x="87" y="142"/>
                  <a:pt x="87" y="142"/>
                  <a:pt x="87" y="142"/>
                </a:cubicBezTo>
                <a:cubicBezTo>
                  <a:pt x="87" y="142"/>
                  <a:pt x="87" y="142"/>
                  <a:pt x="87" y="142"/>
                </a:cubicBezTo>
                <a:cubicBezTo>
                  <a:pt x="87" y="142"/>
                  <a:pt x="87" y="142"/>
                  <a:pt x="87" y="142"/>
                </a:cubicBezTo>
                <a:cubicBezTo>
                  <a:pt x="86" y="143"/>
                  <a:pt x="86" y="143"/>
                  <a:pt x="86" y="143"/>
                </a:cubicBezTo>
                <a:cubicBezTo>
                  <a:pt x="86" y="143"/>
                  <a:pt x="85" y="144"/>
                  <a:pt x="85" y="144"/>
                </a:cubicBezTo>
                <a:cubicBezTo>
                  <a:pt x="84" y="145"/>
                  <a:pt x="84" y="146"/>
                  <a:pt x="84" y="146"/>
                </a:cubicBezTo>
                <a:cubicBezTo>
                  <a:pt x="84" y="146"/>
                  <a:pt x="84" y="146"/>
                  <a:pt x="83" y="146"/>
                </a:cubicBezTo>
                <a:cubicBezTo>
                  <a:pt x="83" y="146"/>
                  <a:pt x="83" y="146"/>
                  <a:pt x="83" y="146"/>
                </a:cubicBezTo>
                <a:cubicBezTo>
                  <a:pt x="83" y="146"/>
                  <a:pt x="83" y="146"/>
                  <a:pt x="83" y="146"/>
                </a:cubicBezTo>
                <a:cubicBezTo>
                  <a:pt x="83" y="145"/>
                  <a:pt x="83" y="145"/>
                  <a:pt x="83" y="145"/>
                </a:cubicBezTo>
                <a:cubicBezTo>
                  <a:pt x="83" y="144"/>
                  <a:pt x="84" y="144"/>
                  <a:pt x="84" y="144"/>
                </a:cubicBezTo>
                <a:cubicBezTo>
                  <a:pt x="84" y="144"/>
                  <a:pt x="84" y="143"/>
                  <a:pt x="85" y="143"/>
                </a:cubicBezTo>
                <a:cubicBezTo>
                  <a:pt x="85" y="142"/>
                  <a:pt x="85" y="142"/>
                  <a:pt x="85" y="141"/>
                </a:cubicBezTo>
                <a:cubicBezTo>
                  <a:pt x="86" y="141"/>
                  <a:pt x="86" y="140"/>
                  <a:pt x="86" y="140"/>
                </a:cubicBezTo>
                <a:cubicBezTo>
                  <a:pt x="86" y="140"/>
                  <a:pt x="86" y="140"/>
                  <a:pt x="86" y="140"/>
                </a:cubicBezTo>
                <a:cubicBezTo>
                  <a:pt x="86" y="140"/>
                  <a:pt x="86" y="140"/>
                  <a:pt x="86" y="140"/>
                </a:cubicBezTo>
                <a:cubicBezTo>
                  <a:pt x="86" y="140"/>
                  <a:pt x="86" y="140"/>
                  <a:pt x="86" y="140"/>
                </a:cubicBezTo>
                <a:cubicBezTo>
                  <a:pt x="86" y="140"/>
                  <a:pt x="86" y="140"/>
                  <a:pt x="86" y="140"/>
                </a:cubicBezTo>
                <a:cubicBezTo>
                  <a:pt x="86" y="140"/>
                  <a:pt x="86" y="140"/>
                  <a:pt x="86" y="139"/>
                </a:cubicBezTo>
                <a:cubicBezTo>
                  <a:pt x="86" y="139"/>
                  <a:pt x="86" y="139"/>
                  <a:pt x="86" y="139"/>
                </a:cubicBezTo>
                <a:cubicBezTo>
                  <a:pt x="86" y="139"/>
                  <a:pt x="86" y="139"/>
                  <a:pt x="86" y="139"/>
                </a:cubicBezTo>
                <a:cubicBezTo>
                  <a:pt x="86" y="139"/>
                  <a:pt x="86" y="139"/>
                  <a:pt x="86" y="139"/>
                </a:cubicBezTo>
                <a:cubicBezTo>
                  <a:pt x="86" y="139"/>
                  <a:pt x="86" y="139"/>
                  <a:pt x="86" y="139"/>
                </a:cubicBezTo>
                <a:cubicBezTo>
                  <a:pt x="86" y="139"/>
                  <a:pt x="86" y="139"/>
                  <a:pt x="86" y="139"/>
                </a:cubicBezTo>
                <a:cubicBezTo>
                  <a:pt x="86" y="139"/>
                  <a:pt x="86" y="139"/>
                  <a:pt x="86" y="139"/>
                </a:cubicBezTo>
                <a:cubicBezTo>
                  <a:pt x="86" y="139"/>
                  <a:pt x="86" y="139"/>
                  <a:pt x="86" y="139"/>
                </a:cubicBezTo>
                <a:cubicBezTo>
                  <a:pt x="86" y="139"/>
                  <a:pt x="86" y="139"/>
                  <a:pt x="86" y="139"/>
                </a:cubicBezTo>
                <a:cubicBezTo>
                  <a:pt x="86" y="139"/>
                  <a:pt x="85" y="140"/>
                  <a:pt x="85" y="140"/>
                </a:cubicBezTo>
                <a:cubicBezTo>
                  <a:pt x="85" y="140"/>
                  <a:pt x="85" y="140"/>
                  <a:pt x="84" y="141"/>
                </a:cubicBezTo>
                <a:cubicBezTo>
                  <a:pt x="84" y="141"/>
                  <a:pt x="83" y="142"/>
                  <a:pt x="82" y="143"/>
                </a:cubicBezTo>
                <a:cubicBezTo>
                  <a:pt x="81" y="144"/>
                  <a:pt x="81" y="144"/>
                  <a:pt x="81" y="145"/>
                </a:cubicBezTo>
                <a:cubicBezTo>
                  <a:pt x="80" y="145"/>
                  <a:pt x="80" y="145"/>
                  <a:pt x="80" y="145"/>
                </a:cubicBezTo>
                <a:cubicBezTo>
                  <a:pt x="80" y="145"/>
                  <a:pt x="80" y="145"/>
                  <a:pt x="80" y="145"/>
                </a:cubicBezTo>
                <a:cubicBezTo>
                  <a:pt x="80" y="145"/>
                  <a:pt x="80" y="145"/>
                  <a:pt x="80" y="145"/>
                </a:cubicBezTo>
                <a:cubicBezTo>
                  <a:pt x="79" y="145"/>
                  <a:pt x="79" y="145"/>
                  <a:pt x="79" y="145"/>
                </a:cubicBezTo>
                <a:cubicBezTo>
                  <a:pt x="79" y="144"/>
                  <a:pt x="79" y="144"/>
                  <a:pt x="79" y="144"/>
                </a:cubicBezTo>
                <a:cubicBezTo>
                  <a:pt x="80" y="144"/>
                  <a:pt x="80" y="143"/>
                  <a:pt x="81" y="143"/>
                </a:cubicBezTo>
                <a:cubicBezTo>
                  <a:pt x="82" y="141"/>
                  <a:pt x="82" y="141"/>
                  <a:pt x="83" y="140"/>
                </a:cubicBezTo>
                <a:cubicBezTo>
                  <a:pt x="83" y="140"/>
                  <a:pt x="84" y="139"/>
                  <a:pt x="84" y="139"/>
                </a:cubicBezTo>
                <a:cubicBezTo>
                  <a:pt x="84" y="139"/>
                  <a:pt x="84" y="139"/>
                  <a:pt x="84" y="139"/>
                </a:cubicBezTo>
                <a:cubicBezTo>
                  <a:pt x="84" y="139"/>
                  <a:pt x="85" y="139"/>
                  <a:pt x="85" y="139"/>
                </a:cubicBezTo>
                <a:cubicBezTo>
                  <a:pt x="85" y="138"/>
                  <a:pt x="85" y="138"/>
                  <a:pt x="85" y="138"/>
                </a:cubicBezTo>
                <a:cubicBezTo>
                  <a:pt x="85" y="138"/>
                  <a:pt x="85" y="138"/>
                  <a:pt x="85" y="138"/>
                </a:cubicBezTo>
                <a:cubicBezTo>
                  <a:pt x="85" y="138"/>
                  <a:pt x="85" y="138"/>
                  <a:pt x="85" y="138"/>
                </a:cubicBezTo>
                <a:cubicBezTo>
                  <a:pt x="85" y="138"/>
                  <a:pt x="84" y="138"/>
                  <a:pt x="84" y="138"/>
                </a:cubicBezTo>
                <a:cubicBezTo>
                  <a:pt x="84" y="138"/>
                  <a:pt x="84" y="138"/>
                  <a:pt x="84" y="138"/>
                </a:cubicBezTo>
                <a:cubicBezTo>
                  <a:pt x="84" y="138"/>
                  <a:pt x="84" y="138"/>
                  <a:pt x="84" y="138"/>
                </a:cubicBezTo>
                <a:cubicBezTo>
                  <a:pt x="84" y="138"/>
                  <a:pt x="84" y="138"/>
                  <a:pt x="84" y="138"/>
                </a:cubicBezTo>
                <a:cubicBezTo>
                  <a:pt x="84" y="138"/>
                  <a:pt x="83" y="138"/>
                  <a:pt x="83" y="138"/>
                </a:cubicBezTo>
                <a:cubicBezTo>
                  <a:pt x="83" y="139"/>
                  <a:pt x="82" y="139"/>
                  <a:pt x="82" y="139"/>
                </a:cubicBezTo>
                <a:cubicBezTo>
                  <a:pt x="82" y="139"/>
                  <a:pt x="82" y="139"/>
                  <a:pt x="82" y="139"/>
                </a:cubicBezTo>
                <a:cubicBezTo>
                  <a:pt x="82" y="139"/>
                  <a:pt x="82" y="139"/>
                  <a:pt x="82" y="139"/>
                </a:cubicBezTo>
                <a:cubicBezTo>
                  <a:pt x="82" y="139"/>
                  <a:pt x="82" y="139"/>
                  <a:pt x="82" y="139"/>
                </a:cubicBezTo>
                <a:cubicBezTo>
                  <a:pt x="82" y="139"/>
                  <a:pt x="82" y="139"/>
                  <a:pt x="82" y="139"/>
                </a:cubicBezTo>
                <a:cubicBezTo>
                  <a:pt x="82" y="139"/>
                  <a:pt x="82" y="139"/>
                  <a:pt x="82" y="139"/>
                </a:cubicBezTo>
                <a:cubicBezTo>
                  <a:pt x="82" y="139"/>
                  <a:pt x="82" y="139"/>
                  <a:pt x="82" y="139"/>
                </a:cubicBezTo>
                <a:cubicBezTo>
                  <a:pt x="82" y="139"/>
                  <a:pt x="82" y="139"/>
                  <a:pt x="82" y="139"/>
                </a:cubicBezTo>
                <a:cubicBezTo>
                  <a:pt x="82" y="139"/>
                  <a:pt x="82" y="139"/>
                  <a:pt x="82" y="139"/>
                </a:cubicBezTo>
                <a:cubicBezTo>
                  <a:pt x="82" y="139"/>
                  <a:pt x="82" y="139"/>
                  <a:pt x="82" y="139"/>
                </a:cubicBezTo>
                <a:cubicBezTo>
                  <a:pt x="82" y="139"/>
                  <a:pt x="82" y="139"/>
                  <a:pt x="82" y="139"/>
                </a:cubicBezTo>
                <a:cubicBezTo>
                  <a:pt x="82" y="139"/>
                  <a:pt x="82" y="139"/>
                  <a:pt x="82" y="139"/>
                </a:cubicBezTo>
                <a:cubicBezTo>
                  <a:pt x="81" y="140"/>
                  <a:pt x="81" y="140"/>
                  <a:pt x="80" y="141"/>
                </a:cubicBezTo>
                <a:cubicBezTo>
                  <a:pt x="79" y="141"/>
                  <a:pt x="79" y="142"/>
                  <a:pt x="78" y="142"/>
                </a:cubicBezTo>
                <a:cubicBezTo>
                  <a:pt x="78" y="142"/>
                  <a:pt x="78" y="142"/>
                  <a:pt x="78" y="142"/>
                </a:cubicBezTo>
                <a:cubicBezTo>
                  <a:pt x="78" y="142"/>
                  <a:pt x="78" y="142"/>
                  <a:pt x="77" y="142"/>
                </a:cubicBezTo>
                <a:cubicBezTo>
                  <a:pt x="77" y="142"/>
                  <a:pt x="77" y="141"/>
                  <a:pt x="77" y="141"/>
                </a:cubicBezTo>
                <a:cubicBezTo>
                  <a:pt x="78" y="141"/>
                  <a:pt x="78" y="141"/>
                  <a:pt x="78" y="141"/>
                </a:cubicBezTo>
                <a:cubicBezTo>
                  <a:pt x="78" y="140"/>
                  <a:pt x="79" y="140"/>
                  <a:pt x="79" y="140"/>
                </a:cubicBezTo>
                <a:cubicBezTo>
                  <a:pt x="80" y="139"/>
                  <a:pt x="80" y="139"/>
                  <a:pt x="81" y="138"/>
                </a:cubicBezTo>
                <a:cubicBezTo>
                  <a:pt x="82" y="138"/>
                  <a:pt x="83" y="137"/>
                  <a:pt x="83" y="137"/>
                </a:cubicBezTo>
                <a:cubicBezTo>
                  <a:pt x="83" y="137"/>
                  <a:pt x="83" y="137"/>
                  <a:pt x="83" y="137"/>
                </a:cubicBezTo>
                <a:cubicBezTo>
                  <a:pt x="83" y="136"/>
                  <a:pt x="83" y="136"/>
                  <a:pt x="83" y="136"/>
                </a:cubicBezTo>
                <a:cubicBezTo>
                  <a:pt x="84" y="136"/>
                  <a:pt x="84" y="136"/>
                  <a:pt x="84" y="136"/>
                </a:cubicBezTo>
                <a:cubicBezTo>
                  <a:pt x="84" y="136"/>
                  <a:pt x="84" y="136"/>
                  <a:pt x="84" y="136"/>
                </a:cubicBezTo>
                <a:cubicBezTo>
                  <a:pt x="84" y="136"/>
                  <a:pt x="84" y="136"/>
                  <a:pt x="84" y="136"/>
                </a:cubicBezTo>
                <a:cubicBezTo>
                  <a:pt x="84" y="136"/>
                  <a:pt x="84" y="136"/>
                  <a:pt x="84" y="136"/>
                </a:cubicBezTo>
                <a:cubicBezTo>
                  <a:pt x="84" y="135"/>
                  <a:pt x="85" y="135"/>
                  <a:pt x="85" y="134"/>
                </a:cubicBezTo>
                <a:cubicBezTo>
                  <a:pt x="85" y="134"/>
                  <a:pt x="85" y="133"/>
                  <a:pt x="84" y="132"/>
                </a:cubicBezTo>
                <a:cubicBezTo>
                  <a:pt x="84" y="132"/>
                  <a:pt x="84" y="132"/>
                  <a:pt x="84" y="132"/>
                </a:cubicBezTo>
                <a:cubicBezTo>
                  <a:pt x="84" y="132"/>
                  <a:pt x="84" y="132"/>
                  <a:pt x="84" y="132"/>
                </a:cubicBezTo>
                <a:cubicBezTo>
                  <a:pt x="84" y="132"/>
                  <a:pt x="84" y="132"/>
                  <a:pt x="84" y="132"/>
                </a:cubicBezTo>
                <a:cubicBezTo>
                  <a:pt x="84" y="132"/>
                  <a:pt x="84" y="132"/>
                  <a:pt x="84" y="132"/>
                </a:cubicBezTo>
                <a:cubicBezTo>
                  <a:pt x="84" y="132"/>
                  <a:pt x="84" y="132"/>
                  <a:pt x="84" y="132"/>
                </a:cubicBezTo>
                <a:cubicBezTo>
                  <a:pt x="84" y="132"/>
                  <a:pt x="83" y="132"/>
                  <a:pt x="83" y="132"/>
                </a:cubicBezTo>
                <a:cubicBezTo>
                  <a:pt x="83" y="132"/>
                  <a:pt x="82" y="132"/>
                  <a:pt x="82" y="132"/>
                </a:cubicBezTo>
                <a:cubicBezTo>
                  <a:pt x="82" y="132"/>
                  <a:pt x="82" y="132"/>
                  <a:pt x="82" y="132"/>
                </a:cubicBezTo>
                <a:cubicBezTo>
                  <a:pt x="82" y="132"/>
                  <a:pt x="82" y="132"/>
                  <a:pt x="82" y="132"/>
                </a:cubicBezTo>
                <a:cubicBezTo>
                  <a:pt x="82" y="132"/>
                  <a:pt x="82" y="132"/>
                  <a:pt x="82" y="132"/>
                </a:cubicBezTo>
                <a:cubicBezTo>
                  <a:pt x="82" y="132"/>
                  <a:pt x="82" y="132"/>
                  <a:pt x="82" y="132"/>
                </a:cubicBezTo>
                <a:cubicBezTo>
                  <a:pt x="82" y="132"/>
                  <a:pt x="82" y="132"/>
                  <a:pt x="82" y="132"/>
                </a:cubicBezTo>
                <a:cubicBezTo>
                  <a:pt x="82" y="132"/>
                  <a:pt x="82" y="132"/>
                  <a:pt x="82" y="132"/>
                </a:cubicBezTo>
                <a:cubicBezTo>
                  <a:pt x="82" y="132"/>
                  <a:pt x="81" y="132"/>
                  <a:pt x="81" y="132"/>
                </a:cubicBezTo>
                <a:cubicBezTo>
                  <a:pt x="81" y="132"/>
                  <a:pt x="81" y="132"/>
                  <a:pt x="80" y="132"/>
                </a:cubicBezTo>
                <a:cubicBezTo>
                  <a:pt x="80" y="132"/>
                  <a:pt x="80" y="132"/>
                  <a:pt x="79" y="131"/>
                </a:cubicBezTo>
                <a:cubicBezTo>
                  <a:pt x="79" y="131"/>
                  <a:pt x="79" y="131"/>
                  <a:pt x="79" y="131"/>
                </a:cubicBezTo>
                <a:cubicBezTo>
                  <a:pt x="79" y="131"/>
                  <a:pt x="79" y="131"/>
                  <a:pt x="79" y="131"/>
                </a:cubicBezTo>
                <a:cubicBezTo>
                  <a:pt x="79" y="131"/>
                  <a:pt x="79" y="131"/>
                  <a:pt x="79" y="130"/>
                </a:cubicBezTo>
                <a:cubicBezTo>
                  <a:pt x="80" y="130"/>
                  <a:pt x="80" y="130"/>
                  <a:pt x="80" y="130"/>
                </a:cubicBezTo>
                <a:cubicBezTo>
                  <a:pt x="80" y="130"/>
                  <a:pt x="80" y="130"/>
                  <a:pt x="80" y="130"/>
                </a:cubicBezTo>
                <a:cubicBezTo>
                  <a:pt x="80" y="130"/>
                  <a:pt x="81" y="130"/>
                  <a:pt x="81" y="130"/>
                </a:cubicBezTo>
                <a:cubicBezTo>
                  <a:pt x="81" y="130"/>
                  <a:pt x="81" y="130"/>
                  <a:pt x="81" y="130"/>
                </a:cubicBezTo>
                <a:cubicBezTo>
                  <a:pt x="81" y="130"/>
                  <a:pt x="81" y="130"/>
                  <a:pt x="81" y="130"/>
                </a:cubicBezTo>
                <a:cubicBezTo>
                  <a:pt x="82" y="130"/>
                  <a:pt x="82" y="130"/>
                  <a:pt x="82" y="130"/>
                </a:cubicBezTo>
                <a:cubicBezTo>
                  <a:pt x="82" y="130"/>
                  <a:pt x="82" y="130"/>
                  <a:pt x="83" y="130"/>
                </a:cubicBezTo>
                <a:cubicBezTo>
                  <a:pt x="83" y="130"/>
                  <a:pt x="83" y="130"/>
                  <a:pt x="83" y="130"/>
                </a:cubicBezTo>
                <a:cubicBezTo>
                  <a:pt x="83" y="130"/>
                  <a:pt x="83" y="130"/>
                  <a:pt x="83" y="130"/>
                </a:cubicBezTo>
                <a:cubicBezTo>
                  <a:pt x="83" y="130"/>
                  <a:pt x="83" y="130"/>
                  <a:pt x="83" y="130"/>
                </a:cubicBezTo>
                <a:cubicBezTo>
                  <a:pt x="84" y="130"/>
                  <a:pt x="84" y="130"/>
                  <a:pt x="85" y="130"/>
                </a:cubicBezTo>
                <a:cubicBezTo>
                  <a:pt x="85" y="130"/>
                  <a:pt x="85" y="130"/>
                  <a:pt x="86" y="130"/>
                </a:cubicBezTo>
                <a:cubicBezTo>
                  <a:pt x="86" y="130"/>
                  <a:pt x="86" y="130"/>
                  <a:pt x="86" y="130"/>
                </a:cubicBezTo>
                <a:cubicBezTo>
                  <a:pt x="86" y="130"/>
                  <a:pt x="86" y="130"/>
                  <a:pt x="86" y="130"/>
                </a:cubicBezTo>
                <a:cubicBezTo>
                  <a:pt x="87" y="130"/>
                  <a:pt x="88" y="130"/>
                  <a:pt x="88" y="130"/>
                </a:cubicBezTo>
                <a:cubicBezTo>
                  <a:pt x="88" y="130"/>
                  <a:pt x="89" y="130"/>
                  <a:pt x="89" y="130"/>
                </a:cubicBezTo>
                <a:cubicBezTo>
                  <a:pt x="89" y="130"/>
                  <a:pt x="89" y="130"/>
                  <a:pt x="89" y="130"/>
                </a:cubicBezTo>
                <a:cubicBezTo>
                  <a:pt x="89" y="130"/>
                  <a:pt x="89" y="130"/>
                  <a:pt x="89" y="130"/>
                </a:cubicBezTo>
                <a:cubicBezTo>
                  <a:pt x="89" y="130"/>
                  <a:pt x="89" y="130"/>
                  <a:pt x="89" y="130"/>
                </a:cubicBezTo>
                <a:cubicBezTo>
                  <a:pt x="89" y="130"/>
                  <a:pt x="89" y="130"/>
                  <a:pt x="89" y="130"/>
                </a:cubicBezTo>
                <a:cubicBezTo>
                  <a:pt x="89" y="130"/>
                  <a:pt x="89" y="130"/>
                  <a:pt x="89" y="130"/>
                </a:cubicBezTo>
                <a:cubicBezTo>
                  <a:pt x="89" y="130"/>
                  <a:pt x="89" y="130"/>
                  <a:pt x="89" y="130"/>
                </a:cubicBezTo>
                <a:cubicBezTo>
                  <a:pt x="89" y="130"/>
                  <a:pt x="89" y="130"/>
                  <a:pt x="89" y="130"/>
                </a:cubicBezTo>
                <a:cubicBezTo>
                  <a:pt x="89" y="130"/>
                  <a:pt x="89" y="130"/>
                  <a:pt x="89" y="130"/>
                </a:cubicBezTo>
                <a:cubicBezTo>
                  <a:pt x="89" y="130"/>
                  <a:pt x="89" y="130"/>
                  <a:pt x="89" y="130"/>
                </a:cubicBezTo>
                <a:cubicBezTo>
                  <a:pt x="89" y="130"/>
                  <a:pt x="89" y="130"/>
                  <a:pt x="89" y="130"/>
                </a:cubicBezTo>
                <a:cubicBezTo>
                  <a:pt x="87" y="125"/>
                  <a:pt x="87" y="121"/>
                  <a:pt x="87" y="118"/>
                </a:cubicBezTo>
                <a:cubicBezTo>
                  <a:pt x="88" y="113"/>
                  <a:pt x="91" y="110"/>
                  <a:pt x="93" y="107"/>
                </a:cubicBezTo>
                <a:cubicBezTo>
                  <a:pt x="93" y="107"/>
                  <a:pt x="93" y="107"/>
                  <a:pt x="93" y="107"/>
                </a:cubicBezTo>
                <a:cubicBezTo>
                  <a:pt x="93" y="107"/>
                  <a:pt x="93" y="107"/>
                  <a:pt x="93" y="107"/>
                </a:cubicBezTo>
                <a:cubicBezTo>
                  <a:pt x="95" y="105"/>
                  <a:pt x="97" y="102"/>
                  <a:pt x="99" y="98"/>
                </a:cubicBezTo>
                <a:cubicBezTo>
                  <a:pt x="106" y="93"/>
                  <a:pt x="115" y="86"/>
                  <a:pt x="122" y="80"/>
                </a:cubicBezTo>
                <a:cubicBezTo>
                  <a:pt x="127" y="76"/>
                  <a:pt x="131" y="71"/>
                  <a:pt x="136" y="66"/>
                </a:cubicBezTo>
                <a:cubicBezTo>
                  <a:pt x="139" y="64"/>
                  <a:pt x="144" y="59"/>
                  <a:pt x="148" y="54"/>
                </a:cubicBezTo>
                <a:cubicBezTo>
                  <a:pt x="150" y="52"/>
                  <a:pt x="152" y="49"/>
                  <a:pt x="153" y="47"/>
                </a:cubicBezTo>
                <a:cubicBezTo>
                  <a:pt x="154" y="44"/>
                  <a:pt x="154" y="42"/>
                  <a:pt x="152" y="40"/>
                </a:cubicBezTo>
                <a:cubicBezTo>
                  <a:pt x="150" y="38"/>
                  <a:pt x="148" y="36"/>
                  <a:pt x="146" y="36"/>
                </a:cubicBezTo>
                <a:cubicBezTo>
                  <a:pt x="143" y="36"/>
                  <a:pt x="141" y="37"/>
                  <a:pt x="139" y="39"/>
                </a:cubicBezTo>
                <a:cubicBezTo>
                  <a:pt x="134" y="42"/>
                  <a:pt x="130" y="47"/>
                  <a:pt x="125" y="51"/>
                </a:cubicBezTo>
                <a:cubicBezTo>
                  <a:pt x="115" y="59"/>
                  <a:pt x="114" y="60"/>
                  <a:pt x="108" y="65"/>
                </a:cubicBezTo>
                <a:cubicBezTo>
                  <a:pt x="108" y="65"/>
                  <a:pt x="108" y="65"/>
                  <a:pt x="108" y="65"/>
                </a:cubicBezTo>
                <a:cubicBezTo>
                  <a:pt x="103" y="68"/>
                  <a:pt x="98" y="73"/>
                  <a:pt x="95" y="75"/>
                </a:cubicBezTo>
                <a:cubicBezTo>
                  <a:pt x="94" y="76"/>
                  <a:pt x="94" y="76"/>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3" y="77"/>
                  <a:pt x="93" y="77"/>
                  <a:pt x="93" y="77"/>
                </a:cubicBezTo>
                <a:cubicBezTo>
                  <a:pt x="94" y="77"/>
                  <a:pt x="94" y="77"/>
                  <a:pt x="95" y="77"/>
                </a:cubicBezTo>
                <a:cubicBezTo>
                  <a:pt x="95" y="77"/>
                  <a:pt x="95" y="77"/>
                  <a:pt x="95" y="77"/>
                </a:cubicBezTo>
                <a:cubicBezTo>
                  <a:pt x="95" y="77"/>
                  <a:pt x="95" y="77"/>
                  <a:pt x="95" y="77"/>
                </a:cubicBezTo>
                <a:cubicBezTo>
                  <a:pt x="96" y="77"/>
                  <a:pt x="96" y="78"/>
                  <a:pt x="97" y="78"/>
                </a:cubicBezTo>
                <a:cubicBezTo>
                  <a:pt x="97" y="78"/>
                  <a:pt x="98" y="78"/>
                  <a:pt x="99" y="79"/>
                </a:cubicBezTo>
                <a:cubicBezTo>
                  <a:pt x="99" y="78"/>
                  <a:pt x="99" y="78"/>
                  <a:pt x="99" y="78"/>
                </a:cubicBezTo>
                <a:cubicBezTo>
                  <a:pt x="99" y="79"/>
                  <a:pt x="99" y="79"/>
                  <a:pt x="99" y="79"/>
                </a:cubicBezTo>
                <a:cubicBezTo>
                  <a:pt x="99" y="79"/>
                  <a:pt x="99" y="79"/>
                  <a:pt x="99" y="79"/>
                </a:cubicBezTo>
                <a:cubicBezTo>
                  <a:pt x="99" y="79"/>
                  <a:pt x="99" y="79"/>
                  <a:pt x="99" y="79"/>
                </a:cubicBezTo>
                <a:cubicBezTo>
                  <a:pt x="99" y="79"/>
                  <a:pt x="99" y="79"/>
                  <a:pt x="99" y="79"/>
                </a:cubicBezTo>
                <a:cubicBezTo>
                  <a:pt x="100" y="79"/>
                  <a:pt x="100" y="79"/>
                  <a:pt x="100" y="79"/>
                </a:cubicBezTo>
                <a:cubicBezTo>
                  <a:pt x="100" y="79"/>
                  <a:pt x="100" y="79"/>
                  <a:pt x="101" y="79"/>
                </a:cubicBezTo>
                <a:cubicBezTo>
                  <a:pt x="101" y="79"/>
                  <a:pt x="101" y="79"/>
                  <a:pt x="101" y="79"/>
                </a:cubicBezTo>
                <a:cubicBezTo>
                  <a:pt x="101" y="79"/>
                  <a:pt x="101" y="79"/>
                  <a:pt x="101" y="79"/>
                </a:cubicBezTo>
                <a:cubicBezTo>
                  <a:pt x="101" y="79"/>
                  <a:pt x="101" y="79"/>
                  <a:pt x="101" y="79"/>
                </a:cubicBezTo>
                <a:cubicBezTo>
                  <a:pt x="101" y="79"/>
                  <a:pt x="101" y="79"/>
                  <a:pt x="101" y="79"/>
                </a:cubicBezTo>
                <a:cubicBezTo>
                  <a:pt x="101" y="79"/>
                  <a:pt x="101" y="79"/>
                  <a:pt x="101" y="79"/>
                </a:cubicBezTo>
                <a:cubicBezTo>
                  <a:pt x="101" y="79"/>
                  <a:pt x="101" y="79"/>
                  <a:pt x="101" y="79"/>
                </a:cubicBezTo>
                <a:cubicBezTo>
                  <a:pt x="101" y="79"/>
                  <a:pt x="102" y="79"/>
                  <a:pt x="102" y="79"/>
                </a:cubicBezTo>
                <a:cubicBezTo>
                  <a:pt x="103" y="79"/>
                  <a:pt x="103" y="79"/>
                  <a:pt x="103" y="79"/>
                </a:cubicBezTo>
                <a:cubicBezTo>
                  <a:pt x="103" y="80"/>
                  <a:pt x="103" y="80"/>
                  <a:pt x="103" y="80"/>
                </a:cubicBezTo>
                <a:cubicBezTo>
                  <a:pt x="103" y="80"/>
                  <a:pt x="103" y="80"/>
                  <a:pt x="103" y="80"/>
                </a:cubicBezTo>
                <a:cubicBezTo>
                  <a:pt x="103" y="80"/>
                  <a:pt x="103" y="80"/>
                  <a:pt x="102" y="81"/>
                </a:cubicBezTo>
                <a:cubicBezTo>
                  <a:pt x="102" y="81"/>
                  <a:pt x="102" y="81"/>
                  <a:pt x="101" y="81"/>
                </a:cubicBezTo>
                <a:cubicBezTo>
                  <a:pt x="101" y="81"/>
                  <a:pt x="100" y="81"/>
                  <a:pt x="100" y="81"/>
                </a:cubicBezTo>
                <a:cubicBezTo>
                  <a:pt x="100" y="81"/>
                  <a:pt x="100" y="81"/>
                  <a:pt x="100" y="81"/>
                </a:cubicBezTo>
                <a:cubicBezTo>
                  <a:pt x="100"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8" y="81"/>
                  <a:pt x="98" y="81"/>
                  <a:pt x="98" y="81"/>
                </a:cubicBezTo>
                <a:cubicBezTo>
                  <a:pt x="98" y="81"/>
                  <a:pt x="97" y="81"/>
                  <a:pt x="97" y="81"/>
                </a:cubicBezTo>
                <a:cubicBezTo>
                  <a:pt x="97" y="81"/>
                  <a:pt x="97" y="81"/>
                  <a:pt x="97" y="81"/>
                </a:cubicBezTo>
                <a:cubicBezTo>
                  <a:pt x="97" y="81"/>
                  <a:pt x="97" y="81"/>
                  <a:pt x="97" y="81"/>
                </a:cubicBezTo>
                <a:cubicBezTo>
                  <a:pt x="97" y="81"/>
                  <a:pt x="97" y="81"/>
                  <a:pt x="97" y="81"/>
                </a:cubicBezTo>
                <a:cubicBezTo>
                  <a:pt x="97" y="81"/>
                  <a:pt x="97" y="81"/>
                  <a:pt x="97" y="81"/>
                </a:cubicBezTo>
                <a:cubicBezTo>
                  <a:pt x="96" y="81"/>
                  <a:pt x="96" y="81"/>
                  <a:pt x="96" y="81"/>
                </a:cubicBezTo>
                <a:cubicBezTo>
                  <a:pt x="96" y="82"/>
                  <a:pt x="95" y="82"/>
                  <a:pt x="95" y="83"/>
                </a:cubicBezTo>
                <a:cubicBezTo>
                  <a:pt x="95" y="84"/>
                  <a:pt x="96" y="84"/>
                  <a:pt x="96" y="85"/>
                </a:cubicBezTo>
                <a:cubicBezTo>
                  <a:pt x="96" y="85"/>
                  <a:pt x="96" y="85"/>
                  <a:pt x="96" y="85"/>
                </a:cubicBezTo>
                <a:cubicBezTo>
                  <a:pt x="96" y="85"/>
                  <a:pt x="96" y="85"/>
                  <a:pt x="96" y="85"/>
                </a:cubicBezTo>
                <a:cubicBezTo>
                  <a:pt x="96" y="85"/>
                  <a:pt x="96" y="85"/>
                  <a:pt x="96" y="85"/>
                </a:cubicBezTo>
                <a:cubicBezTo>
                  <a:pt x="96" y="85"/>
                  <a:pt x="96" y="85"/>
                  <a:pt x="96" y="85"/>
                </a:cubicBezTo>
                <a:cubicBezTo>
                  <a:pt x="96" y="85"/>
                  <a:pt x="96" y="85"/>
                  <a:pt x="96" y="86"/>
                </a:cubicBezTo>
                <a:cubicBezTo>
                  <a:pt x="96" y="86"/>
                  <a:pt x="96" y="86"/>
                  <a:pt x="96" y="86"/>
                </a:cubicBezTo>
                <a:cubicBezTo>
                  <a:pt x="96" y="86"/>
                  <a:pt x="97" y="86"/>
                  <a:pt x="97" y="86"/>
                </a:cubicBezTo>
                <a:cubicBezTo>
                  <a:pt x="97" y="86"/>
                  <a:pt x="97" y="86"/>
                  <a:pt x="97" y="86"/>
                </a:cubicBezTo>
                <a:cubicBezTo>
                  <a:pt x="97" y="87"/>
                  <a:pt x="98" y="88"/>
                  <a:pt x="99" y="88"/>
                </a:cubicBezTo>
                <a:cubicBezTo>
                  <a:pt x="100" y="89"/>
                  <a:pt x="100" y="90"/>
                  <a:pt x="101" y="90"/>
                </a:cubicBezTo>
                <a:cubicBezTo>
                  <a:pt x="101" y="91"/>
                  <a:pt x="101" y="91"/>
                  <a:pt x="102" y="92"/>
                </a:cubicBezTo>
                <a:cubicBezTo>
                  <a:pt x="102" y="92"/>
                  <a:pt x="102" y="92"/>
                  <a:pt x="102" y="93"/>
                </a:cubicBezTo>
                <a:cubicBezTo>
                  <a:pt x="102" y="93"/>
                  <a:pt x="102" y="93"/>
                  <a:pt x="102" y="93"/>
                </a:cubicBezTo>
                <a:cubicBezTo>
                  <a:pt x="102" y="94"/>
                  <a:pt x="102" y="94"/>
                  <a:pt x="102" y="94"/>
                </a:cubicBezTo>
                <a:cubicBezTo>
                  <a:pt x="101" y="94"/>
                  <a:pt x="101" y="93"/>
                  <a:pt x="101" y="93"/>
                </a:cubicBezTo>
                <a:cubicBezTo>
                  <a:pt x="100" y="93"/>
                  <a:pt x="100" y="92"/>
                  <a:pt x="99" y="92"/>
                </a:cubicBezTo>
                <a:cubicBezTo>
                  <a:pt x="98" y="91"/>
                  <a:pt x="98" y="90"/>
                  <a:pt x="97" y="90"/>
                </a:cubicBezTo>
                <a:cubicBezTo>
                  <a:pt x="98" y="90"/>
                  <a:pt x="98" y="90"/>
                  <a:pt x="97" y="90"/>
                </a:cubicBezTo>
                <a:cubicBezTo>
                  <a:pt x="97" y="90"/>
                  <a:pt x="97" y="90"/>
                  <a:pt x="97" y="90"/>
                </a:cubicBezTo>
                <a:cubicBezTo>
                  <a:pt x="97" y="90"/>
                  <a:pt x="97" y="90"/>
                  <a:pt x="97" y="90"/>
                </a:cubicBezTo>
                <a:cubicBezTo>
                  <a:pt x="97" y="89"/>
                  <a:pt x="96" y="89"/>
                  <a:pt x="96" y="88"/>
                </a:cubicBezTo>
                <a:cubicBezTo>
                  <a:pt x="96" y="88"/>
                  <a:pt x="96" y="88"/>
                  <a:pt x="95" y="88"/>
                </a:cubicBezTo>
                <a:cubicBezTo>
                  <a:pt x="95" y="88"/>
                  <a:pt x="95" y="88"/>
                  <a:pt x="95" y="88"/>
                </a:cubicBezTo>
                <a:cubicBezTo>
                  <a:pt x="95" y="88"/>
                  <a:pt x="95" y="88"/>
                  <a:pt x="95" y="88"/>
                </a:cubicBezTo>
                <a:cubicBezTo>
                  <a:pt x="95" y="88"/>
                  <a:pt x="95" y="88"/>
                  <a:pt x="95" y="88"/>
                </a:cubicBezTo>
                <a:cubicBezTo>
                  <a:pt x="95" y="88"/>
                  <a:pt x="95" y="88"/>
                  <a:pt x="95" y="88"/>
                </a:cubicBezTo>
                <a:cubicBezTo>
                  <a:pt x="94" y="88"/>
                  <a:pt x="94" y="88"/>
                  <a:pt x="94" y="88"/>
                </a:cubicBezTo>
                <a:cubicBezTo>
                  <a:pt x="95" y="88"/>
                  <a:pt x="95" y="88"/>
                  <a:pt x="95" y="88"/>
                </a:cubicBezTo>
                <a:cubicBezTo>
                  <a:pt x="95" y="88"/>
                  <a:pt x="95" y="88"/>
                  <a:pt x="95" y="88"/>
                </a:cubicBezTo>
                <a:cubicBezTo>
                  <a:pt x="95" y="88"/>
                  <a:pt x="95" y="88"/>
                  <a:pt x="95" y="88"/>
                </a:cubicBezTo>
                <a:cubicBezTo>
                  <a:pt x="95" y="88"/>
                  <a:pt x="95" y="88"/>
                  <a:pt x="95" y="88"/>
                </a:cubicBezTo>
                <a:cubicBezTo>
                  <a:pt x="95" y="89"/>
                  <a:pt x="96" y="90"/>
                  <a:pt x="96" y="91"/>
                </a:cubicBezTo>
                <a:cubicBezTo>
                  <a:pt x="97" y="92"/>
                  <a:pt x="97" y="92"/>
                  <a:pt x="98" y="94"/>
                </a:cubicBezTo>
                <a:cubicBezTo>
                  <a:pt x="99" y="95"/>
                  <a:pt x="99" y="95"/>
                  <a:pt x="99" y="96"/>
                </a:cubicBezTo>
                <a:cubicBezTo>
                  <a:pt x="99" y="96"/>
                  <a:pt x="99" y="96"/>
                  <a:pt x="99" y="96"/>
                </a:cubicBezTo>
                <a:cubicBezTo>
                  <a:pt x="99" y="97"/>
                  <a:pt x="99" y="97"/>
                  <a:pt x="99" y="97"/>
                </a:cubicBezTo>
                <a:cubicBezTo>
                  <a:pt x="99" y="97"/>
                  <a:pt x="99" y="97"/>
                  <a:pt x="99" y="97"/>
                </a:cubicBezTo>
                <a:cubicBezTo>
                  <a:pt x="99" y="97"/>
                  <a:pt x="98" y="97"/>
                  <a:pt x="98" y="97"/>
                </a:cubicBezTo>
                <a:cubicBezTo>
                  <a:pt x="98" y="97"/>
                  <a:pt x="98" y="97"/>
                  <a:pt x="98" y="97"/>
                </a:cubicBezTo>
                <a:cubicBezTo>
                  <a:pt x="98" y="97"/>
                  <a:pt x="98" y="97"/>
                  <a:pt x="98" y="97"/>
                </a:cubicBezTo>
                <a:cubicBezTo>
                  <a:pt x="98" y="97"/>
                  <a:pt x="98" y="97"/>
                  <a:pt x="97" y="96"/>
                </a:cubicBezTo>
                <a:cubicBezTo>
                  <a:pt x="97" y="96"/>
                  <a:pt x="97" y="95"/>
                  <a:pt x="96" y="94"/>
                </a:cubicBezTo>
                <a:cubicBezTo>
                  <a:pt x="96" y="93"/>
                  <a:pt x="95" y="92"/>
                  <a:pt x="94" y="91"/>
                </a:cubicBezTo>
                <a:cubicBezTo>
                  <a:pt x="94" y="90"/>
                  <a:pt x="93" y="90"/>
                  <a:pt x="93" y="89"/>
                </a:cubicBezTo>
                <a:cubicBezTo>
                  <a:pt x="93" y="89"/>
                  <a:pt x="93" y="89"/>
                  <a:pt x="93" y="89"/>
                </a:cubicBezTo>
                <a:cubicBezTo>
                  <a:pt x="93" y="89"/>
                  <a:pt x="93"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90"/>
                  <a:pt x="93" y="91"/>
                  <a:pt x="93" y="91"/>
                </a:cubicBezTo>
                <a:cubicBezTo>
                  <a:pt x="93" y="92"/>
                  <a:pt x="93" y="93"/>
                  <a:pt x="93" y="93"/>
                </a:cubicBezTo>
                <a:cubicBezTo>
                  <a:pt x="93" y="94"/>
                  <a:pt x="94" y="94"/>
                  <a:pt x="94" y="95"/>
                </a:cubicBezTo>
                <a:cubicBezTo>
                  <a:pt x="94" y="95"/>
                  <a:pt x="94" y="96"/>
                  <a:pt x="95" y="96"/>
                </a:cubicBezTo>
                <a:cubicBezTo>
                  <a:pt x="95" y="96"/>
                  <a:pt x="95" y="97"/>
                  <a:pt x="95" y="97"/>
                </a:cubicBezTo>
                <a:cubicBezTo>
                  <a:pt x="95" y="97"/>
                  <a:pt x="95" y="97"/>
                  <a:pt x="94" y="97"/>
                </a:cubicBezTo>
                <a:cubicBezTo>
                  <a:pt x="94" y="98"/>
                  <a:pt x="94" y="98"/>
                  <a:pt x="94" y="98"/>
                </a:cubicBezTo>
                <a:cubicBezTo>
                  <a:pt x="93" y="98"/>
                  <a:pt x="93" y="97"/>
                  <a:pt x="93" y="97"/>
                </a:cubicBezTo>
                <a:cubicBezTo>
                  <a:pt x="93" y="97"/>
                  <a:pt x="93" y="96"/>
                  <a:pt x="92" y="95"/>
                </a:cubicBezTo>
                <a:cubicBezTo>
                  <a:pt x="92" y="94"/>
                  <a:pt x="92" y="94"/>
                  <a:pt x="91" y="93"/>
                </a:cubicBezTo>
                <a:cubicBezTo>
                  <a:pt x="91" y="93"/>
                  <a:pt x="91" y="93"/>
                  <a:pt x="91" y="92"/>
                </a:cubicBezTo>
                <a:cubicBezTo>
                  <a:pt x="91" y="92"/>
                  <a:pt x="91" y="92"/>
                  <a:pt x="91" y="92"/>
                </a:cubicBezTo>
                <a:cubicBezTo>
                  <a:pt x="91" y="92"/>
                  <a:pt x="91" y="92"/>
                  <a:pt x="91" y="92"/>
                </a:cubicBezTo>
                <a:cubicBezTo>
                  <a:pt x="91" y="92"/>
                  <a:pt x="91" y="92"/>
                  <a:pt x="91" y="91"/>
                </a:cubicBezTo>
                <a:cubicBezTo>
                  <a:pt x="91" y="91"/>
                  <a:pt x="90" y="91"/>
                  <a:pt x="90" y="90"/>
                </a:cubicBezTo>
                <a:cubicBezTo>
                  <a:pt x="90" y="90"/>
                  <a:pt x="90" y="90"/>
                  <a:pt x="90" y="89"/>
                </a:cubicBezTo>
                <a:cubicBezTo>
                  <a:pt x="89" y="89"/>
                  <a:pt x="89" y="89"/>
                  <a:pt x="89" y="89"/>
                </a:cubicBezTo>
                <a:cubicBezTo>
                  <a:pt x="89" y="89"/>
                  <a:pt x="89" y="89"/>
                  <a:pt x="88" y="89"/>
                </a:cubicBezTo>
                <a:cubicBezTo>
                  <a:pt x="88" y="89"/>
                  <a:pt x="88" y="89"/>
                  <a:pt x="88" y="89"/>
                </a:cubicBezTo>
                <a:cubicBezTo>
                  <a:pt x="88" y="89"/>
                  <a:pt x="88" y="89"/>
                  <a:pt x="88" y="89"/>
                </a:cubicBezTo>
                <a:cubicBezTo>
                  <a:pt x="88" y="89"/>
                  <a:pt x="88" y="90"/>
                  <a:pt x="88" y="90"/>
                </a:cubicBezTo>
                <a:cubicBezTo>
                  <a:pt x="88" y="90"/>
                  <a:pt x="88" y="90"/>
                  <a:pt x="88" y="90"/>
                </a:cubicBezTo>
                <a:cubicBezTo>
                  <a:pt x="88" y="90"/>
                  <a:pt x="88" y="91"/>
                  <a:pt x="88" y="91"/>
                </a:cubicBezTo>
                <a:cubicBezTo>
                  <a:pt x="88" y="91"/>
                  <a:pt x="88" y="91"/>
                  <a:pt x="88" y="91"/>
                </a:cubicBezTo>
                <a:cubicBezTo>
                  <a:pt x="88" y="91"/>
                  <a:pt x="88" y="91"/>
                  <a:pt x="88" y="91"/>
                </a:cubicBezTo>
                <a:cubicBezTo>
                  <a:pt x="88" y="91"/>
                  <a:pt x="88" y="91"/>
                  <a:pt x="88" y="92"/>
                </a:cubicBezTo>
                <a:cubicBezTo>
                  <a:pt x="88" y="92"/>
                  <a:pt x="88" y="92"/>
                  <a:pt x="88" y="93"/>
                </a:cubicBezTo>
                <a:cubicBezTo>
                  <a:pt x="88" y="93"/>
                  <a:pt x="88" y="93"/>
                  <a:pt x="88" y="93"/>
                </a:cubicBezTo>
                <a:cubicBezTo>
                  <a:pt x="88" y="93"/>
                  <a:pt x="88" y="93"/>
                  <a:pt x="88" y="93"/>
                </a:cubicBezTo>
                <a:cubicBezTo>
                  <a:pt x="88" y="93"/>
                  <a:pt x="88" y="93"/>
                  <a:pt x="88" y="93"/>
                </a:cubicBezTo>
                <a:cubicBezTo>
                  <a:pt x="88" y="94"/>
                  <a:pt x="88" y="94"/>
                  <a:pt x="87" y="95"/>
                </a:cubicBezTo>
                <a:cubicBezTo>
                  <a:pt x="87" y="95"/>
                  <a:pt x="87" y="95"/>
                  <a:pt x="87" y="95"/>
                </a:cubicBezTo>
                <a:cubicBezTo>
                  <a:pt x="87" y="96"/>
                  <a:pt x="87" y="96"/>
                  <a:pt x="87" y="96"/>
                </a:cubicBezTo>
                <a:cubicBezTo>
                  <a:pt x="87" y="96"/>
                  <a:pt x="87" y="96"/>
                  <a:pt x="87" y="96"/>
                </a:cubicBezTo>
                <a:cubicBezTo>
                  <a:pt x="87" y="96"/>
                  <a:pt x="86" y="96"/>
                  <a:pt x="86" y="95"/>
                </a:cubicBezTo>
                <a:cubicBezTo>
                  <a:pt x="86" y="95"/>
                  <a:pt x="86" y="94"/>
                  <a:pt x="86" y="93"/>
                </a:cubicBezTo>
                <a:cubicBezTo>
                  <a:pt x="86" y="92"/>
                  <a:pt x="86" y="91"/>
                  <a:pt x="86" y="91"/>
                </a:cubicBezTo>
                <a:cubicBezTo>
                  <a:pt x="86" y="91"/>
                  <a:pt x="86" y="91"/>
                  <a:pt x="86" y="91"/>
                </a:cubicBezTo>
                <a:cubicBezTo>
                  <a:pt x="86" y="91"/>
                  <a:pt x="86" y="91"/>
                  <a:pt x="86" y="91"/>
                </a:cubicBezTo>
                <a:cubicBezTo>
                  <a:pt x="86" y="91"/>
                  <a:pt x="86" y="91"/>
                  <a:pt x="86" y="91"/>
                </a:cubicBezTo>
                <a:cubicBezTo>
                  <a:pt x="86" y="91"/>
                  <a:pt x="86" y="91"/>
                  <a:pt x="86" y="91"/>
                </a:cubicBezTo>
                <a:cubicBezTo>
                  <a:pt x="86" y="90"/>
                  <a:pt x="86" y="89"/>
                  <a:pt x="86" y="88"/>
                </a:cubicBezTo>
                <a:cubicBezTo>
                  <a:pt x="86" y="88"/>
                  <a:pt x="86" y="88"/>
                  <a:pt x="86" y="88"/>
                </a:cubicBezTo>
                <a:cubicBezTo>
                  <a:pt x="86" y="88"/>
                  <a:pt x="86" y="88"/>
                  <a:pt x="86" y="88"/>
                </a:cubicBezTo>
                <a:cubicBezTo>
                  <a:pt x="86" y="88"/>
                  <a:pt x="86" y="88"/>
                  <a:pt x="86" y="88"/>
                </a:cubicBezTo>
                <a:cubicBezTo>
                  <a:pt x="86" y="88"/>
                  <a:pt x="86" y="88"/>
                  <a:pt x="86" y="88"/>
                </a:cubicBezTo>
                <a:cubicBezTo>
                  <a:pt x="85" y="85"/>
                  <a:pt x="86" y="84"/>
                  <a:pt x="85" y="82"/>
                </a:cubicBezTo>
                <a:cubicBezTo>
                  <a:pt x="85" y="82"/>
                  <a:pt x="85" y="82"/>
                  <a:pt x="85" y="82"/>
                </a:cubicBezTo>
                <a:cubicBezTo>
                  <a:pt x="85" y="81"/>
                  <a:pt x="85" y="79"/>
                  <a:pt x="87" y="78"/>
                </a:cubicBezTo>
                <a:cubicBezTo>
                  <a:pt x="87" y="78"/>
                  <a:pt x="87" y="78"/>
                  <a:pt x="87" y="78"/>
                </a:cubicBezTo>
                <a:cubicBezTo>
                  <a:pt x="87" y="78"/>
                  <a:pt x="87" y="78"/>
                  <a:pt x="87" y="78"/>
                </a:cubicBezTo>
                <a:cubicBezTo>
                  <a:pt x="87" y="78"/>
                  <a:pt x="87" y="78"/>
                  <a:pt x="87" y="78"/>
                </a:cubicBezTo>
                <a:cubicBezTo>
                  <a:pt x="91" y="74"/>
                  <a:pt x="98" y="67"/>
                  <a:pt x="103" y="61"/>
                </a:cubicBezTo>
                <a:cubicBezTo>
                  <a:pt x="110" y="53"/>
                  <a:pt x="110" y="51"/>
                  <a:pt x="120" y="37"/>
                </a:cubicBezTo>
                <a:cubicBezTo>
                  <a:pt x="125" y="30"/>
                  <a:pt x="129" y="25"/>
                  <a:pt x="131" y="21"/>
                </a:cubicBezTo>
                <a:cubicBezTo>
                  <a:pt x="133" y="19"/>
                  <a:pt x="133" y="16"/>
                  <a:pt x="133" y="14"/>
                </a:cubicBezTo>
                <a:cubicBezTo>
                  <a:pt x="132" y="13"/>
                  <a:pt x="132" y="12"/>
                  <a:pt x="131" y="12"/>
                </a:cubicBezTo>
                <a:cubicBezTo>
                  <a:pt x="131" y="11"/>
                  <a:pt x="131" y="11"/>
                  <a:pt x="131" y="11"/>
                </a:cubicBezTo>
                <a:close/>
                <a:moveTo>
                  <a:pt x="99" y="78"/>
                </a:move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lose/>
                <a:moveTo>
                  <a:pt x="96" y="85"/>
                </a:moveTo>
                <a:cubicBezTo>
                  <a:pt x="96" y="85"/>
                  <a:pt x="96" y="85"/>
                  <a:pt x="96" y="85"/>
                </a:cubicBezTo>
                <a:cubicBezTo>
                  <a:pt x="96" y="85"/>
                  <a:pt x="96" y="85"/>
                  <a:pt x="96" y="85"/>
                </a:cubicBezTo>
                <a:cubicBezTo>
                  <a:pt x="96" y="85"/>
                  <a:pt x="96" y="85"/>
                  <a:pt x="96" y="85"/>
                </a:cubicBezTo>
                <a:cubicBezTo>
                  <a:pt x="96" y="85"/>
                  <a:pt x="96" y="85"/>
                  <a:pt x="96" y="85"/>
                </a:cubicBezTo>
                <a:cubicBezTo>
                  <a:pt x="96" y="85"/>
                  <a:pt x="96" y="85"/>
                  <a:pt x="96" y="85"/>
                </a:cubicBezTo>
                <a:cubicBezTo>
                  <a:pt x="96" y="85"/>
                  <a:pt x="96" y="85"/>
                  <a:pt x="96" y="85"/>
                </a:cubicBezTo>
                <a:cubicBezTo>
                  <a:pt x="96" y="85"/>
                  <a:pt x="96" y="85"/>
                  <a:pt x="96" y="85"/>
                </a:cubicBezTo>
                <a:cubicBezTo>
                  <a:pt x="96" y="85"/>
                  <a:pt x="96" y="85"/>
                  <a:pt x="96" y="85"/>
                </a:cubicBezTo>
                <a:cubicBezTo>
                  <a:pt x="96" y="85"/>
                  <a:pt x="96" y="85"/>
                  <a:pt x="96" y="85"/>
                </a:cubicBez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xmlns="" id="{D0172865-1942-4BD0-BA90-A724CF78A912}"/>
              </a:ext>
            </a:extLst>
          </p:cNvPr>
          <p:cNvSpPr>
            <a:spLocks noEditPoints="1"/>
          </p:cNvSpPr>
          <p:nvPr/>
        </p:nvSpPr>
        <p:spPr bwMode="auto">
          <a:xfrm>
            <a:off x="2542675" y="2842605"/>
            <a:ext cx="892112" cy="914507"/>
          </a:xfrm>
          <a:custGeom>
            <a:avLst/>
            <a:gdLst>
              <a:gd name="T0" fmla="*/ 38 w 303"/>
              <a:gd name="T1" fmla="*/ 70 h 311"/>
              <a:gd name="T2" fmla="*/ 74 w 303"/>
              <a:gd name="T3" fmla="*/ 197 h 311"/>
              <a:gd name="T4" fmla="*/ 61 w 303"/>
              <a:gd name="T5" fmla="*/ 194 h 311"/>
              <a:gd name="T6" fmla="*/ 57 w 303"/>
              <a:gd name="T7" fmla="*/ 192 h 311"/>
              <a:gd name="T8" fmla="*/ 51 w 303"/>
              <a:gd name="T9" fmla="*/ 191 h 311"/>
              <a:gd name="T10" fmla="*/ 48 w 303"/>
              <a:gd name="T11" fmla="*/ 201 h 311"/>
              <a:gd name="T12" fmla="*/ 45 w 303"/>
              <a:gd name="T13" fmla="*/ 195 h 311"/>
              <a:gd name="T14" fmla="*/ 44 w 303"/>
              <a:gd name="T15" fmla="*/ 194 h 311"/>
              <a:gd name="T16" fmla="*/ 41 w 303"/>
              <a:gd name="T17" fmla="*/ 193 h 311"/>
              <a:gd name="T18" fmla="*/ 33 w 303"/>
              <a:gd name="T19" fmla="*/ 203 h 311"/>
              <a:gd name="T20" fmla="*/ 36 w 303"/>
              <a:gd name="T21" fmla="*/ 193 h 311"/>
              <a:gd name="T22" fmla="*/ 32 w 303"/>
              <a:gd name="T23" fmla="*/ 189 h 311"/>
              <a:gd name="T24" fmla="*/ 33 w 303"/>
              <a:gd name="T25" fmla="*/ 185 h 311"/>
              <a:gd name="T26" fmla="*/ 37 w 303"/>
              <a:gd name="T27" fmla="*/ 182 h 311"/>
              <a:gd name="T28" fmla="*/ 62 w 303"/>
              <a:gd name="T29" fmla="*/ 225 h 311"/>
              <a:gd name="T30" fmla="*/ 135 w 303"/>
              <a:gd name="T31" fmla="*/ 276 h 311"/>
              <a:gd name="T32" fmla="*/ 109 w 303"/>
              <a:gd name="T33" fmla="*/ 215 h 311"/>
              <a:gd name="T34" fmla="*/ 136 w 303"/>
              <a:gd name="T35" fmla="*/ 235 h 311"/>
              <a:gd name="T36" fmla="*/ 145 w 303"/>
              <a:gd name="T37" fmla="*/ 279 h 311"/>
              <a:gd name="T38" fmla="*/ 163 w 303"/>
              <a:gd name="T39" fmla="*/ 260 h 311"/>
              <a:gd name="T40" fmla="*/ 179 w 303"/>
              <a:gd name="T41" fmla="*/ 260 h 311"/>
              <a:gd name="T42" fmla="*/ 178 w 303"/>
              <a:gd name="T43" fmla="*/ 248 h 311"/>
              <a:gd name="T44" fmla="*/ 186 w 303"/>
              <a:gd name="T45" fmla="*/ 242 h 311"/>
              <a:gd name="T46" fmla="*/ 181 w 303"/>
              <a:gd name="T47" fmla="*/ 233 h 311"/>
              <a:gd name="T48" fmla="*/ 175 w 303"/>
              <a:gd name="T49" fmla="*/ 226 h 311"/>
              <a:gd name="T50" fmla="*/ 164 w 303"/>
              <a:gd name="T51" fmla="*/ 222 h 311"/>
              <a:gd name="T52" fmla="*/ 182 w 303"/>
              <a:gd name="T53" fmla="*/ 223 h 311"/>
              <a:gd name="T54" fmla="*/ 213 w 303"/>
              <a:gd name="T55" fmla="*/ 177 h 311"/>
              <a:gd name="T56" fmla="*/ 216 w 303"/>
              <a:gd name="T57" fmla="*/ 202 h 311"/>
              <a:gd name="T58" fmla="*/ 217 w 303"/>
              <a:gd name="T59" fmla="*/ 227 h 311"/>
              <a:gd name="T60" fmla="*/ 216 w 303"/>
              <a:gd name="T61" fmla="*/ 249 h 311"/>
              <a:gd name="T62" fmla="*/ 250 w 303"/>
              <a:gd name="T63" fmla="*/ 238 h 311"/>
              <a:gd name="T64" fmla="*/ 176 w 303"/>
              <a:gd name="T65" fmla="*/ 303 h 311"/>
              <a:gd name="T66" fmla="*/ 176 w 303"/>
              <a:gd name="T67" fmla="*/ 304 h 311"/>
              <a:gd name="T68" fmla="*/ 302 w 303"/>
              <a:gd name="T69" fmla="*/ 97 h 311"/>
              <a:gd name="T70" fmla="*/ 243 w 303"/>
              <a:gd name="T71" fmla="*/ 157 h 311"/>
              <a:gd name="T72" fmla="*/ 243 w 303"/>
              <a:gd name="T73" fmla="*/ 159 h 311"/>
              <a:gd name="T74" fmla="*/ 250 w 303"/>
              <a:gd name="T75" fmla="*/ 165 h 311"/>
              <a:gd name="T76" fmla="*/ 252 w 303"/>
              <a:gd name="T77" fmla="*/ 168 h 311"/>
              <a:gd name="T78" fmla="*/ 247 w 303"/>
              <a:gd name="T79" fmla="*/ 166 h 311"/>
              <a:gd name="T80" fmla="*/ 248 w 303"/>
              <a:gd name="T81" fmla="*/ 175 h 311"/>
              <a:gd name="T82" fmla="*/ 244 w 303"/>
              <a:gd name="T83" fmla="*/ 171 h 311"/>
              <a:gd name="T84" fmla="*/ 241 w 303"/>
              <a:gd name="T85" fmla="*/ 173 h 311"/>
              <a:gd name="T86" fmla="*/ 241 w 303"/>
              <a:gd name="T87" fmla="*/ 178 h 311"/>
              <a:gd name="T88" fmla="*/ 237 w 303"/>
              <a:gd name="T89" fmla="*/ 173 h 311"/>
              <a:gd name="T90" fmla="*/ 229 w 303"/>
              <a:gd name="T91" fmla="*/ 173 h 311"/>
              <a:gd name="T92" fmla="*/ 226 w 303"/>
              <a:gd name="T93" fmla="*/ 173 h 311"/>
              <a:gd name="T94" fmla="*/ 231 w 303"/>
              <a:gd name="T95" fmla="*/ 160 h 311"/>
              <a:gd name="T96" fmla="*/ 135 w 303"/>
              <a:gd name="T97" fmla="*/ 4 h 311"/>
              <a:gd name="T98" fmla="*/ 147 w 303"/>
              <a:gd name="T99" fmla="*/ 120 h 311"/>
              <a:gd name="T100" fmla="*/ 154 w 303"/>
              <a:gd name="T101" fmla="*/ 110 h 311"/>
              <a:gd name="T102" fmla="*/ 158 w 303"/>
              <a:gd name="T103" fmla="*/ 112 h 311"/>
              <a:gd name="T104" fmla="*/ 162 w 303"/>
              <a:gd name="T105" fmla="*/ 121 h 311"/>
              <a:gd name="T106" fmla="*/ 175 w 303"/>
              <a:gd name="T107" fmla="*/ 119 h 311"/>
              <a:gd name="T108" fmla="*/ 166 w 303"/>
              <a:gd name="T109" fmla="*/ 125 h 311"/>
              <a:gd name="T110" fmla="*/ 166 w 303"/>
              <a:gd name="T111" fmla="*/ 129 h 311"/>
              <a:gd name="T112" fmla="*/ 176 w 303"/>
              <a:gd name="T113" fmla="*/ 130 h 311"/>
              <a:gd name="T114" fmla="*/ 164 w 303"/>
              <a:gd name="T115" fmla="*/ 135 h 311"/>
              <a:gd name="T116" fmla="*/ 174 w 303"/>
              <a:gd name="T117" fmla="*/ 142 h 311"/>
              <a:gd name="T118" fmla="*/ 151 w 303"/>
              <a:gd name="T119" fmla="*/ 136 h 311"/>
              <a:gd name="T120" fmla="*/ 153 w 303"/>
              <a:gd name="T121" fmla="*/ 11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3" h="311">
                <a:moveTo>
                  <a:pt x="64" y="18"/>
                </a:moveTo>
                <a:cubicBezTo>
                  <a:pt x="62" y="18"/>
                  <a:pt x="60" y="19"/>
                  <a:pt x="58" y="21"/>
                </a:cubicBezTo>
                <a:cubicBezTo>
                  <a:pt x="57" y="22"/>
                  <a:pt x="55" y="23"/>
                  <a:pt x="54" y="24"/>
                </a:cubicBezTo>
                <a:cubicBezTo>
                  <a:pt x="52" y="27"/>
                  <a:pt x="52" y="30"/>
                  <a:pt x="53" y="34"/>
                </a:cubicBezTo>
                <a:cubicBezTo>
                  <a:pt x="54" y="38"/>
                  <a:pt x="56" y="41"/>
                  <a:pt x="58" y="45"/>
                </a:cubicBezTo>
                <a:cubicBezTo>
                  <a:pt x="63" y="53"/>
                  <a:pt x="70" y="62"/>
                  <a:pt x="75" y="71"/>
                </a:cubicBezTo>
                <a:cubicBezTo>
                  <a:pt x="85" y="91"/>
                  <a:pt x="98" y="113"/>
                  <a:pt x="104" y="125"/>
                </a:cubicBezTo>
                <a:cubicBezTo>
                  <a:pt x="108" y="134"/>
                  <a:pt x="113" y="140"/>
                  <a:pt x="116" y="145"/>
                </a:cubicBezTo>
                <a:cubicBezTo>
                  <a:pt x="117" y="147"/>
                  <a:pt x="118" y="149"/>
                  <a:pt x="118" y="151"/>
                </a:cubicBezTo>
                <a:cubicBezTo>
                  <a:pt x="118" y="153"/>
                  <a:pt x="117" y="154"/>
                  <a:pt x="116" y="156"/>
                </a:cubicBezTo>
                <a:cubicBezTo>
                  <a:pt x="110" y="149"/>
                  <a:pt x="105" y="140"/>
                  <a:pt x="97" y="131"/>
                </a:cubicBezTo>
                <a:cubicBezTo>
                  <a:pt x="92" y="126"/>
                  <a:pt x="85" y="119"/>
                  <a:pt x="78" y="114"/>
                </a:cubicBezTo>
                <a:cubicBezTo>
                  <a:pt x="72" y="108"/>
                  <a:pt x="66" y="103"/>
                  <a:pt x="64" y="99"/>
                </a:cubicBezTo>
                <a:cubicBezTo>
                  <a:pt x="61" y="96"/>
                  <a:pt x="56" y="86"/>
                  <a:pt x="49" y="78"/>
                </a:cubicBezTo>
                <a:cubicBezTo>
                  <a:pt x="45" y="75"/>
                  <a:pt x="42" y="72"/>
                  <a:pt x="38" y="70"/>
                </a:cubicBezTo>
                <a:cubicBezTo>
                  <a:pt x="34" y="68"/>
                  <a:pt x="30" y="68"/>
                  <a:pt x="27" y="71"/>
                </a:cubicBezTo>
                <a:cubicBezTo>
                  <a:pt x="22" y="75"/>
                  <a:pt x="20" y="79"/>
                  <a:pt x="19" y="82"/>
                </a:cubicBezTo>
                <a:cubicBezTo>
                  <a:pt x="18" y="86"/>
                  <a:pt x="19" y="89"/>
                  <a:pt x="22" y="92"/>
                </a:cubicBezTo>
                <a:cubicBezTo>
                  <a:pt x="26" y="99"/>
                  <a:pt x="34" y="106"/>
                  <a:pt x="41" y="117"/>
                </a:cubicBezTo>
                <a:cubicBezTo>
                  <a:pt x="48" y="129"/>
                  <a:pt x="53" y="135"/>
                  <a:pt x="58" y="140"/>
                </a:cubicBezTo>
                <a:cubicBezTo>
                  <a:pt x="62" y="145"/>
                  <a:pt x="66" y="149"/>
                  <a:pt x="70" y="156"/>
                </a:cubicBezTo>
                <a:cubicBezTo>
                  <a:pt x="70" y="156"/>
                  <a:pt x="70" y="156"/>
                  <a:pt x="70" y="156"/>
                </a:cubicBezTo>
                <a:cubicBezTo>
                  <a:pt x="72" y="159"/>
                  <a:pt x="75" y="162"/>
                  <a:pt x="78" y="166"/>
                </a:cubicBezTo>
                <a:cubicBezTo>
                  <a:pt x="82" y="169"/>
                  <a:pt x="86" y="173"/>
                  <a:pt x="90" y="177"/>
                </a:cubicBezTo>
                <a:cubicBezTo>
                  <a:pt x="93" y="181"/>
                  <a:pt x="96" y="185"/>
                  <a:pt x="97" y="189"/>
                </a:cubicBezTo>
                <a:cubicBezTo>
                  <a:pt x="98" y="193"/>
                  <a:pt x="97" y="197"/>
                  <a:pt x="93" y="201"/>
                </a:cubicBezTo>
                <a:cubicBezTo>
                  <a:pt x="90" y="202"/>
                  <a:pt x="87" y="201"/>
                  <a:pt x="83" y="200"/>
                </a:cubicBezTo>
                <a:cubicBezTo>
                  <a:pt x="80" y="198"/>
                  <a:pt x="77" y="197"/>
                  <a:pt x="74" y="197"/>
                </a:cubicBezTo>
                <a:cubicBezTo>
                  <a:pt x="74" y="197"/>
                  <a:pt x="74" y="197"/>
                  <a:pt x="74" y="197"/>
                </a:cubicBezTo>
                <a:cubicBezTo>
                  <a:pt x="74" y="197"/>
                  <a:pt x="74" y="197"/>
                  <a:pt x="74" y="197"/>
                </a:cubicBezTo>
                <a:cubicBezTo>
                  <a:pt x="74" y="197"/>
                  <a:pt x="74" y="196"/>
                  <a:pt x="73" y="196"/>
                </a:cubicBezTo>
                <a:cubicBezTo>
                  <a:pt x="71" y="195"/>
                  <a:pt x="66" y="194"/>
                  <a:pt x="62" y="192"/>
                </a:cubicBezTo>
                <a:cubicBezTo>
                  <a:pt x="62" y="192"/>
                  <a:pt x="62" y="192"/>
                  <a:pt x="61" y="192"/>
                </a:cubicBezTo>
                <a:cubicBezTo>
                  <a:pt x="61" y="192"/>
                  <a:pt x="61" y="192"/>
                  <a:pt x="61" y="192"/>
                </a:cubicBezTo>
                <a:cubicBezTo>
                  <a:pt x="61" y="192"/>
                  <a:pt x="61" y="192"/>
                  <a:pt x="61" y="192"/>
                </a:cubicBezTo>
                <a:cubicBezTo>
                  <a:pt x="61" y="192"/>
                  <a:pt x="61" y="192"/>
                  <a:pt x="61" y="192"/>
                </a:cubicBezTo>
                <a:cubicBezTo>
                  <a:pt x="61" y="192"/>
                  <a:pt x="61" y="192"/>
                  <a:pt x="61" y="192"/>
                </a:cubicBezTo>
                <a:cubicBezTo>
                  <a:pt x="61" y="192"/>
                  <a:pt x="61" y="192"/>
                  <a:pt x="61" y="192"/>
                </a:cubicBezTo>
                <a:cubicBezTo>
                  <a:pt x="61" y="192"/>
                  <a:pt x="61" y="192"/>
                  <a:pt x="61" y="192"/>
                </a:cubicBezTo>
                <a:cubicBezTo>
                  <a:pt x="61" y="193"/>
                  <a:pt x="61" y="193"/>
                  <a:pt x="61" y="193"/>
                </a:cubicBezTo>
                <a:cubicBezTo>
                  <a:pt x="61" y="193"/>
                  <a:pt x="61" y="193"/>
                  <a:pt x="61" y="193"/>
                </a:cubicBezTo>
                <a:cubicBezTo>
                  <a:pt x="61" y="193"/>
                  <a:pt x="61" y="193"/>
                  <a:pt x="61" y="193"/>
                </a:cubicBezTo>
                <a:cubicBezTo>
                  <a:pt x="61" y="193"/>
                  <a:pt x="61" y="193"/>
                  <a:pt x="61" y="193"/>
                </a:cubicBezTo>
                <a:cubicBezTo>
                  <a:pt x="61" y="194"/>
                  <a:pt x="61" y="194"/>
                  <a:pt x="61" y="194"/>
                </a:cubicBezTo>
                <a:cubicBezTo>
                  <a:pt x="61" y="194"/>
                  <a:pt x="61" y="194"/>
                  <a:pt x="61" y="194"/>
                </a:cubicBezTo>
                <a:cubicBezTo>
                  <a:pt x="61" y="194"/>
                  <a:pt x="61" y="194"/>
                  <a:pt x="61" y="194"/>
                </a:cubicBezTo>
                <a:cubicBezTo>
                  <a:pt x="62" y="195"/>
                  <a:pt x="62" y="196"/>
                  <a:pt x="62" y="197"/>
                </a:cubicBezTo>
                <a:cubicBezTo>
                  <a:pt x="63" y="197"/>
                  <a:pt x="63" y="197"/>
                  <a:pt x="63" y="198"/>
                </a:cubicBezTo>
                <a:cubicBezTo>
                  <a:pt x="63" y="198"/>
                  <a:pt x="63" y="198"/>
                  <a:pt x="63" y="198"/>
                </a:cubicBezTo>
                <a:cubicBezTo>
                  <a:pt x="62" y="198"/>
                  <a:pt x="62" y="198"/>
                  <a:pt x="62" y="198"/>
                </a:cubicBezTo>
                <a:cubicBezTo>
                  <a:pt x="62" y="198"/>
                  <a:pt x="61" y="198"/>
                  <a:pt x="61" y="198"/>
                </a:cubicBezTo>
                <a:cubicBezTo>
                  <a:pt x="60" y="198"/>
                  <a:pt x="60" y="198"/>
                  <a:pt x="59" y="197"/>
                </a:cubicBezTo>
                <a:cubicBezTo>
                  <a:pt x="59" y="196"/>
                  <a:pt x="59" y="196"/>
                  <a:pt x="58" y="195"/>
                </a:cubicBezTo>
                <a:cubicBezTo>
                  <a:pt x="58" y="195"/>
                  <a:pt x="58" y="195"/>
                  <a:pt x="58" y="195"/>
                </a:cubicBezTo>
                <a:cubicBezTo>
                  <a:pt x="58" y="194"/>
                  <a:pt x="58" y="194"/>
                  <a:pt x="58" y="194"/>
                </a:cubicBezTo>
                <a:cubicBezTo>
                  <a:pt x="58" y="194"/>
                  <a:pt x="58" y="194"/>
                  <a:pt x="58" y="194"/>
                </a:cubicBezTo>
                <a:cubicBezTo>
                  <a:pt x="58" y="194"/>
                  <a:pt x="58" y="194"/>
                  <a:pt x="58" y="194"/>
                </a:cubicBezTo>
                <a:cubicBezTo>
                  <a:pt x="58" y="194"/>
                  <a:pt x="58" y="194"/>
                  <a:pt x="58" y="194"/>
                </a:cubicBezTo>
                <a:cubicBezTo>
                  <a:pt x="58" y="194"/>
                  <a:pt x="58" y="194"/>
                  <a:pt x="58" y="194"/>
                </a:cubicBezTo>
                <a:cubicBezTo>
                  <a:pt x="57" y="194"/>
                  <a:pt x="57" y="193"/>
                  <a:pt x="57" y="192"/>
                </a:cubicBezTo>
                <a:cubicBezTo>
                  <a:pt x="57" y="192"/>
                  <a:pt x="56" y="191"/>
                  <a:pt x="56" y="191"/>
                </a:cubicBezTo>
                <a:cubicBezTo>
                  <a:pt x="56" y="191"/>
                  <a:pt x="56" y="191"/>
                  <a:pt x="56" y="191"/>
                </a:cubicBezTo>
                <a:cubicBezTo>
                  <a:pt x="56" y="191"/>
                  <a:pt x="56" y="191"/>
                  <a:pt x="56" y="191"/>
                </a:cubicBezTo>
                <a:cubicBezTo>
                  <a:pt x="56" y="191"/>
                  <a:pt x="56" y="191"/>
                  <a:pt x="56" y="191"/>
                </a:cubicBezTo>
                <a:cubicBezTo>
                  <a:pt x="56" y="191"/>
                  <a:pt x="56" y="191"/>
                  <a:pt x="56" y="191"/>
                </a:cubicBezTo>
                <a:cubicBezTo>
                  <a:pt x="56" y="191"/>
                  <a:pt x="56" y="191"/>
                  <a:pt x="56" y="191"/>
                </a:cubicBezTo>
                <a:cubicBezTo>
                  <a:pt x="56" y="191"/>
                  <a:pt x="56" y="191"/>
                  <a:pt x="56" y="191"/>
                </a:cubicBezTo>
                <a:cubicBezTo>
                  <a:pt x="56" y="191"/>
                  <a:pt x="56" y="191"/>
                  <a:pt x="56" y="191"/>
                </a:cubicBezTo>
                <a:cubicBezTo>
                  <a:pt x="56" y="191"/>
                  <a:pt x="56" y="191"/>
                  <a:pt x="56" y="191"/>
                </a:cubicBezTo>
                <a:cubicBezTo>
                  <a:pt x="56" y="191"/>
                  <a:pt x="56" y="191"/>
                  <a:pt x="56" y="191"/>
                </a:cubicBezTo>
                <a:cubicBezTo>
                  <a:pt x="56" y="190"/>
                  <a:pt x="56" y="190"/>
                  <a:pt x="56" y="190"/>
                </a:cubicBezTo>
                <a:cubicBezTo>
                  <a:pt x="55" y="190"/>
                  <a:pt x="55" y="190"/>
                  <a:pt x="54" y="190"/>
                </a:cubicBezTo>
                <a:cubicBezTo>
                  <a:pt x="54" y="190"/>
                  <a:pt x="54" y="190"/>
                  <a:pt x="54" y="190"/>
                </a:cubicBezTo>
                <a:cubicBezTo>
                  <a:pt x="54" y="190"/>
                  <a:pt x="54" y="190"/>
                  <a:pt x="54" y="190"/>
                </a:cubicBezTo>
                <a:cubicBezTo>
                  <a:pt x="53" y="190"/>
                  <a:pt x="52" y="190"/>
                  <a:pt x="51" y="191"/>
                </a:cubicBezTo>
                <a:cubicBezTo>
                  <a:pt x="50" y="191"/>
                  <a:pt x="50" y="192"/>
                  <a:pt x="50" y="193"/>
                </a:cubicBezTo>
                <a:cubicBezTo>
                  <a:pt x="50" y="193"/>
                  <a:pt x="50" y="193"/>
                  <a:pt x="50" y="193"/>
                </a:cubicBezTo>
                <a:cubicBezTo>
                  <a:pt x="50" y="193"/>
                  <a:pt x="50" y="193"/>
                  <a:pt x="50" y="193"/>
                </a:cubicBezTo>
                <a:cubicBezTo>
                  <a:pt x="50" y="193"/>
                  <a:pt x="50" y="193"/>
                  <a:pt x="50" y="193"/>
                </a:cubicBezTo>
                <a:cubicBezTo>
                  <a:pt x="50" y="193"/>
                  <a:pt x="50" y="193"/>
                  <a:pt x="50" y="193"/>
                </a:cubicBezTo>
                <a:cubicBezTo>
                  <a:pt x="50" y="193"/>
                  <a:pt x="50" y="193"/>
                  <a:pt x="50" y="193"/>
                </a:cubicBezTo>
                <a:cubicBezTo>
                  <a:pt x="50" y="193"/>
                  <a:pt x="49" y="193"/>
                  <a:pt x="49" y="193"/>
                </a:cubicBezTo>
                <a:cubicBezTo>
                  <a:pt x="49" y="193"/>
                  <a:pt x="49" y="193"/>
                  <a:pt x="49" y="193"/>
                </a:cubicBezTo>
                <a:cubicBezTo>
                  <a:pt x="49" y="193"/>
                  <a:pt x="49" y="193"/>
                  <a:pt x="49" y="193"/>
                </a:cubicBezTo>
                <a:cubicBezTo>
                  <a:pt x="49" y="193"/>
                  <a:pt x="49" y="193"/>
                  <a:pt x="49" y="193"/>
                </a:cubicBezTo>
                <a:cubicBezTo>
                  <a:pt x="49" y="194"/>
                  <a:pt x="49" y="194"/>
                  <a:pt x="48" y="195"/>
                </a:cubicBezTo>
                <a:cubicBezTo>
                  <a:pt x="48" y="195"/>
                  <a:pt x="48" y="195"/>
                  <a:pt x="48" y="195"/>
                </a:cubicBezTo>
                <a:cubicBezTo>
                  <a:pt x="48" y="195"/>
                  <a:pt x="48" y="195"/>
                  <a:pt x="48" y="195"/>
                </a:cubicBezTo>
                <a:cubicBezTo>
                  <a:pt x="48" y="195"/>
                  <a:pt x="48" y="195"/>
                  <a:pt x="48" y="195"/>
                </a:cubicBezTo>
                <a:cubicBezTo>
                  <a:pt x="48" y="197"/>
                  <a:pt x="48" y="199"/>
                  <a:pt x="48" y="201"/>
                </a:cubicBezTo>
                <a:cubicBezTo>
                  <a:pt x="47" y="202"/>
                  <a:pt x="47" y="203"/>
                  <a:pt x="46" y="205"/>
                </a:cubicBezTo>
                <a:cubicBezTo>
                  <a:pt x="46" y="205"/>
                  <a:pt x="46" y="207"/>
                  <a:pt x="45" y="208"/>
                </a:cubicBezTo>
                <a:cubicBezTo>
                  <a:pt x="45" y="208"/>
                  <a:pt x="45" y="209"/>
                  <a:pt x="45" y="209"/>
                </a:cubicBezTo>
                <a:cubicBezTo>
                  <a:pt x="44" y="209"/>
                  <a:pt x="44" y="210"/>
                  <a:pt x="44" y="209"/>
                </a:cubicBezTo>
                <a:cubicBezTo>
                  <a:pt x="43" y="209"/>
                  <a:pt x="43" y="209"/>
                  <a:pt x="43" y="209"/>
                </a:cubicBezTo>
                <a:cubicBezTo>
                  <a:pt x="43" y="209"/>
                  <a:pt x="43" y="208"/>
                  <a:pt x="43" y="208"/>
                </a:cubicBezTo>
                <a:cubicBezTo>
                  <a:pt x="43" y="207"/>
                  <a:pt x="43" y="205"/>
                  <a:pt x="44" y="204"/>
                </a:cubicBezTo>
                <a:cubicBezTo>
                  <a:pt x="44" y="202"/>
                  <a:pt x="44" y="201"/>
                  <a:pt x="44" y="200"/>
                </a:cubicBezTo>
                <a:cubicBezTo>
                  <a:pt x="44" y="200"/>
                  <a:pt x="44" y="200"/>
                  <a:pt x="44" y="200"/>
                </a:cubicBezTo>
                <a:cubicBezTo>
                  <a:pt x="44" y="200"/>
                  <a:pt x="44" y="200"/>
                  <a:pt x="44" y="200"/>
                </a:cubicBezTo>
                <a:cubicBezTo>
                  <a:pt x="45" y="199"/>
                  <a:pt x="45" y="197"/>
                  <a:pt x="45" y="197"/>
                </a:cubicBezTo>
                <a:cubicBezTo>
                  <a:pt x="45" y="196"/>
                  <a:pt x="45" y="196"/>
                  <a:pt x="45" y="195"/>
                </a:cubicBezTo>
                <a:cubicBezTo>
                  <a:pt x="45" y="195"/>
                  <a:pt x="45" y="195"/>
                  <a:pt x="45" y="195"/>
                </a:cubicBezTo>
                <a:cubicBezTo>
                  <a:pt x="45" y="195"/>
                  <a:pt x="45" y="195"/>
                  <a:pt x="45" y="195"/>
                </a:cubicBezTo>
                <a:cubicBezTo>
                  <a:pt x="45" y="195"/>
                  <a:pt x="45" y="195"/>
                  <a:pt x="45" y="195"/>
                </a:cubicBezTo>
                <a:cubicBezTo>
                  <a:pt x="45" y="195"/>
                  <a:pt x="45" y="195"/>
                  <a:pt x="45" y="195"/>
                </a:cubicBezTo>
                <a:cubicBezTo>
                  <a:pt x="45" y="195"/>
                  <a:pt x="45" y="195"/>
                  <a:pt x="45" y="194"/>
                </a:cubicBezTo>
                <a:cubicBezTo>
                  <a:pt x="45" y="194"/>
                  <a:pt x="45" y="194"/>
                  <a:pt x="45" y="194"/>
                </a:cubicBezTo>
                <a:cubicBezTo>
                  <a:pt x="45" y="194"/>
                  <a:pt x="45" y="194"/>
                  <a:pt x="45" y="194"/>
                </a:cubicBezTo>
                <a:cubicBezTo>
                  <a:pt x="45" y="194"/>
                  <a:pt x="45" y="194"/>
                  <a:pt x="45" y="194"/>
                </a:cubicBezTo>
                <a:cubicBezTo>
                  <a:pt x="45" y="194"/>
                  <a:pt x="45" y="194"/>
                  <a:pt x="45" y="194"/>
                </a:cubicBezTo>
                <a:cubicBezTo>
                  <a:pt x="45" y="194"/>
                  <a:pt x="45" y="194"/>
                  <a:pt x="45" y="194"/>
                </a:cubicBezTo>
                <a:cubicBezTo>
                  <a:pt x="45" y="194"/>
                  <a:pt x="45" y="194"/>
                  <a:pt x="45" y="194"/>
                </a:cubicBezTo>
                <a:cubicBezTo>
                  <a:pt x="44" y="194"/>
                  <a:pt x="44" y="194"/>
                  <a:pt x="44" y="194"/>
                </a:cubicBezTo>
                <a:cubicBezTo>
                  <a:pt x="44" y="194"/>
                  <a:pt x="44" y="194"/>
                  <a:pt x="44" y="194"/>
                </a:cubicBezTo>
                <a:cubicBezTo>
                  <a:pt x="44" y="194"/>
                  <a:pt x="44" y="194"/>
                  <a:pt x="44" y="194"/>
                </a:cubicBezTo>
                <a:cubicBezTo>
                  <a:pt x="44" y="194"/>
                  <a:pt x="44" y="194"/>
                  <a:pt x="44" y="194"/>
                </a:cubicBezTo>
                <a:cubicBezTo>
                  <a:pt x="44" y="194"/>
                  <a:pt x="44" y="194"/>
                  <a:pt x="44" y="194"/>
                </a:cubicBezTo>
                <a:cubicBezTo>
                  <a:pt x="44" y="194"/>
                  <a:pt x="44" y="194"/>
                  <a:pt x="44" y="194"/>
                </a:cubicBezTo>
                <a:cubicBezTo>
                  <a:pt x="44" y="194"/>
                  <a:pt x="44" y="194"/>
                  <a:pt x="44" y="194"/>
                </a:cubicBezTo>
                <a:cubicBezTo>
                  <a:pt x="43" y="196"/>
                  <a:pt x="43" y="198"/>
                  <a:pt x="42" y="199"/>
                </a:cubicBezTo>
                <a:cubicBezTo>
                  <a:pt x="42" y="201"/>
                  <a:pt x="41" y="201"/>
                  <a:pt x="40" y="204"/>
                </a:cubicBezTo>
                <a:cubicBezTo>
                  <a:pt x="39" y="205"/>
                  <a:pt x="39" y="206"/>
                  <a:pt x="38" y="207"/>
                </a:cubicBezTo>
                <a:cubicBezTo>
                  <a:pt x="38" y="207"/>
                  <a:pt x="38" y="207"/>
                  <a:pt x="38" y="207"/>
                </a:cubicBezTo>
                <a:cubicBezTo>
                  <a:pt x="38" y="207"/>
                  <a:pt x="38" y="207"/>
                  <a:pt x="38" y="207"/>
                </a:cubicBezTo>
                <a:cubicBezTo>
                  <a:pt x="38" y="207"/>
                  <a:pt x="38" y="208"/>
                  <a:pt x="38" y="208"/>
                </a:cubicBezTo>
                <a:cubicBezTo>
                  <a:pt x="38" y="208"/>
                  <a:pt x="37" y="208"/>
                  <a:pt x="37" y="208"/>
                </a:cubicBezTo>
                <a:cubicBezTo>
                  <a:pt x="37" y="208"/>
                  <a:pt x="37" y="208"/>
                  <a:pt x="36" y="208"/>
                </a:cubicBezTo>
                <a:cubicBezTo>
                  <a:pt x="36" y="208"/>
                  <a:pt x="36" y="208"/>
                  <a:pt x="36" y="208"/>
                </a:cubicBezTo>
                <a:cubicBezTo>
                  <a:pt x="36" y="208"/>
                  <a:pt x="35" y="207"/>
                  <a:pt x="36" y="207"/>
                </a:cubicBezTo>
                <a:cubicBezTo>
                  <a:pt x="36" y="207"/>
                  <a:pt x="36" y="206"/>
                  <a:pt x="36" y="206"/>
                </a:cubicBezTo>
                <a:cubicBezTo>
                  <a:pt x="36" y="205"/>
                  <a:pt x="37" y="204"/>
                  <a:pt x="37" y="203"/>
                </a:cubicBezTo>
                <a:cubicBezTo>
                  <a:pt x="38" y="200"/>
                  <a:pt x="40" y="198"/>
                  <a:pt x="40" y="196"/>
                </a:cubicBezTo>
                <a:cubicBezTo>
                  <a:pt x="40" y="195"/>
                  <a:pt x="41" y="194"/>
                  <a:pt x="41" y="194"/>
                </a:cubicBezTo>
                <a:cubicBezTo>
                  <a:pt x="41" y="193"/>
                  <a:pt x="41" y="193"/>
                  <a:pt x="41" y="193"/>
                </a:cubicBezTo>
                <a:cubicBezTo>
                  <a:pt x="41" y="192"/>
                  <a:pt x="41" y="192"/>
                  <a:pt x="41" y="192"/>
                </a:cubicBezTo>
                <a:cubicBezTo>
                  <a:pt x="41" y="192"/>
                  <a:pt x="41" y="192"/>
                  <a:pt x="41" y="192"/>
                </a:cubicBezTo>
                <a:cubicBezTo>
                  <a:pt x="41" y="192"/>
                  <a:pt x="41" y="192"/>
                  <a:pt x="41" y="192"/>
                </a:cubicBezTo>
                <a:cubicBezTo>
                  <a:pt x="41" y="192"/>
                  <a:pt x="41" y="192"/>
                  <a:pt x="41" y="192"/>
                </a:cubicBezTo>
                <a:cubicBezTo>
                  <a:pt x="40" y="192"/>
                  <a:pt x="40" y="192"/>
                  <a:pt x="40" y="192"/>
                </a:cubicBezTo>
                <a:cubicBezTo>
                  <a:pt x="40" y="192"/>
                  <a:pt x="40" y="192"/>
                  <a:pt x="40" y="192"/>
                </a:cubicBezTo>
                <a:cubicBezTo>
                  <a:pt x="40" y="192"/>
                  <a:pt x="40" y="192"/>
                  <a:pt x="40" y="192"/>
                </a:cubicBezTo>
                <a:cubicBezTo>
                  <a:pt x="40" y="192"/>
                  <a:pt x="40" y="192"/>
                  <a:pt x="40" y="192"/>
                </a:cubicBezTo>
                <a:cubicBezTo>
                  <a:pt x="40" y="192"/>
                  <a:pt x="40" y="192"/>
                  <a:pt x="40" y="192"/>
                </a:cubicBezTo>
                <a:cubicBezTo>
                  <a:pt x="40" y="192"/>
                  <a:pt x="40" y="192"/>
                  <a:pt x="40" y="192"/>
                </a:cubicBezTo>
                <a:cubicBezTo>
                  <a:pt x="39" y="193"/>
                  <a:pt x="39" y="194"/>
                  <a:pt x="38" y="195"/>
                </a:cubicBezTo>
                <a:cubicBezTo>
                  <a:pt x="38" y="196"/>
                  <a:pt x="37" y="196"/>
                  <a:pt x="36" y="197"/>
                </a:cubicBezTo>
                <a:cubicBezTo>
                  <a:pt x="36" y="198"/>
                  <a:pt x="35" y="199"/>
                  <a:pt x="35" y="199"/>
                </a:cubicBezTo>
                <a:cubicBezTo>
                  <a:pt x="35" y="200"/>
                  <a:pt x="34" y="201"/>
                  <a:pt x="33" y="202"/>
                </a:cubicBezTo>
                <a:cubicBezTo>
                  <a:pt x="33" y="202"/>
                  <a:pt x="33" y="202"/>
                  <a:pt x="33" y="203"/>
                </a:cubicBezTo>
                <a:cubicBezTo>
                  <a:pt x="32" y="203"/>
                  <a:pt x="32" y="203"/>
                  <a:pt x="32" y="203"/>
                </a:cubicBezTo>
                <a:cubicBezTo>
                  <a:pt x="31" y="202"/>
                  <a:pt x="31" y="202"/>
                  <a:pt x="31" y="202"/>
                </a:cubicBezTo>
                <a:cubicBezTo>
                  <a:pt x="31" y="201"/>
                  <a:pt x="31" y="201"/>
                  <a:pt x="31" y="201"/>
                </a:cubicBezTo>
                <a:cubicBezTo>
                  <a:pt x="31" y="200"/>
                  <a:pt x="32" y="199"/>
                  <a:pt x="33" y="198"/>
                </a:cubicBezTo>
                <a:cubicBezTo>
                  <a:pt x="33" y="198"/>
                  <a:pt x="33" y="198"/>
                  <a:pt x="33" y="198"/>
                </a:cubicBezTo>
                <a:cubicBezTo>
                  <a:pt x="33" y="198"/>
                  <a:pt x="33" y="198"/>
                  <a:pt x="33" y="198"/>
                </a:cubicBezTo>
                <a:cubicBezTo>
                  <a:pt x="33" y="198"/>
                  <a:pt x="33" y="198"/>
                  <a:pt x="33" y="198"/>
                </a:cubicBezTo>
                <a:cubicBezTo>
                  <a:pt x="33" y="198"/>
                  <a:pt x="33" y="198"/>
                  <a:pt x="33" y="198"/>
                </a:cubicBezTo>
                <a:cubicBezTo>
                  <a:pt x="33" y="196"/>
                  <a:pt x="34" y="196"/>
                  <a:pt x="34" y="195"/>
                </a:cubicBezTo>
                <a:cubicBezTo>
                  <a:pt x="35" y="194"/>
                  <a:pt x="35" y="194"/>
                  <a:pt x="35" y="193"/>
                </a:cubicBezTo>
                <a:cubicBezTo>
                  <a:pt x="35" y="193"/>
                  <a:pt x="36" y="193"/>
                  <a:pt x="36" y="193"/>
                </a:cubicBezTo>
                <a:cubicBezTo>
                  <a:pt x="36" y="193"/>
                  <a:pt x="36" y="193"/>
                  <a:pt x="36" y="193"/>
                </a:cubicBezTo>
                <a:cubicBezTo>
                  <a:pt x="36" y="193"/>
                  <a:pt x="36" y="193"/>
                  <a:pt x="36" y="193"/>
                </a:cubicBezTo>
                <a:cubicBezTo>
                  <a:pt x="36" y="193"/>
                  <a:pt x="36" y="193"/>
                  <a:pt x="36" y="193"/>
                </a:cubicBezTo>
                <a:cubicBezTo>
                  <a:pt x="36" y="193"/>
                  <a:pt x="36" y="193"/>
                  <a:pt x="36" y="193"/>
                </a:cubicBezTo>
                <a:cubicBezTo>
                  <a:pt x="36" y="193"/>
                  <a:pt x="36" y="192"/>
                  <a:pt x="36" y="192"/>
                </a:cubicBezTo>
                <a:cubicBezTo>
                  <a:pt x="37" y="191"/>
                  <a:pt x="37" y="191"/>
                  <a:pt x="38" y="190"/>
                </a:cubicBezTo>
                <a:cubicBezTo>
                  <a:pt x="38" y="190"/>
                  <a:pt x="38" y="190"/>
                  <a:pt x="38" y="190"/>
                </a:cubicBezTo>
                <a:cubicBezTo>
                  <a:pt x="38" y="190"/>
                  <a:pt x="38" y="189"/>
                  <a:pt x="38" y="189"/>
                </a:cubicBezTo>
                <a:cubicBezTo>
                  <a:pt x="38" y="188"/>
                  <a:pt x="38" y="187"/>
                  <a:pt x="37" y="187"/>
                </a:cubicBezTo>
                <a:cubicBezTo>
                  <a:pt x="37" y="187"/>
                  <a:pt x="37" y="187"/>
                  <a:pt x="37" y="187"/>
                </a:cubicBezTo>
                <a:cubicBezTo>
                  <a:pt x="37" y="187"/>
                  <a:pt x="37" y="187"/>
                  <a:pt x="37" y="187"/>
                </a:cubicBezTo>
                <a:cubicBezTo>
                  <a:pt x="37" y="187"/>
                  <a:pt x="36" y="187"/>
                  <a:pt x="36" y="187"/>
                </a:cubicBezTo>
                <a:cubicBezTo>
                  <a:pt x="35" y="187"/>
                  <a:pt x="35" y="187"/>
                  <a:pt x="35" y="187"/>
                </a:cubicBezTo>
                <a:cubicBezTo>
                  <a:pt x="35" y="188"/>
                  <a:pt x="35" y="188"/>
                  <a:pt x="35" y="188"/>
                </a:cubicBezTo>
                <a:cubicBezTo>
                  <a:pt x="35" y="188"/>
                  <a:pt x="35" y="188"/>
                  <a:pt x="35" y="188"/>
                </a:cubicBezTo>
                <a:cubicBezTo>
                  <a:pt x="35" y="188"/>
                  <a:pt x="35" y="188"/>
                  <a:pt x="35" y="188"/>
                </a:cubicBezTo>
                <a:cubicBezTo>
                  <a:pt x="34" y="188"/>
                  <a:pt x="34" y="188"/>
                  <a:pt x="34" y="188"/>
                </a:cubicBezTo>
                <a:cubicBezTo>
                  <a:pt x="34" y="188"/>
                  <a:pt x="34" y="188"/>
                  <a:pt x="34" y="188"/>
                </a:cubicBezTo>
                <a:cubicBezTo>
                  <a:pt x="33" y="188"/>
                  <a:pt x="32" y="189"/>
                  <a:pt x="32" y="189"/>
                </a:cubicBezTo>
                <a:cubicBezTo>
                  <a:pt x="32" y="189"/>
                  <a:pt x="32" y="189"/>
                  <a:pt x="32" y="189"/>
                </a:cubicBezTo>
                <a:cubicBezTo>
                  <a:pt x="32" y="189"/>
                  <a:pt x="32" y="189"/>
                  <a:pt x="32" y="189"/>
                </a:cubicBezTo>
                <a:cubicBezTo>
                  <a:pt x="32" y="189"/>
                  <a:pt x="31" y="189"/>
                  <a:pt x="31" y="189"/>
                </a:cubicBezTo>
                <a:cubicBezTo>
                  <a:pt x="30" y="190"/>
                  <a:pt x="30" y="190"/>
                  <a:pt x="29" y="191"/>
                </a:cubicBezTo>
                <a:cubicBezTo>
                  <a:pt x="29" y="191"/>
                  <a:pt x="28" y="191"/>
                  <a:pt x="28" y="191"/>
                </a:cubicBezTo>
                <a:cubicBezTo>
                  <a:pt x="28" y="191"/>
                  <a:pt x="28" y="191"/>
                  <a:pt x="28" y="191"/>
                </a:cubicBezTo>
                <a:cubicBezTo>
                  <a:pt x="27" y="191"/>
                  <a:pt x="27" y="190"/>
                  <a:pt x="27" y="190"/>
                </a:cubicBezTo>
                <a:cubicBezTo>
                  <a:pt x="27" y="190"/>
                  <a:pt x="27" y="190"/>
                  <a:pt x="27" y="190"/>
                </a:cubicBezTo>
                <a:cubicBezTo>
                  <a:pt x="28" y="189"/>
                  <a:pt x="28" y="188"/>
                  <a:pt x="30" y="187"/>
                </a:cubicBezTo>
                <a:cubicBezTo>
                  <a:pt x="30" y="187"/>
                  <a:pt x="30" y="187"/>
                  <a:pt x="30" y="187"/>
                </a:cubicBezTo>
                <a:cubicBezTo>
                  <a:pt x="30" y="187"/>
                  <a:pt x="30" y="187"/>
                  <a:pt x="30" y="187"/>
                </a:cubicBezTo>
                <a:cubicBezTo>
                  <a:pt x="30" y="187"/>
                  <a:pt x="30" y="187"/>
                  <a:pt x="30" y="187"/>
                </a:cubicBezTo>
                <a:cubicBezTo>
                  <a:pt x="30" y="187"/>
                  <a:pt x="30" y="187"/>
                  <a:pt x="30" y="187"/>
                </a:cubicBezTo>
                <a:cubicBezTo>
                  <a:pt x="31" y="187"/>
                  <a:pt x="31" y="187"/>
                  <a:pt x="31" y="187"/>
                </a:cubicBezTo>
                <a:cubicBezTo>
                  <a:pt x="32" y="186"/>
                  <a:pt x="33" y="186"/>
                  <a:pt x="33" y="185"/>
                </a:cubicBezTo>
                <a:cubicBezTo>
                  <a:pt x="34" y="185"/>
                  <a:pt x="34" y="185"/>
                  <a:pt x="34" y="185"/>
                </a:cubicBezTo>
                <a:cubicBezTo>
                  <a:pt x="34" y="185"/>
                  <a:pt x="34" y="185"/>
                  <a:pt x="34" y="185"/>
                </a:cubicBezTo>
                <a:cubicBezTo>
                  <a:pt x="35" y="184"/>
                  <a:pt x="35" y="184"/>
                  <a:pt x="36" y="183"/>
                </a:cubicBezTo>
                <a:cubicBezTo>
                  <a:pt x="36" y="183"/>
                  <a:pt x="36" y="183"/>
                  <a:pt x="36" y="183"/>
                </a:cubicBezTo>
                <a:cubicBezTo>
                  <a:pt x="36" y="183"/>
                  <a:pt x="37" y="183"/>
                  <a:pt x="37" y="183"/>
                </a:cubicBezTo>
                <a:cubicBezTo>
                  <a:pt x="37" y="183"/>
                  <a:pt x="37" y="183"/>
                  <a:pt x="37" y="183"/>
                </a:cubicBezTo>
                <a:cubicBezTo>
                  <a:pt x="37" y="183"/>
                  <a:pt x="37" y="183"/>
                  <a:pt x="37" y="183"/>
                </a:cubicBezTo>
                <a:cubicBezTo>
                  <a:pt x="37" y="183"/>
                  <a:pt x="37" y="183"/>
                  <a:pt x="37" y="182"/>
                </a:cubicBezTo>
                <a:cubicBezTo>
                  <a:pt x="37" y="182"/>
                  <a:pt x="37" y="182"/>
                  <a:pt x="37" y="182"/>
                </a:cubicBezTo>
                <a:cubicBezTo>
                  <a:pt x="37" y="182"/>
                  <a:pt x="37" y="182"/>
                  <a:pt x="37" y="182"/>
                </a:cubicBezTo>
                <a:cubicBezTo>
                  <a:pt x="37" y="182"/>
                  <a:pt x="37" y="182"/>
                  <a:pt x="37" y="182"/>
                </a:cubicBezTo>
                <a:cubicBezTo>
                  <a:pt x="37" y="182"/>
                  <a:pt x="37" y="182"/>
                  <a:pt x="37" y="182"/>
                </a:cubicBezTo>
                <a:cubicBezTo>
                  <a:pt x="37" y="182"/>
                  <a:pt x="37" y="182"/>
                  <a:pt x="37" y="182"/>
                </a:cubicBezTo>
                <a:cubicBezTo>
                  <a:pt x="37" y="182"/>
                  <a:pt x="37" y="182"/>
                  <a:pt x="37" y="182"/>
                </a:cubicBezTo>
                <a:cubicBezTo>
                  <a:pt x="37" y="182"/>
                  <a:pt x="37" y="182"/>
                  <a:pt x="37" y="182"/>
                </a:cubicBezTo>
                <a:cubicBezTo>
                  <a:pt x="37" y="182"/>
                  <a:pt x="37" y="182"/>
                  <a:pt x="37" y="182"/>
                </a:cubicBezTo>
                <a:cubicBezTo>
                  <a:pt x="37" y="182"/>
                  <a:pt x="37" y="182"/>
                  <a:pt x="37" y="182"/>
                </a:cubicBezTo>
                <a:cubicBezTo>
                  <a:pt x="37" y="182"/>
                  <a:pt x="37" y="182"/>
                  <a:pt x="37" y="182"/>
                </a:cubicBezTo>
                <a:cubicBezTo>
                  <a:pt x="32" y="179"/>
                  <a:pt x="26" y="176"/>
                  <a:pt x="20" y="174"/>
                </a:cubicBezTo>
                <a:cubicBezTo>
                  <a:pt x="17" y="173"/>
                  <a:pt x="14" y="172"/>
                  <a:pt x="11" y="172"/>
                </a:cubicBezTo>
                <a:cubicBezTo>
                  <a:pt x="8" y="172"/>
                  <a:pt x="5" y="173"/>
                  <a:pt x="4" y="175"/>
                </a:cubicBezTo>
                <a:cubicBezTo>
                  <a:pt x="3" y="178"/>
                  <a:pt x="1" y="180"/>
                  <a:pt x="1" y="182"/>
                </a:cubicBezTo>
                <a:cubicBezTo>
                  <a:pt x="0" y="185"/>
                  <a:pt x="1" y="188"/>
                  <a:pt x="3" y="191"/>
                </a:cubicBezTo>
                <a:cubicBezTo>
                  <a:pt x="7" y="196"/>
                  <a:pt x="15" y="203"/>
                  <a:pt x="34" y="213"/>
                </a:cubicBezTo>
                <a:cubicBezTo>
                  <a:pt x="34" y="213"/>
                  <a:pt x="34" y="213"/>
                  <a:pt x="34" y="213"/>
                </a:cubicBezTo>
                <a:cubicBezTo>
                  <a:pt x="34" y="213"/>
                  <a:pt x="34" y="213"/>
                  <a:pt x="34" y="213"/>
                </a:cubicBezTo>
                <a:cubicBezTo>
                  <a:pt x="34" y="213"/>
                  <a:pt x="34" y="213"/>
                  <a:pt x="34" y="213"/>
                </a:cubicBezTo>
                <a:cubicBezTo>
                  <a:pt x="35" y="213"/>
                  <a:pt x="35" y="213"/>
                  <a:pt x="35" y="213"/>
                </a:cubicBezTo>
                <a:cubicBezTo>
                  <a:pt x="48" y="220"/>
                  <a:pt x="54" y="222"/>
                  <a:pt x="62" y="225"/>
                </a:cubicBezTo>
                <a:cubicBezTo>
                  <a:pt x="62" y="225"/>
                  <a:pt x="62" y="225"/>
                  <a:pt x="62" y="225"/>
                </a:cubicBezTo>
                <a:cubicBezTo>
                  <a:pt x="72" y="231"/>
                  <a:pt x="81" y="235"/>
                  <a:pt x="90" y="239"/>
                </a:cubicBezTo>
                <a:cubicBezTo>
                  <a:pt x="90" y="239"/>
                  <a:pt x="90" y="239"/>
                  <a:pt x="90" y="239"/>
                </a:cubicBezTo>
                <a:cubicBezTo>
                  <a:pt x="107" y="258"/>
                  <a:pt x="122" y="269"/>
                  <a:pt x="134" y="277"/>
                </a:cubicBezTo>
                <a:cubicBezTo>
                  <a:pt x="134" y="277"/>
                  <a:pt x="134" y="277"/>
                  <a:pt x="134" y="277"/>
                </a:cubicBezTo>
                <a:cubicBezTo>
                  <a:pt x="134" y="277"/>
                  <a:pt x="134" y="277"/>
                  <a:pt x="134" y="277"/>
                </a:cubicBezTo>
                <a:cubicBezTo>
                  <a:pt x="134" y="277"/>
                  <a:pt x="134" y="277"/>
                  <a:pt x="134" y="277"/>
                </a:cubicBezTo>
                <a:cubicBezTo>
                  <a:pt x="134" y="277"/>
                  <a:pt x="134" y="277"/>
                  <a:pt x="134" y="277"/>
                </a:cubicBezTo>
                <a:cubicBezTo>
                  <a:pt x="134" y="277"/>
                  <a:pt x="135" y="277"/>
                  <a:pt x="135" y="277"/>
                </a:cubicBezTo>
                <a:cubicBezTo>
                  <a:pt x="135" y="277"/>
                  <a:pt x="135" y="277"/>
                  <a:pt x="135" y="277"/>
                </a:cubicBezTo>
                <a:cubicBezTo>
                  <a:pt x="135" y="277"/>
                  <a:pt x="135" y="277"/>
                  <a:pt x="135" y="277"/>
                </a:cubicBezTo>
                <a:cubicBezTo>
                  <a:pt x="135" y="277"/>
                  <a:pt x="135" y="277"/>
                  <a:pt x="135" y="277"/>
                </a:cubicBezTo>
                <a:cubicBezTo>
                  <a:pt x="135" y="277"/>
                  <a:pt x="135" y="277"/>
                  <a:pt x="135" y="277"/>
                </a:cubicBezTo>
                <a:cubicBezTo>
                  <a:pt x="135" y="277"/>
                  <a:pt x="135" y="277"/>
                  <a:pt x="135" y="277"/>
                </a:cubicBezTo>
                <a:cubicBezTo>
                  <a:pt x="135" y="277"/>
                  <a:pt x="135" y="276"/>
                  <a:pt x="135" y="276"/>
                </a:cubicBezTo>
                <a:cubicBezTo>
                  <a:pt x="135" y="276"/>
                  <a:pt x="135" y="276"/>
                  <a:pt x="135" y="276"/>
                </a:cubicBezTo>
                <a:cubicBezTo>
                  <a:pt x="135" y="276"/>
                  <a:pt x="135" y="276"/>
                  <a:pt x="135" y="276"/>
                </a:cubicBezTo>
                <a:cubicBezTo>
                  <a:pt x="135" y="276"/>
                  <a:pt x="135" y="276"/>
                  <a:pt x="135" y="276"/>
                </a:cubicBezTo>
                <a:cubicBezTo>
                  <a:pt x="132" y="273"/>
                  <a:pt x="131" y="269"/>
                  <a:pt x="129" y="265"/>
                </a:cubicBezTo>
                <a:cubicBezTo>
                  <a:pt x="129" y="265"/>
                  <a:pt x="129" y="265"/>
                  <a:pt x="129" y="265"/>
                </a:cubicBezTo>
                <a:cubicBezTo>
                  <a:pt x="129" y="265"/>
                  <a:pt x="129" y="265"/>
                  <a:pt x="129" y="265"/>
                </a:cubicBezTo>
                <a:cubicBezTo>
                  <a:pt x="126" y="260"/>
                  <a:pt x="125" y="256"/>
                  <a:pt x="124" y="252"/>
                </a:cubicBezTo>
                <a:cubicBezTo>
                  <a:pt x="124" y="248"/>
                  <a:pt x="123" y="244"/>
                  <a:pt x="119" y="238"/>
                </a:cubicBezTo>
                <a:cubicBezTo>
                  <a:pt x="119" y="238"/>
                  <a:pt x="119" y="238"/>
                  <a:pt x="119" y="238"/>
                </a:cubicBezTo>
                <a:cubicBezTo>
                  <a:pt x="117" y="234"/>
                  <a:pt x="116" y="233"/>
                  <a:pt x="116" y="232"/>
                </a:cubicBezTo>
                <a:cubicBezTo>
                  <a:pt x="116" y="231"/>
                  <a:pt x="116" y="231"/>
                  <a:pt x="115" y="229"/>
                </a:cubicBezTo>
                <a:cubicBezTo>
                  <a:pt x="115" y="229"/>
                  <a:pt x="115" y="229"/>
                  <a:pt x="115" y="229"/>
                </a:cubicBezTo>
                <a:cubicBezTo>
                  <a:pt x="115" y="229"/>
                  <a:pt x="115" y="229"/>
                  <a:pt x="115" y="228"/>
                </a:cubicBezTo>
                <a:cubicBezTo>
                  <a:pt x="115" y="228"/>
                  <a:pt x="115" y="228"/>
                  <a:pt x="115" y="228"/>
                </a:cubicBezTo>
                <a:cubicBezTo>
                  <a:pt x="113" y="225"/>
                  <a:pt x="111" y="221"/>
                  <a:pt x="110" y="219"/>
                </a:cubicBezTo>
                <a:cubicBezTo>
                  <a:pt x="109" y="217"/>
                  <a:pt x="109" y="216"/>
                  <a:pt x="109" y="215"/>
                </a:cubicBezTo>
                <a:cubicBezTo>
                  <a:pt x="109" y="214"/>
                  <a:pt x="109" y="214"/>
                  <a:pt x="109" y="213"/>
                </a:cubicBezTo>
                <a:cubicBezTo>
                  <a:pt x="110" y="213"/>
                  <a:pt x="110" y="212"/>
                  <a:pt x="111" y="212"/>
                </a:cubicBezTo>
                <a:cubicBezTo>
                  <a:pt x="113" y="210"/>
                  <a:pt x="115" y="211"/>
                  <a:pt x="117" y="211"/>
                </a:cubicBezTo>
                <a:cubicBezTo>
                  <a:pt x="119" y="212"/>
                  <a:pt x="121" y="214"/>
                  <a:pt x="123" y="216"/>
                </a:cubicBezTo>
                <a:cubicBezTo>
                  <a:pt x="125" y="218"/>
                  <a:pt x="127" y="221"/>
                  <a:pt x="129" y="223"/>
                </a:cubicBezTo>
                <a:cubicBezTo>
                  <a:pt x="129" y="224"/>
                  <a:pt x="130" y="225"/>
                  <a:pt x="130" y="225"/>
                </a:cubicBezTo>
                <a:cubicBezTo>
                  <a:pt x="130" y="226"/>
                  <a:pt x="130" y="227"/>
                  <a:pt x="130" y="227"/>
                </a:cubicBezTo>
                <a:cubicBezTo>
                  <a:pt x="130" y="227"/>
                  <a:pt x="130" y="227"/>
                  <a:pt x="130" y="227"/>
                </a:cubicBezTo>
                <a:cubicBezTo>
                  <a:pt x="130" y="227"/>
                  <a:pt x="131" y="227"/>
                  <a:pt x="131" y="228"/>
                </a:cubicBezTo>
                <a:cubicBezTo>
                  <a:pt x="131" y="228"/>
                  <a:pt x="131" y="228"/>
                  <a:pt x="131" y="228"/>
                </a:cubicBezTo>
                <a:cubicBezTo>
                  <a:pt x="131" y="228"/>
                  <a:pt x="131" y="228"/>
                  <a:pt x="131" y="228"/>
                </a:cubicBezTo>
                <a:cubicBezTo>
                  <a:pt x="131" y="228"/>
                  <a:pt x="131" y="228"/>
                  <a:pt x="131" y="228"/>
                </a:cubicBezTo>
                <a:cubicBezTo>
                  <a:pt x="132" y="229"/>
                  <a:pt x="134" y="231"/>
                  <a:pt x="135" y="234"/>
                </a:cubicBezTo>
                <a:cubicBezTo>
                  <a:pt x="135" y="235"/>
                  <a:pt x="136" y="235"/>
                  <a:pt x="136" y="235"/>
                </a:cubicBezTo>
                <a:cubicBezTo>
                  <a:pt x="136" y="235"/>
                  <a:pt x="136" y="235"/>
                  <a:pt x="136" y="235"/>
                </a:cubicBezTo>
                <a:cubicBezTo>
                  <a:pt x="136" y="235"/>
                  <a:pt x="136" y="235"/>
                  <a:pt x="136" y="235"/>
                </a:cubicBezTo>
                <a:cubicBezTo>
                  <a:pt x="135" y="238"/>
                  <a:pt x="135" y="240"/>
                  <a:pt x="135" y="242"/>
                </a:cubicBezTo>
                <a:cubicBezTo>
                  <a:pt x="135" y="243"/>
                  <a:pt x="135" y="245"/>
                  <a:pt x="135" y="247"/>
                </a:cubicBezTo>
                <a:cubicBezTo>
                  <a:pt x="135" y="250"/>
                  <a:pt x="136" y="252"/>
                  <a:pt x="137" y="254"/>
                </a:cubicBezTo>
                <a:cubicBezTo>
                  <a:pt x="137" y="254"/>
                  <a:pt x="137" y="254"/>
                  <a:pt x="137" y="254"/>
                </a:cubicBezTo>
                <a:cubicBezTo>
                  <a:pt x="137" y="257"/>
                  <a:pt x="138" y="259"/>
                  <a:pt x="139" y="261"/>
                </a:cubicBezTo>
                <a:cubicBezTo>
                  <a:pt x="140" y="262"/>
                  <a:pt x="141" y="264"/>
                  <a:pt x="141" y="267"/>
                </a:cubicBezTo>
                <a:cubicBezTo>
                  <a:pt x="141" y="267"/>
                  <a:pt x="141" y="267"/>
                  <a:pt x="141" y="267"/>
                </a:cubicBezTo>
                <a:cubicBezTo>
                  <a:pt x="141" y="267"/>
                  <a:pt x="141" y="267"/>
                  <a:pt x="141" y="267"/>
                </a:cubicBezTo>
                <a:cubicBezTo>
                  <a:pt x="141" y="267"/>
                  <a:pt x="141" y="267"/>
                  <a:pt x="141" y="267"/>
                </a:cubicBezTo>
                <a:cubicBezTo>
                  <a:pt x="142" y="269"/>
                  <a:pt x="142" y="270"/>
                  <a:pt x="142" y="270"/>
                </a:cubicBezTo>
                <a:cubicBezTo>
                  <a:pt x="142" y="271"/>
                  <a:pt x="143" y="271"/>
                  <a:pt x="143" y="272"/>
                </a:cubicBezTo>
                <a:cubicBezTo>
                  <a:pt x="143" y="272"/>
                  <a:pt x="143" y="272"/>
                  <a:pt x="143" y="272"/>
                </a:cubicBezTo>
                <a:cubicBezTo>
                  <a:pt x="143" y="274"/>
                  <a:pt x="144" y="276"/>
                  <a:pt x="144" y="277"/>
                </a:cubicBezTo>
                <a:cubicBezTo>
                  <a:pt x="144" y="278"/>
                  <a:pt x="145" y="278"/>
                  <a:pt x="145" y="279"/>
                </a:cubicBezTo>
                <a:cubicBezTo>
                  <a:pt x="145" y="279"/>
                  <a:pt x="146" y="279"/>
                  <a:pt x="146" y="280"/>
                </a:cubicBezTo>
                <a:cubicBezTo>
                  <a:pt x="146" y="280"/>
                  <a:pt x="147" y="280"/>
                  <a:pt x="147" y="280"/>
                </a:cubicBezTo>
                <a:cubicBezTo>
                  <a:pt x="148" y="280"/>
                  <a:pt x="149" y="279"/>
                  <a:pt x="150" y="278"/>
                </a:cubicBezTo>
                <a:cubicBezTo>
                  <a:pt x="151" y="276"/>
                  <a:pt x="151" y="275"/>
                  <a:pt x="151" y="274"/>
                </a:cubicBezTo>
                <a:cubicBezTo>
                  <a:pt x="151" y="272"/>
                  <a:pt x="151" y="271"/>
                  <a:pt x="151" y="269"/>
                </a:cubicBezTo>
                <a:cubicBezTo>
                  <a:pt x="151" y="269"/>
                  <a:pt x="151" y="268"/>
                  <a:pt x="150" y="268"/>
                </a:cubicBezTo>
                <a:cubicBezTo>
                  <a:pt x="150" y="268"/>
                  <a:pt x="150" y="267"/>
                  <a:pt x="150" y="267"/>
                </a:cubicBezTo>
                <a:cubicBezTo>
                  <a:pt x="150" y="267"/>
                  <a:pt x="150" y="267"/>
                  <a:pt x="150" y="266"/>
                </a:cubicBezTo>
                <a:cubicBezTo>
                  <a:pt x="150" y="265"/>
                  <a:pt x="150" y="264"/>
                  <a:pt x="150" y="263"/>
                </a:cubicBezTo>
                <a:cubicBezTo>
                  <a:pt x="149" y="262"/>
                  <a:pt x="149" y="261"/>
                  <a:pt x="149" y="260"/>
                </a:cubicBezTo>
                <a:cubicBezTo>
                  <a:pt x="151" y="257"/>
                  <a:pt x="153" y="256"/>
                  <a:pt x="155" y="256"/>
                </a:cubicBezTo>
                <a:cubicBezTo>
                  <a:pt x="157" y="256"/>
                  <a:pt x="158" y="257"/>
                  <a:pt x="159" y="258"/>
                </a:cubicBezTo>
                <a:cubicBezTo>
                  <a:pt x="159" y="258"/>
                  <a:pt x="159" y="258"/>
                  <a:pt x="159" y="258"/>
                </a:cubicBezTo>
                <a:cubicBezTo>
                  <a:pt x="160" y="258"/>
                  <a:pt x="162" y="259"/>
                  <a:pt x="163" y="259"/>
                </a:cubicBezTo>
                <a:cubicBezTo>
                  <a:pt x="163" y="259"/>
                  <a:pt x="163" y="260"/>
                  <a:pt x="163" y="260"/>
                </a:cubicBezTo>
                <a:cubicBezTo>
                  <a:pt x="165" y="262"/>
                  <a:pt x="168" y="265"/>
                  <a:pt x="170" y="267"/>
                </a:cubicBezTo>
                <a:cubicBezTo>
                  <a:pt x="172" y="269"/>
                  <a:pt x="175" y="270"/>
                  <a:pt x="176" y="271"/>
                </a:cubicBezTo>
                <a:cubicBezTo>
                  <a:pt x="177" y="272"/>
                  <a:pt x="179" y="274"/>
                  <a:pt x="182" y="275"/>
                </a:cubicBezTo>
                <a:cubicBezTo>
                  <a:pt x="183" y="276"/>
                  <a:pt x="184" y="276"/>
                  <a:pt x="185" y="276"/>
                </a:cubicBezTo>
                <a:cubicBezTo>
                  <a:pt x="186" y="276"/>
                  <a:pt x="187" y="276"/>
                  <a:pt x="187" y="276"/>
                </a:cubicBezTo>
                <a:cubicBezTo>
                  <a:pt x="188" y="275"/>
                  <a:pt x="188" y="274"/>
                  <a:pt x="188" y="273"/>
                </a:cubicBezTo>
                <a:cubicBezTo>
                  <a:pt x="188" y="272"/>
                  <a:pt x="188" y="271"/>
                  <a:pt x="187" y="270"/>
                </a:cubicBezTo>
                <a:cubicBezTo>
                  <a:pt x="186" y="268"/>
                  <a:pt x="183" y="267"/>
                  <a:pt x="182" y="266"/>
                </a:cubicBezTo>
                <a:cubicBezTo>
                  <a:pt x="178" y="263"/>
                  <a:pt x="178" y="262"/>
                  <a:pt x="176" y="260"/>
                </a:cubicBezTo>
                <a:cubicBezTo>
                  <a:pt x="176" y="260"/>
                  <a:pt x="176" y="260"/>
                  <a:pt x="176" y="260"/>
                </a:cubicBezTo>
                <a:cubicBezTo>
                  <a:pt x="174" y="258"/>
                  <a:pt x="173" y="257"/>
                  <a:pt x="171" y="256"/>
                </a:cubicBezTo>
                <a:cubicBezTo>
                  <a:pt x="171" y="255"/>
                  <a:pt x="170" y="255"/>
                  <a:pt x="170" y="254"/>
                </a:cubicBezTo>
                <a:cubicBezTo>
                  <a:pt x="170" y="254"/>
                  <a:pt x="170" y="254"/>
                  <a:pt x="170" y="254"/>
                </a:cubicBezTo>
                <a:cubicBezTo>
                  <a:pt x="172" y="255"/>
                  <a:pt x="174" y="257"/>
                  <a:pt x="177" y="259"/>
                </a:cubicBezTo>
                <a:cubicBezTo>
                  <a:pt x="177" y="259"/>
                  <a:pt x="178" y="260"/>
                  <a:pt x="179" y="260"/>
                </a:cubicBezTo>
                <a:cubicBezTo>
                  <a:pt x="179" y="260"/>
                  <a:pt x="179" y="260"/>
                  <a:pt x="179" y="260"/>
                </a:cubicBezTo>
                <a:cubicBezTo>
                  <a:pt x="179" y="260"/>
                  <a:pt x="179" y="260"/>
                  <a:pt x="179" y="260"/>
                </a:cubicBezTo>
                <a:cubicBezTo>
                  <a:pt x="181" y="261"/>
                  <a:pt x="182" y="261"/>
                  <a:pt x="186" y="263"/>
                </a:cubicBezTo>
                <a:cubicBezTo>
                  <a:pt x="189" y="265"/>
                  <a:pt x="191" y="266"/>
                  <a:pt x="193" y="267"/>
                </a:cubicBezTo>
                <a:cubicBezTo>
                  <a:pt x="194" y="267"/>
                  <a:pt x="195" y="267"/>
                  <a:pt x="195" y="267"/>
                </a:cubicBezTo>
                <a:cubicBezTo>
                  <a:pt x="196" y="266"/>
                  <a:pt x="197" y="266"/>
                  <a:pt x="197" y="265"/>
                </a:cubicBezTo>
                <a:cubicBezTo>
                  <a:pt x="198" y="264"/>
                  <a:pt x="198" y="264"/>
                  <a:pt x="198" y="263"/>
                </a:cubicBezTo>
                <a:cubicBezTo>
                  <a:pt x="198" y="262"/>
                  <a:pt x="198" y="262"/>
                  <a:pt x="197" y="261"/>
                </a:cubicBezTo>
                <a:cubicBezTo>
                  <a:pt x="196" y="260"/>
                  <a:pt x="196" y="260"/>
                  <a:pt x="195" y="259"/>
                </a:cubicBezTo>
                <a:cubicBezTo>
                  <a:pt x="193" y="258"/>
                  <a:pt x="191" y="258"/>
                  <a:pt x="189" y="256"/>
                </a:cubicBezTo>
                <a:cubicBezTo>
                  <a:pt x="185" y="254"/>
                  <a:pt x="180" y="251"/>
                  <a:pt x="178" y="250"/>
                </a:cubicBezTo>
                <a:cubicBezTo>
                  <a:pt x="176" y="248"/>
                  <a:pt x="175" y="248"/>
                  <a:pt x="174" y="247"/>
                </a:cubicBezTo>
                <a:cubicBezTo>
                  <a:pt x="173" y="247"/>
                  <a:pt x="173" y="247"/>
                  <a:pt x="173" y="246"/>
                </a:cubicBezTo>
                <a:cubicBezTo>
                  <a:pt x="173" y="246"/>
                  <a:pt x="173" y="246"/>
                  <a:pt x="173" y="246"/>
                </a:cubicBezTo>
                <a:cubicBezTo>
                  <a:pt x="174" y="247"/>
                  <a:pt x="176" y="247"/>
                  <a:pt x="178" y="248"/>
                </a:cubicBezTo>
                <a:cubicBezTo>
                  <a:pt x="178" y="248"/>
                  <a:pt x="178" y="248"/>
                  <a:pt x="178" y="248"/>
                </a:cubicBezTo>
                <a:cubicBezTo>
                  <a:pt x="178" y="248"/>
                  <a:pt x="178" y="248"/>
                  <a:pt x="178" y="248"/>
                </a:cubicBezTo>
                <a:cubicBezTo>
                  <a:pt x="178" y="248"/>
                  <a:pt x="179" y="248"/>
                  <a:pt x="179" y="248"/>
                </a:cubicBezTo>
                <a:cubicBezTo>
                  <a:pt x="179" y="248"/>
                  <a:pt x="179" y="248"/>
                  <a:pt x="179" y="248"/>
                </a:cubicBezTo>
                <a:cubicBezTo>
                  <a:pt x="180" y="249"/>
                  <a:pt x="182" y="249"/>
                  <a:pt x="184" y="250"/>
                </a:cubicBezTo>
                <a:cubicBezTo>
                  <a:pt x="185" y="250"/>
                  <a:pt x="187" y="250"/>
                  <a:pt x="188" y="251"/>
                </a:cubicBezTo>
                <a:cubicBezTo>
                  <a:pt x="188" y="251"/>
                  <a:pt x="191" y="252"/>
                  <a:pt x="193" y="253"/>
                </a:cubicBezTo>
                <a:cubicBezTo>
                  <a:pt x="194" y="253"/>
                  <a:pt x="195" y="253"/>
                  <a:pt x="196" y="253"/>
                </a:cubicBezTo>
                <a:cubicBezTo>
                  <a:pt x="197" y="253"/>
                  <a:pt x="198" y="253"/>
                  <a:pt x="198" y="252"/>
                </a:cubicBezTo>
                <a:cubicBezTo>
                  <a:pt x="198" y="251"/>
                  <a:pt x="198" y="250"/>
                  <a:pt x="198" y="249"/>
                </a:cubicBezTo>
                <a:cubicBezTo>
                  <a:pt x="198" y="249"/>
                  <a:pt x="198" y="249"/>
                  <a:pt x="198" y="248"/>
                </a:cubicBezTo>
                <a:cubicBezTo>
                  <a:pt x="198" y="248"/>
                  <a:pt x="197" y="247"/>
                  <a:pt x="196" y="247"/>
                </a:cubicBezTo>
                <a:cubicBezTo>
                  <a:pt x="195" y="246"/>
                  <a:pt x="193" y="245"/>
                  <a:pt x="190" y="244"/>
                </a:cubicBezTo>
                <a:cubicBezTo>
                  <a:pt x="188" y="243"/>
                  <a:pt x="187" y="242"/>
                  <a:pt x="186" y="242"/>
                </a:cubicBezTo>
                <a:cubicBezTo>
                  <a:pt x="186" y="242"/>
                  <a:pt x="186" y="242"/>
                  <a:pt x="186" y="242"/>
                </a:cubicBezTo>
                <a:cubicBezTo>
                  <a:pt x="186" y="242"/>
                  <a:pt x="186" y="242"/>
                  <a:pt x="186" y="242"/>
                </a:cubicBezTo>
                <a:cubicBezTo>
                  <a:pt x="185" y="242"/>
                  <a:pt x="185" y="242"/>
                  <a:pt x="185" y="242"/>
                </a:cubicBezTo>
                <a:cubicBezTo>
                  <a:pt x="183" y="241"/>
                  <a:pt x="182" y="241"/>
                  <a:pt x="181" y="240"/>
                </a:cubicBezTo>
                <a:cubicBezTo>
                  <a:pt x="181" y="240"/>
                  <a:pt x="181" y="240"/>
                  <a:pt x="181" y="240"/>
                </a:cubicBezTo>
                <a:cubicBezTo>
                  <a:pt x="181" y="240"/>
                  <a:pt x="181" y="240"/>
                  <a:pt x="181" y="240"/>
                </a:cubicBezTo>
                <a:cubicBezTo>
                  <a:pt x="180" y="240"/>
                  <a:pt x="179" y="239"/>
                  <a:pt x="178" y="239"/>
                </a:cubicBezTo>
                <a:cubicBezTo>
                  <a:pt x="177" y="239"/>
                  <a:pt x="176" y="239"/>
                  <a:pt x="175" y="238"/>
                </a:cubicBezTo>
                <a:cubicBezTo>
                  <a:pt x="174" y="238"/>
                  <a:pt x="173" y="237"/>
                  <a:pt x="173" y="237"/>
                </a:cubicBezTo>
                <a:cubicBezTo>
                  <a:pt x="172" y="236"/>
                  <a:pt x="172" y="236"/>
                  <a:pt x="172" y="235"/>
                </a:cubicBezTo>
                <a:cubicBezTo>
                  <a:pt x="172" y="234"/>
                  <a:pt x="173" y="234"/>
                  <a:pt x="174" y="234"/>
                </a:cubicBezTo>
                <a:cubicBezTo>
                  <a:pt x="175" y="234"/>
                  <a:pt x="175" y="234"/>
                  <a:pt x="176" y="234"/>
                </a:cubicBezTo>
                <a:cubicBezTo>
                  <a:pt x="176" y="234"/>
                  <a:pt x="176" y="234"/>
                  <a:pt x="176" y="234"/>
                </a:cubicBezTo>
                <a:cubicBezTo>
                  <a:pt x="176" y="234"/>
                  <a:pt x="176" y="234"/>
                  <a:pt x="176" y="234"/>
                </a:cubicBezTo>
                <a:cubicBezTo>
                  <a:pt x="177" y="234"/>
                  <a:pt x="178" y="233"/>
                  <a:pt x="179" y="233"/>
                </a:cubicBezTo>
                <a:cubicBezTo>
                  <a:pt x="179" y="233"/>
                  <a:pt x="180" y="233"/>
                  <a:pt x="181" y="233"/>
                </a:cubicBezTo>
                <a:cubicBezTo>
                  <a:pt x="181" y="233"/>
                  <a:pt x="181" y="233"/>
                  <a:pt x="181" y="233"/>
                </a:cubicBezTo>
                <a:cubicBezTo>
                  <a:pt x="181" y="232"/>
                  <a:pt x="181" y="232"/>
                  <a:pt x="181" y="232"/>
                </a:cubicBezTo>
                <a:cubicBezTo>
                  <a:pt x="181" y="232"/>
                  <a:pt x="181" y="232"/>
                  <a:pt x="181" y="232"/>
                </a:cubicBezTo>
                <a:cubicBezTo>
                  <a:pt x="181" y="232"/>
                  <a:pt x="181" y="233"/>
                  <a:pt x="181" y="233"/>
                </a:cubicBezTo>
                <a:cubicBezTo>
                  <a:pt x="182" y="233"/>
                  <a:pt x="182" y="233"/>
                  <a:pt x="182" y="233"/>
                </a:cubicBezTo>
                <a:cubicBezTo>
                  <a:pt x="182" y="232"/>
                  <a:pt x="183" y="232"/>
                  <a:pt x="183" y="232"/>
                </a:cubicBezTo>
                <a:cubicBezTo>
                  <a:pt x="185" y="232"/>
                  <a:pt x="187" y="232"/>
                  <a:pt x="188" y="232"/>
                </a:cubicBezTo>
                <a:cubicBezTo>
                  <a:pt x="189" y="232"/>
                  <a:pt x="190" y="232"/>
                  <a:pt x="190" y="231"/>
                </a:cubicBezTo>
                <a:cubicBezTo>
                  <a:pt x="191" y="231"/>
                  <a:pt x="191" y="231"/>
                  <a:pt x="191" y="230"/>
                </a:cubicBezTo>
                <a:cubicBezTo>
                  <a:pt x="191" y="230"/>
                  <a:pt x="191" y="230"/>
                  <a:pt x="191" y="230"/>
                </a:cubicBezTo>
                <a:cubicBezTo>
                  <a:pt x="191" y="229"/>
                  <a:pt x="191" y="228"/>
                  <a:pt x="191" y="228"/>
                </a:cubicBezTo>
                <a:cubicBezTo>
                  <a:pt x="191" y="227"/>
                  <a:pt x="190" y="227"/>
                  <a:pt x="190" y="226"/>
                </a:cubicBezTo>
                <a:cubicBezTo>
                  <a:pt x="188" y="225"/>
                  <a:pt x="186" y="225"/>
                  <a:pt x="181" y="225"/>
                </a:cubicBezTo>
                <a:cubicBezTo>
                  <a:pt x="181" y="225"/>
                  <a:pt x="181" y="225"/>
                  <a:pt x="181" y="225"/>
                </a:cubicBezTo>
                <a:cubicBezTo>
                  <a:pt x="178" y="226"/>
                  <a:pt x="177" y="226"/>
                  <a:pt x="175" y="226"/>
                </a:cubicBezTo>
                <a:cubicBezTo>
                  <a:pt x="175" y="226"/>
                  <a:pt x="175" y="226"/>
                  <a:pt x="175" y="226"/>
                </a:cubicBezTo>
                <a:cubicBezTo>
                  <a:pt x="172" y="226"/>
                  <a:pt x="170" y="226"/>
                  <a:pt x="168" y="227"/>
                </a:cubicBezTo>
                <a:cubicBezTo>
                  <a:pt x="168" y="227"/>
                  <a:pt x="168" y="227"/>
                  <a:pt x="168" y="227"/>
                </a:cubicBezTo>
                <a:cubicBezTo>
                  <a:pt x="168" y="227"/>
                  <a:pt x="168" y="227"/>
                  <a:pt x="168" y="227"/>
                </a:cubicBezTo>
                <a:cubicBezTo>
                  <a:pt x="168" y="227"/>
                  <a:pt x="168" y="227"/>
                  <a:pt x="168" y="227"/>
                </a:cubicBezTo>
                <a:cubicBezTo>
                  <a:pt x="167" y="226"/>
                  <a:pt x="166" y="226"/>
                  <a:pt x="165" y="226"/>
                </a:cubicBezTo>
                <a:cubicBezTo>
                  <a:pt x="165" y="226"/>
                  <a:pt x="165" y="226"/>
                  <a:pt x="165" y="226"/>
                </a:cubicBezTo>
                <a:cubicBezTo>
                  <a:pt x="165" y="226"/>
                  <a:pt x="165" y="226"/>
                  <a:pt x="165" y="226"/>
                </a:cubicBezTo>
                <a:cubicBezTo>
                  <a:pt x="165" y="226"/>
                  <a:pt x="165" y="226"/>
                  <a:pt x="165" y="226"/>
                </a:cubicBezTo>
                <a:cubicBezTo>
                  <a:pt x="165" y="226"/>
                  <a:pt x="165" y="226"/>
                  <a:pt x="165" y="226"/>
                </a:cubicBezTo>
                <a:cubicBezTo>
                  <a:pt x="165" y="226"/>
                  <a:pt x="165" y="226"/>
                  <a:pt x="165" y="226"/>
                </a:cubicBezTo>
                <a:cubicBezTo>
                  <a:pt x="164" y="226"/>
                  <a:pt x="163" y="225"/>
                  <a:pt x="162" y="225"/>
                </a:cubicBezTo>
                <a:cubicBezTo>
                  <a:pt x="163" y="224"/>
                  <a:pt x="163" y="223"/>
                  <a:pt x="164" y="222"/>
                </a:cubicBezTo>
                <a:cubicBezTo>
                  <a:pt x="164" y="222"/>
                  <a:pt x="164" y="222"/>
                  <a:pt x="164" y="222"/>
                </a:cubicBezTo>
                <a:cubicBezTo>
                  <a:pt x="164" y="222"/>
                  <a:pt x="164" y="222"/>
                  <a:pt x="164" y="222"/>
                </a:cubicBezTo>
                <a:cubicBezTo>
                  <a:pt x="165" y="215"/>
                  <a:pt x="165" y="206"/>
                  <a:pt x="166" y="199"/>
                </a:cubicBezTo>
                <a:cubicBezTo>
                  <a:pt x="167" y="194"/>
                  <a:pt x="169" y="189"/>
                  <a:pt x="170" y="184"/>
                </a:cubicBezTo>
                <a:cubicBezTo>
                  <a:pt x="170" y="182"/>
                  <a:pt x="171" y="176"/>
                  <a:pt x="173" y="171"/>
                </a:cubicBezTo>
                <a:cubicBezTo>
                  <a:pt x="174" y="169"/>
                  <a:pt x="175" y="167"/>
                  <a:pt x="176" y="165"/>
                </a:cubicBezTo>
                <a:cubicBezTo>
                  <a:pt x="177" y="164"/>
                  <a:pt x="178" y="163"/>
                  <a:pt x="180" y="163"/>
                </a:cubicBezTo>
                <a:cubicBezTo>
                  <a:pt x="182" y="164"/>
                  <a:pt x="184" y="165"/>
                  <a:pt x="185" y="166"/>
                </a:cubicBezTo>
                <a:cubicBezTo>
                  <a:pt x="185" y="167"/>
                  <a:pt x="186" y="169"/>
                  <a:pt x="186" y="171"/>
                </a:cubicBezTo>
                <a:cubicBezTo>
                  <a:pt x="186" y="175"/>
                  <a:pt x="184" y="180"/>
                  <a:pt x="183" y="185"/>
                </a:cubicBezTo>
                <a:cubicBezTo>
                  <a:pt x="182" y="195"/>
                  <a:pt x="182" y="197"/>
                  <a:pt x="181" y="203"/>
                </a:cubicBezTo>
                <a:cubicBezTo>
                  <a:pt x="181" y="203"/>
                  <a:pt x="181" y="203"/>
                  <a:pt x="181" y="203"/>
                </a:cubicBezTo>
                <a:cubicBezTo>
                  <a:pt x="181" y="203"/>
                  <a:pt x="181" y="203"/>
                  <a:pt x="181" y="203"/>
                </a:cubicBezTo>
                <a:cubicBezTo>
                  <a:pt x="181" y="207"/>
                  <a:pt x="180" y="212"/>
                  <a:pt x="180" y="216"/>
                </a:cubicBezTo>
                <a:cubicBezTo>
                  <a:pt x="180" y="217"/>
                  <a:pt x="180" y="219"/>
                  <a:pt x="180" y="220"/>
                </a:cubicBezTo>
                <a:cubicBezTo>
                  <a:pt x="180" y="221"/>
                  <a:pt x="181" y="222"/>
                  <a:pt x="182" y="223"/>
                </a:cubicBezTo>
                <a:cubicBezTo>
                  <a:pt x="182" y="223"/>
                  <a:pt x="182" y="223"/>
                  <a:pt x="182" y="223"/>
                </a:cubicBezTo>
                <a:cubicBezTo>
                  <a:pt x="182" y="223"/>
                  <a:pt x="182" y="223"/>
                  <a:pt x="182" y="223"/>
                </a:cubicBezTo>
                <a:cubicBezTo>
                  <a:pt x="182" y="223"/>
                  <a:pt x="182" y="223"/>
                  <a:pt x="182" y="223"/>
                </a:cubicBezTo>
                <a:cubicBezTo>
                  <a:pt x="182" y="223"/>
                  <a:pt x="182" y="223"/>
                  <a:pt x="182" y="223"/>
                </a:cubicBezTo>
                <a:cubicBezTo>
                  <a:pt x="182" y="223"/>
                  <a:pt x="182" y="223"/>
                  <a:pt x="182" y="223"/>
                </a:cubicBezTo>
                <a:cubicBezTo>
                  <a:pt x="182" y="223"/>
                  <a:pt x="182" y="223"/>
                  <a:pt x="182" y="223"/>
                </a:cubicBezTo>
                <a:cubicBezTo>
                  <a:pt x="182" y="223"/>
                  <a:pt x="182" y="223"/>
                  <a:pt x="182" y="223"/>
                </a:cubicBezTo>
                <a:cubicBezTo>
                  <a:pt x="184" y="218"/>
                  <a:pt x="185" y="210"/>
                  <a:pt x="187" y="204"/>
                </a:cubicBezTo>
                <a:cubicBezTo>
                  <a:pt x="188" y="201"/>
                  <a:pt x="189" y="200"/>
                  <a:pt x="190" y="198"/>
                </a:cubicBezTo>
                <a:cubicBezTo>
                  <a:pt x="191" y="195"/>
                  <a:pt x="193" y="191"/>
                  <a:pt x="196" y="184"/>
                </a:cubicBezTo>
                <a:cubicBezTo>
                  <a:pt x="199" y="177"/>
                  <a:pt x="200" y="172"/>
                  <a:pt x="202" y="169"/>
                </a:cubicBezTo>
                <a:cubicBezTo>
                  <a:pt x="203" y="168"/>
                  <a:pt x="204" y="167"/>
                  <a:pt x="206" y="166"/>
                </a:cubicBezTo>
                <a:cubicBezTo>
                  <a:pt x="207" y="166"/>
                  <a:pt x="209" y="166"/>
                  <a:pt x="211" y="167"/>
                </a:cubicBezTo>
                <a:cubicBezTo>
                  <a:pt x="212" y="167"/>
                  <a:pt x="212" y="168"/>
                  <a:pt x="213" y="168"/>
                </a:cubicBezTo>
                <a:cubicBezTo>
                  <a:pt x="214" y="169"/>
                  <a:pt x="214" y="170"/>
                  <a:pt x="214" y="172"/>
                </a:cubicBezTo>
                <a:cubicBezTo>
                  <a:pt x="214" y="174"/>
                  <a:pt x="213" y="175"/>
                  <a:pt x="213" y="177"/>
                </a:cubicBezTo>
                <a:cubicBezTo>
                  <a:pt x="211" y="181"/>
                  <a:pt x="209" y="186"/>
                  <a:pt x="208" y="190"/>
                </a:cubicBezTo>
                <a:cubicBezTo>
                  <a:pt x="205" y="200"/>
                  <a:pt x="201" y="210"/>
                  <a:pt x="199" y="216"/>
                </a:cubicBezTo>
                <a:cubicBezTo>
                  <a:pt x="198" y="220"/>
                  <a:pt x="197" y="223"/>
                  <a:pt x="196" y="226"/>
                </a:cubicBezTo>
                <a:cubicBezTo>
                  <a:pt x="195" y="227"/>
                  <a:pt x="195" y="228"/>
                  <a:pt x="195" y="229"/>
                </a:cubicBezTo>
                <a:cubicBezTo>
                  <a:pt x="195" y="230"/>
                  <a:pt x="196" y="231"/>
                  <a:pt x="197" y="232"/>
                </a:cubicBezTo>
                <a:cubicBezTo>
                  <a:pt x="197" y="232"/>
                  <a:pt x="197" y="232"/>
                  <a:pt x="197" y="232"/>
                </a:cubicBezTo>
                <a:cubicBezTo>
                  <a:pt x="197" y="232"/>
                  <a:pt x="197" y="232"/>
                  <a:pt x="197" y="232"/>
                </a:cubicBezTo>
                <a:cubicBezTo>
                  <a:pt x="197" y="232"/>
                  <a:pt x="197" y="232"/>
                  <a:pt x="197" y="232"/>
                </a:cubicBezTo>
                <a:cubicBezTo>
                  <a:pt x="197" y="232"/>
                  <a:pt x="197" y="232"/>
                  <a:pt x="197" y="232"/>
                </a:cubicBezTo>
                <a:cubicBezTo>
                  <a:pt x="197" y="232"/>
                  <a:pt x="197" y="232"/>
                  <a:pt x="197" y="232"/>
                </a:cubicBezTo>
                <a:cubicBezTo>
                  <a:pt x="197" y="232"/>
                  <a:pt x="197" y="232"/>
                  <a:pt x="197" y="232"/>
                </a:cubicBezTo>
                <a:cubicBezTo>
                  <a:pt x="197" y="232"/>
                  <a:pt x="197" y="232"/>
                  <a:pt x="197" y="232"/>
                </a:cubicBezTo>
                <a:cubicBezTo>
                  <a:pt x="200" y="228"/>
                  <a:pt x="201" y="224"/>
                  <a:pt x="204" y="219"/>
                </a:cubicBezTo>
                <a:cubicBezTo>
                  <a:pt x="206" y="216"/>
                  <a:pt x="208" y="213"/>
                  <a:pt x="211" y="210"/>
                </a:cubicBezTo>
                <a:cubicBezTo>
                  <a:pt x="213" y="207"/>
                  <a:pt x="215" y="204"/>
                  <a:pt x="216" y="202"/>
                </a:cubicBezTo>
                <a:cubicBezTo>
                  <a:pt x="217" y="200"/>
                  <a:pt x="219" y="196"/>
                  <a:pt x="221" y="192"/>
                </a:cubicBezTo>
                <a:cubicBezTo>
                  <a:pt x="222" y="190"/>
                  <a:pt x="223" y="188"/>
                  <a:pt x="225" y="187"/>
                </a:cubicBezTo>
                <a:cubicBezTo>
                  <a:pt x="226" y="186"/>
                  <a:pt x="228" y="186"/>
                  <a:pt x="229" y="187"/>
                </a:cubicBezTo>
                <a:cubicBezTo>
                  <a:pt x="232" y="189"/>
                  <a:pt x="233" y="190"/>
                  <a:pt x="233" y="191"/>
                </a:cubicBezTo>
                <a:cubicBezTo>
                  <a:pt x="234" y="192"/>
                  <a:pt x="234" y="194"/>
                  <a:pt x="233" y="195"/>
                </a:cubicBezTo>
                <a:cubicBezTo>
                  <a:pt x="233" y="196"/>
                  <a:pt x="232" y="197"/>
                  <a:pt x="232" y="198"/>
                </a:cubicBezTo>
                <a:cubicBezTo>
                  <a:pt x="232" y="198"/>
                  <a:pt x="232" y="198"/>
                  <a:pt x="232" y="198"/>
                </a:cubicBezTo>
                <a:cubicBezTo>
                  <a:pt x="231" y="199"/>
                  <a:pt x="230" y="201"/>
                  <a:pt x="228" y="204"/>
                </a:cubicBezTo>
                <a:cubicBezTo>
                  <a:pt x="228" y="204"/>
                  <a:pt x="228" y="205"/>
                  <a:pt x="227" y="206"/>
                </a:cubicBezTo>
                <a:cubicBezTo>
                  <a:pt x="227" y="206"/>
                  <a:pt x="227" y="207"/>
                  <a:pt x="227" y="208"/>
                </a:cubicBezTo>
                <a:cubicBezTo>
                  <a:pt x="224" y="214"/>
                  <a:pt x="223" y="217"/>
                  <a:pt x="221" y="219"/>
                </a:cubicBezTo>
                <a:cubicBezTo>
                  <a:pt x="220" y="221"/>
                  <a:pt x="219" y="223"/>
                  <a:pt x="217" y="226"/>
                </a:cubicBezTo>
                <a:cubicBezTo>
                  <a:pt x="217" y="226"/>
                  <a:pt x="217" y="227"/>
                  <a:pt x="217" y="227"/>
                </a:cubicBezTo>
                <a:cubicBezTo>
                  <a:pt x="217" y="227"/>
                  <a:pt x="217" y="227"/>
                  <a:pt x="217" y="227"/>
                </a:cubicBezTo>
                <a:cubicBezTo>
                  <a:pt x="217" y="227"/>
                  <a:pt x="217" y="227"/>
                  <a:pt x="217" y="227"/>
                </a:cubicBezTo>
                <a:cubicBezTo>
                  <a:pt x="217" y="229"/>
                  <a:pt x="215" y="230"/>
                  <a:pt x="214" y="232"/>
                </a:cubicBezTo>
                <a:cubicBezTo>
                  <a:pt x="213" y="233"/>
                  <a:pt x="212" y="235"/>
                  <a:pt x="211" y="236"/>
                </a:cubicBezTo>
                <a:cubicBezTo>
                  <a:pt x="211" y="236"/>
                  <a:pt x="211" y="236"/>
                  <a:pt x="211" y="236"/>
                </a:cubicBezTo>
                <a:cubicBezTo>
                  <a:pt x="211" y="236"/>
                  <a:pt x="211" y="237"/>
                  <a:pt x="211" y="237"/>
                </a:cubicBezTo>
                <a:cubicBezTo>
                  <a:pt x="211" y="237"/>
                  <a:pt x="211" y="237"/>
                  <a:pt x="211" y="237"/>
                </a:cubicBezTo>
                <a:cubicBezTo>
                  <a:pt x="211" y="237"/>
                  <a:pt x="210" y="238"/>
                  <a:pt x="210" y="238"/>
                </a:cubicBezTo>
                <a:cubicBezTo>
                  <a:pt x="209" y="240"/>
                  <a:pt x="208" y="242"/>
                  <a:pt x="208" y="244"/>
                </a:cubicBezTo>
                <a:cubicBezTo>
                  <a:pt x="208" y="246"/>
                  <a:pt x="209" y="248"/>
                  <a:pt x="211" y="250"/>
                </a:cubicBezTo>
                <a:cubicBezTo>
                  <a:pt x="211" y="250"/>
                  <a:pt x="211" y="250"/>
                  <a:pt x="211" y="250"/>
                </a:cubicBezTo>
                <a:cubicBezTo>
                  <a:pt x="211" y="250"/>
                  <a:pt x="211" y="250"/>
                  <a:pt x="211" y="250"/>
                </a:cubicBezTo>
                <a:cubicBezTo>
                  <a:pt x="211" y="250"/>
                  <a:pt x="211" y="250"/>
                  <a:pt x="211" y="250"/>
                </a:cubicBezTo>
                <a:cubicBezTo>
                  <a:pt x="211" y="250"/>
                  <a:pt x="211" y="250"/>
                  <a:pt x="211" y="250"/>
                </a:cubicBezTo>
                <a:cubicBezTo>
                  <a:pt x="211" y="250"/>
                  <a:pt x="211" y="250"/>
                  <a:pt x="211" y="250"/>
                </a:cubicBezTo>
                <a:cubicBezTo>
                  <a:pt x="211" y="250"/>
                  <a:pt x="211" y="250"/>
                  <a:pt x="211" y="250"/>
                </a:cubicBezTo>
                <a:cubicBezTo>
                  <a:pt x="213" y="250"/>
                  <a:pt x="214" y="249"/>
                  <a:pt x="216" y="249"/>
                </a:cubicBezTo>
                <a:cubicBezTo>
                  <a:pt x="217" y="248"/>
                  <a:pt x="219" y="247"/>
                  <a:pt x="220" y="246"/>
                </a:cubicBezTo>
                <a:cubicBezTo>
                  <a:pt x="220" y="246"/>
                  <a:pt x="220" y="246"/>
                  <a:pt x="220" y="246"/>
                </a:cubicBezTo>
                <a:cubicBezTo>
                  <a:pt x="220" y="246"/>
                  <a:pt x="220" y="246"/>
                  <a:pt x="220" y="246"/>
                </a:cubicBezTo>
                <a:cubicBezTo>
                  <a:pt x="220" y="246"/>
                  <a:pt x="220" y="246"/>
                  <a:pt x="220" y="246"/>
                </a:cubicBezTo>
                <a:cubicBezTo>
                  <a:pt x="220" y="246"/>
                  <a:pt x="220" y="246"/>
                  <a:pt x="220" y="246"/>
                </a:cubicBezTo>
                <a:cubicBezTo>
                  <a:pt x="221" y="245"/>
                  <a:pt x="223" y="245"/>
                  <a:pt x="225" y="244"/>
                </a:cubicBezTo>
                <a:cubicBezTo>
                  <a:pt x="226" y="243"/>
                  <a:pt x="228" y="242"/>
                  <a:pt x="230" y="240"/>
                </a:cubicBezTo>
                <a:cubicBezTo>
                  <a:pt x="230" y="240"/>
                  <a:pt x="230" y="240"/>
                  <a:pt x="230" y="240"/>
                </a:cubicBezTo>
                <a:cubicBezTo>
                  <a:pt x="230" y="240"/>
                  <a:pt x="231" y="240"/>
                  <a:pt x="231" y="239"/>
                </a:cubicBezTo>
                <a:cubicBezTo>
                  <a:pt x="232" y="239"/>
                  <a:pt x="232" y="239"/>
                  <a:pt x="233" y="238"/>
                </a:cubicBezTo>
                <a:cubicBezTo>
                  <a:pt x="236" y="236"/>
                  <a:pt x="239" y="234"/>
                  <a:pt x="242" y="232"/>
                </a:cubicBezTo>
                <a:cubicBezTo>
                  <a:pt x="243" y="232"/>
                  <a:pt x="244" y="231"/>
                  <a:pt x="245" y="231"/>
                </a:cubicBezTo>
                <a:cubicBezTo>
                  <a:pt x="247" y="231"/>
                  <a:pt x="247" y="231"/>
                  <a:pt x="248" y="232"/>
                </a:cubicBezTo>
                <a:cubicBezTo>
                  <a:pt x="249" y="233"/>
                  <a:pt x="250" y="233"/>
                  <a:pt x="250" y="234"/>
                </a:cubicBezTo>
                <a:cubicBezTo>
                  <a:pt x="250" y="235"/>
                  <a:pt x="250" y="236"/>
                  <a:pt x="250" y="238"/>
                </a:cubicBezTo>
                <a:cubicBezTo>
                  <a:pt x="249" y="240"/>
                  <a:pt x="245" y="244"/>
                  <a:pt x="238" y="250"/>
                </a:cubicBezTo>
                <a:cubicBezTo>
                  <a:pt x="232" y="254"/>
                  <a:pt x="230" y="255"/>
                  <a:pt x="227" y="257"/>
                </a:cubicBezTo>
                <a:cubicBezTo>
                  <a:pt x="227" y="257"/>
                  <a:pt x="227" y="257"/>
                  <a:pt x="227" y="257"/>
                </a:cubicBezTo>
                <a:cubicBezTo>
                  <a:pt x="227" y="257"/>
                  <a:pt x="227" y="257"/>
                  <a:pt x="227" y="257"/>
                </a:cubicBezTo>
                <a:cubicBezTo>
                  <a:pt x="227" y="257"/>
                  <a:pt x="227" y="257"/>
                  <a:pt x="227" y="257"/>
                </a:cubicBezTo>
                <a:cubicBezTo>
                  <a:pt x="227" y="257"/>
                  <a:pt x="227" y="257"/>
                  <a:pt x="227" y="257"/>
                </a:cubicBezTo>
                <a:cubicBezTo>
                  <a:pt x="223" y="261"/>
                  <a:pt x="219" y="263"/>
                  <a:pt x="216" y="265"/>
                </a:cubicBezTo>
                <a:cubicBezTo>
                  <a:pt x="216" y="265"/>
                  <a:pt x="216" y="265"/>
                  <a:pt x="215" y="265"/>
                </a:cubicBezTo>
                <a:cubicBezTo>
                  <a:pt x="215" y="265"/>
                  <a:pt x="215" y="265"/>
                  <a:pt x="215" y="265"/>
                </a:cubicBezTo>
                <a:cubicBezTo>
                  <a:pt x="215" y="265"/>
                  <a:pt x="215" y="265"/>
                  <a:pt x="215" y="265"/>
                </a:cubicBezTo>
                <a:cubicBezTo>
                  <a:pt x="205" y="282"/>
                  <a:pt x="196" y="288"/>
                  <a:pt x="191" y="294"/>
                </a:cubicBezTo>
                <a:cubicBezTo>
                  <a:pt x="191" y="294"/>
                  <a:pt x="191" y="294"/>
                  <a:pt x="191" y="294"/>
                </a:cubicBezTo>
                <a:cubicBezTo>
                  <a:pt x="187" y="299"/>
                  <a:pt x="182" y="302"/>
                  <a:pt x="176" y="303"/>
                </a:cubicBezTo>
                <a:cubicBezTo>
                  <a:pt x="176" y="303"/>
                  <a:pt x="176" y="303"/>
                  <a:pt x="176" y="303"/>
                </a:cubicBezTo>
                <a:cubicBezTo>
                  <a:pt x="176" y="303"/>
                  <a:pt x="176" y="303"/>
                  <a:pt x="176" y="303"/>
                </a:cubicBezTo>
                <a:cubicBezTo>
                  <a:pt x="176" y="303"/>
                  <a:pt x="175" y="303"/>
                  <a:pt x="175" y="303"/>
                </a:cubicBezTo>
                <a:cubicBezTo>
                  <a:pt x="175" y="303"/>
                  <a:pt x="175" y="303"/>
                  <a:pt x="175" y="303"/>
                </a:cubicBezTo>
                <a:cubicBezTo>
                  <a:pt x="175" y="304"/>
                  <a:pt x="175" y="304"/>
                  <a:pt x="175" y="304"/>
                </a:cubicBezTo>
                <a:cubicBezTo>
                  <a:pt x="175" y="304"/>
                  <a:pt x="175" y="304"/>
                  <a:pt x="175" y="304"/>
                </a:cubicBezTo>
                <a:cubicBezTo>
                  <a:pt x="175" y="304"/>
                  <a:pt x="175" y="304"/>
                  <a:pt x="175" y="304"/>
                </a:cubicBezTo>
                <a:cubicBezTo>
                  <a:pt x="175" y="304"/>
                  <a:pt x="175" y="304"/>
                  <a:pt x="175" y="304"/>
                </a:cubicBezTo>
                <a:cubicBezTo>
                  <a:pt x="175" y="304"/>
                  <a:pt x="175" y="304"/>
                  <a:pt x="175" y="304"/>
                </a:cubicBezTo>
                <a:cubicBezTo>
                  <a:pt x="175" y="304"/>
                  <a:pt x="175" y="304"/>
                  <a:pt x="175" y="304"/>
                </a:cubicBezTo>
                <a:cubicBezTo>
                  <a:pt x="176" y="304"/>
                  <a:pt x="176" y="304"/>
                  <a:pt x="176" y="304"/>
                </a:cubicBezTo>
                <a:cubicBezTo>
                  <a:pt x="176" y="304"/>
                  <a:pt x="176" y="304"/>
                  <a:pt x="176" y="304"/>
                </a:cubicBezTo>
                <a:cubicBezTo>
                  <a:pt x="176" y="304"/>
                  <a:pt x="176" y="304"/>
                  <a:pt x="176" y="304"/>
                </a:cubicBezTo>
                <a:cubicBezTo>
                  <a:pt x="176" y="304"/>
                  <a:pt x="176" y="304"/>
                  <a:pt x="176" y="304"/>
                </a:cubicBezTo>
                <a:cubicBezTo>
                  <a:pt x="176" y="304"/>
                  <a:pt x="176" y="304"/>
                  <a:pt x="176" y="304"/>
                </a:cubicBezTo>
                <a:cubicBezTo>
                  <a:pt x="176" y="304"/>
                  <a:pt x="176" y="304"/>
                  <a:pt x="176" y="304"/>
                </a:cubicBezTo>
                <a:cubicBezTo>
                  <a:pt x="176" y="304"/>
                  <a:pt x="176" y="304"/>
                  <a:pt x="176" y="304"/>
                </a:cubicBezTo>
                <a:cubicBezTo>
                  <a:pt x="196" y="311"/>
                  <a:pt x="220" y="304"/>
                  <a:pt x="241" y="283"/>
                </a:cubicBezTo>
                <a:cubicBezTo>
                  <a:pt x="241" y="283"/>
                  <a:pt x="241" y="283"/>
                  <a:pt x="241" y="283"/>
                </a:cubicBezTo>
                <a:cubicBezTo>
                  <a:pt x="252" y="273"/>
                  <a:pt x="256" y="267"/>
                  <a:pt x="260" y="260"/>
                </a:cubicBezTo>
                <a:cubicBezTo>
                  <a:pt x="263" y="254"/>
                  <a:pt x="265" y="247"/>
                  <a:pt x="270" y="237"/>
                </a:cubicBezTo>
                <a:cubicBezTo>
                  <a:pt x="275" y="228"/>
                  <a:pt x="278" y="216"/>
                  <a:pt x="280" y="207"/>
                </a:cubicBezTo>
                <a:cubicBezTo>
                  <a:pt x="280" y="207"/>
                  <a:pt x="280" y="207"/>
                  <a:pt x="280" y="207"/>
                </a:cubicBezTo>
                <a:cubicBezTo>
                  <a:pt x="285" y="193"/>
                  <a:pt x="285" y="184"/>
                  <a:pt x="285" y="175"/>
                </a:cubicBezTo>
                <a:cubicBezTo>
                  <a:pt x="285" y="167"/>
                  <a:pt x="285" y="158"/>
                  <a:pt x="291" y="144"/>
                </a:cubicBezTo>
                <a:cubicBezTo>
                  <a:pt x="291" y="144"/>
                  <a:pt x="291" y="144"/>
                  <a:pt x="291" y="144"/>
                </a:cubicBezTo>
                <a:cubicBezTo>
                  <a:pt x="291" y="144"/>
                  <a:pt x="291" y="144"/>
                  <a:pt x="291" y="144"/>
                </a:cubicBezTo>
                <a:cubicBezTo>
                  <a:pt x="291" y="143"/>
                  <a:pt x="291" y="143"/>
                  <a:pt x="291" y="143"/>
                </a:cubicBezTo>
                <a:cubicBezTo>
                  <a:pt x="294" y="134"/>
                  <a:pt x="294" y="131"/>
                  <a:pt x="294" y="129"/>
                </a:cubicBezTo>
                <a:cubicBezTo>
                  <a:pt x="295" y="126"/>
                  <a:pt x="294" y="125"/>
                  <a:pt x="295" y="121"/>
                </a:cubicBezTo>
                <a:cubicBezTo>
                  <a:pt x="295" y="121"/>
                  <a:pt x="295" y="121"/>
                  <a:pt x="295" y="121"/>
                </a:cubicBezTo>
                <a:cubicBezTo>
                  <a:pt x="299" y="112"/>
                  <a:pt x="301" y="104"/>
                  <a:pt x="302" y="97"/>
                </a:cubicBezTo>
                <a:cubicBezTo>
                  <a:pt x="303" y="94"/>
                  <a:pt x="303" y="91"/>
                  <a:pt x="303" y="89"/>
                </a:cubicBezTo>
                <a:cubicBezTo>
                  <a:pt x="302" y="87"/>
                  <a:pt x="302" y="85"/>
                  <a:pt x="300" y="84"/>
                </a:cubicBezTo>
                <a:cubicBezTo>
                  <a:pt x="299" y="83"/>
                  <a:pt x="298" y="82"/>
                  <a:pt x="297" y="81"/>
                </a:cubicBezTo>
                <a:cubicBezTo>
                  <a:pt x="292" y="79"/>
                  <a:pt x="286" y="80"/>
                  <a:pt x="282" y="83"/>
                </a:cubicBezTo>
                <a:cubicBezTo>
                  <a:pt x="277" y="86"/>
                  <a:pt x="273" y="90"/>
                  <a:pt x="269" y="96"/>
                </a:cubicBezTo>
                <a:cubicBezTo>
                  <a:pt x="268" y="98"/>
                  <a:pt x="266" y="100"/>
                  <a:pt x="265" y="102"/>
                </a:cubicBezTo>
                <a:cubicBezTo>
                  <a:pt x="265" y="102"/>
                  <a:pt x="265" y="102"/>
                  <a:pt x="265" y="102"/>
                </a:cubicBezTo>
                <a:cubicBezTo>
                  <a:pt x="265" y="102"/>
                  <a:pt x="265" y="102"/>
                  <a:pt x="265" y="102"/>
                </a:cubicBezTo>
                <a:cubicBezTo>
                  <a:pt x="264" y="105"/>
                  <a:pt x="262" y="107"/>
                  <a:pt x="261" y="110"/>
                </a:cubicBezTo>
                <a:cubicBezTo>
                  <a:pt x="261" y="111"/>
                  <a:pt x="261" y="111"/>
                  <a:pt x="261" y="112"/>
                </a:cubicBezTo>
                <a:cubicBezTo>
                  <a:pt x="260" y="115"/>
                  <a:pt x="259" y="117"/>
                  <a:pt x="258" y="119"/>
                </a:cubicBezTo>
                <a:cubicBezTo>
                  <a:pt x="258" y="121"/>
                  <a:pt x="258" y="122"/>
                  <a:pt x="258" y="123"/>
                </a:cubicBezTo>
                <a:cubicBezTo>
                  <a:pt x="255" y="127"/>
                  <a:pt x="253" y="133"/>
                  <a:pt x="251" y="140"/>
                </a:cubicBezTo>
                <a:cubicBezTo>
                  <a:pt x="249" y="146"/>
                  <a:pt x="247" y="153"/>
                  <a:pt x="245" y="156"/>
                </a:cubicBezTo>
                <a:cubicBezTo>
                  <a:pt x="245" y="157"/>
                  <a:pt x="244" y="157"/>
                  <a:pt x="243" y="157"/>
                </a:cubicBezTo>
                <a:cubicBezTo>
                  <a:pt x="243" y="157"/>
                  <a:pt x="243" y="157"/>
                  <a:pt x="243" y="157"/>
                </a:cubicBezTo>
                <a:cubicBezTo>
                  <a:pt x="243" y="157"/>
                  <a:pt x="242" y="157"/>
                  <a:pt x="242" y="157"/>
                </a:cubicBezTo>
                <a:cubicBezTo>
                  <a:pt x="242" y="157"/>
                  <a:pt x="242" y="157"/>
                  <a:pt x="242" y="157"/>
                </a:cubicBezTo>
                <a:cubicBezTo>
                  <a:pt x="242" y="158"/>
                  <a:pt x="242" y="158"/>
                  <a:pt x="242" y="158"/>
                </a:cubicBezTo>
                <a:cubicBezTo>
                  <a:pt x="242" y="158"/>
                  <a:pt x="242" y="158"/>
                  <a:pt x="242" y="158"/>
                </a:cubicBezTo>
                <a:cubicBezTo>
                  <a:pt x="242" y="158"/>
                  <a:pt x="242" y="158"/>
                  <a:pt x="242" y="158"/>
                </a:cubicBezTo>
                <a:cubicBezTo>
                  <a:pt x="242" y="158"/>
                  <a:pt x="242" y="158"/>
                  <a:pt x="242" y="158"/>
                </a:cubicBezTo>
                <a:cubicBezTo>
                  <a:pt x="242" y="158"/>
                  <a:pt x="242" y="158"/>
                  <a:pt x="242" y="158"/>
                </a:cubicBezTo>
                <a:cubicBezTo>
                  <a:pt x="242" y="158"/>
                  <a:pt x="242" y="158"/>
                  <a:pt x="242" y="158"/>
                </a:cubicBezTo>
                <a:cubicBezTo>
                  <a:pt x="242" y="158"/>
                  <a:pt x="242" y="158"/>
                  <a:pt x="242" y="158"/>
                </a:cubicBezTo>
                <a:cubicBezTo>
                  <a:pt x="242" y="158"/>
                  <a:pt x="242" y="158"/>
                  <a:pt x="242" y="158"/>
                </a:cubicBezTo>
                <a:cubicBezTo>
                  <a:pt x="242" y="158"/>
                  <a:pt x="242" y="158"/>
                  <a:pt x="242" y="158"/>
                </a:cubicBezTo>
                <a:cubicBezTo>
                  <a:pt x="242" y="158"/>
                  <a:pt x="242" y="158"/>
                  <a:pt x="243" y="158"/>
                </a:cubicBezTo>
                <a:cubicBezTo>
                  <a:pt x="243" y="158"/>
                  <a:pt x="243" y="158"/>
                  <a:pt x="243" y="158"/>
                </a:cubicBezTo>
                <a:cubicBezTo>
                  <a:pt x="243" y="158"/>
                  <a:pt x="243" y="159"/>
                  <a:pt x="243" y="159"/>
                </a:cubicBezTo>
                <a:cubicBezTo>
                  <a:pt x="243" y="159"/>
                  <a:pt x="243" y="159"/>
                  <a:pt x="243" y="159"/>
                </a:cubicBezTo>
                <a:cubicBezTo>
                  <a:pt x="243" y="159"/>
                  <a:pt x="243" y="159"/>
                  <a:pt x="243" y="159"/>
                </a:cubicBezTo>
                <a:cubicBezTo>
                  <a:pt x="243" y="159"/>
                  <a:pt x="244" y="159"/>
                  <a:pt x="244" y="159"/>
                </a:cubicBezTo>
                <a:cubicBezTo>
                  <a:pt x="244" y="159"/>
                  <a:pt x="244" y="159"/>
                  <a:pt x="244" y="159"/>
                </a:cubicBezTo>
                <a:cubicBezTo>
                  <a:pt x="244" y="159"/>
                  <a:pt x="244" y="159"/>
                  <a:pt x="244" y="159"/>
                </a:cubicBezTo>
                <a:cubicBezTo>
                  <a:pt x="244" y="159"/>
                  <a:pt x="244" y="159"/>
                  <a:pt x="245" y="160"/>
                </a:cubicBezTo>
                <a:cubicBezTo>
                  <a:pt x="245" y="160"/>
                  <a:pt x="245" y="160"/>
                  <a:pt x="245" y="160"/>
                </a:cubicBezTo>
                <a:cubicBezTo>
                  <a:pt x="245" y="160"/>
                  <a:pt x="245" y="160"/>
                  <a:pt x="245" y="160"/>
                </a:cubicBezTo>
                <a:cubicBezTo>
                  <a:pt x="245" y="160"/>
                  <a:pt x="245" y="160"/>
                  <a:pt x="245" y="160"/>
                </a:cubicBezTo>
                <a:cubicBezTo>
                  <a:pt x="245" y="160"/>
                  <a:pt x="245" y="160"/>
                  <a:pt x="245" y="160"/>
                </a:cubicBezTo>
                <a:cubicBezTo>
                  <a:pt x="246" y="161"/>
                  <a:pt x="247" y="162"/>
                  <a:pt x="248" y="163"/>
                </a:cubicBezTo>
                <a:cubicBezTo>
                  <a:pt x="248" y="163"/>
                  <a:pt x="248" y="163"/>
                  <a:pt x="248" y="163"/>
                </a:cubicBezTo>
                <a:cubicBezTo>
                  <a:pt x="248" y="163"/>
                  <a:pt x="248" y="163"/>
                  <a:pt x="248" y="163"/>
                </a:cubicBezTo>
                <a:cubicBezTo>
                  <a:pt x="248" y="163"/>
                  <a:pt x="248" y="163"/>
                  <a:pt x="248" y="163"/>
                </a:cubicBezTo>
                <a:cubicBezTo>
                  <a:pt x="249" y="164"/>
                  <a:pt x="249" y="164"/>
                  <a:pt x="250" y="165"/>
                </a:cubicBezTo>
                <a:cubicBezTo>
                  <a:pt x="250" y="165"/>
                  <a:pt x="250" y="165"/>
                  <a:pt x="250" y="165"/>
                </a:cubicBezTo>
                <a:cubicBezTo>
                  <a:pt x="250" y="165"/>
                  <a:pt x="250" y="165"/>
                  <a:pt x="250" y="165"/>
                </a:cubicBezTo>
                <a:cubicBezTo>
                  <a:pt x="251" y="165"/>
                  <a:pt x="251" y="165"/>
                  <a:pt x="251" y="165"/>
                </a:cubicBezTo>
                <a:cubicBezTo>
                  <a:pt x="251" y="165"/>
                  <a:pt x="252" y="166"/>
                  <a:pt x="253" y="166"/>
                </a:cubicBezTo>
                <a:cubicBezTo>
                  <a:pt x="253" y="166"/>
                  <a:pt x="253" y="166"/>
                  <a:pt x="253" y="166"/>
                </a:cubicBezTo>
                <a:cubicBezTo>
                  <a:pt x="255" y="168"/>
                  <a:pt x="256" y="168"/>
                  <a:pt x="256" y="169"/>
                </a:cubicBezTo>
                <a:cubicBezTo>
                  <a:pt x="256" y="169"/>
                  <a:pt x="256" y="169"/>
                  <a:pt x="256" y="169"/>
                </a:cubicBezTo>
                <a:cubicBezTo>
                  <a:pt x="256" y="169"/>
                  <a:pt x="256" y="170"/>
                  <a:pt x="256" y="170"/>
                </a:cubicBezTo>
                <a:cubicBezTo>
                  <a:pt x="256" y="170"/>
                  <a:pt x="256" y="170"/>
                  <a:pt x="255" y="170"/>
                </a:cubicBezTo>
                <a:cubicBezTo>
                  <a:pt x="255" y="170"/>
                  <a:pt x="255" y="170"/>
                  <a:pt x="255" y="170"/>
                </a:cubicBezTo>
                <a:cubicBezTo>
                  <a:pt x="254" y="170"/>
                  <a:pt x="254" y="170"/>
                  <a:pt x="254" y="169"/>
                </a:cubicBezTo>
                <a:cubicBezTo>
                  <a:pt x="254" y="169"/>
                  <a:pt x="253" y="169"/>
                  <a:pt x="253" y="169"/>
                </a:cubicBezTo>
                <a:cubicBezTo>
                  <a:pt x="252" y="168"/>
                  <a:pt x="252" y="168"/>
                  <a:pt x="252" y="168"/>
                </a:cubicBezTo>
                <a:cubicBezTo>
                  <a:pt x="252" y="168"/>
                  <a:pt x="252" y="168"/>
                  <a:pt x="252" y="168"/>
                </a:cubicBezTo>
                <a:cubicBezTo>
                  <a:pt x="252" y="168"/>
                  <a:pt x="252" y="168"/>
                  <a:pt x="252" y="168"/>
                </a:cubicBezTo>
                <a:cubicBezTo>
                  <a:pt x="252" y="168"/>
                  <a:pt x="252" y="168"/>
                  <a:pt x="252" y="168"/>
                </a:cubicBezTo>
                <a:cubicBezTo>
                  <a:pt x="252" y="168"/>
                  <a:pt x="252" y="168"/>
                  <a:pt x="252" y="168"/>
                </a:cubicBezTo>
                <a:cubicBezTo>
                  <a:pt x="252" y="168"/>
                  <a:pt x="252" y="168"/>
                  <a:pt x="252" y="168"/>
                </a:cubicBezTo>
                <a:cubicBezTo>
                  <a:pt x="251" y="168"/>
                  <a:pt x="251" y="168"/>
                  <a:pt x="251" y="167"/>
                </a:cubicBezTo>
                <a:cubicBezTo>
                  <a:pt x="250" y="167"/>
                  <a:pt x="250" y="167"/>
                  <a:pt x="250" y="167"/>
                </a:cubicBezTo>
                <a:cubicBezTo>
                  <a:pt x="249" y="167"/>
                  <a:pt x="249" y="167"/>
                  <a:pt x="249" y="167"/>
                </a:cubicBezTo>
                <a:cubicBezTo>
                  <a:pt x="249" y="167"/>
                  <a:pt x="249" y="167"/>
                  <a:pt x="249" y="167"/>
                </a:cubicBezTo>
                <a:cubicBezTo>
                  <a:pt x="249" y="167"/>
                  <a:pt x="249" y="167"/>
                  <a:pt x="248" y="166"/>
                </a:cubicBezTo>
                <a:cubicBezTo>
                  <a:pt x="248" y="166"/>
                  <a:pt x="248" y="166"/>
                  <a:pt x="247" y="166"/>
                </a:cubicBezTo>
                <a:cubicBezTo>
                  <a:pt x="247" y="166"/>
                  <a:pt x="247" y="166"/>
                  <a:pt x="247" y="166"/>
                </a:cubicBezTo>
                <a:cubicBezTo>
                  <a:pt x="247" y="166"/>
                  <a:pt x="247" y="166"/>
                  <a:pt x="247" y="166"/>
                </a:cubicBezTo>
                <a:cubicBezTo>
                  <a:pt x="247" y="166"/>
                  <a:pt x="247" y="166"/>
                  <a:pt x="247" y="166"/>
                </a:cubicBezTo>
                <a:cubicBezTo>
                  <a:pt x="247" y="166"/>
                  <a:pt x="247" y="166"/>
                  <a:pt x="247" y="166"/>
                </a:cubicBezTo>
                <a:cubicBezTo>
                  <a:pt x="247" y="166"/>
                  <a:pt x="247" y="166"/>
                  <a:pt x="247" y="166"/>
                </a:cubicBezTo>
                <a:cubicBezTo>
                  <a:pt x="247" y="166"/>
                  <a:pt x="247" y="166"/>
                  <a:pt x="247" y="166"/>
                </a:cubicBezTo>
                <a:cubicBezTo>
                  <a:pt x="246" y="167"/>
                  <a:pt x="246" y="167"/>
                  <a:pt x="246" y="168"/>
                </a:cubicBezTo>
                <a:cubicBezTo>
                  <a:pt x="246" y="168"/>
                  <a:pt x="247" y="169"/>
                  <a:pt x="247" y="169"/>
                </a:cubicBezTo>
                <a:cubicBezTo>
                  <a:pt x="247" y="170"/>
                  <a:pt x="248" y="170"/>
                  <a:pt x="248" y="171"/>
                </a:cubicBezTo>
                <a:cubicBezTo>
                  <a:pt x="248" y="171"/>
                  <a:pt x="249" y="171"/>
                  <a:pt x="249" y="172"/>
                </a:cubicBezTo>
                <a:cubicBezTo>
                  <a:pt x="249" y="172"/>
                  <a:pt x="249" y="172"/>
                  <a:pt x="249" y="172"/>
                </a:cubicBezTo>
                <a:cubicBezTo>
                  <a:pt x="249" y="172"/>
                  <a:pt x="249" y="172"/>
                  <a:pt x="249" y="172"/>
                </a:cubicBezTo>
                <a:cubicBezTo>
                  <a:pt x="249" y="173"/>
                  <a:pt x="250" y="173"/>
                  <a:pt x="250" y="173"/>
                </a:cubicBezTo>
                <a:cubicBezTo>
                  <a:pt x="250" y="174"/>
                  <a:pt x="251" y="175"/>
                  <a:pt x="251" y="176"/>
                </a:cubicBezTo>
                <a:cubicBezTo>
                  <a:pt x="252" y="177"/>
                  <a:pt x="253" y="178"/>
                  <a:pt x="253" y="179"/>
                </a:cubicBezTo>
                <a:cubicBezTo>
                  <a:pt x="253" y="179"/>
                  <a:pt x="253" y="179"/>
                  <a:pt x="253" y="179"/>
                </a:cubicBezTo>
                <a:cubicBezTo>
                  <a:pt x="253" y="180"/>
                  <a:pt x="253" y="180"/>
                  <a:pt x="253" y="180"/>
                </a:cubicBezTo>
                <a:cubicBezTo>
                  <a:pt x="252" y="180"/>
                  <a:pt x="252" y="180"/>
                  <a:pt x="252" y="180"/>
                </a:cubicBezTo>
                <a:cubicBezTo>
                  <a:pt x="252" y="180"/>
                  <a:pt x="251" y="180"/>
                  <a:pt x="251" y="179"/>
                </a:cubicBezTo>
                <a:cubicBezTo>
                  <a:pt x="250" y="179"/>
                  <a:pt x="250" y="178"/>
                  <a:pt x="250" y="177"/>
                </a:cubicBezTo>
                <a:cubicBezTo>
                  <a:pt x="249" y="177"/>
                  <a:pt x="249" y="176"/>
                  <a:pt x="248" y="175"/>
                </a:cubicBezTo>
                <a:cubicBezTo>
                  <a:pt x="248" y="175"/>
                  <a:pt x="247" y="174"/>
                  <a:pt x="247" y="173"/>
                </a:cubicBezTo>
                <a:cubicBezTo>
                  <a:pt x="246" y="172"/>
                  <a:pt x="245" y="171"/>
                  <a:pt x="245" y="171"/>
                </a:cubicBezTo>
                <a:cubicBezTo>
                  <a:pt x="245" y="170"/>
                  <a:pt x="245" y="170"/>
                  <a:pt x="245" y="170"/>
                </a:cubicBezTo>
                <a:cubicBezTo>
                  <a:pt x="245" y="170"/>
                  <a:pt x="245" y="170"/>
                  <a:pt x="245" y="170"/>
                </a:cubicBezTo>
                <a:cubicBezTo>
                  <a:pt x="245" y="170"/>
                  <a:pt x="245" y="170"/>
                  <a:pt x="245" y="170"/>
                </a:cubicBezTo>
                <a:cubicBezTo>
                  <a:pt x="244" y="170"/>
                  <a:pt x="244" y="170"/>
                  <a:pt x="244" y="170"/>
                </a:cubicBezTo>
                <a:cubicBezTo>
                  <a:pt x="244" y="170"/>
                  <a:pt x="244" y="170"/>
                  <a:pt x="244" y="171"/>
                </a:cubicBezTo>
                <a:cubicBezTo>
                  <a:pt x="244" y="171"/>
                  <a:pt x="244" y="171"/>
                  <a:pt x="244" y="171"/>
                </a:cubicBezTo>
                <a:cubicBezTo>
                  <a:pt x="244" y="171"/>
                  <a:pt x="244" y="171"/>
                  <a:pt x="244" y="171"/>
                </a:cubicBezTo>
                <a:cubicBezTo>
                  <a:pt x="244" y="171"/>
                  <a:pt x="244" y="171"/>
                  <a:pt x="244" y="171"/>
                </a:cubicBezTo>
                <a:cubicBezTo>
                  <a:pt x="244" y="171"/>
                  <a:pt x="244" y="171"/>
                  <a:pt x="244" y="171"/>
                </a:cubicBezTo>
                <a:cubicBezTo>
                  <a:pt x="244" y="171"/>
                  <a:pt x="244" y="171"/>
                  <a:pt x="244" y="171"/>
                </a:cubicBezTo>
                <a:cubicBezTo>
                  <a:pt x="244" y="171"/>
                  <a:pt x="244" y="171"/>
                  <a:pt x="244" y="171"/>
                </a:cubicBezTo>
                <a:cubicBezTo>
                  <a:pt x="244" y="171"/>
                  <a:pt x="244" y="171"/>
                  <a:pt x="244" y="171"/>
                </a:cubicBezTo>
                <a:cubicBezTo>
                  <a:pt x="244" y="171"/>
                  <a:pt x="244" y="171"/>
                  <a:pt x="244" y="171"/>
                </a:cubicBezTo>
                <a:cubicBezTo>
                  <a:pt x="244" y="172"/>
                  <a:pt x="244" y="172"/>
                  <a:pt x="244" y="172"/>
                </a:cubicBezTo>
                <a:cubicBezTo>
                  <a:pt x="244" y="173"/>
                  <a:pt x="245" y="174"/>
                  <a:pt x="245" y="174"/>
                </a:cubicBezTo>
                <a:cubicBezTo>
                  <a:pt x="245" y="176"/>
                  <a:pt x="247" y="178"/>
                  <a:pt x="247" y="180"/>
                </a:cubicBezTo>
                <a:cubicBezTo>
                  <a:pt x="248" y="181"/>
                  <a:pt x="248" y="182"/>
                  <a:pt x="249" y="183"/>
                </a:cubicBezTo>
                <a:cubicBezTo>
                  <a:pt x="249" y="183"/>
                  <a:pt x="249" y="184"/>
                  <a:pt x="249" y="184"/>
                </a:cubicBezTo>
                <a:cubicBezTo>
                  <a:pt x="249" y="184"/>
                  <a:pt x="249" y="185"/>
                  <a:pt x="249" y="185"/>
                </a:cubicBezTo>
                <a:cubicBezTo>
                  <a:pt x="249" y="185"/>
                  <a:pt x="249" y="185"/>
                  <a:pt x="249" y="185"/>
                </a:cubicBezTo>
                <a:cubicBezTo>
                  <a:pt x="248" y="185"/>
                  <a:pt x="248" y="185"/>
                  <a:pt x="248" y="185"/>
                </a:cubicBezTo>
                <a:cubicBezTo>
                  <a:pt x="248" y="185"/>
                  <a:pt x="247" y="185"/>
                  <a:pt x="247" y="185"/>
                </a:cubicBezTo>
                <a:cubicBezTo>
                  <a:pt x="247" y="184"/>
                  <a:pt x="246" y="183"/>
                  <a:pt x="246" y="182"/>
                </a:cubicBezTo>
                <a:cubicBezTo>
                  <a:pt x="244" y="179"/>
                  <a:pt x="244" y="179"/>
                  <a:pt x="243" y="177"/>
                </a:cubicBezTo>
                <a:cubicBezTo>
                  <a:pt x="243" y="176"/>
                  <a:pt x="242" y="174"/>
                  <a:pt x="242" y="173"/>
                </a:cubicBezTo>
                <a:cubicBezTo>
                  <a:pt x="242" y="173"/>
                  <a:pt x="242" y="173"/>
                  <a:pt x="242" y="173"/>
                </a:cubicBezTo>
                <a:cubicBezTo>
                  <a:pt x="242" y="173"/>
                  <a:pt x="242" y="173"/>
                  <a:pt x="242" y="173"/>
                </a:cubicBezTo>
                <a:cubicBezTo>
                  <a:pt x="241" y="173"/>
                  <a:pt x="241" y="173"/>
                  <a:pt x="241" y="173"/>
                </a:cubicBezTo>
                <a:cubicBezTo>
                  <a:pt x="241" y="173"/>
                  <a:pt x="241" y="173"/>
                  <a:pt x="241" y="173"/>
                </a:cubicBezTo>
                <a:cubicBezTo>
                  <a:pt x="241" y="173"/>
                  <a:pt x="241" y="173"/>
                  <a:pt x="241" y="173"/>
                </a:cubicBezTo>
                <a:cubicBezTo>
                  <a:pt x="241" y="173"/>
                  <a:pt x="241" y="173"/>
                  <a:pt x="241" y="173"/>
                </a:cubicBezTo>
                <a:cubicBezTo>
                  <a:pt x="241" y="173"/>
                  <a:pt x="241" y="173"/>
                  <a:pt x="241" y="173"/>
                </a:cubicBezTo>
                <a:cubicBezTo>
                  <a:pt x="241" y="173"/>
                  <a:pt x="241" y="173"/>
                  <a:pt x="241" y="173"/>
                </a:cubicBezTo>
                <a:cubicBezTo>
                  <a:pt x="241" y="173"/>
                  <a:pt x="240" y="173"/>
                  <a:pt x="240" y="174"/>
                </a:cubicBezTo>
                <a:cubicBezTo>
                  <a:pt x="240" y="174"/>
                  <a:pt x="240" y="174"/>
                  <a:pt x="241" y="175"/>
                </a:cubicBezTo>
                <a:cubicBezTo>
                  <a:pt x="241" y="176"/>
                  <a:pt x="241" y="177"/>
                  <a:pt x="241" y="178"/>
                </a:cubicBezTo>
                <a:cubicBezTo>
                  <a:pt x="241" y="178"/>
                  <a:pt x="241" y="178"/>
                  <a:pt x="241" y="178"/>
                </a:cubicBezTo>
                <a:cubicBezTo>
                  <a:pt x="241" y="178"/>
                  <a:pt x="241" y="178"/>
                  <a:pt x="241" y="178"/>
                </a:cubicBezTo>
                <a:cubicBezTo>
                  <a:pt x="241" y="178"/>
                  <a:pt x="241" y="178"/>
                  <a:pt x="241" y="178"/>
                </a:cubicBezTo>
                <a:cubicBezTo>
                  <a:pt x="241" y="178"/>
                  <a:pt x="241" y="178"/>
                  <a:pt x="241" y="178"/>
                </a:cubicBezTo>
                <a:cubicBezTo>
                  <a:pt x="241" y="178"/>
                  <a:pt x="241" y="178"/>
                  <a:pt x="241" y="178"/>
                </a:cubicBezTo>
                <a:cubicBezTo>
                  <a:pt x="241" y="178"/>
                  <a:pt x="241" y="178"/>
                  <a:pt x="241" y="178"/>
                </a:cubicBezTo>
                <a:cubicBezTo>
                  <a:pt x="241" y="178"/>
                  <a:pt x="241" y="178"/>
                  <a:pt x="241" y="178"/>
                </a:cubicBezTo>
                <a:cubicBezTo>
                  <a:pt x="241" y="178"/>
                  <a:pt x="241" y="178"/>
                  <a:pt x="241" y="178"/>
                </a:cubicBezTo>
                <a:cubicBezTo>
                  <a:pt x="241" y="178"/>
                  <a:pt x="241" y="178"/>
                  <a:pt x="241" y="178"/>
                </a:cubicBezTo>
                <a:cubicBezTo>
                  <a:pt x="241" y="178"/>
                  <a:pt x="241" y="178"/>
                  <a:pt x="241" y="178"/>
                </a:cubicBezTo>
                <a:cubicBezTo>
                  <a:pt x="241" y="178"/>
                  <a:pt x="241" y="178"/>
                  <a:pt x="241" y="178"/>
                </a:cubicBezTo>
                <a:cubicBezTo>
                  <a:pt x="242" y="179"/>
                  <a:pt x="242" y="180"/>
                  <a:pt x="242" y="182"/>
                </a:cubicBezTo>
                <a:cubicBezTo>
                  <a:pt x="242" y="183"/>
                  <a:pt x="243" y="184"/>
                  <a:pt x="243" y="185"/>
                </a:cubicBezTo>
                <a:cubicBezTo>
                  <a:pt x="243" y="185"/>
                  <a:pt x="243" y="186"/>
                  <a:pt x="243" y="186"/>
                </a:cubicBezTo>
                <a:cubicBezTo>
                  <a:pt x="243" y="186"/>
                  <a:pt x="242" y="186"/>
                  <a:pt x="242" y="186"/>
                </a:cubicBezTo>
                <a:cubicBezTo>
                  <a:pt x="242" y="186"/>
                  <a:pt x="242" y="186"/>
                  <a:pt x="241" y="186"/>
                </a:cubicBezTo>
                <a:cubicBezTo>
                  <a:pt x="241" y="186"/>
                  <a:pt x="241" y="185"/>
                  <a:pt x="241" y="185"/>
                </a:cubicBezTo>
                <a:cubicBezTo>
                  <a:pt x="240" y="184"/>
                  <a:pt x="240" y="183"/>
                  <a:pt x="240" y="182"/>
                </a:cubicBezTo>
                <a:cubicBezTo>
                  <a:pt x="239" y="181"/>
                  <a:pt x="239" y="180"/>
                  <a:pt x="239" y="179"/>
                </a:cubicBezTo>
                <a:cubicBezTo>
                  <a:pt x="238" y="177"/>
                  <a:pt x="238" y="175"/>
                  <a:pt x="238" y="174"/>
                </a:cubicBezTo>
                <a:cubicBezTo>
                  <a:pt x="238" y="173"/>
                  <a:pt x="238" y="173"/>
                  <a:pt x="238" y="173"/>
                </a:cubicBezTo>
                <a:cubicBezTo>
                  <a:pt x="237" y="173"/>
                  <a:pt x="237" y="173"/>
                  <a:pt x="237" y="173"/>
                </a:cubicBezTo>
                <a:cubicBezTo>
                  <a:pt x="237" y="173"/>
                  <a:pt x="237" y="172"/>
                  <a:pt x="237" y="172"/>
                </a:cubicBezTo>
                <a:cubicBezTo>
                  <a:pt x="237" y="172"/>
                  <a:pt x="237" y="172"/>
                  <a:pt x="237" y="172"/>
                </a:cubicBezTo>
                <a:cubicBezTo>
                  <a:pt x="237" y="172"/>
                  <a:pt x="237" y="172"/>
                  <a:pt x="237" y="172"/>
                </a:cubicBezTo>
                <a:cubicBezTo>
                  <a:pt x="237" y="172"/>
                  <a:pt x="237" y="172"/>
                  <a:pt x="237" y="172"/>
                </a:cubicBezTo>
                <a:cubicBezTo>
                  <a:pt x="236" y="171"/>
                  <a:pt x="236" y="170"/>
                  <a:pt x="235" y="170"/>
                </a:cubicBezTo>
                <a:cubicBezTo>
                  <a:pt x="234" y="169"/>
                  <a:pt x="233" y="169"/>
                  <a:pt x="231" y="169"/>
                </a:cubicBezTo>
                <a:cubicBezTo>
                  <a:pt x="231" y="169"/>
                  <a:pt x="231" y="169"/>
                  <a:pt x="231" y="169"/>
                </a:cubicBezTo>
                <a:cubicBezTo>
                  <a:pt x="231" y="169"/>
                  <a:pt x="231" y="169"/>
                  <a:pt x="231" y="169"/>
                </a:cubicBezTo>
                <a:cubicBezTo>
                  <a:pt x="231" y="169"/>
                  <a:pt x="231" y="169"/>
                  <a:pt x="231" y="169"/>
                </a:cubicBezTo>
                <a:cubicBezTo>
                  <a:pt x="231" y="169"/>
                  <a:pt x="231" y="169"/>
                  <a:pt x="231" y="169"/>
                </a:cubicBezTo>
                <a:cubicBezTo>
                  <a:pt x="231" y="169"/>
                  <a:pt x="231" y="169"/>
                  <a:pt x="231" y="169"/>
                </a:cubicBezTo>
                <a:cubicBezTo>
                  <a:pt x="231" y="170"/>
                  <a:pt x="230" y="171"/>
                  <a:pt x="230" y="171"/>
                </a:cubicBezTo>
                <a:cubicBezTo>
                  <a:pt x="230" y="172"/>
                  <a:pt x="230" y="172"/>
                  <a:pt x="229" y="173"/>
                </a:cubicBezTo>
                <a:cubicBezTo>
                  <a:pt x="229" y="173"/>
                  <a:pt x="229" y="173"/>
                  <a:pt x="229" y="173"/>
                </a:cubicBezTo>
                <a:cubicBezTo>
                  <a:pt x="229" y="173"/>
                  <a:pt x="229" y="173"/>
                  <a:pt x="229" y="173"/>
                </a:cubicBezTo>
                <a:cubicBezTo>
                  <a:pt x="229" y="173"/>
                  <a:pt x="229" y="173"/>
                  <a:pt x="229" y="173"/>
                </a:cubicBezTo>
                <a:cubicBezTo>
                  <a:pt x="229" y="173"/>
                  <a:pt x="229" y="173"/>
                  <a:pt x="229" y="173"/>
                </a:cubicBezTo>
                <a:cubicBezTo>
                  <a:pt x="229" y="173"/>
                  <a:pt x="229" y="173"/>
                  <a:pt x="229" y="173"/>
                </a:cubicBezTo>
                <a:cubicBezTo>
                  <a:pt x="229" y="173"/>
                  <a:pt x="229" y="173"/>
                  <a:pt x="229" y="173"/>
                </a:cubicBezTo>
                <a:cubicBezTo>
                  <a:pt x="229" y="173"/>
                  <a:pt x="229" y="174"/>
                  <a:pt x="229" y="174"/>
                </a:cubicBezTo>
                <a:cubicBezTo>
                  <a:pt x="229" y="174"/>
                  <a:pt x="228" y="175"/>
                  <a:pt x="228" y="175"/>
                </a:cubicBezTo>
                <a:cubicBezTo>
                  <a:pt x="227" y="176"/>
                  <a:pt x="227" y="176"/>
                  <a:pt x="227" y="176"/>
                </a:cubicBezTo>
                <a:cubicBezTo>
                  <a:pt x="226" y="177"/>
                  <a:pt x="226" y="177"/>
                  <a:pt x="225" y="176"/>
                </a:cubicBezTo>
                <a:cubicBezTo>
                  <a:pt x="225" y="176"/>
                  <a:pt x="225" y="176"/>
                  <a:pt x="225" y="176"/>
                </a:cubicBezTo>
                <a:cubicBezTo>
                  <a:pt x="225" y="176"/>
                  <a:pt x="225" y="176"/>
                  <a:pt x="225" y="176"/>
                </a:cubicBezTo>
                <a:cubicBezTo>
                  <a:pt x="225" y="176"/>
                  <a:pt x="225" y="176"/>
                  <a:pt x="225" y="175"/>
                </a:cubicBezTo>
                <a:cubicBezTo>
                  <a:pt x="225" y="175"/>
                  <a:pt x="225" y="175"/>
                  <a:pt x="225" y="175"/>
                </a:cubicBezTo>
                <a:cubicBezTo>
                  <a:pt x="226" y="174"/>
                  <a:pt x="226" y="174"/>
                  <a:pt x="226" y="173"/>
                </a:cubicBezTo>
                <a:cubicBezTo>
                  <a:pt x="226" y="173"/>
                  <a:pt x="226" y="173"/>
                  <a:pt x="226" y="173"/>
                </a:cubicBezTo>
                <a:cubicBezTo>
                  <a:pt x="226" y="173"/>
                  <a:pt x="226" y="173"/>
                  <a:pt x="226" y="173"/>
                </a:cubicBezTo>
                <a:cubicBezTo>
                  <a:pt x="226" y="173"/>
                  <a:pt x="226" y="172"/>
                  <a:pt x="226" y="172"/>
                </a:cubicBezTo>
                <a:cubicBezTo>
                  <a:pt x="226" y="172"/>
                  <a:pt x="227" y="172"/>
                  <a:pt x="227" y="171"/>
                </a:cubicBezTo>
                <a:cubicBezTo>
                  <a:pt x="227" y="171"/>
                  <a:pt x="227" y="171"/>
                  <a:pt x="227" y="171"/>
                </a:cubicBezTo>
                <a:cubicBezTo>
                  <a:pt x="227" y="171"/>
                  <a:pt x="227" y="171"/>
                  <a:pt x="227" y="171"/>
                </a:cubicBezTo>
                <a:cubicBezTo>
                  <a:pt x="227" y="170"/>
                  <a:pt x="227" y="170"/>
                  <a:pt x="227" y="170"/>
                </a:cubicBezTo>
                <a:cubicBezTo>
                  <a:pt x="228" y="169"/>
                  <a:pt x="228" y="168"/>
                  <a:pt x="228" y="167"/>
                </a:cubicBezTo>
                <a:cubicBezTo>
                  <a:pt x="228" y="167"/>
                  <a:pt x="228" y="166"/>
                  <a:pt x="229" y="165"/>
                </a:cubicBezTo>
                <a:cubicBezTo>
                  <a:pt x="229" y="165"/>
                  <a:pt x="229" y="165"/>
                  <a:pt x="229" y="165"/>
                </a:cubicBezTo>
                <a:cubicBezTo>
                  <a:pt x="229" y="164"/>
                  <a:pt x="229" y="164"/>
                  <a:pt x="229" y="164"/>
                </a:cubicBezTo>
                <a:cubicBezTo>
                  <a:pt x="229" y="163"/>
                  <a:pt x="229" y="162"/>
                  <a:pt x="230" y="162"/>
                </a:cubicBezTo>
                <a:cubicBezTo>
                  <a:pt x="230" y="161"/>
                  <a:pt x="230" y="161"/>
                  <a:pt x="231" y="160"/>
                </a:cubicBezTo>
                <a:cubicBezTo>
                  <a:pt x="231" y="160"/>
                  <a:pt x="231" y="160"/>
                  <a:pt x="231" y="160"/>
                </a:cubicBezTo>
                <a:cubicBezTo>
                  <a:pt x="231" y="160"/>
                  <a:pt x="231" y="160"/>
                  <a:pt x="231" y="160"/>
                </a:cubicBezTo>
                <a:cubicBezTo>
                  <a:pt x="231" y="160"/>
                  <a:pt x="231" y="160"/>
                  <a:pt x="231" y="160"/>
                </a:cubicBezTo>
                <a:cubicBezTo>
                  <a:pt x="231" y="160"/>
                  <a:pt x="231" y="160"/>
                  <a:pt x="231" y="160"/>
                </a:cubicBezTo>
                <a:cubicBezTo>
                  <a:pt x="231" y="160"/>
                  <a:pt x="231" y="160"/>
                  <a:pt x="231" y="160"/>
                </a:cubicBezTo>
                <a:cubicBezTo>
                  <a:pt x="231" y="160"/>
                  <a:pt x="231" y="160"/>
                  <a:pt x="231" y="160"/>
                </a:cubicBezTo>
                <a:cubicBezTo>
                  <a:pt x="231" y="159"/>
                  <a:pt x="231" y="159"/>
                  <a:pt x="231" y="159"/>
                </a:cubicBezTo>
                <a:cubicBezTo>
                  <a:pt x="230" y="159"/>
                  <a:pt x="230" y="159"/>
                  <a:pt x="230" y="159"/>
                </a:cubicBezTo>
                <a:cubicBezTo>
                  <a:pt x="230" y="159"/>
                  <a:pt x="230" y="159"/>
                  <a:pt x="230" y="159"/>
                </a:cubicBezTo>
                <a:cubicBezTo>
                  <a:pt x="230" y="159"/>
                  <a:pt x="230" y="159"/>
                  <a:pt x="230" y="159"/>
                </a:cubicBezTo>
                <a:cubicBezTo>
                  <a:pt x="221" y="160"/>
                  <a:pt x="215" y="158"/>
                  <a:pt x="210" y="155"/>
                </a:cubicBezTo>
                <a:cubicBezTo>
                  <a:pt x="203" y="151"/>
                  <a:pt x="199" y="144"/>
                  <a:pt x="196" y="138"/>
                </a:cubicBezTo>
                <a:cubicBezTo>
                  <a:pt x="196" y="138"/>
                  <a:pt x="196" y="138"/>
                  <a:pt x="196" y="138"/>
                </a:cubicBezTo>
                <a:cubicBezTo>
                  <a:pt x="196" y="138"/>
                  <a:pt x="196" y="138"/>
                  <a:pt x="196" y="138"/>
                </a:cubicBezTo>
                <a:cubicBezTo>
                  <a:pt x="194" y="134"/>
                  <a:pt x="190" y="129"/>
                  <a:pt x="185" y="123"/>
                </a:cubicBezTo>
                <a:cubicBezTo>
                  <a:pt x="182" y="109"/>
                  <a:pt x="176" y="91"/>
                  <a:pt x="171" y="75"/>
                </a:cubicBezTo>
                <a:cubicBezTo>
                  <a:pt x="167" y="64"/>
                  <a:pt x="161" y="54"/>
                  <a:pt x="157" y="43"/>
                </a:cubicBezTo>
                <a:cubicBezTo>
                  <a:pt x="155" y="38"/>
                  <a:pt x="150" y="26"/>
                  <a:pt x="145" y="16"/>
                </a:cubicBezTo>
                <a:cubicBezTo>
                  <a:pt x="142" y="11"/>
                  <a:pt x="139" y="7"/>
                  <a:pt x="135" y="4"/>
                </a:cubicBezTo>
                <a:cubicBezTo>
                  <a:pt x="132" y="1"/>
                  <a:pt x="128" y="0"/>
                  <a:pt x="124" y="1"/>
                </a:cubicBezTo>
                <a:cubicBezTo>
                  <a:pt x="119" y="3"/>
                  <a:pt x="116" y="6"/>
                  <a:pt x="115" y="10"/>
                </a:cubicBezTo>
                <a:cubicBezTo>
                  <a:pt x="113" y="13"/>
                  <a:pt x="113" y="17"/>
                  <a:pt x="114" y="22"/>
                </a:cubicBezTo>
                <a:cubicBezTo>
                  <a:pt x="116" y="31"/>
                  <a:pt x="122" y="42"/>
                  <a:pt x="125" y="52"/>
                </a:cubicBezTo>
                <a:cubicBezTo>
                  <a:pt x="133" y="73"/>
                  <a:pt x="133" y="76"/>
                  <a:pt x="137" y="89"/>
                </a:cubicBezTo>
                <a:cubicBezTo>
                  <a:pt x="137" y="89"/>
                  <a:pt x="137" y="89"/>
                  <a:pt x="137" y="89"/>
                </a:cubicBezTo>
                <a:cubicBezTo>
                  <a:pt x="139" y="99"/>
                  <a:pt x="143" y="109"/>
                  <a:pt x="146" y="116"/>
                </a:cubicBezTo>
                <a:cubicBezTo>
                  <a:pt x="146" y="118"/>
                  <a:pt x="146" y="119"/>
                  <a:pt x="147" y="120"/>
                </a:cubicBezTo>
                <a:cubicBezTo>
                  <a:pt x="147" y="120"/>
                  <a:pt x="147" y="120"/>
                  <a:pt x="147" y="120"/>
                </a:cubicBezTo>
                <a:cubicBezTo>
                  <a:pt x="147" y="120"/>
                  <a:pt x="147" y="120"/>
                  <a:pt x="147" y="120"/>
                </a:cubicBezTo>
                <a:cubicBezTo>
                  <a:pt x="147" y="120"/>
                  <a:pt x="147" y="120"/>
                  <a:pt x="147" y="120"/>
                </a:cubicBezTo>
                <a:cubicBezTo>
                  <a:pt x="147" y="120"/>
                  <a:pt x="147" y="120"/>
                  <a:pt x="147" y="120"/>
                </a:cubicBezTo>
                <a:cubicBezTo>
                  <a:pt x="147" y="120"/>
                  <a:pt x="147" y="120"/>
                  <a:pt x="147" y="120"/>
                </a:cubicBezTo>
                <a:cubicBezTo>
                  <a:pt x="147" y="120"/>
                  <a:pt x="147" y="120"/>
                  <a:pt x="147" y="120"/>
                </a:cubicBezTo>
                <a:cubicBezTo>
                  <a:pt x="147" y="120"/>
                  <a:pt x="147" y="120"/>
                  <a:pt x="147" y="120"/>
                </a:cubicBezTo>
                <a:cubicBezTo>
                  <a:pt x="147" y="120"/>
                  <a:pt x="147" y="120"/>
                  <a:pt x="147" y="120"/>
                </a:cubicBezTo>
                <a:cubicBezTo>
                  <a:pt x="147" y="120"/>
                  <a:pt x="147" y="120"/>
                  <a:pt x="147" y="120"/>
                </a:cubicBezTo>
                <a:cubicBezTo>
                  <a:pt x="147" y="120"/>
                  <a:pt x="147" y="120"/>
                  <a:pt x="147" y="120"/>
                </a:cubicBezTo>
                <a:cubicBezTo>
                  <a:pt x="147" y="120"/>
                  <a:pt x="147" y="120"/>
                  <a:pt x="147" y="120"/>
                </a:cubicBezTo>
                <a:cubicBezTo>
                  <a:pt x="148" y="119"/>
                  <a:pt x="148" y="119"/>
                  <a:pt x="149" y="118"/>
                </a:cubicBezTo>
                <a:cubicBezTo>
                  <a:pt x="149" y="118"/>
                  <a:pt x="149" y="118"/>
                  <a:pt x="149" y="118"/>
                </a:cubicBezTo>
                <a:cubicBezTo>
                  <a:pt x="149" y="118"/>
                  <a:pt x="149" y="118"/>
                  <a:pt x="149" y="118"/>
                </a:cubicBezTo>
                <a:cubicBezTo>
                  <a:pt x="149" y="116"/>
                  <a:pt x="150" y="116"/>
                  <a:pt x="151" y="115"/>
                </a:cubicBezTo>
                <a:cubicBezTo>
                  <a:pt x="152" y="114"/>
                  <a:pt x="152" y="114"/>
                  <a:pt x="153" y="112"/>
                </a:cubicBezTo>
                <a:cubicBezTo>
                  <a:pt x="153" y="112"/>
                  <a:pt x="153" y="112"/>
                  <a:pt x="153" y="112"/>
                </a:cubicBezTo>
                <a:cubicBezTo>
                  <a:pt x="153" y="112"/>
                  <a:pt x="153" y="112"/>
                  <a:pt x="153" y="112"/>
                </a:cubicBezTo>
                <a:cubicBezTo>
                  <a:pt x="153" y="112"/>
                  <a:pt x="153" y="112"/>
                  <a:pt x="153" y="111"/>
                </a:cubicBezTo>
                <a:cubicBezTo>
                  <a:pt x="153" y="111"/>
                  <a:pt x="153" y="111"/>
                  <a:pt x="153" y="111"/>
                </a:cubicBezTo>
                <a:cubicBezTo>
                  <a:pt x="153" y="111"/>
                  <a:pt x="153" y="111"/>
                  <a:pt x="153" y="111"/>
                </a:cubicBezTo>
                <a:cubicBezTo>
                  <a:pt x="154" y="111"/>
                  <a:pt x="154" y="110"/>
                  <a:pt x="154" y="110"/>
                </a:cubicBezTo>
                <a:cubicBezTo>
                  <a:pt x="155" y="110"/>
                  <a:pt x="155" y="110"/>
                  <a:pt x="155" y="109"/>
                </a:cubicBezTo>
                <a:cubicBezTo>
                  <a:pt x="155" y="109"/>
                  <a:pt x="155" y="109"/>
                  <a:pt x="155" y="109"/>
                </a:cubicBezTo>
                <a:cubicBezTo>
                  <a:pt x="155" y="109"/>
                  <a:pt x="155" y="109"/>
                  <a:pt x="155" y="109"/>
                </a:cubicBezTo>
                <a:cubicBezTo>
                  <a:pt x="155" y="109"/>
                  <a:pt x="155" y="109"/>
                  <a:pt x="155" y="109"/>
                </a:cubicBezTo>
                <a:cubicBezTo>
                  <a:pt x="155" y="109"/>
                  <a:pt x="155" y="109"/>
                  <a:pt x="155" y="109"/>
                </a:cubicBezTo>
                <a:cubicBezTo>
                  <a:pt x="155" y="109"/>
                  <a:pt x="155" y="109"/>
                  <a:pt x="155" y="109"/>
                </a:cubicBezTo>
                <a:cubicBezTo>
                  <a:pt x="155" y="109"/>
                  <a:pt x="155" y="109"/>
                  <a:pt x="155" y="109"/>
                </a:cubicBezTo>
                <a:cubicBezTo>
                  <a:pt x="156" y="108"/>
                  <a:pt x="156" y="107"/>
                  <a:pt x="157" y="107"/>
                </a:cubicBezTo>
                <a:cubicBezTo>
                  <a:pt x="157" y="106"/>
                  <a:pt x="157" y="106"/>
                  <a:pt x="157" y="106"/>
                </a:cubicBezTo>
                <a:cubicBezTo>
                  <a:pt x="157" y="106"/>
                  <a:pt x="158" y="106"/>
                  <a:pt x="158" y="106"/>
                </a:cubicBezTo>
                <a:cubicBezTo>
                  <a:pt x="158" y="106"/>
                  <a:pt x="158" y="106"/>
                  <a:pt x="158" y="106"/>
                </a:cubicBezTo>
                <a:cubicBezTo>
                  <a:pt x="158" y="106"/>
                  <a:pt x="159" y="107"/>
                  <a:pt x="159" y="107"/>
                </a:cubicBezTo>
                <a:cubicBezTo>
                  <a:pt x="159" y="108"/>
                  <a:pt x="159" y="109"/>
                  <a:pt x="159" y="109"/>
                </a:cubicBezTo>
                <a:cubicBezTo>
                  <a:pt x="158" y="110"/>
                  <a:pt x="158" y="111"/>
                  <a:pt x="158" y="111"/>
                </a:cubicBezTo>
                <a:cubicBezTo>
                  <a:pt x="158" y="112"/>
                  <a:pt x="158" y="112"/>
                  <a:pt x="158" y="112"/>
                </a:cubicBezTo>
                <a:cubicBezTo>
                  <a:pt x="157" y="112"/>
                  <a:pt x="157" y="112"/>
                  <a:pt x="157" y="112"/>
                </a:cubicBezTo>
                <a:cubicBezTo>
                  <a:pt x="157" y="112"/>
                  <a:pt x="157" y="112"/>
                  <a:pt x="157" y="112"/>
                </a:cubicBezTo>
                <a:cubicBezTo>
                  <a:pt x="157" y="113"/>
                  <a:pt x="157" y="113"/>
                  <a:pt x="157" y="113"/>
                </a:cubicBezTo>
                <a:cubicBezTo>
                  <a:pt x="157" y="113"/>
                  <a:pt x="157" y="113"/>
                  <a:pt x="157" y="113"/>
                </a:cubicBezTo>
                <a:cubicBezTo>
                  <a:pt x="157" y="113"/>
                  <a:pt x="157" y="113"/>
                  <a:pt x="157" y="114"/>
                </a:cubicBezTo>
                <a:cubicBezTo>
                  <a:pt x="157" y="114"/>
                  <a:pt x="156" y="114"/>
                  <a:pt x="156" y="115"/>
                </a:cubicBezTo>
                <a:cubicBezTo>
                  <a:pt x="156" y="115"/>
                  <a:pt x="155" y="116"/>
                  <a:pt x="155" y="117"/>
                </a:cubicBezTo>
                <a:cubicBezTo>
                  <a:pt x="155" y="117"/>
                  <a:pt x="155" y="117"/>
                  <a:pt x="155" y="117"/>
                </a:cubicBezTo>
                <a:cubicBezTo>
                  <a:pt x="155" y="117"/>
                  <a:pt x="155" y="117"/>
                  <a:pt x="155" y="117"/>
                </a:cubicBezTo>
                <a:cubicBezTo>
                  <a:pt x="155" y="117"/>
                  <a:pt x="155" y="117"/>
                  <a:pt x="155" y="117"/>
                </a:cubicBezTo>
                <a:cubicBezTo>
                  <a:pt x="155" y="117"/>
                  <a:pt x="155" y="117"/>
                  <a:pt x="155" y="117"/>
                </a:cubicBezTo>
                <a:cubicBezTo>
                  <a:pt x="155" y="117"/>
                  <a:pt x="155" y="117"/>
                  <a:pt x="155" y="117"/>
                </a:cubicBezTo>
                <a:cubicBezTo>
                  <a:pt x="156" y="119"/>
                  <a:pt x="157" y="120"/>
                  <a:pt x="159" y="121"/>
                </a:cubicBezTo>
                <a:cubicBezTo>
                  <a:pt x="160" y="121"/>
                  <a:pt x="161" y="121"/>
                  <a:pt x="161" y="121"/>
                </a:cubicBezTo>
                <a:cubicBezTo>
                  <a:pt x="162" y="121"/>
                  <a:pt x="162" y="121"/>
                  <a:pt x="162" y="121"/>
                </a:cubicBezTo>
                <a:cubicBezTo>
                  <a:pt x="162" y="121"/>
                  <a:pt x="162" y="121"/>
                  <a:pt x="162" y="121"/>
                </a:cubicBezTo>
                <a:cubicBezTo>
                  <a:pt x="162" y="121"/>
                  <a:pt x="162" y="121"/>
                  <a:pt x="162" y="121"/>
                </a:cubicBezTo>
                <a:cubicBezTo>
                  <a:pt x="162" y="121"/>
                  <a:pt x="162" y="121"/>
                  <a:pt x="162" y="121"/>
                </a:cubicBezTo>
                <a:cubicBezTo>
                  <a:pt x="162" y="120"/>
                  <a:pt x="163" y="120"/>
                  <a:pt x="164" y="120"/>
                </a:cubicBezTo>
                <a:cubicBezTo>
                  <a:pt x="164" y="120"/>
                  <a:pt x="164" y="120"/>
                  <a:pt x="164" y="120"/>
                </a:cubicBezTo>
                <a:cubicBezTo>
                  <a:pt x="164" y="120"/>
                  <a:pt x="164" y="120"/>
                  <a:pt x="164" y="120"/>
                </a:cubicBezTo>
                <a:cubicBezTo>
                  <a:pt x="164" y="120"/>
                  <a:pt x="164" y="120"/>
                  <a:pt x="164" y="120"/>
                </a:cubicBezTo>
                <a:cubicBezTo>
                  <a:pt x="165" y="120"/>
                  <a:pt x="168" y="118"/>
                  <a:pt x="169" y="118"/>
                </a:cubicBezTo>
                <a:cubicBezTo>
                  <a:pt x="171" y="117"/>
                  <a:pt x="172" y="117"/>
                  <a:pt x="173" y="116"/>
                </a:cubicBezTo>
                <a:cubicBezTo>
                  <a:pt x="174" y="116"/>
                  <a:pt x="175" y="116"/>
                  <a:pt x="177" y="115"/>
                </a:cubicBezTo>
                <a:cubicBezTo>
                  <a:pt x="177" y="115"/>
                  <a:pt x="178" y="115"/>
                  <a:pt x="178" y="115"/>
                </a:cubicBezTo>
                <a:cubicBezTo>
                  <a:pt x="179" y="115"/>
                  <a:pt x="179" y="115"/>
                  <a:pt x="179" y="116"/>
                </a:cubicBezTo>
                <a:cubicBezTo>
                  <a:pt x="180" y="116"/>
                  <a:pt x="180" y="117"/>
                  <a:pt x="179" y="117"/>
                </a:cubicBezTo>
                <a:cubicBezTo>
                  <a:pt x="179" y="117"/>
                  <a:pt x="179" y="118"/>
                  <a:pt x="178" y="118"/>
                </a:cubicBezTo>
                <a:cubicBezTo>
                  <a:pt x="178" y="118"/>
                  <a:pt x="176" y="119"/>
                  <a:pt x="175" y="119"/>
                </a:cubicBezTo>
                <a:cubicBezTo>
                  <a:pt x="172" y="120"/>
                  <a:pt x="172" y="121"/>
                  <a:pt x="171" y="121"/>
                </a:cubicBezTo>
                <a:cubicBezTo>
                  <a:pt x="171" y="121"/>
                  <a:pt x="171" y="121"/>
                  <a:pt x="171" y="121"/>
                </a:cubicBezTo>
                <a:cubicBezTo>
                  <a:pt x="170" y="121"/>
                  <a:pt x="170" y="121"/>
                  <a:pt x="170" y="121"/>
                </a:cubicBezTo>
                <a:cubicBezTo>
                  <a:pt x="170" y="121"/>
                  <a:pt x="170" y="121"/>
                  <a:pt x="170" y="121"/>
                </a:cubicBezTo>
                <a:cubicBezTo>
                  <a:pt x="169" y="122"/>
                  <a:pt x="168" y="122"/>
                  <a:pt x="167" y="123"/>
                </a:cubicBezTo>
                <a:cubicBezTo>
                  <a:pt x="167" y="123"/>
                  <a:pt x="166" y="123"/>
                  <a:pt x="166" y="123"/>
                </a:cubicBezTo>
                <a:cubicBezTo>
                  <a:pt x="166" y="124"/>
                  <a:pt x="166" y="124"/>
                  <a:pt x="166" y="124"/>
                </a:cubicBezTo>
                <a:cubicBezTo>
                  <a:pt x="166" y="124"/>
                  <a:pt x="166" y="124"/>
                  <a:pt x="166" y="124"/>
                </a:cubicBezTo>
                <a:cubicBezTo>
                  <a:pt x="166" y="125"/>
                  <a:pt x="166" y="125"/>
                  <a:pt x="166" y="125"/>
                </a:cubicBezTo>
                <a:cubicBezTo>
                  <a:pt x="166" y="125"/>
                  <a:pt x="166" y="125"/>
                  <a:pt x="166" y="125"/>
                </a:cubicBezTo>
                <a:cubicBezTo>
                  <a:pt x="166" y="125"/>
                  <a:pt x="166" y="125"/>
                  <a:pt x="166" y="125"/>
                </a:cubicBezTo>
                <a:cubicBezTo>
                  <a:pt x="166" y="125"/>
                  <a:pt x="166" y="125"/>
                  <a:pt x="166" y="125"/>
                </a:cubicBezTo>
                <a:cubicBezTo>
                  <a:pt x="166" y="125"/>
                  <a:pt x="166" y="125"/>
                  <a:pt x="166" y="125"/>
                </a:cubicBezTo>
                <a:cubicBezTo>
                  <a:pt x="166" y="125"/>
                  <a:pt x="166" y="125"/>
                  <a:pt x="166" y="125"/>
                </a:cubicBezTo>
                <a:cubicBezTo>
                  <a:pt x="166" y="125"/>
                  <a:pt x="166" y="125"/>
                  <a:pt x="166" y="125"/>
                </a:cubicBezTo>
                <a:cubicBezTo>
                  <a:pt x="167" y="125"/>
                  <a:pt x="170" y="124"/>
                  <a:pt x="171" y="124"/>
                </a:cubicBezTo>
                <a:cubicBezTo>
                  <a:pt x="173" y="123"/>
                  <a:pt x="174" y="123"/>
                  <a:pt x="177" y="123"/>
                </a:cubicBezTo>
                <a:cubicBezTo>
                  <a:pt x="179" y="123"/>
                  <a:pt x="181" y="122"/>
                  <a:pt x="182" y="122"/>
                </a:cubicBezTo>
                <a:cubicBezTo>
                  <a:pt x="182" y="122"/>
                  <a:pt x="182" y="122"/>
                  <a:pt x="182" y="123"/>
                </a:cubicBezTo>
                <a:cubicBezTo>
                  <a:pt x="183" y="123"/>
                  <a:pt x="183" y="123"/>
                  <a:pt x="183" y="124"/>
                </a:cubicBezTo>
                <a:cubicBezTo>
                  <a:pt x="183" y="124"/>
                  <a:pt x="183" y="124"/>
                  <a:pt x="183" y="124"/>
                </a:cubicBezTo>
                <a:cubicBezTo>
                  <a:pt x="183" y="124"/>
                  <a:pt x="183" y="124"/>
                  <a:pt x="183" y="124"/>
                </a:cubicBezTo>
                <a:cubicBezTo>
                  <a:pt x="183" y="125"/>
                  <a:pt x="183" y="125"/>
                  <a:pt x="182" y="125"/>
                </a:cubicBezTo>
                <a:cubicBezTo>
                  <a:pt x="182" y="125"/>
                  <a:pt x="182" y="125"/>
                  <a:pt x="182" y="125"/>
                </a:cubicBezTo>
                <a:cubicBezTo>
                  <a:pt x="182" y="125"/>
                  <a:pt x="182" y="125"/>
                  <a:pt x="181" y="125"/>
                </a:cubicBezTo>
                <a:cubicBezTo>
                  <a:pt x="180" y="125"/>
                  <a:pt x="179" y="125"/>
                  <a:pt x="177" y="126"/>
                </a:cubicBezTo>
                <a:cubicBezTo>
                  <a:pt x="175" y="126"/>
                  <a:pt x="172" y="127"/>
                  <a:pt x="170" y="127"/>
                </a:cubicBezTo>
                <a:cubicBezTo>
                  <a:pt x="169" y="128"/>
                  <a:pt x="168" y="128"/>
                  <a:pt x="167" y="128"/>
                </a:cubicBezTo>
                <a:cubicBezTo>
                  <a:pt x="167" y="128"/>
                  <a:pt x="167" y="128"/>
                  <a:pt x="166" y="128"/>
                </a:cubicBezTo>
                <a:cubicBezTo>
                  <a:pt x="166" y="129"/>
                  <a:pt x="166" y="129"/>
                  <a:pt x="166" y="129"/>
                </a:cubicBezTo>
                <a:cubicBezTo>
                  <a:pt x="166" y="129"/>
                  <a:pt x="166" y="129"/>
                  <a:pt x="166" y="129"/>
                </a:cubicBezTo>
                <a:cubicBezTo>
                  <a:pt x="166" y="129"/>
                  <a:pt x="166" y="129"/>
                  <a:pt x="166" y="129"/>
                </a:cubicBezTo>
                <a:cubicBezTo>
                  <a:pt x="166" y="129"/>
                  <a:pt x="166" y="129"/>
                  <a:pt x="166" y="129"/>
                </a:cubicBezTo>
                <a:cubicBezTo>
                  <a:pt x="166" y="129"/>
                  <a:pt x="166" y="129"/>
                  <a:pt x="166" y="129"/>
                </a:cubicBezTo>
                <a:cubicBezTo>
                  <a:pt x="166" y="129"/>
                  <a:pt x="166" y="129"/>
                  <a:pt x="166" y="129"/>
                </a:cubicBezTo>
                <a:cubicBezTo>
                  <a:pt x="166" y="129"/>
                  <a:pt x="166" y="129"/>
                  <a:pt x="166" y="129"/>
                </a:cubicBezTo>
                <a:cubicBezTo>
                  <a:pt x="166" y="129"/>
                  <a:pt x="166" y="129"/>
                  <a:pt x="166" y="129"/>
                </a:cubicBezTo>
                <a:cubicBezTo>
                  <a:pt x="166" y="129"/>
                  <a:pt x="166" y="129"/>
                  <a:pt x="166" y="129"/>
                </a:cubicBezTo>
                <a:cubicBezTo>
                  <a:pt x="166" y="130"/>
                  <a:pt x="166" y="130"/>
                  <a:pt x="166" y="130"/>
                </a:cubicBezTo>
                <a:cubicBezTo>
                  <a:pt x="166" y="130"/>
                  <a:pt x="166" y="130"/>
                  <a:pt x="166" y="130"/>
                </a:cubicBezTo>
                <a:cubicBezTo>
                  <a:pt x="166" y="130"/>
                  <a:pt x="166" y="130"/>
                  <a:pt x="166" y="130"/>
                </a:cubicBezTo>
                <a:cubicBezTo>
                  <a:pt x="166" y="130"/>
                  <a:pt x="166" y="130"/>
                  <a:pt x="166" y="130"/>
                </a:cubicBezTo>
                <a:cubicBezTo>
                  <a:pt x="168" y="130"/>
                  <a:pt x="169" y="130"/>
                  <a:pt x="170" y="130"/>
                </a:cubicBezTo>
                <a:cubicBezTo>
                  <a:pt x="171" y="130"/>
                  <a:pt x="172" y="130"/>
                  <a:pt x="173" y="130"/>
                </a:cubicBezTo>
                <a:cubicBezTo>
                  <a:pt x="174" y="130"/>
                  <a:pt x="175" y="130"/>
                  <a:pt x="176" y="130"/>
                </a:cubicBezTo>
                <a:cubicBezTo>
                  <a:pt x="177" y="130"/>
                  <a:pt x="178" y="130"/>
                  <a:pt x="179" y="130"/>
                </a:cubicBezTo>
                <a:cubicBezTo>
                  <a:pt x="180" y="130"/>
                  <a:pt x="180" y="130"/>
                  <a:pt x="181" y="130"/>
                </a:cubicBezTo>
                <a:cubicBezTo>
                  <a:pt x="181" y="130"/>
                  <a:pt x="181" y="131"/>
                  <a:pt x="181" y="131"/>
                </a:cubicBezTo>
                <a:cubicBezTo>
                  <a:pt x="181" y="132"/>
                  <a:pt x="181" y="132"/>
                  <a:pt x="181" y="132"/>
                </a:cubicBezTo>
                <a:cubicBezTo>
                  <a:pt x="181" y="133"/>
                  <a:pt x="180" y="133"/>
                  <a:pt x="180" y="133"/>
                </a:cubicBezTo>
                <a:cubicBezTo>
                  <a:pt x="179" y="133"/>
                  <a:pt x="178" y="133"/>
                  <a:pt x="176" y="133"/>
                </a:cubicBezTo>
                <a:cubicBezTo>
                  <a:pt x="174" y="133"/>
                  <a:pt x="174" y="133"/>
                  <a:pt x="173" y="133"/>
                </a:cubicBezTo>
                <a:cubicBezTo>
                  <a:pt x="172" y="133"/>
                  <a:pt x="171" y="133"/>
                  <a:pt x="170" y="133"/>
                </a:cubicBezTo>
                <a:cubicBezTo>
                  <a:pt x="170" y="133"/>
                  <a:pt x="170" y="133"/>
                  <a:pt x="170" y="133"/>
                </a:cubicBezTo>
                <a:cubicBezTo>
                  <a:pt x="170" y="133"/>
                  <a:pt x="170" y="133"/>
                  <a:pt x="170" y="133"/>
                </a:cubicBezTo>
                <a:cubicBezTo>
                  <a:pt x="170" y="133"/>
                  <a:pt x="169" y="133"/>
                  <a:pt x="169" y="133"/>
                </a:cubicBezTo>
                <a:cubicBezTo>
                  <a:pt x="168" y="133"/>
                  <a:pt x="167" y="133"/>
                  <a:pt x="167" y="133"/>
                </a:cubicBezTo>
                <a:cubicBezTo>
                  <a:pt x="166" y="133"/>
                  <a:pt x="165" y="133"/>
                  <a:pt x="165" y="134"/>
                </a:cubicBezTo>
                <a:cubicBezTo>
                  <a:pt x="165" y="134"/>
                  <a:pt x="164" y="134"/>
                  <a:pt x="164" y="134"/>
                </a:cubicBezTo>
                <a:cubicBezTo>
                  <a:pt x="164" y="135"/>
                  <a:pt x="164" y="135"/>
                  <a:pt x="164" y="135"/>
                </a:cubicBezTo>
                <a:cubicBezTo>
                  <a:pt x="164" y="136"/>
                  <a:pt x="164" y="136"/>
                  <a:pt x="164" y="136"/>
                </a:cubicBezTo>
                <a:cubicBezTo>
                  <a:pt x="164" y="136"/>
                  <a:pt x="164" y="136"/>
                  <a:pt x="164" y="136"/>
                </a:cubicBezTo>
                <a:cubicBezTo>
                  <a:pt x="164" y="136"/>
                  <a:pt x="165" y="136"/>
                  <a:pt x="165" y="137"/>
                </a:cubicBezTo>
                <a:cubicBezTo>
                  <a:pt x="165" y="137"/>
                  <a:pt x="165" y="137"/>
                  <a:pt x="165" y="137"/>
                </a:cubicBezTo>
                <a:cubicBezTo>
                  <a:pt x="166" y="137"/>
                  <a:pt x="166" y="137"/>
                  <a:pt x="166" y="137"/>
                </a:cubicBezTo>
                <a:cubicBezTo>
                  <a:pt x="166" y="137"/>
                  <a:pt x="166" y="137"/>
                  <a:pt x="166" y="137"/>
                </a:cubicBezTo>
                <a:cubicBezTo>
                  <a:pt x="166" y="137"/>
                  <a:pt x="166" y="137"/>
                  <a:pt x="166" y="137"/>
                </a:cubicBezTo>
                <a:cubicBezTo>
                  <a:pt x="167" y="137"/>
                  <a:pt x="167" y="138"/>
                  <a:pt x="167" y="138"/>
                </a:cubicBezTo>
                <a:cubicBezTo>
                  <a:pt x="168" y="138"/>
                  <a:pt x="168" y="139"/>
                  <a:pt x="169" y="139"/>
                </a:cubicBezTo>
                <a:cubicBezTo>
                  <a:pt x="169" y="139"/>
                  <a:pt x="169" y="139"/>
                  <a:pt x="169" y="139"/>
                </a:cubicBezTo>
                <a:cubicBezTo>
                  <a:pt x="169" y="139"/>
                  <a:pt x="169" y="139"/>
                  <a:pt x="169" y="139"/>
                </a:cubicBezTo>
                <a:cubicBezTo>
                  <a:pt x="170" y="139"/>
                  <a:pt x="170" y="139"/>
                  <a:pt x="170" y="139"/>
                </a:cubicBezTo>
                <a:cubicBezTo>
                  <a:pt x="171" y="140"/>
                  <a:pt x="172" y="140"/>
                  <a:pt x="173" y="141"/>
                </a:cubicBezTo>
                <a:cubicBezTo>
                  <a:pt x="173" y="141"/>
                  <a:pt x="173" y="141"/>
                  <a:pt x="173" y="141"/>
                </a:cubicBezTo>
                <a:cubicBezTo>
                  <a:pt x="174" y="141"/>
                  <a:pt x="174" y="142"/>
                  <a:pt x="174" y="142"/>
                </a:cubicBezTo>
                <a:cubicBezTo>
                  <a:pt x="174" y="142"/>
                  <a:pt x="173" y="142"/>
                  <a:pt x="173" y="142"/>
                </a:cubicBezTo>
                <a:cubicBezTo>
                  <a:pt x="173" y="143"/>
                  <a:pt x="173" y="143"/>
                  <a:pt x="173" y="143"/>
                </a:cubicBezTo>
                <a:cubicBezTo>
                  <a:pt x="172" y="143"/>
                  <a:pt x="171" y="143"/>
                  <a:pt x="168" y="142"/>
                </a:cubicBezTo>
                <a:cubicBezTo>
                  <a:pt x="167" y="141"/>
                  <a:pt x="166" y="141"/>
                  <a:pt x="165" y="140"/>
                </a:cubicBezTo>
                <a:cubicBezTo>
                  <a:pt x="165" y="140"/>
                  <a:pt x="165" y="140"/>
                  <a:pt x="165" y="140"/>
                </a:cubicBezTo>
                <a:cubicBezTo>
                  <a:pt x="165" y="140"/>
                  <a:pt x="165" y="140"/>
                  <a:pt x="165" y="140"/>
                </a:cubicBezTo>
                <a:cubicBezTo>
                  <a:pt x="165" y="140"/>
                  <a:pt x="165" y="140"/>
                  <a:pt x="165" y="140"/>
                </a:cubicBezTo>
                <a:cubicBezTo>
                  <a:pt x="165" y="140"/>
                  <a:pt x="165" y="140"/>
                  <a:pt x="165" y="140"/>
                </a:cubicBezTo>
                <a:cubicBezTo>
                  <a:pt x="164" y="139"/>
                  <a:pt x="163" y="139"/>
                  <a:pt x="161" y="138"/>
                </a:cubicBezTo>
                <a:cubicBezTo>
                  <a:pt x="161" y="138"/>
                  <a:pt x="161" y="138"/>
                  <a:pt x="161" y="138"/>
                </a:cubicBezTo>
                <a:cubicBezTo>
                  <a:pt x="161" y="138"/>
                  <a:pt x="161" y="138"/>
                  <a:pt x="161" y="138"/>
                </a:cubicBezTo>
                <a:cubicBezTo>
                  <a:pt x="161" y="138"/>
                  <a:pt x="161" y="138"/>
                  <a:pt x="161" y="138"/>
                </a:cubicBezTo>
                <a:cubicBezTo>
                  <a:pt x="161" y="138"/>
                  <a:pt x="161" y="138"/>
                  <a:pt x="161" y="138"/>
                </a:cubicBezTo>
                <a:cubicBezTo>
                  <a:pt x="156" y="138"/>
                  <a:pt x="153" y="137"/>
                  <a:pt x="151" y="136"/>
                </a:cubicBezTo>
                <a:cubicBezTo>
                  <a:pt x="151" y="136"/>
                  <a:pt x="151" y="136"/>
                  <a:pt x="151" y="136"/>
                </a:cubicBezTo>
                <a:cubicBezTo>
                  <a:pt x="148" y="136"/>
                  <a:pt x="146" y="134"/>
                  <a:pt x="145" y="131"/>
                </a:cubicBezTo>
                <a:cubicBezTo>
                  <a:pt x="145" y="131"/>
                  <a:pt x="145" y="131"/>
                  <a:pt x="145" y="131"/>
                </a:cubicBezTo>
                <a:cubicBezTo>
                  <a:pt x="145" y="131"/>
                  <a:pt x="145" y="131"/>
                  <a:pt x="145" y="131"/>
                </a:cubicBezTo>
                <a:cubicBezTo>
                  <a:pt x="145" y="131"/>
                  <a:pt x="145" y="131"/>
                  <a:pt x="145" y="131"/>
                </a:cubicBezTo>
                <a:cubicBezTo>
                  <a:pt x="141" y="122"/>
                  <a:pt x="135" y="106"/>
                  <a:pt x="128" y="93"/>
                </a:cubicBezTo>
                <a:cubicBezTo>
                  <a:pt x="119" y="78"/>
                  <a:pt x="115" y="77"/>
                  <a:pt x="99" y="52"/>
                </a:cubicBezTo>
                <a:cubicBezTo>
                  <a:pt x="91" y="39"/>
                  <a:pt x="86" y="29"/>
                  <a:pt x="80" y="23"/>
                </a:cubicBezTo>
                <a:cubicBezTo>
                  <a:pt x="77" y="19"/>
                  <a:pt x="74" y="17"/>
                  <a:pt x="71" y="17"/>
                </a:cubicBezTo>
                <a:cubicBezTo>
                  <a:pt x="69" y="17"/>
                  <a:pt x="67" y="17"/>
                  <a:pt x="65" y="18"/>
                </a:cubicBezTo>
                <a:cubicBezTo>
                  <a:pt x="65" y="18"/>
                  <a:pt x="64" y="18"/>
                  <a:pt x="64" y="18"/>
                </a:cubicBezTo>
                <a:close/>
                <a:moveTo>
                  <a:pt x="153" y="111"/>
                </a:moveTo>
                <a:cubicBezTo>
                  <a:pt x="153" y="111"/>
                  <a:pt x="153" y="111"/>
                  <a:pt x="153" y="111"/>
                </a:cubicBezTo>
                <a:cubicBezTo>
                  <a:pt x="153" y="111"/>
                  <a:pt x="153" y="112"/>
                  <a:pt x="153" y="112"/>
                </a:cubicBezTo>
                <a:cubicBezTo>
                  <a:pt x="153" y="112"/>
                  <a:pt x="153" y="112"/>
                  <a:pt x="153" y="112"/>
                </a:cubicBezTo>
                <a:cubicBezTo>
                  <a:pt x="153" y="112"/>
                  <a:pt x="153" y="112"/>
                  <a:pt x="153" y="112"/>
                </a:cubicBezTo>
                <a:cubicBezTo>
                  <a:pt x="153" y="112"/>
                  <a:pt x="153" y="111"/>
                  <a:pt x="153" y="111"/>
                </a:cubicBezTo>
                <a:close/>
                <a:moveTo>
                  <a:pt x="161" y="120"/>
                </a:moveTo>
                <a:cubicBezTo>
                  <a:pt x="162" y="120"/>
                  <a:pt x="162" y="120"/>
                  <a:pt x="162" y="120"/>
                </a:cubicBezTo>
                <a:cubicBezTo>
                  <a:pt x="162" y="120"/>
                  <a:pt x="162" y="120"/>
                  <a:pt x="162" y="120"/>
                </a:cubicBezTo>
                <a:cubicBezTo>
                  <a:pt x="162" y="120"/>
                  <a:pt x="162" y="120"/>
                  <a:pt x="162" y="120"/>
                </a:cubicBezTo>
                <a:cubicBezTo>
                  <a:pt x="162" y="120"/>
                  <a:pt x="162" y="120"/>
                  <a:pt x="162" y="120"/>
                </a:cubicBezTo>
                <a:cubicBezTo>
                  <a:pt x="162" y="120"/>
                  <a:pt x="162" y="120"/>
                  <a:pt x="162" y="120"/>
                </a:cubicBezTo>
                <a:cubicBezTo>
                  <a:pt x="162" y="120"/>
                  <a:pt x="162" y="120"/>
                  <a:pt x="162" y="120"/>
                </a:cubicBezTo>
                <a:cubicBezTo>
                  <a:pt x="162" y="120"/>
                  <a:pt x="162" y="120"/>
                  <a:pt x="162" y="120"/>
                </a:cubicBezTo>
                <a:cubicBezTo>
                  <a:pt x="162" y="120"/>
                  <a:pt x="162" y="120"/>
                  <a:pt x="161" y="120"/>
                </a:cubicBezTo>
                <a:cubicBezTo>
                  <a:pt x="161" y="120"/>
                  <a:pt x="161" y="120"/>
                  <a:pt x="161" y="120"/>
                </a:cubicBez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xmlns="" id="{A4C7BD8F-F1AD-4C32-87BF-15D3162CBA96}"/>
              </a:ext>
            </a:extLst>
          </p:cNvPr>
          <p:cNvSpPr>
            <a:spLocks noEditPoints="1"/>
          </p:cNvSpPr>
          <p:nvPr/>
        </p:nvSpPr>
        <p:spPr bwMode="auto">
          <a:xfrm>
            <a:off x="3773217" y="774700"/>
            <a:ext cx="1050128" cy="1104875"/>
          </a:xfrm>
          <a:custGeom>
            <a:avLst/>
            <a:gdLst>
              <a:gd name="T0" fmla="*/ 107 w 357"/>
              <a:gd name="T1" fmla="*/ 37 h 375"/>
              <a:gd name="T2" fmla="*/ 67 w 357"/>
              <a:gd name="T3" fmla="*/ 183 h 375"/>
              <a:gd name="T4" fmla="*/ 56 w 357"/>
              <a:gd name="T5" fmla="*/ 173 h 375"/>
              <a:gd name="T6" fmla="*/ 53 w 357"/>
              <a:gd name="T7" fmla="*/ 168 h 375"/>
              <a:gd name="T8" fmla="*/ 48 w 357"/>
              <a:gd name="T9" fmla="*/ 163 h 375"/>
              <a:gd name="T10" fmla="*/ 38 w 357"/>
              <a:gd name="T11" fmla="*/ 171 h 375"/>
              <a:gd name="T12" fmla="*/ 39 w 357"/>
              <a:gd name="T13" fmla="*/ 164 h 375"/>
              <a:gd name="T14" fmla="*/ 39 w 357"/>
              <a:gd name="T15" fmla="*/ 163 h 375"/>
              <a:gd name="T16" fmla="*/ 37 w 357"/>
              <a:gd name="T17" fmla="*/ 160 h 375"/>
              <a:gd name="T18" fmla="*/ 23 w 357"/>
              <a:gd name="T19" fmla="*/ 164 h 375"/>
              <a:gd name="T20" fmla="*/ 31 w 357"/>
              <a:gd name="T21" fmla="*/ 156 h 375"/>
              <a:gd name="T22" fmla="*/ 30 w 357"/>
              <a:gd name="T23" fmla="*/ 150 h 375"/>
              <a:gd name="T24" fmla="*/ 34 w 357"/>
              <a:gd name="T25" fmla="*/ 148 h 375"/>
              <a:gd name="T26" fmla="*/ 40 w 357"/>
              <a:gd name="T27" fmla="*/ 146 h 375"/>
              <a:gd name="T28" fmla="*/ 39 w 357"/>
              <a:gd name="T29" fmla="*/ 203 h 375"/>
              <a:gd name="T30" fmla="*/ 79 w 357"/>
              <a:gd name="T31" fmla="*/ 297 h 375"/>
              <a:gd name="T32" fmla="*/ 90 w 357"/>
              <a:gd name="T33" fmla="*/ 222 h 375"/>
              <a:gd name="T34" fmla="*/ 105 w 357"/>
              <a:gd name="T35" fmla="*/ 258 h 375"/>
              <a:gd name="T36" fmla="*/ 88 w 357"/>
              <a:gd name="T37" fmla="*/ 305 h 375"/>
              <a:gd name="T38" fmla="*/ 117 w 357"/>
              <a:gd name="T39" fmla="*/ 297 h 375"/>
              <a:gd name="T40" fmla="*/ 132 w 357"/>
              <a:gd name="T41" fmla="*/ 307 h 375"/>
              <a:gd name="T42" fmla="*/ 139 w 357"/>
              <a:gd name="T43" fmla="*/ 295 h 375"/>
              <a:gd name="T44" fmla="*/ 150 w 357"/>
              <a:gd name="T45" fmla="*/ 294 h 375"/>
              <a:gd name="T46" fmla="*/ 151 w 357"/>
              <a:gd name="T47" fmla="*/ 282 h 375"/>
              <a:gd name="T48" fmla="*/ 148 w 357"/>
              <a:gd name="T49" fmla="*/ 272 h 375"/>
              <a:gd name="T50" fmla="*/ 141 w 357"/>
              <a:gd name="T51" fmla="*/ 261 h 375"/>
              <a:gd name="T52" fmla="*/ 157 w 357"/>
              <a:gd name="T53" fmla="*/ 273 h 375"/>
              <a:gd name="T54" fmla="*/ 215 w 357"/>
              <a:gd name="T55" fmla="*/ 246 h 375"/>
              <a:gd name="T56" fmla="*/ 203 w 357"/>
              <a:gd name="T57" fmla="*/ 272 h 375"/>
              <a:gd name="T58" fmla="*/ 189 w 357"/>
              <a:gd name="T59" fmla="*/ 298 h 375"/>
              <a:gd name="T60" fmla="*/ 175 w 357"/>
              <a:gd name="T61" fmla="*/ 318 h 375"/>
              <a:gd name="T62" fmla="*/ 215 w 357"/>
              <a:gd name="T63" fmla="*/ 327 h 375"/>
              <a:gd name="T64" fmla="*/ 103 w 357"/>
              <a:gd name="T65" fmla="*/ 348 h 375"/>
              <a:gd name="T66" fmla="*/ 103 w 357"/>
              <a:gd name="T67" fmla="*/ 349 h 375"/>
              <a:gd name="T68" fmla="*/ 350 w 357"/>
              <a:gd name="T69" fmla="*/ 221 h 375"/>
              <a:gd name="T70" fmla="*/ 256 w 357"/>
              <a:gd name="T71" fmla="*/ 244 h 375"/>
              <a:gd name="T72" fmla="*/ 256 w 357"/>
              <a:gd name="T73" fmla="*/ 246 h 375"/>
              <a:gd name="T74" fmla="*/ 259 w 357"/>
              <a:gd name="T75" fmla="*/ 256 h 375"/>
              <a:gd name="T76" fmla="*/ 259 w 357"/>
              <a:gd name="T77" fmla="*/ 260 h 375"/>
              <a:gd name="T78" fmla="*/ 255 w 357"/>
              <a:gd name="T79" fmla="*/ 256 h 375"/>
              <a:gd name="T80" fmla="*/ 251 w 357"/>
              <a:gd name="T81" fmla="*/ 265 h 375"/>
              <a:gd name="T82" fmla="*/ 249 w 357"/>
              <a:gd name="T83" fmla="*/ 259 h 375"/>
              <a:gd name="T84" fmla="*/ 245 w 357"/>
              <a:gd name="T85" fmla="*/ 259 h 375"/>
              <a:gd name="T86" fmla="*/ 242 w 357"/>
              <a:gd name="T87" fmla="*/ 264 h 375"/>
              <a:gd name="T88" fmla="*/ 241 w 357"/>
              <a:gd name="T89" fmla="*/ 257 h 375"/>
              <a:gd name="T90" fmla="*/ 233 w 357"/>
              <a:gd name="T91" fmla="*/ 251 h 375"/>
              <a:gd name="T92" fmla="*/ 230 w 357"/>
              <a:gd name="T93" fmla="*/ 250 h 375"/>
              <a:gd name="T94" fmla="*/ 243 w 357"/>
              <a:gd name="T95" fmla="*/ 240 h 375"/>
              <a:gd name="T96" fmla="*/ 241 w 357"/>
              <a:gd name="T97" fmla="*/ 30 h 375"/>
              <a:gd name="T98" fmla="*/ 184 w 357"/>
              <a:gd name="T99" fmla="*/ 151 h 375"/>
              <a:gd name="T100" fmla="*/ 197 w 357"/>
              <a:gd name="T101" fmla="*/ 145 h 375"/>
              <a:gd name="T102" fmla="*/ 199 w 357"/>
              <a:gd name="T103" fmla="*/ 149 h 375"/>
              <a:gd name="T104" fmla="*/ 198 w 357"/>
              <a:gd name="T105" fmla="*/ 160 h 375"/>
              <a:gd name="T106" fmla="*/ 212 w 357"/>
              <a:gd name="T107" fmla="*/ 167 h 375"/>
              <a:gd name="T108" fmla="*/ 200 w 357"/>
              <a:gd name="T109" fmla="*/ 167 h 375"/>
              <a:gd name="T110" fmla="*/ 197 w 357"/>
              <a:gd name="T111" fmla="*/ 171 h 375"/>
              <a:gd name="T112" fmla="*/ 206 w 357"/>
              <a:gd name="T113" fmla="*/ 178 h 375"/>
              <a:gd name="T114" fmla="*/ 191 w 357"/>
              <a:gd name="T115" fmla="*/ 176 h 375"/>
              <a:gd name="T116" fmla="*/ 197 w 357"/>
              <a:gd name="T117" fmla="*/ 188 h 375"/>
              <a:gd name="T118" fmla="*/ 178 w 357"/>
              <a:gd name="T119" fmla="*/ 169 h 375"/>
              <a:gd name="T120" fmla="*/ 195 w 357"/>
              <a:gd name="T121" fmla="*/ 1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375">
                <a:moveTo>
                  <a:pt x="163" y="1"/>
                </a:moveTo>
                <a:cubicBezTo>
                  <a:pt x="161" y="1"/>
                  <a:pt x="158" y="0"/>
                  <a:pt x="156" y="1"/>
                </a:cubicBezTo>
                <a:cubicBezTo>
                  <a:pt x="153" y="1"/>
                  <a:pt x="152" y="1"/>
                  <a:pt x="150" y="2"/>
                </a:cubicBezTo>
                <a:cubicBezTo>
                  <a:pt x="146" y="3"/>
                  <a:pt x="144" y="6"/>
                  <a:pt x="142" y="11"/>
                </a:cubicBezTo>
                <a:cubicBezTo>
                  <a:pt x="141" y="15"/>
                  <a:pt x="141" y="19"/>
                  <a:pt x="141" y="25"/>
                </a:cubicBezTo>
                <a:cubicBezTo>
                  <a:pt x="141" y="36"/>
                  <a:pt x="143" y="48"/>
                  <a:pt x="142" y="60"/>
                </a:cubicBezTo>
                <a:cubicBezTo>
                  <a:pt x="140" y="85"/>
                  <a:pt x="140" y="114"/>
                  <a:pt x="139" y="130"/>
                </a:cubicBezTo>
                <a:cubicBezTo>
                  <a:pt x="137" y="141"/>
                  <a:pt x="139" y="150"/>
                  <a:pt x="138" y="157"/>
                </a:cubicBezTo>
                <a:cubicBezTo>
                  <a:pt x="138" y="160"/>
                  <a:pt x="138" y="162"/>
                  <a:pt x="137" y="164"/>
                </a:cubicBezTo>
                <a:cubicBezTo>
                  <a:pt x="136" y="166"/>
                  <a:pt x="135" y="167"/>
                  <a:pt x="132" y="168"/>
                </a:cubicBezTo>
                <a:cubicBezTo>
                  <a:pt x="130" y="158"/>
                  <a:pt x="130" y="146"/>
                  <a:pt x="128" y="132"/>
                </a:cubicBezTo>
                <a:cubicBezTo>
                  <a:pt x="126" y="124"/>
                  <a:pt x="123" y="113"/>
                  <a:pt x="120" y="104"/>
                </a:cubicBezTo>
                <a:cubicBezTo>
                  <a:pt x="117" y="95"/>
                  <a:pt x="115" y="86"/>
                  <a:pt x="115" y="81"/>
                </a:cubicBezTo>
                <a:cubicBezTo>
                  <a:pt x="114" y="76"/>
                  <a:pt x="114" y="63"/>
                  <a:pt x="112" y="52"/>
                </a:cubicBezTo>
                <a:cubicBezTo>
                  <a:pt x="111" y="46"/>
                  <a:pt x="109" y="41"/>
                  <a:pt x="107" y="37"/>
                </a:cubicBezTo>
                <a:cubicBezTo>
                  <a:pt x="104" y="33"/>
                  <a:pt x="100" y="31"/>
                  <a:pt x="94" y="32"/>
                </a:cubicBezTo>
                <a:cubicBezTo>
                  <a:pt x="88" y="33"/>
                  <a:pt x="83" y="35"/>
                  <a:pt x="81" y="38"/>
                </a:cubicBezTo>
                <a:cubicBezTo>
                  <a:pt x="78" y="41"/>
                  <a:pt x="77" y="45"/>
                  <a:pt x="77" y="49"/>
                </a:cubicBezTo>
                <a:cubicBezTo>
                  <a:pt x="78" y="58"/>
                  <a:pt x="81" y="70"/>
                  <a:pt x="82" y="85"/>
                </a:cubicBezTo>
                <a:cubicBezTo>
                  <a:pt x="82" y="101"/>
                  <a:pt x="83" y="110"/>
                  <a:pt x="84" y="118"/>
                </a:cubicBezTo>
                <a:cubicBezTo>
                  <a:pt x="86" y="125"/>
                  <a:pt x="87" y="131"/>
                  <a:pt x="87" y="140"/>
                </a:cubicBezTo>
                <a:cubicBezTo>
                  <a:pt x="87" y="140"/>
                  <a:pt x="87" y="140"/>
                  <a:pt x="87" y="140"/>
                </a:cubicBezTo>
                <a:cubicBezTo>
                  <a:pt x="87" y="144"/>
                  <a:pt x="88" y="149"/>
                  <a:pt x="90" y="155"/>
                </a:cubicBezTo>
                <a:cubicBezTo>
                  <a:pt x="91" y="161"/>
                  <a:pt x="93" y="167"/>
                  <a:pt x="94" y="173"/>
                </a:cubicBezTo>
                <a:cubicBezTo>
                  <a:pt x="95" y="179"/>
                  <a:pt x="95" y="185"/>
                  <a:pt x="94" y="189"/>
                </a:cubicBezTo>
                <a:cubicBezTo>
                  <a:pt x="92" y="194"/>
                  <a:pt x="89" y="197"/>
                  <a:pt x="82" y="198"/>
                </a:cubicBezTo>
                <a:cubicBezTo>
                  <a:pt x="80" y="198"/>
                  <a:pt x="77" y="195"/>
                  <a:pt x="74" y="191"/>
                </a:cubicBezTo>
                <a:cubicBezTo>
                  <a:pt x="72" y="188"/>
                  <a:pt x="70" y="185"/>
                  <a:pt x="67" y="183"/>
                </a:cubicBezTo>
                <a:cubicBezTo>
                  <a:pt x="67" y="183"/>
                  <a:pt x="67" y="183"/>
                  <a:pt x="67" y="183"/>
                </a:cubicBezTo>
                <a:cubicBezTo>
                  <a:pt x="67" y="183"/>
                  <a:pt x="67" y="183"/>
                  <a:pt x="67" y="183"/>
                </a:cubicBezTo>
                <a:cubicBezTo>
                  <a:pt x="67" y="183"/>
                  <a:pt x="67" y="182"/>
                  <a:pt x="66" y="182"/>
                </a:cubicBezTo>
                <a:cubicBezTo>
                  <a:pt x="65" y="179"/>
                  <a:pt x="61" y="175"/>
                  <a:pt x="58" y="172"/>
                </a:cubicBezTo>
                <a:cubicBezTo>
                  <a:pt x="57" y="171"/>
                  <a:pt x="57" y="171"/>
                  <a:pt x="57" y="171"/>
                </a:cubicBezTo>
                <a:cubicBezTo>
                  <a:pt x="57" y="171"/>
                  <a:pt x="57" y="171"/>
                  <a:pt x="57" y="171"/>
                </a:cubicBezTo>
                <a:cubicBezTo>
                  <a:pt x="57" y="171"/>
                  <a:pt x="57" y="171"/>
                  <a:pt x="57" y="171"/>
                </a:cubicBezTo>
                <a:cubicBezTo>
                  <a:pt x="57" y="171"/>
                  <a:pt x="57" y="171"/>
                  <a:pt x="57" y="171"/>
                </a:cubicBezTo>
                <a:cubicBezTo>
                  <a:pt x="56" y="171"/>
                  <a:pt x="56" y="171"/>
                  <a:pt x="56" y="171"/>
                </a:cubicBezTo>
                <a:cubicBezTo>
                  <a:pt x="56" y="171"/>
                  <a:pt x="56" y="171"/>
                  <a:pt x="56" y="171"/>
                </a:cubicBezTo>
                <a:cubicBezTo>
                  <a:pt x="56" y="171"/>
                  <a:pt x="56" y="171"/>
                  <a:pt x="56" y="171"/>
                </a:cubicBezTo>
                <a:cubicBezTo>
                  <a:pt x="56" y="171"/>
                  <a:pt x="56" y="171"/>
                  <a:pt x="56" y="171"/>
                </a:cubicBezTo>
                <a:cubicBezTo>
                  <a:pt x="56" y="171"/>
                  <a:pt x="56" y="171"/>
                  <a:pt x="56" y="171"/>
                </a:cubicBezTo>
                <a:cubicBezTo>
                  <a:pt x="56" y="171"/>
                  <a:pt x="56" y="171"/>
                  <a:pt x="56" y="171"/>
                </a:cubicBezTo>
                <a:cubicBezTo>
                  <a:pt x="56" y="172"/>
                  <a:pt x="56" y="172"/>
                  <a:pt x="56" y="172"/>
                </a:cubicBezTo>
                <a:cubicBezTo>
                  <a:pt x="56" y="172"/>
                  <a:pt x="56" y="172"/>
                  <a:pt x="56" y="173"/>
                </a:cubicBezTo>
                <a:cubicBezTo>
                  <a:pt x="56" y="173"/>
                  <a:pt x="56" y="173"/>
                  <a:pt x="56" y="173"/>
                </a:cubicBezTo>
                <a:cubicBezTo>
                  <a:pt x="56" y="173"/>
                  <a:pt x="56" y="173"/>
                  <a:pt x="56" y="173"/>
                </a:cubicBezTo>
                <a:cubicBezTo>
                  <a:pt x="56" y="174"/>
                  <a:pt x="55" y="175"/>
                  <a:pt x="55" y="176"/>
                </a:cubicBezTo>
                <a:cubicBezTo>
                  <a:pt x="55" y="177"/>
                  <a:pt x="55" y="177"/>
                  <a:pt x="55" y="177"/>
                </a:cubicBezTo>
                <a:cubicBezTo>
                  <a:pt x="55" y="177"/>
                  <a:pt x="55" y="177"/>
                  <a:pt x="55" y="177"/>
                </a:cubicBezTo>
                <a:cubicBezTo>
                  <a:pt x="55" y="177"/>
                  <a:pt x="55" y="177"/>
                  <a:pt x="54" y="177"/>
                </a:cubicBezTo>
                <a:cubicBezTo>
                  <a:pt x="54" y="177"/>
                  <a:pt x="53" y="177"/>
                  <a:pt x="53" y="177"/>
                </a:cubicBezTo>
                <a:cubicBezTo>
                  <a:pt x="53" y="176"/>
                  <a:pt x="53" y="175"/>
                  <a:pt x="52" y="175"/>
                </a:cubicBezTo>
                <a:cubicBezTo>
                  <a:pt x="52" y="174"/>
                  <a:pt x="52" y="173"/>
                  <a:pt x="52" y="172"/>
                </a:cubicBezTo>
                <a:cubicBezTo>
                  <a:pt x="52" y="172"/>
                  <a:pt x="52" y="172"/>
                  <a:pt x="52" y="171"/>
                </a:cubicBezTo>
                <a:cubicBezTo>
                  <a:pt x="52" y="171"/>
                  <a:pt x="52" y="171"/>
                  <a:pt x="52" y="171"/>
                </a:cubicBezTo>
                <a:cubicBezTo>
                  <a:pt x="52" y="171"/>
                  <a:pt x="52" y="171"/>
                  <a:pt x="52" y="171"/>
                </a:cubicBezTo>
                <a:cubicBezTo>
                  <a:pt x="53" y="171"/>
                  <a:pt x="53" y="171"/>
                  <a:pt x="53" y="171"/>
                </a:cubicBezTo>
                <a:cubicBezTo>
                  <a:pt x="53" y="170"/>
                  <a:pt x="53" y="170"/>
                  <a:pt x="53" y="170"/>
                </a:cubicBezTo>
                <a:cubicBezTo>
                  <a:pt x="52" y="170"/>
                  <a:pt x="52" y="170"/>
                  <a:pt x="52" y="170"/>
                </a:cubicBezTo>
                <a:cubicBezTo>
                  <a:pt x="52" y="170"/>
                  <a:pt x="52" y="169"/>
                  <a:pt x="53" y="168"/>
                </a:cubicBezTo>
                <a:cubicBezTo>
                  <a:pt x="53" y="168"/>
                  <a:pt x="53" y="167"/>
                  <a:pt x="53" y="167"/>
                </a:cubicBezTo>
                <a:cubicBezTo>
                  <a:pt x="53" y="167"/>
                  <a:pt x="53" y="167"/>
                  <a:pt x="53" y="167"/>
                </a:cubicBezTo>
                <a:cubicBezTo>
                  <a:pt x="53" y="166"/>
                  <a:pt x="53" y="166"/>
                  <a:pt x="53" y="166"/>
                </a:cubicBezTo>
                <a:cubicBezTo>
                  <a:pt x="53" y="166"/>
                  <a:pt x="53" y="166"/>
                  <a:pt x="53" y="166"/>
                </a:cubicBezTo>
                <a:cubicBezTo>
                  <a:pt x="53" y="166"/>
                  <a:pt x="53" y="166"/>
                  <a:pt x="53" y="166"/>
                </a:cubicBezTo>
                <a:cubicBezTo>
                  <a:pt x="53" y="166"/>
                  <a:pt x="53" y="166"/>
                  <a:pt x="53" y="166"/>
                </a:cubicBezTo>
                <a:cubicBezTo>
                  <a:pt x="53" y="166"/>
                  <a:pt x="53" y="166"/>
                  <a:pt x="53" y="166"/>
                </a:cubicBezTo>
                <a:cubicBezTo>
                  <a:pt x="53" y="166"/>
                  <a:pt x="53" y="166"/>
                  <a:pt x="53" y="166"/>
                </a:cubicBezTo>
                <a:cubicBezTo>
                  <a:pt x="53" y="166"/>
                  <a:pt x="53" y="166"/>
                  <a:pt x="53" y="166"/>
                </a:cubicBezTo>
                <a:cubicBezTo>
                  <a:pt x="52" y="166"/>
                  <a:pt x="52" y="166"/>
                  <a:pt x="52" y="166"/>
                </a:cubicBezTo>
                <a:cubicBezTo>
                  <a:pt x="53" y="166"/>
                  <a:pt x="53" y="166"/>
                  <a:pt x="53" y="166"/>
                </a:cubicBezTo>
                <a:cubicBezTo>
                  <a:pt x="52" y="166"/>
                  <a:pt x="52" y="165"/>
                  <a:pt x="52" y="165"/>
                </a:cubicBezTo>
                <a:cubicBezTo>
                  <a:pt x="52" y="165"/>
                  <a:pt x="52" y="165"/>
                  <a:pt x="52" y="165"/>
                </a:cubicBezTo>
                <a:cubicBezTo>
                  <a:pt x="51" y="165"/>
                  <a:pt x="51" y="165"/>
                  <a:pt x="51" y="165"/>
                </a:cubicBezTo>
                <a:cubicBezTo>
                  <a:pt x="50" y="164"/>
                  <a:pt x="49" y="163"/>
                  <a:pt x="48" y="163"/>
                </a:cubicBezTo>
                <a:cubicBezTo>
                  <a:pt x="47" y="164"/>
                  <a:pt x="46" y="164"/>
                  <a:pt x="45" y="165"/>
                </a:cubicBezTo>
                <a:cubicBezTo>
                  <a:pt x="45" y="165"/>
                  <a:pt x="45" y="165"/>
                  <a:pt x="45" y="165"/>
                </a:cubicBezTo>
                <a:cubicBezTo>
                  <a:pt x="45" y="165"/>
                  <a:pt x="45" y="165"/>
                  <a:pt x="45" y="165"/>
                </a:cubicBezTo>
                <a:cubicBezTo>
                  <a:pt x="45" y="165"/>
                  <a:pt x="45" y="165"/>
                  <a:pt x="45" y="165"/>
                </a:cubicBezTo>
                <a:cubicBezTo>
                  <a:pt x="45" y="165"/>
                  <a:pt x="45" y="165"/>
                  <a:pt x="45" y="165"/>
                </a:cubicBezTo>
                <a:cubicBezTo>
                  <a:pt x="45" y="165"/>
                  <a:pt x="45" y="165"/>
                  <a:pt x="45" y="165"/>
                </a:cubicBezTo>
                <a:cubicBezTo>
                  <a:pt x="45" y="165"/>
                  <a:pt x="45" y="165"/>
                  <a:pt x="45" y="165"/>
                </a:cubicBezTo>
                <a:cubicBezTo>
                  <a:pt x="45" y="165"/>
                  <a:pt x="45" y="165"/>
                  <a:pt x="45" y="165"/>
                </a:cubicBezTo>
                <a:cubicBezTo>
                  <a:pt x="45" y="165"/>
                  <a:pt x="45" y="165"/>
                  <a:pt x="45" y="165"/>
                </a:cubicBezTo>
                <a:cubicBezTo>
                  <a:pt x="45" y="165"/>
                  <a:pt x="45" y="165"/>
                  <a:pt x="45" y="165"/>
                </a:cubicBezTo>
                <a:cubicBezTo>
                  <a:pt x="44" y="165"/>
                  <a:pt x="44" y="166"/>
                  <a:pt x="43" y="166"/>
                </a:cubicBezTo>
                <a:cubicBezTo>
                  <a:pt x="43" y="166"/>
                  <a:pt x="43" y="166"/>
                  <a:pt x="43" y="166"/>
                </a:cubicBezTo>
                <a:cubicBezTo>
                  <a:pt x="43" y="166"/>
                  <a:pt x="43" y="166"/>
                  <a:pt x="43" y="166"/>
                </a:cubicBezTo>
                <a:cubicBezTo>
                  <a:pt x="43" y="166"/>
                  <a:pt x="43" y="166"/>
                  <a:pt x="43" y="166"/>
                </a:cubicBezTo>
                <a:cubicBezTo>
                  <a:pt x="41" y="168"/>
                  <a:pt x="40" y="170"/>
                  <a:pt x="38" y="171"/>
                </a:cubicBezTo>
                <a:cubicBezTo>
                  <a:pt x="37" y="172"/>
                  <a:pt x="36" y="173"/>
                  <a:pt x="35" y="174"/>
                </a:cubicBezTo>
                <a:cubicBezTo>
                  <a:pt x="35" y="175"/>
                  <a:pt x="33" y="176"/>
                  <a:pt x="32" y="177"/>
                </a:cubicBezTo>
                <a:cubicBezTo>
                  <a:pt x="32" y="177"/>
                  <a:pt x="31" y="178"/>
                  <a:pt x="31" y="178"/>
                </a:cubicBezTo>
                <a:cubicBezTo>
                  <a:pt x="30" y="178"/>
                  <a:pt x="30" y="178"/>
                  <a:pt x="30" y="178"/>
                </a:cubicBezTo>
                <a:cubicBezTo>
                  <a:pt x="29" y="177"/>
                  <a:pt x="29" y="177"/>
                  <a:pt x="29" y="176"/>
                </a:cubicBezTo>
                <a:cubicBezTo>
                  <a:pt x="29" y="176"/>
                  <a:pt x="29" y="176"/>
                  <a:pt x="30" y="175"/>
                </a:cubicBezTo>
                <a:cubicBezTo>
                  <a:pt x="30" y="174"/>
                  <a:pt x="31" y="173"/>
                  <a:pt x="33" y="172"/>
                </a:cubicBezTo>
                <a:cubicBezTo>
                  <a:pt x="35" y="170"/>
                  <a:pt x="35" y="170"/>
                  <a:pt x="36" y="168"/>
                </a:cubicBezTo>
                <a:cubicBezTo>
                  <a:pt x="36" y="168"/>
                  <a:pt x="36" y="168"/>
                  <a:pt x="36" y="168"/>
                </a:cubicBezTo>
                <a:cubicBezTo>
                  <a:pt x="36" y="168"/>
                  <a:pt x="36" y="168"/>
                  <a:pt x="36" y="168"/>
                </a:cubicBezTo>
                <a:cubicBezTo>
                  <a:pt x="37" y="167"/>
                  <a:pt x="38" y="166"/>
                  <a:pt x="38" y="166"/>
                </a:cubicBezTo>
                <a:cubicBezTo>
                  <a:pt x="39" y="165"/>
                  <a:pt x="39" y="165"/>
                  <a:pt x="39" y="164"/>
                </a:cubicBezTo>
                <a:cubicBezTo>
                  <a:pt x="39" y="164"/>
                  <a:pt x="39" y="164"/>
                  <a:pt x="39" y="164"/>
                </a:cubicBezTo>
                <a:cubicBezTo>
                  <a:pt x="39" y="164"/>
                  <a:pt x="39" y="164"/>
                  <a:pt x="39" y="164"/>
                </a:cubicBezTo>
                <a:cubicBezTo>
                  <a:pt x="39" y="164"/>
                  <a:pt x="39" y="164"/>
                  <a:pt x="39" y="164"/>
                </a:cubicBezTo>
                <a:cubicBezTo>
                  <a:pt x="39" y="164"/>
                  <a:pt x="39" y="164"/>
                  <a:pt x="39" y="164"/>
                </a:cubicBezTo>
                <a:cubicBezTo>
                  <a:pt x="39" y="164"/>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9" y="163"/>
                  <a:pt x="39" y="163"/>
                  <a:pt x="39" y="163"/>
                </a:cubicBezTo>
                <a:cubicBezTo>
                  <a:pt x="37" y="164"/>
                  <a:pt x="36" y="165"/>
                  <a:pt x="34" y="166"/>
                </a:cubicBezTo>
                <a:cubicBezTo>
                  <a:pt x="33" y="168"/>
                  <a:pt x="32" y="168"/>
                  <a:pt x="29" y="170"/>
                </a:cubicBezTo>
                <a:cubicBezTo>
                  <a:pt x="27" y="171"/>
                  <a:pt x="27" y="171"/>
                  <a:pt x="26" y="172"/>
                </a:cubicBezTo>
                <a:cubicBezTo>
                  <a:pt x="26" y="172"/>
                  <a:pt x="26" y="172"/>
                  <a:pt x="26" y="172"/>
                </a:cubicBezTo>
                <a:cubicBezTo>
                  <a:pt x="26" y="172"/>
                  <a:pt x="26" y="172"/>
                  <a:pt x="26" y="172"/>
                </a:cubicBezTo>
                <a:cubicBezTo>
                  <a:pt x="25" y="172"/>
                  <a:pt x="25" y="172"/>
                  <a:pt x="25" y="172"/>
                </a:cubicBezTo>
                <a:cubicBezTo>
                  <a:pt x="24" y="173"/>
                  <a:pt x="24" y="173"/>
                  <a:pt x="24" y="172"/>
                </a:cubicBezTo>
                <a:cubicBezTo>
                  <a:pt x="24" y="172"/>
                  <a:pt x="23" y="172"/>
                  <a:pt x="23" y="172"/>
                </a:cubicBezTo>
                <a:cubicBezTo>
                  <a:pt x="23" y="171"/>
                  <a:pt x="23" y="171"/>
                  <a:pt x="23" y="171"/>
                </a:cubicBezTo>
                <a:cubicBezTo>
                  <a:pt x="23" y="171"/>
                  <a:pt x="23" y="171"/>
                  <a:pt x="23" y="170"/>
                </a:cubicBezTo>
                <a:cubicBezTo>
                  <a:pt x="23" y="170"/>
                  <a:pt x="24" y="170"/>
                  <a:pt x="24" y="169"/>
                </a:cubicBezTo>
                <a:cubicBezTo>
                  <a:pt x="25" y="169"/>
                  <a:pt x="26" y="168"/>
                  <a:pt x="27" y="167"/>
                </a:cubicBezTo>
                <a:cubicBezTo>
                  <a:pt x="30" y="165"/>
                  <a:pt x="32" y="163"/>
                  <a:pt x="34" y="162"/>
                </a:cubicBezTo>
                <a:cubicBezTo>
                  <a:pt x="35" y="161"/>
                  <a:pt x="36" y="161"/>
                  <a:pt x="36" y="160"/>
                </a:cubicBezTo>
                <a:cubicBezTo>
                  <a:pt x="37" y="160"/>
                  <a:pt x="37" y="160"/>
                  <a:pt x="37" y="160"/>
                </a:cubicBezTo>
                <a:cubicBezTo>
                  <a:pt x="37" y="159"/>
                  <a:pt x="37" y="159"/>
                  <a:pt x="37" y="158"/>
                </a:cubicBezTo>
                <a:cubicBezTo>
                  <a:pt x="37" y="158"/>
                  <a:pt x="37" y="158"/>
                  <a:pt x="37" y="158"/>
                </a:cubicBezTo>
                <a:cubicBezTo>
                  <a:pt x="37" y="158"/>
                  <a:pt x="37" y="158"/>
                  <a:pt x="37" y="158"/>
                </a:cubicBezTo>
                <a:cubicBezTo>
                  <a:pt x="37" y="158"/>
                  <a:pt x="37" y="158"/>
                  <a:pt x="37" y="158"/>
                </a:cubicBezTo>
                <a:cubicBezTo>
                  <a:pt x="37" y="158"/>
                  <a:pt x="37" y="158"/>
                  <a:pt x="37" y="158"/>
                </a:cubicBezTo>
                <a:cubicBezTo>
                  <a:pt x="37" y="158"/>
                  <a:pt x="37" y="158"/>
                  <a:pt x="37" y="158"/>
                </a:cubicBezTo>
                <a:cubicBezTo>
                  <a:pt x="37" y="158"/>
                  <a:pt x="37" y="158"/>
                  <a:pt x="37" y="158"/>
                </a:cubicBezTo>
                <a:cubicBezTo>
                  <a:pt x="37" y="158"/>
                  <a:pt x="37" y="158"/>
                  <a:pt x="37" y="158"/>
                </a:cubicBezTo>
                <a:cubicBezTo>
                  <a:pt x="37" y="158"/>
                  <a:pt x="37" y="158"/>
                  <a:pt x="37" y="158"/>
                </a:cubicBezTo>
                <a:cubicBezTo>
                  <a:pt x="36" y="158"/>
                  <a:pt x="36" y="158"/>
                  <a:pt x="36" y="158"/>
                </a:cubicBezTo>
                <a:cubicBezTo>
                  <a:pt x="35" y="159"/>
                  <a:pt x="34" y="159"/>
                  <a:pt x="33" y="160"/>
                </a:cubicBezTo>
                <a:cubicBezTo>
                  <a:pt x="32" y="160"/>
                  <a:pt x="31" y="161"/>
                  <a:pt x="30" y="161"/>
                </a:cubicBezTo>
                <a:cubicBezTo>
                  <a:pt x="29" y="161"/>
                  <a:pt x="28" y="162"/>
                  <a:pt x="27" y="162"/>
                </a:cubicBezTo>
                <a:cubicBezTo>
                  <a:pt x="26" y="162"/>
                  <a:pt x="25" y="163"/>
                  <a:pt x="24" y="164"/>
                </a:cubicBezTo>
                <a:cubicBezTo>
                  <a:pt x="24" y="164"/>
                  <a:pt x="23" y="164"/>
                  <a:pt x="23" y="164"/>
                </a:cubicBezTo>
                <a:cubicBezTo>
                  <a:pt x="22" y="164"/>
                  <a:pt x="22" y="164"/>
                  <a:pt x="22" y="164"/>
                </a:cubicBezTo>
                <a:cubicBezTo>
                  <a:pt x="21" y="163"/>
                  <a:pt x="21" y="163"/>
                  <a:pt x="21" y="162"/>
                </a:cubicBezTo>
                <a:cubicBezTo>
                  <a:pt x="22" y="162"/>
                  <a:pt x="22" y="162"/>
                  <a:pt x="22" y="162"/>
                </a:cubicBezTo>
                <a:cubicBezTo>
                  <a:pt x="23" y="161"/>
                  <a:pt x="24" y="161"/>
                  <a:pt x="26" y="160"/>
                </a:cubicBezTo>
                <a:cubicBezTo>
                  <a:pt x="26" y="160"/>
                  <a:pt x="26" y="160"/>
                  <a:pt x="26" y="160"/>
                </a:cubicBezTo>
                <a:cubicBezTo>
                  <a:pt x="26" y="160"/>
                  <a:pt x="26" y="160"/>
                  <a:pt x="26" y="160"/>
                </a:cubicBezTo>
                <a:cubicBezTo>
                  <a:pt x="26" y="160"/>
                  <a:pt x="26" y="160"/>
                  <a:pt x="26" y="160"/>
                </a:cubicBezTo>
                <a:cubicBezTo>
                  <a:pt x="26" y="160"/>
                  <a:pt x="26" y="160"/>
                  <a:pt x="26" y="160"/>
                </a:cubicBezTo>
                <a:cubicBezTo>
                  <a:pt x="27" y="159"/>
                  <a:pt x="28" y="158"/>
                  <a:pt x="29" y="158"/>
                </a:cubicBezTo>
                <a:cubicBezTo>
                  <a:pt x="30" y="157"/>
                  <a:pt x="30" y="157"/>
                  <a:pt x="31" y="157"/>
                </a:cubicBezTo>
                <a:cubicBezTo>
                  <a:pt x="31" y="157"/>
                  <a:pt x="31" y="157"/>
                  <a:pt x="31" y="157"/>
                </a:cubicBezTo>
                <a:cubicBezTo>
                  <a:pt x="31" y="157"/>
                  <a:pt x="31" y="157"/>
                  <a:pt x="31" y="157"/>
                </a:cubicBezTo>
                <a:cubicBezTo>
                  <a:pt x="31" y="157"/>
                  <a:pt x="31" y="157"/>
                  <a:pt x="31" y="157"/>
                </a:cubicBezTo>
                <a:cubicBezTo>
                  <a:pt x="31" y="157"/>
                  <a:pt x="31" y="157"/>
                  <a:pt x="31" y="157"/>
                </a:cubicBezTo>
                <a:cubicBezTo>
                  <a:pt x="31" y="156"/>
                  <a:pt x="31" y="156"/>
                  <a:pt x="31" y="156"/>
                </a:cubicBezTo>
                <a:cubicBezTo>
                  <a:pt x="32" y="156"/>
                  <a:pt x="32" y="156"/>
                  <a:pt x="33" y="156"/>
                </a:cubicBezTo>
                <a:cubicBezTo>
                  <a:pt x="33" y="156"/>
                  <a:pt x="34" y="155"/>
                  <a:pt x="35" y="155"/>
                </a:cubicBezTo>
                <a:cubicBezTo>
                  <a:pt x="35" y="155"/>
                  <a:pt x="35" y="155"/>
                  <a:pt x="35" y="155"/>
                </a:cubicBezTo>
                <a:cubicBezTo>
                  <a:pt x="35" y="155"/>
                  <a:pt x="36" y="154"/>
                  <a:pt x="37" y="154"/>
                </a:cubicBezTo>
                <a:cubicBezTo>
                  <a:pt x="37" y="153"/>
                  <a:pt x="37" y="152"/>
                  <a:pt x="37" y="152"/>
                </a:cubicBezTo>
                <a:cubicBezTo>
                  <a:pt x="37" y="151"/>
                  <a:pt x="37" y="151"/>
                  <a:pt x="37" y="151"/>
                </a:cubicBezTo>
                <a:cubicBezTo>
                  <a:pt x="37" y="151"/>
                  <a:pt x="37" y="151"/>
                  <a:pt x="37" y="151"/>
                </a:cubicBezTo>
                <a:cubicBezTo>
                  <a:pt x="36" y="151"/>
                  <a:pt x="36" y="151"/>
                  <a:pt x="35" y="151"/>
                </a:cubicBezTo>
                <a:cubicBezTo>
                  <a:pt x="34" y="151"/>
                  <a:pt x="34" y="151"/>
                  <a:pt x="34" y="151"/>
                </a:cubicBezTo>
                <a:cubicBezTo>
                  <a:pt x="34" y="151"/>
                  <a:pt x="34" y="151"/>
                  <a:pt x="34" y="151"/>
                </a:cubicBezTo>
                <a:cubicBezTo>
                  <a:pt x="34" y="151"/>
                  <a:pt x="34" y="151"/>
                  <a:pt x="34" y="151"/>
                </a:cubicBezTo>
                <a:cubicBezTo>
                  <a:pt x="33" y="151"/>
                  <a:pt x="33" y="151"/>
                  <a:pt x="33" y="151"/>
                </a:cubicBezTo>
                <a:cubicBezTo>
                  <a:pt x="33" y="151"/>
                  <a:pt x="33" y="151"/>
                  <a:pt x="33" y="151"/>
                </a:cubicBezTo>
                <a:cubicBezTo>
                  <a:pt x="33" y="151"/>
                  <a:pt x="33" y="151"/>
                  <a:pt x="32" y="151"/>
                </a:cubicBezTo>
                <a:cubicBezTo>
                  <a:pt x="32" y="150"/>
                  <a:pt x="31" y="150"/>
                  <a:pt x="30" y="150"/>
                </a:cubicBezTo>
                <a:cubicBezTo>
                  <a:pt x="30" y="150"/>
                  <a:pt x="30" y="150"/>
                  <a:pt x="30" y="150"/>
                </a:cubicBezTo>
                <a:cubicBezTo>
                  <a:pt x="30" y="150"/>
                  <a:pt x="30" y="150"/>
                  <a:pt x="30" y="150"/>
                </a:cubicBezTo>
                <a:cubicBezTo>
                  <a:pt x="30" y="150"/>
                  <a:pt x="29" y="150"/>
                  <a:pt x="29" y="150"/>
                </a:cubicBezTo>
                <a:cubicBezTo>
                  <a:pt x="28" y="150"/>
                  <a:pt x="27" y="150"/>
                  <a:pt x="26" y="150"/>
                </a:cubicBezTo>
                <a:cubicBezTo>
                  <a:pt x="26" y="150"/>
                  <a:pt x="25" y="150"/>
                  <a:pt x="25" y="150"/>
                </a:cubicBezTo>
                <a:cubicBezTo>
                  <a:pt x="25" y="150"/>
                  <a:pt x="25" y="150"/>
                  <a:pt x="25" y="150"/>
                </a:cubicBezTo>
                <a:cubicBezTo>
                  <a:pt x="25" y="149"/>
                  <a:pt x="25" y="149"/>
                  <a:pt x="25" y="149"/>
                </a:cubicBezTo>
                <a:cubicBezTo>
                  <a:pt x="25" y="149"/>
                  <a:pt x="25" y="149"/>
                  <a:pt x="25" y="148"/>
                </a:cubicBezTo>
                <a:cubicBezTo>
                  <a:pt x="26" y="148"/>
                  <a:pt x="27" y="148"/>
                  <a:pt x="30" y="148"/>
                </a:cubicBezTo>
                <a:cubicBezTo>
                  <a:pt x="30" y="148"/>
                  <a:pt x="30" y="148"/>
                  <a:pt x="30" y="148"/>
                </a:cubicBezTo>
                <a:cubicBezTo>
                  <a:pt x="30" y="148"/>
                  <a:pt x="30" y="148"/>
                  <a:pt x="30" y="148"/>
                </a:cubicBezTo>
                <a:cubicBezTo>
                  <a:pt x="30" y="148"/>
                  <a:pt x="30" y="148"/>
                  <a:pt x="30" y="148"/>
                </a:cubicBezTo>
                <a:cubicBezTo>
                  <a:pt x="30" y="148"/>
                  <a:pt x="30" y="148"/>
                  <a:pt x="30" y="148"/>
                </a:cubicBezTo>
                <a:cubicBezTo>
                  <a:pt x="30" y="148"/>
                  <a:pt x="30" y="148"/>
                  <a:pt x="30" y="148"/>
                </a:cubicBezTo>
                <a:cubicBezTo>
                  <a:pt x="32" y="148"/>
                  <a:pt x="33" y="148"/>
                  <a:pt x="34" y="148"/>
                </a:cubicBezTo>
                <a:cubicBezTo>
                  <a:pt x="34" y="148"/>
                  <a:pt x="34" y="148"/>
                  <a:pt x="34" y="148"/>
                </a:cubicBezTo>
                <a:cubicBezTo>
                  <a:pt x="34" y="148"/>
                  <a:pt x="34" y="148"/>
                  <a:pt x="34" y="148"/>
                </a:cubicBezTo>
                <a:cubicBezTo>
                  <a:pt x="35" y="148"/>
                  <a:pt x="36" y="148"/>
                  <a:pt x="38" y="148"/>
                </a:cubicBezTo>
                <a:cubicBezTo>
                  <a:pt x="38" y="148"/>
                  <a:pt x="38" y="148"/>
                  <a:pt x="38" y="148"/>
                </a:cubicBezTo>
                <a:cubicBezTo>
                  <a:pt x="38" y="148"/>
                  <a:pt x="38" y="148"/>
                  <a:pt x="38" y="148"/>
                </a:cubicBezTo>
                <a:cubicBezTo>
                  <a:pt x="38" y="148"/>
                  <a:pt x="38" y="148"/>
                  <a:pt x="38" y="148"/>
                </a:cubicBezTo>
                <a:cubicBezTo>
                  <a:pt x="38" y="148"/>
                  <a:pt x="38" y="148"/>
                  <a:pt x="38" y="148"/>
                </a:cubicBezTo>
                <a:cubicBezTo>
                  <a:pt x="38" y="147"/>
                  <a:pt x="39" y="147"/>
                  <a:pt x="39" y="147"/>
                </a:cubicBezTo>
                <a:cubicBezTo>
                  <a:pt x="39" y="147"/>
                  <a:pt x="39" y="147"/>
                  <a:pt x="39" y="147"/>
                </a:cubicBezTo>
                <a:cubicBezTo>
                  <a:pt x="40" y="147"/>
                  <a:pt x="40" y="147"/>
                  <a:pt x="40" y="147"/>
                </a:cubicBezTo>
                <a:cubicBezTo>
                  <a:pt x="40" y="147"/>
                  <a:pt x="40" y="147"/>
                  <a:pt x="40" y="147"/>
                </a:cubicBezTo>
                <a:cubicBezTo>
                  <a:pt x="40" y="147"/>
                  <a:pt x="40" y="147"/>
                  <a:pt x="40" y="147"/>
                </a:cubicBezTo>
                <a:cubicBezTo>
                  <a:pt x="40" y="147"/>
                  <a:pt x="40" y="147"/>
                  <a:pt x="40" y="147"/>
                </a:cubicBezTo>
                <a:cubicBezTo>
                  <a:pt x="40" y="146"/>
                  <a:pt x="40" y="146"/>
                  <a:pt x="40" y="146"/>
                </a:cubicBezTo>
                <a:cubicBezTo>
                  <a:pt x="40" y="146"/>
                  <a:pt x="40" y="146"/>
                  <a:pt x="40" y="146"/>
                </a:cubicBezTo>
                <a:cubicBezTo>
                  <a:pt x="40" y="146"/>
                  <a:pt x="40" y="146"/>
                  <a:pt x="40" y="146"/>
                </a:cubicBezTo>
                <a:cubicBezTo>
                  <a:pt x="39" y="146"/>
                  <a:pt x="39" y="146"/>
                  <a:pt x="39" y="146"/>
                </a:cubicBezTo>
                <a:cubicBezTo>
                  <a:pt x="39" y="146"/>
                  <a:pt x="39" y="146"/>
                  <a:pt x="39" y="146"/>
                </a:cubicBezTo>
                <a:cubicBezTo>
                  <a:pt x="36" y="140"/>
                  <a:pt x="32" y="134"/>
                  <a:pt x="27" y="129"/>
                </a:cubicBezTo>
                <a:cubicBezTo>
                  <a:pt x="25" y="125"/>
                  <a:pt x="22" y="123"/>
                  <a:pt x="19" y="121"/>
                </a:cubicBezTo>
                <a:cubicBezTo>
                  <a:pt x="17" y="120"/>
                  <a:pt x="13" y="119"/>
                  <a:pt x="11" y="121"/>
                </a:cubicBezTo>
                <a:cubicBezTo>
                  <a:pt x="8" y="122"/>
                  <a:pt x="5" y="123"/>
                  <a:pt x="4" y="126"/>
                </a:cubicBezTo>
                <a:cubicBezTo>
                  <a:pt x="2" y="128"/>
                  <a:pt x="0" y="131"/>
                  <a:pt x="1" y="135"/>
                </a:cubicBezTo>
                <a:cubicBezTo>
                  <a:pt x="1" y="143"/>
                  <a:pt x="6" y="154"/>
                  <a:pt x="18" y="175"/>
                </a:cubicBezTo>
                <a:cubicBezTo>
                  <a:pt x="18" y="175"/>
                  <a:pt x="18" y="175"/>
                  <a:pt x="18" y="175"/>
                </a:cubicBezTo>
                <a:cubicBezTo>
                  <a:pt x="18" y="175"/>
                  <a:pt x="18" y="175"/>
                  <a:pt x="18" y="175"/>
                </a:cubicBezTo>
                <a:cubicBezTo>
                  <a:pt x="18" y="176"/>
                  <a:pt x="18" y="176"/>
                  <a:pt x="18" y="176"/>
                </a:cubicBezTo>
                <a:cubicBezTo>
                  <a:pt x="18" y="176"/>
                  <a:pt x="18" y="176"/>
                  <a:pt x="18" y="176"/>
                </a:cubicBezTo>
                <a:cubicBezTo>
                  <a:pt x="28" y="190"/>
                  <a:pt x="32" y="196"/>
                  <a:pt x="39" y="203"/>
                </a:cubicBezTo>
                <a:cubicBezTo>
                  <a:pt x="39" y="203"/>
                  <a:pt x="39" y="203"/>
                  <a:pt x="39" y="203"/>
                </a:cubicBezTo>
                <a:cubicBezTo>
                  <a:pt x="45" y="216"/>
                  <a:pt x="51" y="224"/>
                  <a:pt x="57" y="234"/>
                </a:cubicBezTo>
                <a:cubicBezTo>
                  <a:pt x="57" y="234"/>
                  <a:pt x="57" y="234"/>
                  <a:pt x="57" y="234"/>
                </a:cubicBezTo>
                <a:cubicBezTo>
                  <a:pt x="63" y="263"/>
                  <a:pt x="71" y="282"/>
                  <a:pt x="78" y="297"/>
                </a:cubicBezTo>
                <a:cubicBezTo>
                  <a:pt x="78" y="297"/>
                  <a:pt x="78" y="297"/>
                  <a:pt x="78" y="297"/>
                </a:cubicBezTo>
                <a:cubicBezTo>
                  <a:pt x="78" y="297"/>
                  <a:pt x="78" y="297"/>
                  <a:pt x="78" y="297"/>
                </a:cubicBezTo>
                <a:cubicBezTo>
                  <a:pt x="78" y="298"/>
                  <a:pt x="78" y="298"/>
                  <a:pt x="78" y="298"/>
                </a:cubicBezTo>
                <a:cubicBezTo>
                  <a:pt x="78" y="298"/>
                  <a:pt x="78" y="298"/>
                  <a:pt x="78" y="298"/>
                </a:cubicBezTo>
                <a:cubicBezTo>
                  <a:pt x="79" y="298"/>
                  <a:pt x="79" y="298"/>
                  <a:pt x="79" y="298"/>
                </a:cubicBezTo>
                <a:cubicBezTo>
                  <a:pt x="79" y="298"/>
                  <a:pt x="79" y="298"/>
                  <a:pt x="79" y="298"/>
                </a:cubicBezTo>
                <a:cubicBezTo>
                  <a:pt x="79" y="298"/>
                  <a:pt x="79" y="298"/>
                  <a:pt x="79" y="298"/>
                </a:cubicBezTo>
                <a:cubicBezTo>
                  <a:pt x="79" y="298"/>
                  <a:pt x="79" y="298"/>
                  <a:pt x="79" y="298"/>
                </a:cubicBezTo>
                <a:cubicBezTo>
                  <a:pt x="79" y="298"/>
                  <a:pt x="79" y="298"/>
                  <a:pt x="79" y="298"/>
                </a:cubicBezTo>
                <a:cubicBezTo>
                  <a:pt x="79" y="297"/>
                  <a:pt x="79" y="297"/>
                  <a:pt x="79" y="297"/>
                </a:cubicBezTo>
                <a:cubicBezTo>
                  <a:pt x="79" y="297"/>
                  <a:pt x="79" y="297"/>
                  <a:pt x="79" y="297"/>
                </a:cubicBezTo>
                <a:cubicBezTo>
                  <a:pt x="79" y="297"/>
                  <a:pt x="79" y="297"/>
                  <a:pt x="79" y="297"/>
                </a:cubicBezTo>
                <a:cubicBezTo>
                  <a:pt x="80" y="297"/>
                  <a:pt x="80" y="297"/>
                  <a:pt x="80" y="297"/>
                </a:cubicBezTo>
                <a:cubicBezTo>
                  <a:pt x="79" y="297"/>
                  <a:pt x="79" y="297"/>
                  <a:pt x="79" y="297"/>
                </a:cubicBezTo>
                <a:cubicBezTo>
                  <a:pt x="79" y="292"/>
                  <a:pt x="80" y="288"/>
                  <a:pt x="80" y="283"/>
                </a:cubicBezTo>
                <a:cubicBezTo>
                  <a:pt x="80" y="283"/>
                  <a:pt x="80" y="283"/>
                  <a:pt x="80" y="283"/>
                </a:cubicBezTo>
                <a:cubicBezTo>
                  <a:pt x="80" y="283"/>
                  <a:pt x="80" y="283"/>
                  <a:pt x="80" y="283"/>
                </a:cubicBezTo>
                <a:cubicBezTo>
                  <a:pt x="80" y="275"/>
                  <a:pt x="82" y="271"/>
                  <a:pt x="83" y="267"/>
                </a:cubicBezTo>
                <a:cubicBezTo>
                  <a:pt x="85" y="263"/>
                  <a:pt x="87" y="259"/>
                  <a:pt x="86" y="250"/>
                </a:cubicBezTo>
                <a:cubicBezTo>
                  <a:pt x="86" y="250"/>
                  <a:pt x="86" y="250"/>
                  <a:pt x="86" y="250"/>
                </a:cubicBezTo>
                <a:cubicBezTo>
                  <a:pt x="87" y="245"/>
                  <a:pt x="87" y="244"/>
                  <a:pt x="87" y="243"/>
                </a:cubicBezTo>
                <a:cubicBezTo>
                  <a:pt x="88" y="241"/>
                  <a:pt x="88" y="241"/>
                  <a:pt x="88" y="239"/>
                </a:cubicBezTo>
                <a:cubicBezTo>
                  <a:pt x="88" y="239"/>
                  <a:pt x="88" y="239"/>
                  <a:pt x="88" y="239"/>
                </a:cubicBezTo>
                <a:cubicBezTo>
                  <a:pt x="88" y="239"/>
                  <a:pt x="88" y="239"/>
                  <a:pt x="88" y="239"/>
                </a:cubicBezTo>
                <a:cubicBezTo>
                  <a:pt x="88" y="239"/>
                  <a:pt x="88" y="239"/>
                  <a:pt x="88" y="238"/>
                </a:cubicBezTo>
                <a:cubicBezTo>
                  <a:pt x="88" y="234"/>
                  <a:pt x="88" y="229"/>
                  <a:pt x="89" y="226"/>
                </a:cubicBezTo>
                <a:cubicBezTo>
                  <a:pt x="89" y="224"/>
                  <a:pt x="90" y="223"/>
                  <a:pt x="90" y="222"/>
                </a:cubicBezTo>
                <a:cubicBezTo>
                  <a:pt x="91" y="221"/>
                  <a:pt x="91" y="220"/>
                  <a:pt x="92" y="220"/>
                </a:cubicBezTo>
                <a:cubicBezTo>
                  <a:pt x="93" y="220"/>
                  <a:pt x="93" y="220"/>
                  <a:pt x="94" y="220"/>
                </a:cubicBezTo>
                <a:cubicBezTo>
                  <a:pt x="96" y="219"/>
                  <a:pt x="99" y="221"/>
                  <a:pt x="100" y="223"/>
                </a:cubicBezTo>
                <a:cubicBezTo>
                  <a:pt x="102" y="225"/>
                  <a:pt x="103" y="228"/>
                  <a:pt x="104" y="231"/>
                </a:cubicBezTo>
                <a:cubicBezTo>
                  <a:pt x="105" y="235"/>
                  <a:pt x="105" y="238"/>
                  <a:pt x="105" y="241"/>
                </a:cubicBezTo>
                <a:cubicBezTo>
                  <a:pt x="105" y="242"/>
                  <a:pt x="105" y="243"/>
                  <a:pt x="105" y="244"/>
                </a:cubicBezTo>
                <a:cubicBezTo>
                  <a:pt x="105" y="245"/>
                  <a:pt x="104" y="246"/>
                  <a:pt x="104" y="246"/>
                </a:cubicBezTo>
                <a:cubicBezTo>
                  <a:pt x="104" y="246"/>
                  <a:pt x="104" y="246"/>
                  <a:pt x="104" y="246"/>
                </a:cubicBezTo>
                <a:cubicBezTo>
                  <a:pt x="104" y="247"/>
                  <a:pt x="104" y="247"/>
                  <a:pt x="104" y="247"/>
                </a:cubicBezTo>
                <a:cubicBezTo>
                  <a:pt x="104" y="247"/>
                  <a:pt x="104" y="247"/>
                  <a:pt x="104" y="247"/>
                </a:cubicBezTo>
                <a:cubicBezTo>
                  <a:pt x="104" y="247"/>
                  <a:pt x="104" y="247"/>
                  <a:pt x="104" y="247"/>
                </a:cubicBezTo>
                <a:cubicBezTo>
                  <a:pt x="104" y="247"/>
                  <a:pt x="104" y="247"/>
                  <a:pt x="104" y="247"/>
                </a:cubicBezTo>
                <a:cubicBezTo>
                  <a:pt x="105" y="249"/>
                  <a:pt x="105" y="253"/>
                  <a:pt x="105" y="256"/>
                </a:cubicBezTo>
                <a:cubicBezTo>
                  <a:pt x="105" y="257"/>
                  <a:pt x="105" y="257"/>
                  <a:pt x="105" y="258"/>
                </a:cubicBezTo>
                <a:cubicBezTo>
                  <a:pt x="105" y="258"/>
                  <a:pt x="105" y="258"/>
                  <a:pt x="105" y="258"/>
                </a:cubicBezTo>
                <a:cubicBezTo>
                  <a:pt x="105" y="258"/>
                  <a:pt x="105" y="258"/>
                  <a:pt x="105" y="258"/>
                </a:cubicBezTo>
                <a:cubicBezTo>
                  <a:pt x="102" y="260"/>
                  <a:pt x="101" y="262"/>
                  <a:pt x="100" y="263"/>
                </a:cubicBezTo>
                <a:cubicBezTo>
                  <a:pt x="99" y="265"/>
                  <a:pt x="98" y="266"/>
                  <a:pt x="97" y="269"/>
                </a:cubicBezTo>
                <a:cubicBezTo>
                  <a:pt x="96" y="271"/>
                  <a:pt x="95" y="274"/>
                  <a:pt x="94" y="276"/>
                </a:cubicBezTo>
                <a:cubicBezTo>
                  <a:pt x="94" y="276"/>
                  <a:pt x="94" y="276"/>
                  <a:pt x="94" y="276"/>
                </a:cubicBezTo>
                <a:cubicBezTo>
                  <a:pt x="93" y="280"/>
                  <a:pt x="93" y="282"/>
                  <a:pt x="93" y="284"/>
                </a:cubicBezTo>
                <a:cubicBezTo>
                  <a:pt x="93" y="286"/>
                  <a:pt x="93" y="288"/>
                  <a:pt x="91" y="292"/>
                </a:cubicBezTo>
                <a:cubicBezTo>
                  <a:pt x="91" y="292"/>
                  <a:pt x="91" y="292"/>
                  <a:pt x="91" y="292"/>
                </a:cubicBezTo>
                <a:cubicBezTo>
                  <a:pt x="91" y="292"/>
                  <a:pt x="91" y="292"/>
                  <a:pt x="91" y="292"/>
                </a:cubicBezTo>
                <a:cubicBezTo>
                  <a:pt x="91" y="292"/>
                  <a:pt x="91" y="292"/>
                  <a:pt x="91" y="292"/>
                </a:cubicBezTo>
                <a:cubicBezTo>
                  <a:pt x="90" y="294"/>
                  <a:pt x="90" y="295"/>
                  <a:pt x="90" y="296"/>
                </a:cubicBezTo>
                <a:cubicBezTo>
                  <a:pt x="90" y="296"/>
                  <a:pt x="90" y="297"/>
                  <a:pt x="90" y="298"/>
                </a:cubicBezTo>
                <a:cubicBezTo>
                  <a:pt x="90" y="298"/>
                  <a:pt x="90" y="298"/>
                  <a:pt x="90" y="298"/>
                </a:cubicBezTo>
                <a:cubicBezTo>
                  <a:pt x="89" y="300"/>
                  <a:pt x="88" y="302"/>
                  <a:pt x="88" y="303"/>
                </a:cubicBezTo>
                <a:cubicBezTo>
                  <a:pt x="88" y="304"/>
                  <a:pt x="88" y="305"/>
                  <a:pt x="88" y="305"/>
                </a:cubicBezTo>
                <a:cubicBezTo>
                  <a:pt x="88" y="306"/>
                  <a:pt x="88" y="307"/>
                  <a:pt x="89" y="307"/>
                </a:cubicBezTo>
                <a:cubicBezTo>
                  <a:pt x="89" y="307"/>
                  <a:pt x="89" y="308"/>
                  <a:pt x="89" y="308"/>
                </a:cubicBezTo>
                <a:cubicBezTo>
                  <a:pt x="91" y="308"/>
                  <a:pt x="92" y="308"/>
                  <a:pt x="94" y="307"/>
                </a:cubicBezTo>
                <a:cubicBezTo>
                  <a:pt x="95" y="307"/>
                  <a:pt x="96" y="305"/>
                  <a:pt x="97" y="304"/>
                </a:cubicBezTo>
                <a:cubicBezTo>
                  <a:pt x="98" y="303"/>
                  <a:pt x="99" y="301"/>
                  <a:pt x="99" y="300"/>
                </a:cubicBezTo>
                <a:cubicBezTo>
                  <a:pt x="99" y="299"/>
                  <a:pt x="100" y="299"/>
                  <a:pt x="100" y="298"/>
                </a:cubicBezTo>
                <a:cubicBezTo>
                  <a:pt x="100" y="298"/>
                  <a:pt x="100" y="297"/>
                  <a:pt x="100" y="297"/>
                </a:cubicBezTo>
                <a:cubicBezTo>
                  <a:pt x="100" y="297"/>
                  <a:pt x="100" y="297"/>
                  <a:pt x="100" y="296"/>
                </a:cubicBezTo>
                <a:cubicBezTo>
                  <a:pt x="101" y="295"/>
                  <a:pt x="101" y="294"/>
                  <a:pt x="102" y="293"/>
                </a:cubicBezTo>
                <a:cubicBezTo>
                  <a:pt x="102" y="292"/>
                  <a:pt x="103" y="290"/>
                  <a:pt x="103" y="289"/>
                </a:cubicBezTo>
                <a:cubicBezTo>
                  <a:pt x="107" y="288"/>
                  <a:pt x="110" y="289"/>
                  <a:pt x="111" y="290"/>
                </a:cubicBezTo>
                <a:cubicBezTo>
                  <a:pt x="113" y="291"/>
                  <a:pt x="114" y="292"/>
                  <a:pt x="114" y="294"/>
                </a:cubicBezTo>
                <a:cubicBezTo>
                  <a:pt x="115" y="294"/>
                  <a:pt x="115" y="294"/>
                  <a:pt x="115" y="294"/>
                </a:cubicBezTo>
                <a:cubicBezTo>
                  <a:pt x="115" y="295"/>
                  <a:pt x="116" y="296"/>
                  <a:pt x="117" y="297"/>
                </a:cubicBezTo>
                <a:cubicBezTo>
                  <a:pt x="117" y="297"/>
                  <a:pt x="117" y="297"/>
                  <a:pt x="117" y="297"/>
                </a:cubicBezTo>
                <a:cubicBezTo>
                  <a:pt x="118" y="301"/>
                  <a:pt x="119" y="305"/>
                  <a:pt x="120" y="309"/>
                </a:cubicBezTo>
                <a:cubicBezTo>
                  <a:pt x="121" y="312"/>
                  <a:pt x="122" y="314"/>
                  <a:pt x="123" y="317"/>
                </a:cubicBezTo>
                <a:cubicBezTo>
                  <a:pt x="124" y="318"/>
                  <a:pt x="125" y="321"/>
                  <a:pt x="126" y="324"/>
                </a:cubicBezTo>
                <a:cubicBezTo>
                  <a:pt x="127" y="325"/>
                  <a:pt x="127" y="326"/>
                  <a:pt x="128" y="327"/>
                </a:cubicBezTo>
                <a:cubicBezTo>
                  <a:pt x="129" y="327"/>
                  <a:pt x="130" y="328"/>
                  <a:pt x="131" y="328"/>
                </a:cubicBezTo>
                <a:cubicBezTo>
                  <a:pt x="133" y="327"/>
                  <a:pt x="134" y="326"/>
                  <a:pt x="134" y="325"/>
                </a:cubicBezTo>
                <a:cubicBezTo>
                  <a:pt x="135" y="324"/>
                  <a:pt x="135" y="323"/>
                  <a:pt x="134" y="322"/>
                </a:cubicBezTo>
                <a:cubicBezTo>
                  <a:pt x="134" y="320"/>
                  <a:pt x="133" y="317"/>
                  <a:pt x="132" y="315"/>
                </a:cubicBezTo>
                <a:cubicBezTo>
                  <a:pt x="130" y="309"/>
                  <a:pt x="130" y="309"/>
                  <a:pt x="129" y="306"/>
                </a:cubicBezTo>
                <a:cubicBezTo>
                  <a:pt x="129" y="306"/>
                  <a:pt x="129" y="306"/>
                  <a:pt x="129" y="306"/>
                </a:cubicBezTo>
                <a:cubicBezTo>
                  <a:pt x="129" y="303"/>
                  <a:pt x="128" y="301"/>
                  <a:pt x="127" y="299"/>
                </a:cubicBezTo>
                <a:cubicBezTo>
                  <a:pt x="127" y="298"/>
                  <a:pt x="127" y="297"/>
                  <a:pt x="127" y="296"/>
                </a:cubicBezTo>
                <a:cubicBezTo>
                  <a:pt x="127" y="296"/>
                  <a:pt x="127" y="296"/>
                  <a:pt x="127" y="296"/>
                </a:cubicBezTo>
                <a:cubicBezTo>
                  <a:pt x="128" y="298"/>
                  <a:pt x="129" y="302"/>
                  <a:pt x="131" y="305"/>
                </a:cubicBezTo>
                <a:cubicBezTo>
                  <a:pt x="131" y="306"/>
                  <a:pt x="132" y="306"/>
                  <a:pt x="132" y="307"/>
                </a:cubicBezTo>
                <a:cubicBezTo>
                  <a:pt x="132" y="307"/>
                  <a:pt x="132" y="307"/>
                  <a:pt x="132" y="307"/>
                </a:cubicBezTo>
                <a:cubicBezTo>
                  <a:pt x="132" y="307"/>
                  <a:pt x="132" y="307"/>
                  <a:pt x="132" y="307"/>
                </a:cubicBezTo>
                <a:cubicBezTo>
                  <a:pt x="134" y="309"/>
                  <a:pt x="135" y="310"/>
                  <a:pt x="138" y="315"/>
                </a:cubicBezTo>
                <a:cubicBezTo>
                  <a:pt x="139" y="318"/>
                  <a:pt x="141" y="321"/>
                  <a:pt x="142" y="322"/>
                </a:cubicBezTo>
                <a:cubicBezTo>
                  <a:pt x="143" y="323"/>
                  <a:pt x="144" y="324"/>
                  <a:pt x="145" y="324"/>
                </a:cubicBezTo>
                <a:cubicBezTo>
                  <a:pt x="146" y="324"/>
                  <a:pt x="147" y="323"/>
                  <a:pt x="148" y="323"/>
                </a:cubicBezTo>
                <a:cubicBezTo>
                  <a:pt x="148" y="322"/>
                  <a:pt x="149" y="322"/>
                  <a:pt x="149" y="322"/>
                </a:cubicBezTo>
                <a:cubicBezTo>
                  <a:pt x="150" y="321"/>
                  <a:pt x="150" y="320"/>
                  <a:pt x="149" y="319"/>
                </a:cubicBezTo>
                <a:cubicBezTo>
                  <a:pt x="149" y="318"/>
                  <a:pt x="149" y="317"/>
                  <a:pt x="148" y="316"/>
                </a:cubicBezTo>
                <a:cubicBezTo>
                  <a:pt x="147" y="314"/>
                  <a:pt x="145" y="312"/>
                  <a:pt x="144" y="310"/>
                </a:cubicBezTo>
                <a:cubicBezTo>
                  <a:pt x="142" y="305"/>
                  <a:pt x="139" y="300"/>
                  <a:pt x="138" y="297"/>
                </a:cubicBezTo>
                <a:cubicBezTo>
                  <a:pt x="137" y="294"/>
                  <a:pt x="135" y="293"/>
                  <a:pt x="135" y="292"/>
                </a:cubicBezTo>
                <a:cubicBezTo>
                  <a:pt x="135" y="291"/>
                  <a:pt x="134" y="291"/>
                  <a:pt x="134" y="290"/>
                </a:cubicBezTo>
                <a:cubicBezTo>
                  <a:pt x="134" y="290"/>
                  <a:pt x="135" y="290"/>
                  <a:pt x="135" y="290"/>
                </a:cubicBezTo>
                <a:cubicBezTo>
                  <a:pt x="136" y="291"/>
                  <a:pt x="137" y="293"/>
                  <a:pt x="139" y="295"/>
                </a:cubicBezTo>
                <a:cubicBezTo>
                  <a:pt x="139" y="295"/>
                  <a:pt x="139" y="295"/>
                  <a:pt x="139" y="295"/>
                </a:cubicBezTo>
                <a:cubicBezTo>
                  <a:pt x="139" y="296"/>
                  <a:pt x="139" y="296"/>
                  <a:pt x="139" y="296"/>
                </a:cubicBezTo>
                <a:cubicBezTo>
                  <a:pt x="139" y="296"/>
                  <a:pt x="139" y="296"/>
                  <a:pt x="139" y="296"/>
                </a:cubicBezTo>
                <a:cubicBezTo>
                  <a:pt x="139" y="296"/>
                  <a:pt x="139" y="296"/>
                  <a:pt x="139" y="296"/>
                </a:cubicBezTo>
                <a:cubicBezTo>
                  <a:pt x="140" y="297"/>
                  <a:pt x="142" y="298"/>
                  <a:pt x="143" y="300"/>
                </a:cubicBezTo>
                <a:cubicBezTo>
                  <a:pt x="145" y="301"/>
                  <a:pt x="146" y="303"/>
                  <a:pt x="147" y="303"/>
                </a:cubicBezTo>
                <a:cubicBezTo>
                  <a:pt x="147" y="304"/>
                  <a:pt x="148" y="307"/>
                  <a:pt x="150" y="308"/>
                </a:cubicBezTo>
                <a:cubicBezTo>
                  <a:pt x="151" y="309"/>
                  <a:pt x="152" y="310"/>
                  <a:pt x="153" y="311"/>
                </a:cubicBezTo>
                <a:cubicBezTo>
                  <a:pt x="154" y="311"/>
                  <a:pt x="155" y="311"/>
                  <a:pt x="156" y="310"/>
                </a:cubicBezTo>
                <a:cubicBezTo>
                  <a:pt x="157" y="310"/>
                  <a:pt x="157" y="309"/>
                  <a:pt x="158" y="308"/>
                </a:cubicBezTo>
                <a:cubicBezTo>
                  <a:pt x="158" y="308"/>
                  <a:pt x="158" y="308"/>
                  <a:pt x="158" y="307"/>
                </a:cubicBezTo>
                <a:cubicBezTo>
                  <a:pt x="158" y="306"/>
                  <a:pt x="158" y="305"/>
                  <a:pt x="158" y="305"/>
                </a:cubicBezTo>
                <a:cubicBezTo>
                  <a:pt x="156" y="303"/>
                  <a:pt x="155" y="301"/>
                  <a:pt x="153" y="298"/>
                </a:cubicBezTo>
                <a:cubicBezTo>
                  <a:pt x="152" y="296"/>
                  <a:pt x="151" y="295"/>
                  <a:pt x="150" y="294"/>
                </a:cubicBezTo>
                <a:cubicBezTo>
                  <a:pt x="150" y="294"/>
                  <a:pt x="150" y="294"/>
                  <a:pt x="150" y="294"/>
                </a:cubicBezTo>
                <a:cubicBezTo>
                  <a:pt x="150" y="294"/>
                  <a:pt x="150" y="294"/>
                  <a:pt x="150" y="294"/>
                </a:cubicBezTo>
                <a:cubicBezTo>
                  <a:pt x="149" y="293"/>
                  <a:pt x="149" y="293"/>
                  <a:pt x="149" y="293"/>
                </a:cubicBezTo>
                <a:cubicBezTo>
                  <a:pt x="148" y="292"/>
                  <a:pt x="147" y="291"/>
                  <a:pt x="146" y="289"/>
                </a:cubicBezTo>
                <a:cubicBezTo>
                  <a:pt x="146" y="289"/>
                  <a:pt x="146" y="289"/>
                  <a:pt x="146" y="289"/>
                </a:cubicBezTo>
                <a:cubicBezTo>
                  <a:pt x="146" y="289"/>
                  <a:pt x="146" y="289"/>
                  <a:pt x="146" y="289"/>
                </a:cubicBezTo>
                <a:cubicBezTo>
                  <a:pt x="146" y="288"/>
                  <a:pt x="145" y="287"/>
                  <a:pt x="144" y="286"/>
                </a:cubicBezTo>
                <a:cubicBezTo>
                  <a:pt x="143" y="286"/>
                  <a:pt x="142" y="285"/>
                  <a:pt x="141" y="284"/>
                </a:cubicBezTo>
                <a:cubicBezTo>
                  <a:pt x="141" y="283"/>
                  <a:pt x="140" y="282"/>
                  <a:pt x="140" y="281"/>
                </a:cubicBezTo>
                <a:cubicBezTo>
                  <a:pt x="140" y="280"/>
                  <a:pt x="140" y="279"/>
                  <a:pt x="141" y="278"/>
                </a:cubicBezTo>
                <a:cubicBezTo>
                  <a:pt x="141" y="278"/>
                  <a:pt x="142" y="278"/>
                  <a:pt x="143" y="279"/>
                </a:cubicBezTo>
                <a:cubicBezTo>
                  <a:pt x="144" y="279"/>
                  <a:pt x="144" y="279"/>
                  <a:pt x="145" y="280"/>
                </a:cubicBezTo>
                <a:cubicBezTo>
                  <a:pt x="145" y="280"/>
                  <a:pt x="145" y="280"/>
                  <a:pt x="145" y="280"/>
                </a:cubicBezTo>
                <a:cubicBezTo>
                  <a:pt x="145" y="280"/>
                  <a:pt x="145" y="280"/>
                  <a:pt x="145" y="280"/>
                </a:cubicBezTo>
                <a:cubicBezTo>
                  <a:pt x="146" y="280"/>
                  <a:pt x="147" y="280"/>
                  <a:pt x="148" y="281"/>
                </a:cubicBezTo>
                <a:cubicBezTo>
                  <a:pt x="149" y="281"/>
                  <a:pt x="150" y="281"/>
                  <a:pt x="151" y="282"/>
                </a:cubicBezTo>
                <a:cubicBezTo>
                  <a:pt x="151" y="282"/>
                  <a:pt x="151" y="282"/>
                  <a:pt x="151" y="282"/>
                </a:cubicBezTo>
                <a:cubicBezTo>
                  <a:pt x="151" y="281"/>
                  <a:pt x="151" y="281"/>
                  <a:pt x="151" y="281"/>
                </a:cubicBezTo>
                <a:cubicBezTo>
                  <a:pt x="151" y="281"/>
                  <a:pt x="151" y="281"/>
                  <a:pt x="151" y="282"/>
                </a:cubicBezTo>
                <a:cubicBezTo>
                  <a:pt x="151" y="282"/>
                  <a:pt x="151" y="282"/>
                  <a:pt x="151" y="282"/>
                </a:cubicBezTo>
                <a:cubicBezTo>
                  <a:pt x="151" y="282"/>
                  <a:pt x="152" y="282"/>
                  <a:pt x="152" y="282"/>
                </a:cubicBezTo>
                <a:cubicBezTo>
                  <a:pt x="152" y="282"/>
                  <a:pt x="153" y="282"/>
                  <a:pt x="153" y="283"/>
                </a:cubicBezTo>
                <a:cubicBezTo>
                  <a:pt x="154" y="284"/>
                  <a:pt x="156" y="285"/>
                  <a:pt x="158" y="285"/>
                </a:cubicBezTo>
                <a:cubicBezTo>
                  <a:pt x="159" y="285"/>
                  <a:pt x="160" y="286"/>
                  <a:pt x="160" y="286"/>
                </a:cubicBezTo>
                <a:cubicBezTo>
                  <a:pt x="161" y="286"/>
                  <a:pt x="162" y="285"/>
                  <a:pt x="162" y="285"/>
                </a:cubicBezTo>
                <a:cubicBezTo>
                  <a:pt x="162" y="285"/>
                  <a:pt x="162" y="285"/>
                  <a:pt x="162" y="285"/>
                </a:cubicBezTo>
                <a:cubicBezTo>
                  <a:pt x="163" y="284"/>
                  <a:pt x="163" y="283"/>
                  <a:pt x="163" y="283"/>
                </a:cubicBezTo>
                <a:cubicBezTo>
                  <a:pt x="163" y="282"/>
                  <a:pt x="163" y="281"/>
                  <a:pt x="163" y="280"/>
                </a:cubicBezTo>
                <a:cubicBezTo>
                  <a:pt x="162" y="279"/>
                  <a:pt x="160" y="277"/>
                  <a:pt x="155" y="275"/>
                </a:cubicBezTo>
                <a:cubicBezTo>
                  <a:pt x="155" y="275"/>
                  <a:pt x="155" y="275"/>
                  <a:pt x="155" y="275"/>
                </a:cubicBezTo>
                <a:cubicBezTo>
                  <a:pt x="152" y="273"/>
                  <a:pt x="150" y="272"/>
                  <a:pt x="148" y="272"/>
                </a:cubicBezTo>
                <a:cubicBezTo>
                  <a:pt x="148" y="272"/>
                  <a:pt x="148" y="272"/>
                  <a:pt x="148" y="272"/>
                </a:cubicBezTo>
                <a:cubicBezTo>
                  <a:pt x="146" y="270"/>
                  <a:pt x="144" y="269"/>
                  <a:pt x="142" y="268"/>
                </a:cubicBezTo>
                <a:cubicBezTo>
                  <a:pt x="142" y="268"/>
                  <a:pt x="142" y="268"/>
                  <a:pt x="142" y="268"/>
                </a:cubicBezTo>
                <a:cubicBezTo>
                  <a:pt x="142" y="268"/>
                  <a:pt x="142" y="268"/>
                  <a:pt x="142" y="268"/>
                </a:cubicBezTo>
                <a:cubicBezTo>
                  <a:pt x="142" y="268"/>
                  <a:pt x="142" y="268"/>
                  <a:pt x="142" y="268"/>
                </a:cubicBezTo>
                <a:cubicBezTo>
                  <a:pt x="141" y="267"/>
                  <a:pt x="140" y="266"/>
                  <a:pt x="139" y="265"/>
                </a:cubicBezTo>
                <a:cubicBezTo>
                  <a:pt x="139" y="265"/>
                  <a:pt x="139" y="265"/>
                  <a:pt x="139" y="265"/>
                </a:cubicBezTo>
                <a:cubicBezTo>
                  <a:pt x="139" y="265"/>
                  <a:pt x="139" y="265"/>
                  <a:pt x="139" y="265"/>
                </a:cubicBezTo>
                <a:cubicBezTo>
                  <a:pt x="139" y="265"/>
                  <a:pt x="139" y="265"/>
                  <a:pt x="139" y="265"/>
                </a:cubicBezTo>
                <a:cubicBezTo>
                  <a:pt x="139" y="265"/>
                  <a:pt x="139" y="265"/>
                  <a:pt x="139" y="265"/>
                </a:cubicBezTo>
                <a:cubicBezTo>
                  <a:pt x="139" y="265"/>
                  <a:pt x="139" y="265"/>
                  <a:pt x="139" y="265"/>
                </a:cubicBezTo>
                <a:cubicBezTo>
                  <a:pt x="138" y="265"/>
                  <a:pt x="137" y="264"/>
                  <a:pt x="137" y="263"/>
                </a:cubicBezTo>
                <a:cubicBezTo>
                  <a:pt x="138" y="263"/>
                  <a:pt x="139" y="262"/>
                  <a:pt x="140" y="261"/>
                </a:cubicBezTo>
                <a:cubicBezTo>
                  <a:pt x="141" y="261"/>
                  <a:pt x="141" y="261"/>
                  <a:pt x="141" y="261"/>
                </a:cubicBezTo>
                <a:cubicBezTo>
                  <a:pt x="141" y="261"/>
                  <a:pt x="141" y="261"/>
                  <a:pt x="141" y="261"/>
                </a:cubicBezTo>
                <a:cubicBezTo>
                  <a:pt x="145" y="255"/>
                  <a:pt x="151" y="247"/>
                  <a:pt x="156" y="240"/>
                </a:cubicBezTo>
                <a:cubicBezTo>
                  <a:pt x="160" y="236"/>
                  <a:pt x="164" y="232"/>
                  <a:pt x="168" y="227"/>
                </a:cubicBezTo>
                <a:cubicBezTo>
                  <a:pt x="170" y="225"/>
                  <a:pt x="175" y="220"/>
                  <a:pt x="179" y="217"/>
                </a:cubicBezTo>
                <a:cubicBezTo>
                  <a:pt x="181" y="215"/>
                  <a:pt x="183" y="213"/>
                  <a:pt x="185" y="212"/>
                </a:cubicBezTo>
                <a:cubicBezTo>
                  <a:pt x="187" y="212"/>
                  <a:pt x="189" y="212"/>
                  <a:pt x="191" y="213"/>
                </a:cubicBezTo>
                <a:cubicBezTo>
                  <a:pt x="193" y="215"/>
                  <a:pt x="194" y="217"/>
                  <a:pt x="194" y="218"/>
                </a:cubicBezTo>
                <a:cubicBezTo>
                  <a:pt x="194" y="220"/>
                  <a:pt x="193" y="222"/>
                  <a:pt x="192" y="224"/>
                </a:cubicBezTo>
                <a:cubicBezTo>
                  <a:pt x="189" y="228"/>
                  <a:pt x="185" y="232"/>
                  <a:pt x="181" y="237"/>
                </a:cubicBezTo>
                <a:cubicBezTo>
                  <a:pt x="174" y="245"/>
                  <a:pt x="173" y="247"/>
                  <a:pt x="169" y="252"/>
                </a:cubicBezTo>
                <a:cubicBezTo>
                  <a:pt x="169" y="252"/>
                  <a:pt x="169" y="252"/>
                  <a:pt x="169" y="252"/>
                </a:cubicBezTo>
                <a:cubicBezTo>
                  <a:pt x="169" y="252"/>
                  <a:pt x="169" y="252"/>
                  <a:pt x="169" y="252"/>
                </a:cubicBezTo>
                <a:cubicBezTo>
                  <a:pt x="166" y="257"/>
                  <a:pt x="162" y="261"/>
                  <a:pt x="160" y="264"/>
                </a:cubicBezTo>
                <a:cubicBezTo>
                  <a:pt x="158" y="266"/>
                  <a:pt x="157" y="267"/>
                  <a:pt x="157" y="269"/>
                </a:cubicBezTo>
                <a:cubicBezTo>
                  <a:pt x="156" y="270"/>
                  <a:pt x="156" y="271"/>
                  <a:pt x="157" y="273"/>
                </a:cubicBezTo>
                <a:cubicBezTo>
                  <a:pt x="157" y="273"/>
                  <a:pt x="157" y="273"/>
                  <a:pt x="157" y="273"/>
                </a:cubicBezTo>
                <a:cubicBezTo>
                  <a:pt x="157" y="273"/>
                  <a:pt x="157" y="273"/>
                  <a:pt x="157" y="273"/>
                </a:cubicBezTo>
                <a:cubicBezTo>
                  <a:pt x="157" y="273"/>
                  <a:pt x="157" y="273"/>
                  <a:pt x="157" y="273"/>
                </a:cubicBezTo>
                <a:cubicBezTo>
                  <a:pt x="157" y="273"/>
                  <a:pt x="157" y="273"/>
                  <a:pt x="157" y="273"/>
                </a:cubicBezTo>
                <a:cubicBezTo>
                  <a:pt x="157" y="273"/>
                  <a:pt x="157" y="273"/>
                  <a:pt x="157" y="273"/>
                </a:cubicBezTo>
                <a:cubicBezTo>
                  <a:pt x="158" y="273"/>
                  <a:pt x="158" y="273"/>
                  <a:pt x="158" y="273"/>
                </a:cubicBezTo>
                <a:cubicBezTo>
                  <a:pt x="158" y="273"/>
                  <a:pt x="158" y="273"/>
                  <a:pt x="158" y="273"/>
                </a:cubicBezTo>
                <a:cubicBezTo>
                  <a:pt x="162" y="269"/>
                  <a:pt x="168" y="262"/>
                  <a:pt x="174" y="257"/>
                </a:cubicBezTo>
                <a:cubicBezTo>
                  <a:pt x="176" y="255"/>
                  <a:pt x="178" y="254"/>
                  <a:pt x="180" y="253"/>
                </a:cubicBezTo>
                <a:cubicBezTo>
                  <a:pt x="183" y="250"/>
                  <a:pt x="187" y="248"/>
                  <a:pt x="195" y="243"/>
                </a:cubicBezTo>
                <a:cubicBezTo>
                  <a:pt x="201" y="238"/>
                  <a:pt x="205" y="234"/>
                  <a:pt x="209" y="232"/>
                </a:cubicBezTo>
                <a:cubicBezTo>
                  <a:pt x="211" y="231"/>
                  <a:pt x="212" y="231"/>
                  <a:pt x="214" y="231"/>
                </a:cubicBezTo>
                <a:cubicBezTo>
                  <a:pt x="216" y="231"/>
                  <a:pt x="217" y="233"/>
                  <a:pt x="219" y="235"/>
                </a:cubicBezTo>
                <a:cubicBezTo>
                  <a:pt x="219" y="236"/>
                  <a:pt x="220" y="236"/>
                  <a:pt x="220" y="237"/>
                </a:cubicBezTo>
                <a:cubicBezTo>
                  <a:pt x="220" y="239"/>
                  <a:pt x="220" y="240"/>
                  <a:pt x="219" y="242"/>
                </a:cubicBezTo>
                <a:cubicBezTo>
                  <a:pt x="218" y="243"/>
                  <a:pt x="217" y="245"/>
                  <a:pt x="215" y="246"/>
                </a:cubicBezTo>
                <a:cubicBezTo>
                  <a:pt x="211" y="249"/>
                  <a:pt x="206" y="252"/>
                  <a:pt x="202" y="255"/>
                </a:cubicBezTo>
                <a:cubicBezTo>
                  <a:pt x="194" y="263"/>
                  <a:pt x="183" y="271"/>
                  <a:pt x="178" y="276"/>
                </a:cubicBezTo>
                <a:cubicBezTo>
                  <a:pt x="175" y="280"/>
                  <a:pt x="171" y="282"/>
                  <a:pt x="169" y="284"/>
                </a:cubicBezTo>
                <a:cubicBezTo>
                  <a:pt x="168" y="285"/>
                  <a:pt x="167" y="286"/>
                  <a:pt x="167" y="287"/>
                </a:cubicBezTo>
                <a:cubicBezTo>
                  <a:pt x="166" y="288"/>
                  <a:pt x="166" y="289"/>
                  <a:pt x="167" y="290"/>
                </a:cubicBezTo>
                <a:cubicBezTo>
                  <a:pt x="167" y="290"/>
                  <a:pt x="167" y="290"/>
                  <a:pt x="167" y="290"/>
                </a:cubicBezTo>
                <a:cubicBezTo>
                  <a:pt x="167" y="290"/>
                  <a:pt x="167" y="290"/>
                  <a:pt x="167" y="290"/>
                </a:cubicBezTo>
                <a:cubicBezTo>
                  <a:pt x="167" y="290"/>
                  <a:pt x="167" y="290"/>
                  <a:pt x="167" y="290"/>
                </a:cubicBezTo>
                <a:cubicBezTo>
                  <a:pt x="167" y="291"/>
                  <a:pt x="167" y="291"/>
                  <a:pt x="167" y="291"/>
                </a:cubicBezTo>
                <a:cubicBezTo>
                  <a:pt x="167" y="291"/>
                  <a:pt x="167" y="291"/>
                  <a:pt x="167" y="291"/>
                </a:cubicBezTo>
                <a:cubicBezTo>
                  <a:pt x="167" y="291"/>
                  <a:pt x="167" y="291"/>
                  <a:pt x="167" y="291"/>
                </a:cubicBezTo>
                <a:cubicBezTo>
                  <a:pt x="167" y="291"/>
                  <a:pt x="167" y="291"/>
                  <a:pt x="167" y="291"/>
                </a:cubicBezTo>
                <a:cubicBezTo>
                  <a:pt x="172" y="288"/>
                  <a:pt x="176" y="285"/>
                  <a:pt x="182" y="282"/>
                </a:cubicBezTo>
                <a:cubicBezTo>
                  <a:pt x="185" y="280"/>
                  <a:pt x="189" y="278"/>
                  <a:pt x="193" y="277"/>
                </a:cubicBezTo>
                <a:cubicBezTo>
                  <a:pt x="197" y="275"/>
                  <a:pt x="201" y="274"/>
                  <a:pt x="203" y="272"/>
                </a:cubicBezTo>
                <a:cubicBezTo>
                  <a:pt x="205" y="271"/>
                  <a:pt x="209" y="268"/>
                  <a:pt x="214" y="265"/>
                </a:cubicBezTo>
                <a:cubicBezTo>
                  <a:pt x="216" y="264"/>
                  <a:pt x="218" y="263"/>
                  <a:pt x="220" y="263"/>
                </a:cubicBezTo>
                <a:cubicBezTo>
                  <a:pt x="222" y="263"/>
                  <a:pt x="224" y="264"/>
                  <a:pt x="225" y="266"/>
                </a:cubicBezTo>
                <a:cubicBezTo>
                  <a:pt x="226" y="268"/>
                  <a:pt x="227" y="270"/>
                  <a:pt x="227" y="272"/>
                </a:cubicBezTo>
                <a:cubicBezTo>
                  <a:pt x="226" y="273"/>
                  <a:pt x="225" y="275"/>
                  <a:pt x="224" y="276"/>
                </a:cubicBezTo>
                <a:cubicBezTo>
                  <a:pt x="223" y="276"/>
                  <a:pt x="222" y="277"/>
                  <a:pt x="221" y="277"/>
                </a:cubicBezTo>
                <a:cubicBezTo>
                  <a:pt x="221" y="277"/>
                  <a:pt x="221" y="277"/>
                  <a:pt x="221" y="277"/>
                </a:cubicBezTo>
                <a:cubicBezTo>
                  <a:pt x="219" y="279"/>
                  <a:pt x="217" y="280"/>
                  <a:pt x="214" y="281"/>
                </a:cubicBezTo>
                <a:cubicBezTo>
                  <a:pt x="213" y="282"/>
                  <a:pt x="213" y="282"/>
                  <a:pt x="212" y="283"/>
                </a:cubicBezTo>
                <a:cubicBezTo>
                  <a:pt x="211" y="283"/>
                  <a:pt x="211" y="284"/>
                  <a:pt x="210" y="284"/>
                </a:cubicBezTo>
                <a:cubicBezTo>
                  <a:pt x="204" y="289"/>
                  <a:pt x="201" y="291"/>
                  <a:pt x="198" y="292"/>
                </a:cubicBezTo>
                <a:cubicBezTo>
                  <a:pt x="195" y="294"/>
                  <a:pt x="193" y="295"/>
                  <a:pt x="190" y="297"/>
                </a:cubicBezTo>
                <a:cubicBezTo>
                  <a:pt x="190" y="297"/>
                  <a:pt x="190" y="297"/>
                  <a:pt x="189" y="297"/>
                </a:cubicBezTo>
                <a:cubicBezTo>
                  <a:pt x="189" y="298"/>
                  <a:pt x="189" y="298"/>
                  <a:pt x="189" y="298"/>
                </a:cubicBezTo>
                <a:cubicBezTo>
                  <a:pt x="189" y="298"/>
                  <a:pt x="189" y="298"/>
                  <a:pt x="189" y="298"/>
                </a:cubicBezTo>
                <a:cubicBezTo>
                  <a:pt x="188" y="299"/>
                  <a:pt x="186" y="300"/>
                  <a:pt x="184" y="301"/>
                </a:cubicBezTo>
                <a:cubicBezTo>
                  <a:pt x="182" y="302"/>
                  <a:pt x="180" y="302"/>
                  <a:pt x="178" y="303"/>
                </a:cubicBezTo>
                <a:cubicBezTo>
                  <a:pt x="178" y="303"/>
                  <a:pt x="178" y="303"/>
                  <a:pt x="178" y="303"/>
                </a:cubicBezTo>
                <a:cubicBezTo>
                  <a:pt x="178" y="303"/>
                  <a:pt x="178" y="303"/>
                  <a:pt x="178" y="303"/>
                </a:cubicBezTo>
                <a:cubicBezTo>
                  <a:pt x="178" y="303"/>
                  <a:pt x="178" y="303"/>
                  <a:pt x="178" y="303"/>
                </a:cubicBezTo>
                <a:cubicBezTo>
                  <a:pt x="177" y="304"/>
                  <a:pt x="177" y="304"/>
                  <a:pt x="176" y="304"/>
                </a:cubicBezTo>
                <a:cubicBezTo>
                  <a:pt x="173" y="306"/>
                  <a:pt x="171" y="307"/>
                  <a:pt x="170" y="309"/>
                </a:cubicBezTo>
                <a:cubicBezTo>
                  <a:pt x="169" y="311"/>
                  <a:pt x="169" y="314"/>
                  <a:pt x="170" y="317"/>
                </a:cubicBezTo>
                <a:cubicBezTo>
                  <a:pt x="170" y="317"/>
                  <a:pt x="170" y="317"/>
                  <a:pt x="170" y="317"/>
                </a:cubicBezTo>
                <a:cubicBezTo>
                  <a:pt x="170" y="317"/>
                  <a:pt x="170" y="317"/>
                  <a:pt x="170" y="317"/>
                </a:cubicBezTo>
                <a:cubicBezTo>
                  <a:pt x="170" y="317"/>
                  <a:pt x="170" y="317"/>
                  <a:pt x="170" y="317"/>
                </a:cubicBezTo>
                <a:cubicBezTo>
                  <a:pt x="170" y="317"/>
                  <a:pt x="170" y="317"/>
                  <a:pt x="170" y="317"/>
                </a:cubicBezTo>
                <a:cubicBezTo>
                  <a:pt x="170" y="317"/>
                  <a:pt x="170" y="317"/>
                  <a:pt x="170" y="317"/>
                </a:cubicBezTo>
                <a:cubicBezTo>
                  <a:pt x="170" y="317"/>
                  <a:pt x="170" y="317"/>
                  <a:pt x="170" y="317"/>
                </a:cubicBezTo>
                <a:cubicBezTo>
                  <a:pt x="171" y="318"/>
                  <a:pt x="173" y="318"/>
                  <a:pt x="175" y="318"/>
                </a:cubicBezTo>
                <a:cubicBezTo>
                  <a:pt x="177" y="318"/>
                  <a:pt x="179" y="318"/>
                  <a:pt x="181" y="318"/>
                </a:cubicBezTo>
                <a:cubicBezTo>
                  <a:pt x="181" y="318"/>
                  <a:pt x="181" y="318"/>
                  <a:pt x="181" y="318"/>
                </a:cubicBezTo>
                <a:cubicBezTo>
                  <a:pt x="181" y="318"/>
                  <a:pt x="181" y="318"/>
                  <a:pt x="181" y="318"/>
                </a:cubicBezTo>
                <a:cubicBezTo>
                  <a:pt x="181" y="318"/>
                  <a:pt x="181" y="318"/>
                  <a:pt x="181" y="318"/>
                </a:cubicBezTo>
                <a:cubicBezTo>
                  <a:pt x="181" y="318"/>
                  <a:pt x="181" y="318"/>
                  <a:pt x="181" y="318"/>
                </a:cubicBezTo>
                <a:cubicBezTo>
                  <a:pt x="182" y="318"/>
                  <a:pt x="184" y="318"/>
                  <a:pt x="187" y="318"/>
                </a:cubicBezTo>
                <a:cubicBezTo>
                  <a:pt x="189" y="319"/>
                  <a:pt x="192" y="319"/>
                  <a:pt x="194" y="318"/>
                </a:cubicBezTo>
                <a:cubicBezTo>
                  <a:pt x="194" y="318"/>
                  <a:pt x="194" y="318"/>
                  <a:pt x="194" y="318"/>
                </a:cubicBezTo>
                <a:cubicBezTo>
                  <a:pt x="195" y="318"/>
                  <a:pt x="195" y="318"/>
                  <a:pt x="196" y="318"/>
                </a:cubicBezTo>
                <a:cubicBezTo>
                  <a:pt x="197" y="318"/>
                  <a:pt x="198" y="318"/>
                  <a:pt x="199" y="318"/>
                </a:cubicBezTo>
                <a:cubicBezTo>
                  <a:pt x="202" y="318"/>
                  <a:pt x="207" y="317"/>
                  <a:pt x="210" y="317"/>
                </a:cubicBezTo>
                <a:cubicBezTo>
                  <a:pt x="212" y="317"/>
                  <a:pt x="214" y="318"/>
                  <a:pt x="215" y="318"/>
                </a:cubicBezTo>
                <a:cubicBezTo>
                  <a:pt x="216" y="319"/>
                  <a:pt x="217" y="319"/>
                  <a:pt x="217" y="320"/>
                </a:cubicBezTo>
                <a:cubicBezTo>
                  <a:pt x="217" y="322"/>
                  <a:pt x="218" y="323"/>
                  <a:pt x="217" y="324"/>
                </a:cubicBezTo>
                <a:cubicBezTo>
                  <a:pt x="217" y="325"/>
                  <a:pt x="217" y="326"/>
                  <a:pt x="215" y="327"/>
                </a:cubicBezTo>
                <a:cubicBezTo>
                  <a:pt x="213" y="329"/>
                  <a:pt x="207" y="331"/>
                  <a:pt x="197" y="332"/>
                </a:cubicBezTo>
                <a:cubicBezTo>
                  <a:pt x="189" y="333"/>
                  <a:pt x="186" y="333"/>
                  <a:pt x="181" y="332"/>
                </a:cubicBezTo>
                <a:cubicBezTo>
                  <a:pt x="181" y="332"/>
                  <a:pt x="181" y="332"/>
                  <a:pt x="181" y="332"/>
                </a:cubicBezTo>
                <a:cubicBezTo>
                  <a:pt x="181" y="332"/>
                  <a:pt x="181" y="332"/>
                  <a:pt x="181" y="332"/>
                </a:cubicBezTo>
                <a:cubicBezTo>
                  <a:pt x="181" y="332"/>
                  <a:pt x="181" y="332"/>
                  <a:pt x="181" y="332"/>
                </a:cubicBezTo>
                <a:cubicBezTo>
                  <a:pt x="181" y="332"/>
                  <a:pt x="181" y="332"/>
                  <a:pt x="181" y="332"/>
                </a:cubicBezTo>
                <a:cubicBezTo>
                  <a:pt x="175" y="334"/>
                  <a:pt x="170" y="334"/>
                  <a:pt x="165" y="334"/>
                </a:cubicBezTo>
                <a:cubicBezTo>
                  <a:pt x="165" y="334"/>
                  <a:pt x="165" y="334"/>
                  <a:pt x="165" y="334"/>
                </a:cubicBezTo>
                <a:cubicBezTo>
                  <a:pt x="165" y="334"/>
                  <a:pt x="165" y="334"/>
                  <a:pt x="165" y="334"/>
                </a:cubicBezTo>
                <a:cubicBezTo>
                  <a:pt x="165" y="334"/>
                  <a:pt x="165" y="334"/>
                  <a:pt x="165" y="334"/>
                </a:cubicBezTo>
                <a:cubicBezTo>
                  <a:pt x="144" y="345"/>
                  <a:pt x="133" y="345"/>
                  <a:pt x="124" y="348"/>
                </a:cubicBezTo>
                <a:cubicBezTo>
                  <a:pt x="124" y="348"/>
                  <a:pt x="124" y="348"/>
                  <a:pt x="124" y="348"/>
                </a:cubicBezTo>
                <a:cubicBezTo>
                  <a:pt x="117" y="350"/>
                  <a:pt x="110" y="350"/>
                  <a:pt x="104" y="348"/>
                </a:cubicBezTo>
                <a:cubicBezTo>
                  <a:pt x="104" y="348"/>
                  <a:pt x="104" y="348"/>
                  <a:pt x="104" y="348"/>
                </a:cubicBezTo>
                <a:cubicBezTo>
                  <a:pt x="104" y="348"/>
                  <a:pt x="103" y="348"/>
                  <a:pt x="103" y="348"/>
                </a:cubicBezTo>
                <a:cubicBezTo>
                  <a:pt x="103" y="348"/>
                  <a:pt x="103" y="348"/>
                  <a:pt x="103" y="348"/>
                </a:cubicBezTo>
                <a:cubicBezTo>
                  <a:pt x="103" y="348"/>
                  <a:pt x="103" y="348"/>
                  <a:pt x="103" y="348"/>
                </a:cubicBezTo>
                <a:cubicBezTo>
                  <a:pt x="103" y="348"/>
                  <a:pt x="103" y="348"/>
                  <a:pt x="103" y="348"/>
                </a:cubicBezTo>
                <a:cubicBezTo>
                  <a:pt x="103" y="348"/>
                  <a:pt x="103" y="348"/>
                  <a:pt x="103" y="348"/>
                </a:cubicBezTo>
                <a:cubicBezTo>
                  <a:pt x="103" y="348"/>
                  <a:pt x="103" y="348"/>
                  <a:pt x="103" y="348"/>
                </a:cubicBezTo>
                <a:cubicBezTo>
                  <a:pt x="103" y="348"/>
                  <a:pt x="103" y="348"/>
                  <a:pt x="103" y="348"/>
                </a:cubicBezTo>
                <a:cubicBezTo>
                  <a:pt x="103" y="348"/>
                  <a:pt x="103" y="348"/>
                  <a:pt x="103" y="348"/>
                </a:cubicBezTo>
                <a:cubicBezTo>
                  <a:pt x="103" y="348"/>
                  <a:pt x="103" y="348"/>
                  <a:pt x="103" y="348"/>
                </a:cubicBezTo>
                <a:cubicBezTo>
                  <a:pt x="103" y="349"/>
                  <a:pt x="103" y="349"/>
                  <a:pt x="103" y="349"/>
                </a:cubicBezTo>
                <a:cubicBezTo>
                  <a:pt x="103" y="349"/>
                  <a:pt x="103" y="349"/>
                  <a:pt x="103" y="349"/>
                </a:cubicBezTo>
                <a:cubicBezTo>
                  <a:pt x="103" y="349"/>
                  <a:pt x="103" y="349"/>
                  <a:pt x="103" y="349"/>
                </a:cubicBezTo>
                <a:cubicBezTo>
                  <a:pt x="103" y="349"/>
                  <a:pt x="103" y="349"/>
                  <a:pt x="103" y="349"/>
                </a:cubicBezTo>
                <a:cubicBezTo>
                  <a:pt x="103" y="349"/>
                  <a:pt x="103" y="349"/>
                  <a:pt x="103" y="349"/>
                </a:cubicBezTo>
                <a:cubicBezTo>
                  <a:pt x="103" y="349"/>
                  <a:pt x="103" y="349"/>
                  <a:pt x="103" y="349"/>
                </a:cubicBezTo>
                <a:cubicBezTo>
                  <a:pt x="103" y="349"/>
                  <a:pt x="103" y="349"/>
                  <a:pt x="103" y="349"/>
                </a:cubicBezTo>
                <a:cubicBezTo>
                  <a:pt x="119" y="368"/>
                  <a:pt x="146" y="375"/>
                  <a:pt x="180" y="366"/>
                </a:cubicBezTo>
                <a:cubicBezTo>
                  <a:pt x="180" y="366"/>
                  <a:pt x="180" y="366"/>
                  <a:pt x="180" y="366"/>
                </a:cubicBezTo>
                <a:cubicBezTo>
                  <a:pt x="196" y="363"/>
                  <a:pt x="205" y="360"/>
                  <a:pt x="212" y="355"/>
                </a:cubicBezTo>
                <a:cubicBezTo>
                  <a:pt x="219" y="351"/>
                  <a:pt x="225" y="346"/>
                  <a:pt x="236" y="339"/>
                </a:cubicBezTo>
                <a:cubicBezTo>
                  <a:pt x="246" y="333"/>
                  <a:pt x="255" y="323"/>
                  <a:pt x="263" y="315"/>
                </a:cubicBezTo>
                <a:cubicBezTo>
                  <a:pt x="263" y="315"/>
                  <a:pt x="263" y="315"/>
                  <a:pt x="263" y="315"/>
                </a:cubicBezTo>
                <a:cubicBezTo>
                  <a:pt x="277" y="304"/>
                  <a:pt x="282" y="295"/>
                  <a:pt x="287" y="287"/>
                </a:cubicBezTo>
                <a:cubicBezTo>
                  <a:pt x="292" y="278"/>
                  <a:pt x="297" y="270"/>
                  <a:pt x="311" y="259"/>
                </a:cubicBezTo>
                <a:cubicBezTo>
                  <a:pt x="311" y="259"/>
                  <a:pt x="311" y="259"/>
                  <a:pt x="311" y="259"/>
                </a:cubicBezTo>
                <a:cubicBezTo>
                  <a:pt x="311" y="259"/>
                  <a:pt x="311" y="259"/>
                  <a:pt x="311" y="259"/>
                </a:cubicBezTo>
                <a:cubicBezTo>
                  <a:pt x="312" y="259"/>
                  <a:pt x="312" y="259"/>
                  <a:pt x="312" y="259"/>
                </a:cubicBezTo>
                <a:cubicBezTo>
                  <a:pt x="319" y="252"/>
                  <a:pt x="322" y="249"/>
                  <a:pt x="324" y="247"/>
                </a:cubicBezTo>
                <a:cubicBezTo>
                  <a:pt x="325" y="244"/>
                  <a:pt x="325" y="243"/>
                  <a:pt x="329" y="239"/>
                </a:cubicBezTo>
                <a:cubicBezTo>
                  <a:pt x="329" y="239"/>
                  <a:pt x="329" y="239"/>
                  <a:pt x="329" y="239"/>
                </a:cubicBezTo>
                <a:cubicBezTo>
                  <a:pt x="338" y="233"/>
                  <a:pt x="345" y="226"/>
                  <a:pt x="350" y="221"/>
                </a:cubicBezTo>
                <a:cubicBezTo>
                  <a:pt x="352" y="218"/>
                  <a:pt x="354" y="215"/>
                  <a:pt x="355" y="213"/>
                </a:cubicBezTo>
                <a:cubicBezTo>
                  <a:pt x="356" y="210"/>
                  <a:pt x="357" y="208"/>
                  <a:pt x="356" y="206"/>
                </a:cubicBezTo>
                <a:cubicBezTo>
                  <a:pt x="356" y="204"/>
                  <a:pt x="355" y="203"/>
                  <a:pt x="354" y="202"/>
                </a:cubicBezTo>
                <a:cubicBezTo>
                  <a:pt x="351" y="196"/>
                  <a:pt x="345" y="194"/>
                  <a:pt x="338" y="194"/>
                </a:cubicBezTo>
                <a:cubicBezTo>
                  <a:pt x="332" y="194"/>
                  <a:pt x="325" y="196"/>
                  <a:pt x="318" y="199"/>
                </a:cubicBezTo>
                <a:cubicBezTo>
                  <a:pt x="316" y="200"/>
                  <a:pt x="313" y="202"/>
                  <a:pt x="311" y="203"/>
                </a:cubicBezTo>
                <a:cubicBezTo>
                  <a:pt x="311" y="203"/>
                  <a:pt x="311" y="203"/>
                  <a:pt x="311" y="203"/>
                </a:cubicBezTo>
                <a:cubicBezTo>
                  <a:pt x="311" y="203"/>
                  <a:pt x="311" y="203"/>
                  <a:pt x="311" y="203"/>
                </a:cubicBezTo>
                <a:cubicBezTo>
                  <a:pt x="308" y="205"/>
                  <a:pt x="305" y="207"/>
                  <a:pt x="302" y="209"/>
                </a:cubicBezTo>
                <a:cubicBezTo>
                  <a:pt x="301" y="209"/>
                  <a:pt x="301" y="210"/>
                  <a:pt x="300" y="210"/>
                </a:cubicBezTo>
                <a:cubicBezTo>
                  <a:pt x="298" y="212"/>
                  <a:pt x="296" y="214"/>
                  <a:pt x="294" y="216"/>
                </a:cubicBezTo>
                <a:cubicBezTo>
                  <a:pt x="293" y="217"/>
                  <a:pt x="292" y="219"/>
                  <a:pt x="291" y="220"/>
                </a:cubicBezTo>
                <a:cubicBezTo>
                  <a:pt x="285" y="222"/>
                  <a:pt x="280" y="227"/>
                  <a:pt x="274" y="232"/>
                </a:cubicBezTo>
                <a:cubicBezTo>
                  <a:pt x="269" y="237"/>
                  <a:pt x="263" y="242"/>
                  <a:pt x="259" y="245"/>
                </a:cubicBezTo>
                <a:cubicBezTo>
                  <a:pt x="258" y="245"/>
                  <a:pt x="257" y="244"/>
                  <a:pt x="256" y="244"/>
                </a:cubicBezTo>
                <a:cubicBezTo>
                  <a:pt x="256" y="244"/>
                  <a:pt x="256" y="244"/>
                  <a:pt x="256" y="244"/>
                </a:cubicBezTo>
                <a:cubicBezTo>
                  <a:pt x="256" y="244"/>
                  <a:pt x="256" y="244"/>
                  <a:pt x="256" y="244"/>
                </a:cubicBezTo>
                <a:cubicBezTo>
                  <a:pt x="255" y="244"/>
                  <a:pt x="255" y="244"/>
                  <a:pt x="255" y="244"/>
                </a:cubicBezTo>
                <a:cubicBezTo>
                  <a:pt x="255" y="244"/>
                  <a:pt x="255" y="244"/>
                  <a:pt x="255" y="244"/>
                </a:cubicBezTo>
                <a:cubicBezTo>
                  <a:pt x="255" y="244"/>
                  <a:pt x="255" y="244"/>
                  <a:pt x="255" y="244"/>
                </a:cubicBezTo>
                <a:cubicBezTo>
                  <a:pt x="255" y="244"/>
                  <a:pt x="255" y="244"/>
                  <a:pt x="255" y="244"/>
                </a:cubicBezTo>
                <a:cubicBezTo>
                  <a:pt x="255" y="244"/>
                  <a:pt x="255" y="244"/>
                  <a:pt x="255" y="244"/>
                </a:cubicBezTo>
                <a:cubicBezTo>
                  <a:pt x="255" y="244"/>
                  <a:pt x="255" y="245"/>
                  <a:pt x="255" y="245"/>
                </a:cubicBezTo>
                <a:cubicBezTo>
                  <a:pt x="255" y="245"/>
                  <a:pt x="255" y="245"/>
                  <a:pt x="255" y="245"/>
                </a:cubicBezTo>
                <a:cubicBezTo>
                  <a:pt x="255" y="245"/>
                  <a:pt x="255" y="245"/>
                  <a:pt x="255" y="245"/>
                </a:cubicBezTo>
                <a:cubicBezTo>
                  <a:pt x="255" y="245"/>
                  <a:pt x="255" y="245"/>
                  <a:pt x="255" y="245"/>
                </a:cubicBezTo>
                <a:cubicBezTo>
                  <a:pt x="255" y="245"/>
                  <a:pt x="255" y="245"/>
                  <a:pt x="255" y="245"/>
                </a:cubicBezTo>
                <a:cubicBezTo>
                  <a:pt x="255" y="245"/>
                  <a:pt x="255" y="245"/>
                  <a:pt x="255" y="245"/>
                </a:cubicBezTo>
                <a:cubicBezTo>
                  <a:pt x="255" y="245"/>
                  <a:pt x="255" y="245"/>
                  <a:pt x="255" y="245"/>
                </a:cubicBezTo>
                <a:cubicBezTo>
                  <a:pt x="255" y="245"/>
                  <a:pt x="256" y="246"/>
                  <a:pt x="256" y="246"/>
                </a:cubicBezTo>
                <a:cubicBezTo>
                  <a:pt x="256" y="246"/>
                  <a:pt x="256" y="246"/>
                  <a:pt x="256" y="246"/>
                </a:cubicBezTo>
                <a:cubicBezTo>
                  <a:pt x="256" y="246"/>
                  <a:pt x="256" y="246"/>
                  <a:pt x="256" y="246"/>
                </a:cubicBezTo>
                <a:cubicBezTo>
                  <a:pt x="256" y="246"/>
                  <a:pt x="256" y="246"/>
                  <a:pt x="256" y="246"/>
                </a:cubicBezTo>
                <a:cubicBezTo>
                  <a:pt x="256" y="246"/>
                  <a:pt x="256" y="246"/>
                  <a:pt x="256" y="246"/>
                </a:cubicBezTo>
                <a:cubicBezTo>
                  <a:pt x="256" y="246"/>
                  <a:pt x="256" y="246"/>
                  <a:pt x="256" y="246"/>
                </a:cubicBezTo>
                <a:cubicBezTo>
                  <a:pt x="256" y="247"/>
                  <a:pt x="256" y="247"/>
                  <a:pt x="256" y="248"/>
                </a:cubicBezTo>
                <a:cubicBezTo>
                  <a:pt x="256" y="248"/>
                  <a:pt x="256" y="248"/>
                  <a:pt x="256" y="248"/>
                </a:cubicBezTo>
                <a:cubicBezTo>
                  <a:pt x="256" y="248"/>
                  <a:pt x="256" y="248"/>
                  <a:pt x="256" y="248"/>
                </a:cubicBezTo>
                <a:cubicBezTo>
                  <a:pt x="256" y="248"/>
                  <a:pt x="256" y="248"/>
                  <a:pt x="256" y="248"/>
                </a:cubicBezTo>
                <a:cubicBezTo>
                  <a:pt x="256" y="248"/>
                  <a:pt x="256" y="248"/>
                  <a:pt x="256" y="248"/>
                </a:cubicBezTo>
                <a:cubicBezTo>
                  <a:pt x="257" y="249"/>
                  <a:pt x="257" y="251"/>
                  <a:pt x="257" y="253"/>
                </a:cubicBezTo>
                <a:cubicBezTo>
                  <a:pt x="257" y="253"/>
                  <a:pt x="257" y="253"/>
                  <a:pt x="257" y="253"/>
                </a:cubicBezTo>
                <a:cubicBezTo>
                  <a:pt x="257" y="253"/>
                  <a:pt x="257" y="253"/>
                  <a:pt x="257" y="253"/>
                </a:cubicBezTo>
                <a:cubicBezTo>
                  <a:pt x="257" y="253"/>
                  <a:pt x="257" y="253"/>
                  <a:pt x="257" y="253"/>
                </a:cubicBezTo>
                <a:cubicBezTo>
                  <a:pt x="258" y="254"/>
                  <a:pt x="258" y="255"/>
                  <a:pt x="259" y="256"/>
                </a:cubicBezTo>
                <a:cubicBezTo>
                  <a:pt x="259" y="256"/>
                  <a:pt x="259" y="256"/>
                  <a:pt x="259" y="256"/>
                </a:cubicBezTo>
                <a:cubicBezTo>
                  <a:pt x="259" y="256"/>
                  <a:pt x="259" y="256"/>
                  <a:pt x="259" y="256"/>
                </a:cubicBezTo>
                <a:cubicBezTo>
                  <a:pt x="259" y="256"/>
                  <a:pt x="259" y="256"/>
                  <a:pt x="259" y="256"/>
                </a:cubicBezTo>
                <a:cubicBezTo>
                  <a:pt x="260" y="257"/>
                  <a:pt x="260" y="258"/>
                  <a:pt x="261" y="259"/>
                </a:cubicBezTo>
                <a:cubicBezTo>
                  <a:pt x="261" y="259"/>
                  <a:pt x="261" y="259"/>
                  <a:pt x="261" y="259"/>
                </a:cubicBezTo>
                <a:cubicBezTo>
                  <a:pt x="262" y="262"/>
                  <a:pt x="262" y="263"/>
                  <a:pt x="262" y="263"/>
                </a:cubicBezTo>
                <a:cubicBezTo>
                  <a:pt x="262" y="264"/>
                  <a:pt x="262" y="264"/>
                  <a:pt x="262" y="264"/>
                </a:cubicBezTo>
                <a:cubicBezTo>
                  <a:pt x="262" y="264"/>
                  <a:pt x="261" y="264"/>
                  <a:pt x="261" y="264"/>
                </a:cubicBezTo>
                <a:cubicBezTo>
                  <a:pt x="261" y="264"/>
                  <a:pt x="261" y="264"/>
                  <a:pt x="261" y="264"/>
                </a:cubicBezTo>
                <a:cubicBezTo>
                  <a:pt x="261" y="264"/>
                  <a:pt x="260" y="264"/>
                  <a:pt x="260" y="263"/>
                </a:cubicBezTo>
                <a:cubicBezTo>
                  <a:pt x="260" y="263"/>
                  <a:pt x="260" y="263"/>
                  <a:pt x="260" y="263"/>
                </a:cubicBezTo>
                <a:cubicBezTo>
                  <a:pt x="260" y="262"/>
                  <a:pt x="259" y="262"/>
                  <a:pt x="259" y="261"/>
                </a:cubicBezTo>
                <a:cubicBezTo>
                  <a:pt x="259" y="261"/>
                  <a:pt x="259" y="261"/>
                  <a:pt x="259" y="261"/>
                </a:cubicBezTo>
                <a:cubicBezTo>
                  <a:pt x="259" y="260"/>
                  <a:pt x="259" y="260"/>
                  <a:pt x="259" y="260"/>
                </a:cubicBezTo>
                <a:cubicBezTo>
                  <a:pt x="259" y="260"/>
                  <a:pt x="259" y="260"/>
                  <a:pt x="259" y="260"/>
                </a:cubicBezTo>
                <a:cubicBezTo>
                  <a:pt x="259" y="260"/>
                  <a:pt x="259" y="260"/>
                  <a:pt x="259" y="260"/>
                </a:cubicBezTo>
                <a:cubicBezTo>
                  <a:pt x="259" y="260"/>
                  <a:pt x="259" y="260"/>
                  <a:pt x="259" y="260"/>
                </a:cubicBezTo>
                <a:cubicBezTo>
                  <a:pt x="259" y="260"/>
                  <a:pt x="259" y="260"/>
                  <a:pt x="259" y="260"/>
                </a:cubicBezTo>
                <a:cubicBezTo>
                  <a:pt x="258" y="260"/>
                  <a:pt x="258" y="259"/>
                  <a:pt x="258" y="259"/>
                </a:cubicBezTo>
                <a:cubicBezTo>
                  <a:pt x="257" y="258"/>
                  <a:pt x="257" y="258"/>
                  <a:pt x="257" y="258"/>
                </a:cubicBezTo>
                <a:cubicBezTo>
                  <a:pt x="257" y="258"/>
                  <a:pt x="257" y="258"/>
                  <a:pt x="257" y="258"/>
                </a:cubicBezTo>
                <a:cubicBezTo>
                  <a:pt x="257" y="257"/>
                  <a:pt x="257" y="257"/>
                  <a:pt x="257" y="257"/>
                </a:cubicBezTo>
                <a:cubicBezTo>
                  <a:pt x="257" y="257"/>
                  <a:pt x="256" y="257"/>
                  <a:pt x="256" y="257"/>
                </a:cubicBezTo>
                <a:cubicBezTo>
                  <a:pt x="256" y="256"/>
                  <a:pt x="256" y="256"/>
                  <a:pt x="255" y="256"/>
                </a:cubicBezTo>
                <a:cubicBezTo>
                  <a:pt x="255" y="256"/>
                  <a:pt x="255" y="256"/>
                  <a:pt x="255" y="256"/>
                </a:cubicBezTo>
                <a:cubicBezTo>
                  <a:pt x="255" y="256"/>
                  <a:pt x="255" y="256"/>
                  <a:pt x="255" y="256"/>
                </a:cubicBezTo>
                <a:cubicBezTo>
                  <a:pt x="255" y="256"/>
                  <a:pt x="255" y="256"/>
                  <a:pt x="255" y="256"/>
                </a:cubicBezTo>
                <a:cubicBezTo>
                  <a:pt x="255" y="256"/>
                  <a:pt x="255" y="256"/>
                  <a:pt x="255" y="256"/>
                </a:cubicBezTo>
                <a:cubicBezTo>
                  <a:pt x="255" y="256"/>
                  <a:pt x="255" y="256"/>
                  <a:pt x="255" y="256"/>
                </a:cubicBezTo>
                <a:cubicBezTo>
                  <a:pt x="255" y="256"/>
                  <a:pt x="255" y="256"/>
                  <a:pt x="255" y="256"/>
                </a:cubicBezTo>
                <a:cubicBezTo>
                  <a:pt x="254" y="256"/>
                  <a:pt x="253" y="256"/>
                  <a:pt x="253" y="257"/>
                </a:cubicBezTo>
                <a:cubicBezTo>
                  <a:pt x="253" y="257"/>
                  <a:pt x="253" y="258"/>
                  <a:pt x="253" y="259"/>
                </a:cubicBezTo>
                <a:cubicBezTo>
                  <a:pt x="253" y="259"/>
                  <a:pt x="253" y="260"/>
                  <a:pt x="253" y="261"/>
                </a:cubicBezTo>
                <a:cubicBezTo>
                  <a:pt x="253" y="261"/>
                  <a:pt x="253" y="262"/>
                  <a:pt x="253" y="262"/>
                </a:cubicBezTo>
                <a:cubicBezTo>
                  <a:pt x="253" y="262"/>
                  <a:pt x="253" y="262"/>
                  <a:pt x="253" y="262"/>
                </a:cubicBezTo>
                <a:cubicBezTo>
                  <a:pt x="253" y="262"/>
                  <a:pt x="253" y="262"/>
                  <a:pt x="253" y="262"/>
                </a:cubicBezTo>
                <a:cubicBezTo>
                  <a:pt x="253" y="263"/>
                  <a:pt x="253" y="264"/>
                  <a:pt x="253" y="264"/>
                </a:cubicBezTo>
                <a:cubicBezTo>
                  <a:pt x="253" y="265"/>
                  <a:pt x="253" y="266"/>
                  <a:pt x="253" y="268"/>
                </a:cubicBezTo>
                <a:cubicBezTo>
                  <a:pt x="253" y="269"/>
                  <a:pt x="253" y="271"/>
                  <a:pt x="253" y="271"/>
                </a:cubicBezTo>
                <a:cubicBezTo>
                  <a:pt x="253" y="272"/>
                  <a:pt x="253" y="272"/>
                  <a:pt x="253" y="272"/>
                </a:cubicBezTo>
                <a:cubicBezTo>
                  <a:pt x="253" y="272"/>
                  <a:pt x="253" y="272"/>
                  <a:pt x="252" y="272"/>
                </a:cubicBezTo>
                <a:cubicBezTo>
                  <a:pt x="252" y="272"/>
                  <a:pt x="252" y="272"/>
                  <a:pt x="251" y="272"/>
                </a:cubicBezTo>
                <a:cubicBezTo>
                  <a:pt x="251" y="272"/>
                  <a:pt x="251" y="271"/>
                  <a:pt x="251" y="271"/>
                </a:cubicBezTo>
                <a:cubicBezTo>
                  <a:pt x="251" y="270"/>
                  <a:pt x="251" y="268"/>
                  <a:pt x="251" y="268"/>
                </a:cubicBezTo>
                <a:cubicBezTo>
                  <a:pt x="251" y="267"/>
                  <a:pt x="251" y="266"/>
                  <a:pt x="251" y="265"/>
                </a:cubicBezTo>
                <a:cubicBezTo>
                  <a:pt x="250" y="264"/>
                  <a:pt x="250" y="263"/>
                  <a:pt x="250" y="262"/>
                </a:cubicBezTo>
                <a:cubicBezTo>
                  <a:pt x="250" y="261"/>
                  <a:pt x="250" y="260"/>
                  <a:pt x="250" y="259"/>
                </a:cubicBezTo>
                <a:cubicBezTo>
                  <a:pt x="250" y="258"/>
                  <a:pt x="250" y="258"/>
                  <a:pt x="250" y="258"/>
                </a:cubicBezTo>
                <a:cubicBezTo>
                  <a:pt x="250" y="258"/>
                  <a:pt x="250" y="258"/>
                  <a:pt x="250" y="258"/>
                </a:cubicBezTo>
                <a:cubicBezTo>
                  <a:pt x="250" y="258"/>
                  <a:pt x="250" y="258"/>
                  <a:pt x="250" y="258"/>
                </a:cubicBezTo>
                <a:cubicBezTo>
                  <a:pt x="250" y="258"/>
                  <a:pt x="250" y="258"/>
                  <a:pt x="250" y="258"/>
                </a:cubicBezTo>
                <a:cubicBezTo>
                  <a:pt x="250" y="258"/>
                  <a:pt x="250" y="258"/>
                  <a:pt x="249" y="258"/>
                </a:cubicBezTo>
                <a:cubicBezTo>
                  <a:pt x="249" y="258"/>
                  <a:pt x="249" y="258"/>
                  <a:pt x="249" y="258"/>
                </a:cubicBezTo>
                <a:cubicBezTo>
                  <a:pt x="249" y="258"/>
                  <a:pt x="249" y="258"/>
                  <a:pt x="249" y="258"/>
                </a:cubicBezTo>
                <a:cubicBezTo>
                  <a:pt x="249" y="258"/>
                  <a:pt x="249" y="258"/>
                  <a:pt x="249" y="258"/>
                </a:cubicBezTo>
                <a:cubicBezTo>
                  <a:pt x="249" y="258"/>
                  <a:pt x="249" y="258"/>
                  <a:pt x="249" y="258"/>
                </a:cubicBezTo>
                <a:cubicBezTo>
                  <a:pt x="249" y="258"/>
                  <a:pt x="249" y="259"/>
                  <a:pt x="249" y="259"/>
                </a:cubicBezTo>
                <a:cubicBezTo>
                  <a:pt x="249" y="259"/>
                  <a:pt x="249" y="259"/>
                  <a:pt x="249" y="259"/>
                </a:cubicBezTo>
                <a:cubicBezTo>
                  <a:pt x="249" y="259"/>
                  <a:pt x="249" y="259"/>
                  <a:pt x="249" y="259"/>
                </a:cubicBezTo>
                <a:cubicBezTo>
                  <a:pt x="249" y="259"/>
                  <a:pt x="249" y="259"/>
                  <a:pt x="249" y="259"/>
                </a:cubicBezTo>
                <a:cubicBezTo>
                  <a:pt x="248" y="259"/>
                  <a:pt x="248" y="259"/>
                  <a:pt x="248" y="260"/>
                </a:cubicBezTo>
                <a:cubicBezTo>
                  <a:pt x="248" y="261"/>
                  <a:pt x="248" y="261"/>
                  <a:pt x="248" y="262"/>
                </a:cubicBezTo>
                <a:cubicBezTo>
                  <a:pt x="248" y="264"/>
                  <a:pt x="247" y="267"/>
                  <a:pt x="247" y="270"/>
                </a:cubicBezTo>
                <a:cubicBezTo>
                  <a:pt x="247" y="271"/>
                  <a:pt x="247" y="272"/>
                  <a:pt x="247" y="273"/>
                </a:cubicBezTo>
                <a:cubicBezTo>
                  <a:pt x="247" y="274"/>
                  <a:pt x="247" y="274"/>
                  <a:pt x="246" y="274"/>
                </a:cubicBezTo>
                <a:cubicBezTo>
                  <a:pt x="246" y="275"/>
                  <a:pt x="246" y="275"/>
                  <a:pt x="246" y="275"/>
                </a:cubicBezTo>
                <a:cubicBezTo>
                  <a:pt x="246" y="275"/>
                  <a:pt x="246" y="275"/>
                  <a:pt x="246" y="275"/>
                </a:cubicBezTo>
                <a:cubicBezTo>
                  <a:pt x="245" y="275"/>
                  <a:pt x="245" y="275"/>
                  <a:pt x="244" y="275"/>
                </a:cubicBezTo>
                <a:cubicBezTo>
                  <a:pt x="244" y="275"/>
                  <a:pt x="244" y="274"/>
                  <a:pt x="244" y="274"/>
                </a:cubicBezTo>
                <a:cubicBezTo>
                  <a:pt x="244" y="273"/>
                  <a:pt x="244" y="272"/>
                  <a:pt x="244" y="270"/>
                </a:cubicBezTo>
                <a:cubicBezTo>
                  <a:pt x="245" y="266"/>
                  <a:pt x="244" y="266"/>
                  <a:pt x="245" y="264"/>
                </a:cubicBezTo>
                <a:cubicBezTo>
                  <a:pt x="245" y="262"/>
                  <a:pt x="245" y="260"/>
                  <a:pt x="245" y="259"/>
                </a:cubicBezTo>
                <a:cubicBezTo>
                  <a:pt x="245" y="259"/>
                  <a:pt x="245" y="259"/>
                  <a:pt x="245" y="259"/>
                </a:cubicBezTo>
                <a:cubicBezTo>
                  <a:pt x="245" y="259"/>
                  <a:pt x="245" y="259"/>
                  <a:pt x="245" y="259"/>
                </a:cubicBezTo>
                <a:cubicBezTo>
                  <a:pt x="245" y="259"/>
                  <a:pt x="245" y="259"/>
                  <a:pt x="245" y="259"/>
                </a:cubicBezTo>
                <a:cubicBezTo>
                  <a:pt x="245" y="258"/>
                  <a:pt x="245" y="258"/>
                  <a:pt x="245" y="258"/>
                </a:cubicBezTo>
                <a:cubicBezTo>
                  <a:pt x="245" y="258"/>
                  <a:pt x="245" y="258"/>
                  <a:pt x="245" y="258"/>
                </a:cubicBezTo>
                <a:cubicBezTo>
                  <a:pt x="245" y="258"/>
                  <a:pt x="245" y="258"/>
                  <a:pt x="245" y="258"/>
                </a:cubicBezTo>
                <a:cubicBezTo>
                  <a:pt x="245" y="258"/>
                  <a:pt x="245" y="258"/>
                  <a:pt x="245" y="258"/>
                </a:cubicBezTo>
                <a:cubicBezTo>
                  <a:pt x="245" y="258"/>
                  <a:pt x="245" y="259"/>
                  <a:pt x="245" y="259"/>
                </a:cubicBezTo>
                <a:cubicBezTo>
                  <a:pt x="244" y="259"/>
                  <a:pt x="244" y="259"/>
                  <a:pt x="244" y="259"/>
                </a:cubicBezTo>
                <a:cubicBezTo>
                  <a:pt x="244" y="259"/>
                  <a:pt x="243" y="260"/>
                  <a:pt x="243" y="260"/>
                </a:cubicBezTo>
                <a:cubicBezTo>
                  <a:pt x="243" y="261"/>
                  <a:pt x="243" y="262"/>
                  <a:pt x="242" y="263"/>
                </a:cubicBezTo>
                <a:cubicBezTo>
                  <a:pt x="242" y="263"/>
                  <a:pt x="242" y="263"/>
                  <a:pt x="242" y="263"/>
                </a:cubicBezTo>
                <a:cubicBezTo>
                  <a:pt x="242" y="263"/>
                  <a:pt x="242" y="263"/>
                  <a:pt x="242" y="263"/>
                </a:cubicBezTo>
                <a:cubicBezTo>
                  <a:pt x="242" y="263"/>
                  <a:pt x="242" y="263"/>
                  <a:pt x="242" y="263"/>
                </a:cubicBezTo>
                <a:cubicBezTo>
                  <a:pt x="242" y="263"/>
                  <a:pt x="242" y="263"/>
                  <a:pt x="242" y="263"/>
                </a:cubicBezTo>
                <a:cubicBezTo>
                  <a:pt x="242" y="263"/>
                  <a:pt x="242" y="263"/>
                  <a:pt x="242" y="263"/>
                </a:cubicBezTo>
                <a:cubicBezTo>
                  <a:pt x="242" y="263"/>
                  <a:pt x="242" y="263"/>
                  <a:pt x="242" y="263"/>
                </a:cubicBezTo>
                <a:cubicBezTo>
                  <a:pt x="242" y="263"/>
                  <a:pt x="242" y="263"/>
                  <a:pt x="242" y="264"/>
                </a:cubicBezTo>
                <a:cubicBezTo>
                  <a:pt x="242" y="264"/>
                  <a:pt x="242" y="264"/>
                  <a:pt x="242" y="264"/>
                </a:cubicBezTo>
                <a:cubicBezTo>
                  <a:pt x="242" y="264"/>
                  <a:pt x="242" y="264"/>
                  <a:pt x="242" y="264"/>
                </a:cubicBezTo>
                <a:cubicBezTo>
                  <a:pt x="242" y="264"/>
                  <a:pt x="242" y="264"/>
                  <a:pt x="242" y="264"/>
                </a:cubicBezTo>
                <a:cubicBezTo>
                  <a:pt x="242" y="264"/>
                  <a:pt x="242" y="264"/>
                  <a:pt x="242" y="264"/>
                </a:cubicBezTo>
                <a:cubicBezTo>
                  <a:pt x="242" y="265"/>
                  <a:pt x="242" y="265"/>
                  <a:pt x="241" y="268"/>
                </a:cubicBezTo>
                <a:cubicBezTo>
                  <a:pt x="240" y="269"/>
                  <a:pt x="240" y="270"/>
                  <a:pt x="240" y="271"/>
                </a:cubicBezTo>
                <a:cubicBezTo>
                  <a:pt x="239" y="272"/>
                  <a:pt x="239" y="272"/>
                  <a:pt x="239" y="272"/>
                </a:cubicBezTo>
                <a:cubicBezTo>
                  <a:pt x="239" y="272"/>
                  <a:pt x="238" y="272"/>
                  <a:pt x="238" y="272"/>
                </a:cubicBezTo>
                <a:cubicBezTo>
                  <a:pt x="238" y="272"/>
                  <a:pt x="238" y="272"/>
                  <a:pt x="238" y="272"/>
                </a:cubicBezTo>
                <a:cubicBezTo>
                  <a:pt x="237" y="271"/>
                  <a:pt x="237" y="271"/>
                  <a:pt x="238" y="270"/>
                </a:cubicBezTo>
                <a:cubicBezTo>
                  <a:pt x="238" y="269"/>
                  <a:pt x="238" y="267"/>
                  <a:pt x="238" y="267"/>
                </a:cubicBezTo>
                <a:cubicBezTo>
                  <a:pt x="239" y="265"/>
                  <a:pt x="239" y="264"/>
                  <a:pt x="239" y="263"/>
                </a:cubicBezTo>
                <a:cubicBezTo>
                  <a:pt x="240" y="261"/>
                  <a:pt x="240" y="259"/>
                  <a:pt x="241" y="257"/>
                </a:cubicBezTo>
                <a:cubicBezTo>
                  <a:pt x="241" y="257"/>
                  <a:pt x="241" y="257"/>
                  <a:pt x="241" y="257"/>
                </a:cubicBezTo>
                <a:cubicBezTo>
                  <a:pt x="241" y="257"/>
                  <a:pt x="241" y="257"/>
                  <a:pt x="241" y="257"/>
                </a:cubicBezTo>
                <a:cubicBezTo>
                  <a:pt x="241" y="256"/>
                  <a:pt x="241" y="255"/>
                  <a:pt x="241" y="255"/>
                </a:cubicBezTo>
                <a:cubicBezTo>
                  <a:pt x="241" y="255"/>
                  <a:pt x="241" y="255"/>
                  <a:pt x="241" y="255"/>
                </a:cubicBezTo>
                <a:cubicBezTo>
                  <a:pt x="241" y="255"/>
                  <a:pt x="241" y="255"/>
                  <a:pt x="241" y="255"/>
                </a:cubicBezTo>
                <a:cubicBezTo>
                  <a:pt x="241" y="255"/>
                  <a:pt x="241" y="255"/>
                  <a:pt x="241" y="255"/>
                </a:cubicBezTo>
                <a:cubicBezTo>
                  <a:pt x="241" y="254"/>
                  <a:pt x="241" y="253"/>
                  <a:pt x="241" y="252"/>
                </a:cubicBezTo>
                <a:cubicBezTo>
                  <a:pt x="241" y="251"/>
                  <a:pt x="239" y="250"/>
                  <a:pt x="237" y="249"/>
                </a:cubicBezTo>
                <a:cubicBezTo>
                  <a:pt x="237" y="249"/>
                  <a:pt x="237" y="249"/>
                  <a:pt x="237" y="249"/>
                </a:cubicBezTo>
                <a:cubicBezTo>
                  <a:pt x="237" y="249"/>
                  <a:pt x="237" y="249"/>
                  <a:pt x="237" y="249"/>
                </a:cubicBezTo>
                <a:cubicBezTo>
                  <a:pt x="237" y="249"/>
                  <a:pt x="237" y="249"/>
                  <a:pt x="237" y="249"/>
                </a:cubicBezTo>
                <a:cubicBezTo>
                  <a:pt x="237" y="249"/>
                  <a:pt x="237" y="249"/>
                  <a:pt x="237" y="249"/>
                </a:cubicBezTo>
                <a:cubicBezTo>
                  <a:pt x="237" y="249"/>
                  <a:pt x="237" y="249"/>
                  <a:pt x="237" y="249"/>
                </a:cubicBezTo>
                <a:cubicBezTo>
                  <a:pt x="236" y="249"/>
                  <a:pt x="236" y="250"/>
                  <a:pt x="235" y="250"/>
                </a:cubicBezTo>
                <a:cubicBezTo>
                  <a:pt x="235" y="251"/>
                  <a:pt x="234" y="251"/>
                  <a:pt x="234" y="251"/>
                </a:cubicBezTo>
                <a:cubicBezTo>
                  <a:pt x="233" y="251"/>
                  <a:pt x="233" y="251"/>
                  <a:pt x="233" y="251"/>
                </a:cubicBezTo>
                <a:cubicBezTo>
                  <a:pt x="233" y="251"/>
                  <a:pt x="233" y="251"/>
                  <a:pt x="233" y="251"/>
                </a:cubicBezTo>
                <a:cubicBezTo>
                  <a:pt x="233" y="251"/>
                  <a:pt x="233" y="251"/>
                  <a:pt x="233" y="251"/>
                </a:cubicBezTo>
                <a:cubicBezTo>
                  <a:pt x="233" y="252"/>
                  <a:pt x="233" y="252"/>
                  <a:pt x="233" y="252"/>
                </a:cubicBezTo>
                <a:cubicBezTo>
                  <a:pt x="233" y="252"/>
                  <a:pt x="233" y="252"/>
                  <a:pt x="233" y="252"/>
                </a:cubicBezTo>
                <a:cubicBezTo>
                  <a:pt x="233" y="252"/>
                  <a:pt x="233" y="252"/>
                  <a:pt x="233" y="252"/>
                </a:cubicBezTo>
                <a:cubicBezTo>
                  <a:pt x="233" y="252"/>
                  <a:pt x="233" y="252"/>
                  <a:pt x="232" y="252"/>
                </a:cubicBezTo>
                <a:cubicBezTo>
                  <a:pt x="232" y="253"/>
                  <a:pt x="231" y="253"/>
                  <a:pt x="231" y="253"/>
                </a:cubicBezTo>
                <a:cubicBezTo>
                  <a:pt x="230" y="253"/>
                  <a:pt x="229" y="253"/>
                  <a:pt x="229" y="253"/>
                </a:cubicBezTo>
                <a:cubicBezTo>
                  <a:pt x="228" y="253"/>
                  <a:pt x="228" y="253"/>
                  <a:pt x="228" y="253"/>
                </a:cubicBezTo>
                <a:cubicBezTo>
                  <a:pt x="228" y="253"/>
                  <a:pt x="228" y="253"/>
                  <a:pt x="227" y="252"/>
                </a:cubicBezTo>
                <a:cubicBezTo>
                  <a:pt x="227" y="252"/>
                  <a:pt x="227" y="252"/>
                  <a:pt x="228" y="252"/>
                </a:cubicBezTo>
                <a:cubicBezTo>
                  <a:pt x="228" y="252"/>
                  <a:pt x="228" y="252"/>
                  <a:pt x="228" y="252"/>
                </a:cubicBezTo>
                <a:cubicBezTo>
                  <a:pt x="228" y="251"/>
                  <a:pt x="228" y="251"/>
                  <a:pt x="228" y="251"/>
                </a:cubicBezTo>
                <a:cubicBezTo>
                  <a:pt x="229" y="251"/>
                  <a:pt x="230" y="250"/>
                  <a:pt x="230" y="250"/>
                </a:cubicBezTo>
                <a:cubicBezTo>
                  <a:pt x="230" y="250"/>
                  <a:pt x="230" y="250"/>
                  <a:pt x="230" y="250"/>
                </a:cubicBezTo>
                <a:cubicBezTo>
                  <a:pt x="230" y="250"/>
                  <a:pt x="230" y="250"/>
                  <a:pt x="230" y="250"/>
                </a:cubicBezTo>
                <a:cubicBezTo>
                  <a:pt x="231" y="250"/>
                  <a:pt x="231" y="249"/>
                  <a:pt x="231" y="249"/>
                </a:cubicBezTo>
                <a:cubicBezTo>
                  <a:pt x="231" y="249"/>
                  <a:pt x="231" y="249"/>
                  <a:pt x="232" y="248"/>
                </a:cubicBezTo>
                <a:cubicBezTo>
                  <a:pt x="232" y="248"/>
                  <a:pt x="232" y="248"/>
                  <a:pt x="232" y="248"/>
                </a:cubicBezTo>
                <a:cubicBezTo>
                  <a:pt x="232" y="248"/>
                  <a:pt x="232" y="248"/>
                  <a:pt x="232" y="248"/>
                </a:cubicBezTo>
                <a:cubicBezTo>
                  <a:pt x="233" y="248"/>
                  <a:pt x="233" y="248"/>
                  <a:pt x="233" y="247"/>
                </a:cubicBezTo>
                <a:cubicBezTo>
                  <a:pt x="234" y="247"/>
                  <a:pt x="235" y="246"/>
                  <a:pt x="235" y="245"/>
                </a:cubicBezTo>
                <a:cubicBezTo>
                  <a:pt x="236" y="245"/>
                  <a:pt x="236" y="244"/>
                  <a:pt x="238" y="243"/>
                </a:cubicBezTo>
                <a:cubicBezTo>
                  <a:pt x="238" y="243"/>
                  <a:pt x="238" y="243"/>
                  <a:pt x="238" y="243"/>
                </a:cubicBezTo>
                <a:cubicBezTo>
                  <a:pt x="238" y="243"/>
                  <a:pt x="238" y="243"/>
                  <a:pt x="238" y="243"/>
                </a:cubicBezTo>
                <a:cubicBezTo>
                  <a:pt x="239" y="242"/>
                  <a:pt x="240" y="241"/>
                  <a:pt x="241" y="241"/>
                </a:cubicBezTo>
                <a:cubicBezTo>
                  <a:pt x="241" y="240"/>
                  <a:pt x="242" y="240"/>
                  <a:pt x="242" y="240"/>
                </a:cubicBezTo>
                <a:cubicBezTo>
                  <a:pt x="242" y="240"/>
                  <a:pt x="242" y="240"/>
                  <a:pt x="242" y="240"/>
                </a:cubicBezTo>
                <a:cubicBezTo>
                  <a:pt x="242" y="240"/>
                  <a:pt x="242" y="240"/>
                  <a:pt x="242" y="240"/>
                </a:cubicBezTo>
                <a:cubicBezTo>
                  <a:pt x="243" y="240"/>
                  <a:pt x="243" y="240"/>
                  <a:pt x="243" y="240"/>
                </a:cubicBezTo>
                <a:cubicBezTo>
                  <a:pt x="243" y="240"/>
                  <a:pt x="243" y="240"/>
                  <a:pt x="243" y="240"/>
                </a:cubicBezTo>
                <a:cubicBezTo>
                  <a:pt x="243" y="240"/>
                  <a:pt x="243" y="239"/>
                  <a:pt x="243" y="239"/>
                </a:cubicBezTo>
                <a:cubicBezTo>
                  <a:pt x="243" y="239"/>
                  <a:pt x="243" y="239"/>
                  <a:pt x="243" y="239"/>
                </a:cubicBezTo>
                <a:cubicBezTo>
                  <a:pt x="243" y="239"/>
                  <a:pt x="243" y="239"/>
                  <a:pt x="243" y="239"/>
                </a:cubicBezTo>
                <a:cubicBezTo>
                  <a:pt x="243" y="239"/>
                  <a:pt x="243" y="239"/>
                  <a:pt x="243" y="239"/>
                </a:cubicBezTo>
                <a:cubicBezTo>
                  <a:pt x="243" y="239"/>
                  <a:pt x="243" y="239"/>
                  <a:pt x="243" y="239"/>
                </a:cubicBezTo>
                <a:cubicBezTo>
                  <a:pt x="242" y="239"/>
                  <a:pt x="242" y="239"/>
                  <a:pt x="242" y="239"/>
                </a:cubicBezTo>
                <a:cubicBezTo>
                  <a:pt x="233" y="234"/>
                  <a:pt x="228" y="229"/>
                  <a:pt x="225" y="223"/>
                </a:cubicBezTo>
                <a:cubicBezTo>
                  <a:pt x="220" y="215"/>
                  <a:pt x="221" y="205"/>
                  <a:pt x="221" y="198"/>
                </a:cubicBezTo>
                <a:cubicBezTo>
                  <a:pt x="221" y="198"/>
                  <a:pt x="221" y="198"/>
                  <a:pt x="221" y="198"/>
                </a:cubicBezTo>
                <a:cubicBezTo>
                  <a:pt x="221" y="198"/>
                  <a:pt x="221" y="198"/>
                  <a:pt x="221" y="198"/>
                </a:cubicBezTo>
                <a:cubicBezTo>
                  <a:pt x="221" y="193"/>
                  <a:pt x="221" y="185"/>
                  <a:pt x="219" y="177"/>
                </a:cubicBezTo>
                <a:cubicBezTo>
                  <a:pt x="224" y="161"/>
                  <a:pt x="230" y="139"/>
                  <a:pt x="234" y="121"/>
                </a:cubicBezTo>
                <a:cubicBezTo>
                  <a:pt x="237" y="108"/>
                  <a:pt x="236" y="95"/>
                  <a:pt x="239" y="81"/>
                </a:cubicBezTo>
                <a:cubicBezTo>
                  <a:pt x="240" y="75"/>
                  <a:pt x="243" y="61"/>
                  <a:pt x="243" y="48"/>
                </a:cubicBezTo>
                <a:cubicBezTo>
                  <a:pt x="243" y="41"/>
                  <a:pt x="243" y="35"/>
                  <a:pt x="241" y="30"/>
                </a:cubicBezTo>
                <a:cubicBezTo>
                  <a:pt x="240" y="25"/>
                  <a:pt x="237" y="21"/>
                  <a:pt x="232" y="20"/>
                </a:cubicBezTo>
                <a:cubicBezTo>
                  <a:pt x="226" y="19"/>
                  <a:pt x="221" y="20"/>
                  <a:pt x="218" y="23"/>
                </a:cubicBezTo>
                <a:cubicBezTo>
                  <a:pt x="214" y="26"/>
                  <a:pt x="212" y="30"/>
                  <a:pt x="210" y="35"/>
                </a:cubicBezTo>
                <a:cubicBezTo>
                  <a:pt x="206" y="45"/>
                  <a:pt x="205" y="59"/>
                  <a:pt x="203" y="71"/>
                </a:cubicBezTo>
                <a:cubicBezTo>
                  <a:pt x="198" y="96"/>
                  <a:pt x="196" y="100"/>
                  <a:pt x="193" y="114"/>
                </a:cubicBezTo>
                <a:cubicBezTo>
                  <a:pt x="193" y="114"/>
                  <a:pt x="193" y="114"/>
                  <a:pt x="193" y="114"/>
                </a:cubicBezTo>
                <a:cubicBezTo>
                  <a:pt x="189" y="126"/>
                  <a:pt x="187" y="137"/>
                  <a:pt x="185" y="147"/>
                </a:cubicBezTo>
                <a:cubicBezTo>
                  <a:pt x="184" y="148"/>
                  <a:pt x="184" y="149"/>
                  <a:pt x="184" y="150"/>
                </a:cubicBezTo>
                <a:cubicBezTo>
                  <a:pt x="184" y="150"/>
                  <a:pt x="184" y="150"/>
                  <a:pt x="184" y="150"/>
                </a:cubicBezTo>
                <a:cubicBezTo>
                  <a:pt x="184" y="150"/>
                  <a:pt x="184" y="150"/>
                  <a:pt x="184" y="150"/>
                </a:cubicBezTo>
                <a:cubicBezTo>
                  <a:pt x="184" y="151"/>
                  <a:pt x="184" y="151"/>
                  <a:pt x="184" y="151"/>
                </a:cubicBezTo>
                <a:cubicBezTo>
                  <a:pt x="184" y="151"/>
                  <a:pt x="184" y="151"/>
                  <a:pt x="184" y="151"/>
                </a:cubicBezTo>
                <a:cubicBezTo>
                  <a:pt x="184" y="151"/>
                  <a:pt x="184" y="151"/>
                  <a:pt x="184" y="151"/>
                </a:cubicBezTo>
                <a:cubicBezTo>
                  <a:pt x="184" y="151"/>
                  <a:pt x="184" y="151"/>
                  <a:pt x="184" y="151"/>
                </a:cubicBezTo>
                <a:cubicBezTo>
                  <a:pt x="184" y="151"/>
                  <a:pt x="184" y="151"/>
                  <a:pt x="184" y="151"/>
                </a:cubicBezTo>
                <a:cubicBezTo>
                  <a:pt x="184" y="151"/>
                  <a:pt x="184" y="151"/>
                  <a:pt x="184" y="151"/>
                </a:cubicBezTo>
                <a:cubicBezTo>
                  <a:pt x="184" y="151"/>
                  <a:pt x="184" y="151"/>
                  <a:pt x="184" y="151"/>
                </a:cubicBezTo>
                <a:cubicBezTo>
                  <a:pt x="184" y="151"/>
                  <a:pt x="184" y="151"/>
                  <a:pt x="184" y="151"/>
                </a:cubicBezTo>
                <a:cubicBezTo>
                  <a:pt x="185" y="151"/>
                  <a:pt x="185" y="151"/>
                  <a:pt x="185" y="151"/>
                </a:cubicBezTo>
                <a:cubicBezTo>
                  <a:pt x="185" y="150"/>
                  <a:pt x="186" y="150"/>
                  <a:pt x="187" y="150"/>
                </a:cubicBezTo>
                <a:cubicBezTo>
                  <a:pt x="187" y="150"/>
                  <a:pt x="187" y="150"/>
                  <a:pt x="187" y="150"/>
                </a:cubicBezTo>
                <a:cubicBezTo>
                  <a:pt x="187" y="150"/>
                  <a:pt x="187" y="150"/>
                  <a:pt x="187" y="150"/>
                </a:cubicBezTo>
                <a:cubicBezTo>
                  <a:pt x="189" y="149"/>
                  <a:pt x="190" y="148"/>
                  <a:pt x="191" y="148"/>
                </a:cubicBezTo>
                <a:cubicBezTo>
                  <a:pt x="192" y="148"/>
                  <a:pt x="193" y="148"/>
                  <a:pt x="195" y="147"/>
                </a:cubicBezTo>
                <a:cubicBezTo>
                  <a:pt x="195" y="147"/>
                  <a:pt x="195" y="147"/>
                  <a:pt x="195" y="147"/>
                </a:cubicBezTo>
                <a:cubicBezTo>
                  <a:pt x="195" y="147"/>
                  <a:pt x="195" y="146"/>
                  <a:pt x="195" y="146"/>
                </a:cubicBezTo>
                <a:cubicBezTo>
                  <a:pt x="195" y="146"/>
                  <a:pt x="195" y="146"/>
                  <a:pt x="195" y="146"/>
                </a:cubicBezTo>
                <a:cubicBezTo>
                  <a:pt x="195" y="146"/>
                  <a:pt x="195" y="146"/>
                  <a:pt x="195" y="146"/>
                </a:cubicBezTo>
                <a:cubicBezTo>
                  <a:pt x="195" y="146"/>
                  <a:pt x="195" y="146"/>
                  <a:pt x="195" y="146"/>
                </a:cubicBezTo>
                <a:cubicBezTo>
                  <a:pt x="196" y="146"/>
                  <a:pt x="197" y="146"/>
                  <a:pt x="197" y="145"/>
                </a:cubicBezTo>
                <a:cubicBezTo>
                  <a:pt x="197" y="145"/>
                  <a:pt x="198" y="145"/>
                  <a:pt x="198" y="145"/>
                </a:cubicBezTo>
                <a:cubicBezTo>
                  <a:pt x="198" y="145"/>
                  <a:pt x="198" y="145"/>
                  <a:pt x="198" y="145"/>
                </a:cubicBezTo>
                <a:cubicBezTo>
                  <a:pt x="198" y="145"/>
                  <a:pt x="198" y="145"/>
                  <a:pt x="198" y="145"/>
                </a:cubicBezTo>
                <a:cubicBezTo>
                  <a:pt x="198" y="145"/>
                  <a:pt x="198" y="145"/>
                  <a:pt x="198" y="145"/>
                </a:cubicBezTo>
                <a:cubicBezTo>
                  <a:pt x="198" y="145"/>
                  <a:pt x="198" y="145"/>
                  <a:pt x="198" y="145"/>
                </a:cubicBezTo>
                <a:cubicBezTo>
                  <a:pt x="198" y="145"/>
                  <a:pt x="198" y="145"/>
                  <a:pt x="198" y="145"/>
                </a:cubicBezTo>
                <a:cubicBezTo>
                  <a:pt x="198" y="145"/>
                  <a:pt x="198" y="145"/>
                  <a:pt x="198" y="145"/>
                </a:cubicBezTo>
                <a:cubicBezTo>
                  <a:pt x="199" y="144"/>
                  <a:pt x="200" y="144"/>
                  <a:pt x="201" y="143"/>
                </a:cubicBezTo>
                <a:cubicBezTo>
                  <a:pt x="202" y="143"/>
                  <a:pt x="202" y="143"/>
                  <a:pt x="202" y="143"/>
                </a:cubicBezTo>
                <a:cubicBezTo>
                  <a:pt x="203" y="143"/>
                  <a:pt x="203" y="143"/>
                  <a:pt x="203" y="143"/>
                </a:cubicBezTo>
                <a:cubicBezTo>
                  <a:pt x="203" y="143"/>
                  <a:pt x="203" y="143"/>
                  <a:pt x="203" y="144"/>
                </a:cubicBezTo>
                <a:cubicBezTo>
                  <a:pt x="203" y="144"/>
                  <a:pt x="203" y="145"/>
                  <a:pt x="203" y="145"/>
                </a:cubicBezTo>
                <a:cubicBezTo>
                  <a:pt x="203" y="146"/>
                  <a:pt x="202" y="147"/>
                  <a:pt x="202" y="147"/>
                </a:cubicBezTo>
                <a:cubicBezTo>
                  <a:pt x="201" y="148"/>
                  <a:pt x="200" y="148"/>
                  <a:pt x="200" y="149"/>
                </a:cubicBezTo>
                <a:cubicBezTo>
                  <a:pt x="199" y="149"/>
                  <a:pt x="199" y="149"/>
                  <a:pt x="199" y="149"/>
                </a:cubicBezTo>
                <a:cubicBezTo>
                  <a:pt x="199" y="149"/>
                  <a:pt x="199" y="149"/>
                  <a:pt x="199" y="149"/>
                </a:cubicBezTo>
                <a:cubicBezTo>
                  <a:pt x="199" y="149"/>
                  <a:pt x="199" y="149"/>
                  <a:pt x="198" y="149"/>
                </a:cubicBezTo>
                <a:cubicBezTo>
                  <a:pt x="198" y="149"/>
                  <a:pt x="198" y="149"/>
                  <a:pt x="198" y="149"/>
                </a:cubicBezTo>
                <a:cubicBezTo>
                  <a:pt x="198" y="150"/>
                  <a:pt x="198" y="150"/>
                  <a:pt x="198" y="150"/>
                </a:cubicBezTo>
                <a:cubicBezTo>
                  <a:pt x="198" y="150"/>
                  <a:pt x="198" y="150"/>
                  <a:pt x="197" y="150"/>
                </a:cubicBezTo>
                <a:cubicBezTo>
                  <a:pt x="197" y="151"/>
                  <a:pt x="197" y="151"/>
                  <a:pt x="196" y="151"/>
                </a:cubicBezTo>
                <a:cubicBezTo>
                  <a:pt x="195" y="151"/>
                  <a:pt x="195" y="152"/>
                  <a:pt x="194" y="152"/>
                </a:cubicBezTo>
                <a:cubicBezTo>
                  <a:pt x="194" y="152"/>
                  <a:pt x="194" y="152"/>
                  <a:pt x="194" y="152"/>
                </a:cubicBezTo>
                <a:cubicBezTo>
                  <a:pt x="194" y="152"/>
                  <a:pt x="194" y="152"/>
                  <a:pt x="194" y="152"/>
                </a:cubicBezTo>
                <a:cubicBezTo>
                  <a:pt x="194" y="153"/>
                  <a:pt x="194" y="153"/>
                  <a:pt x="194" y="153"/>
                </a:cubicBezTo>
                <a:cubicBezTo>
                  <a:pt x="194" y="153"/>
                  <a:pt x="194" y="153"/>
                  <a:pt x="194" y="153"/>
                </a:cubicBezTo>
                <a:cubicBezTo>
                  <a:pt x="194" y="153"/>
                  <a:pt x="194" y="153"/>
                  <a:pt x="194" y="153"/>
                </a:cubicBezTo>
                <a:cubicBezTo>
                  <a:pt x="194" y="155"/>
                  <a:pt x="194" y="157"/>
                  <a:pt x="195" y="158"/>
                </a:cubicBezTo>
                <a:cubicBezTo>
                  <a:pt x="196" y="159"/>
                  <a:pt x="197" y="160"/>
                  <a:pt x="198" y="160"/>
                </a:cubicBezTo>
                <a:cubicBezTo>
                  <a:pt x="198" y="160"/>
                  <a:pt x="198" y="160"/>
                  <a:pt x="198" y="160"/>
                </a:cubicBezTo>
                <a:cubicBezTo>
                  <a:pt x="198" y="160"/>
                  <a:pt x="198" y="160"/>
                  <a:pt x="198" y="160"/>
                </a:cubicBezTo>
                <a:cubicBezTo>
                  <a:pt x="198" y="160"/>
                  <a:pt x="198" y="160"/>
                  <a:pt x="198" y="160"/>
                </a:cubicBezTo>
                <a:cubicBezTo>
                  <a:pt x="198" y="160"/>
                  <a:pt x="198" y="160"/>
                  <a:pt x="198" y="160"/>
                </a:cubicBezTo>
                <a:cubicBezTo>
                  <a:pt x="198" y="160"/>
                  <a:pt x="199" y="161"/>
                  <a:pt x="200" y="161"/>
                </a:cubicBezTo>
                <a:cubicBezTo>
                  <a:pt x="200" y="161"/>
                  <a:pt x="200" y="161"/>
                  <a:pt x="200" y="161"/>
                </a:cubicBezTo>
                <a:cubicBezTo>
                  <a:pt x="200" y="161"/>
                  <a:pt x="200" y="161"/>
                  <a:pt x="200" y="161"/>
                </a:cubicBezTo>
                <a:cubicBezTo>
                  <a:pt x="200" y="161"/>
                  <a:pt x="200" y="161"/>
                  <a:pt x="200" y="161"/>
                </a:cubicBezTo>
                <a:cubicBezTo>
                  <a:pt x="202" y="161"/>
                  <a:pt x="205" y="162"/>
                  <a:pt x="207" y="162"/>
                </a:cubicBezTo>
                <a:cubicBezTo>
                  <a:pt x="209" y="162"/>
                  <a:pt x="210" y="163"/>
                  <a:pt x="212" y="163"/>
                </a:cubicBezTo>
                <a:cubicBezTo>
                  <a:pt x="213" y="163"/>
                  <a:pt x="214" y="163"/>
                  <a:pt x="216" y="164"/>
                </a:cubicBezTo>
                <a:cubicBezTo>
                  <a:pt x="217" y="164"/>
                  <a:pt x="217" y="165"/>
                  <a:pt x="218" y="165"/>
                </a:cubicBezTo>
                <a:cubicBezTo>
                  <a:pt x="218" y="165"/>
                  <a:pt x="218" y="165"/>
                  <a:pt x="218" y="166"/>
                </a:cubicBezTo>
                <a:cubicBezTo>
                  <a:pt x="218" y="167"/>
                  <a:pt x="218" y="167"/>
                  <a:pt x="217" y="167"/>
                </a:cubicBezTo>
                <a:cubicBezTo>
                  <a:pt x="217" y="167"/>
                  <a:pt x="217" y="167"/>
                  <a:pt x="216" y="167"/>
                </a:cubicBezTo>
                <a:cubicBezTo>
                  <a:pt x="215" y="167"/>
                  <a:pt x="213" y="167"/>
                  <a:pt x="212" y="167"/>
                </a:cubicBezTo>
                <a:cubicBezTo>
                  <a:pt x="209" y="166"/>
                  <a:pt x="208" y="166"/>
                  <a:pt x="206" y="166"/>
                </a:cubicBezTo>
                <a:cubicBezTo>
                  <a:pt x="206" y="166"/>
                  <a:pt x="206" y="166"/>
                  <a:pt x="206" y="166"/>
                </a:cubicBezTo>
                <a:cubicBezTo>
                  <a:pt x="206" y="166"/>
                  <a:pt x="206" y="166"/>
                  <a:pt x="206" y="166"/>
                </a:cubicBezTo>
                <a:cubicBezTo>
                  <a:pt x="206" y="166"/>
                  <a:pt x="206" y="166"/>
                  <a:pt x="206" y="166"/>
                </a:cubicBezTo>
                <a:cubicBezTo>
                  <a:pt x="205" y="166"/>
                  <a:pt x="203" y="166"/>
                  <a:pt x="202" y="166"/>
                </a:cubicBezTo>
                <a:cubicBezTo>
                  <a:pt x="202" y="165"/>
                  <a:pt x="201" y="165"/>
                  <a:pt x="201" y="166"/>
                </a:cubicBezTo>
                <a:cubicBezTo>
                  <a:pt x="200" y="166"/>
                  <a:pt x="200" y="166"/>
                  <a:pt x="200" y="166"/>
                </a:cubicBezTo>
                <a:cubicBezTo>
                  <a:pt x="200" y="166"/>
                  <a:pt x="200" y="166"/>
                  <a:pt x="200" y="166"/>
                </a:cubicBezTo>
                <a:cubicBezTo>
                  <a:pt x="200" y="166"/>
                  <a:pt x="200" y="167"/>
                  <a:pt x="200" y="167"/>
                </a:cubicBezTo>
                <a:cubicBezTo>
                  <a:pt x="200" y="167"/>
                  <a:pt x="200" y="167"/>
                  <a:pt x="200" y="167"/>
                </a:cubicBezTo>
                <a:cubicBezTo>
                  <a:pt x="200" y="167"/>
                  <a:pt x="200" y="167"/>
                  <a:pt x="200" y="167"/>
                </a:cubicBezTo>
                <a:cubicBezTo>
                  <a:pt x="200" y="167"/>
                  <a:pt x="200" y="167"/>
                  <a:pt x="200" y="167"/>
                </a:cubicBezTo>
                <a:cubicBezTo>
                  <a:pt x="200" y="167"/>
                  <a:pt x="200" y="167"/>
                  <a:pt x="200" y="167"/>
                </a:cubicBezTo>
                <a:cubicBezTo>
                  <a:pt x="200" y="167"/>
                  <a:pt x="200" y="167"/>
                  <a:pt x="200" y="167"/>
                </a:cubicBezTo>
                <a:cubicBezTo>
                  <a:pt x="200" y="167"/>
                  <a:pt x="200" y="167"/>
                  <a:pt x="200" y="167"/>
                </a:cubicBezTo>
                <a:cubicBezTo>
                  <a:pt x="201" y="167"/>
                  <a:pt x="204" y="168"/>
                  <a:pt x="206" y="169"/>
                </a:cubicBezTo>
                <a:cubicBezTo>
                  <a:pt x="208" y="169"/>
                  <a:pt x="208" y="170"/>
                  <a:pt x="212" y="172"/>
                </a:cubicBezTo>
                <a:cubicBezTo>
                  <a:pt x="214" y="172"/>
                  <a:pt x="216" y="173"/>
                  <a:pt x="217" y="173"/>
                </a:cubicBezTo>
                <a:cubicBezTo>
                  <a:pt x="217" y="174"/>
                  <a:pt x="217" y="174"/>
                  <a:pt x="217" y="174"/>
                </a:cubicBezTo>
                <a:cubicBezTo>
                  <a:pt x="217" y="175"/>
                  <a:pt x="217" y="175"/>
                  <a:pt x="217" y="176"/>
                </a:cubicBezTo>
                <a:cubicBezTo>
                  <a:pt x="217" y="176"/>
                  <a:pt x="217" y="176"/>
                  <a:pt x="217" y="176"/>
                </a:cubicBezTo>
                <a:cubicBezTo>
                  <a:pt x="217" y="176"/>
                  <a:pt x="217" y="176"/>
                  <a:pt x="217" y="176"/>
                </a:cubicBezTo>
                <a:cubicBezTo>
                  <a:pt x="217" y="177"/>
                  <a:pt x="216" y="177"/>
                  <a:pt x="216" y="177"/>
                </a:cubicBezTo>
                <a:cubicBezTo>
                  <a:pt x="216" y="177"/>
                  <a:pt x="216" y="177"/>
                  <a:pt x="216" y="177"/>
                </a:cubicBezTo>
                <a:cubicBezTo>
                  <a:pt x="215" y="177"/>
                  <a:pt x="215" y="176"/>
                  <a:pt x="214" y="176"/>
                </a:cubicBezTo>
                <a:cubicBezTo>
                  <a:pt x="213" y="176"/>
                  <a:pt x="212" y="175"/>
                  <a:pt x="210" y="175"/>
                </a:cubicBezTo>
                <a:cubicBezTo>
                  <a:pt x="207" y="174"/>
                  <a:pt x="204" y="172"/>
                  <a:pt x="202" y="172"/>
                </a:cubicBezTo>
                <a:cubicBezTo>
                  <a:pt x="201" y="172"/>
                  <a:pt x="200" y="171"/>
                  <a:pt x="199" y="171"/>
                </a:cubicBezTo>
                <a:cubicBezTo>
                  <a:pt x="199" y="171"/>
                  <a:pt x="198" y="171"/>
                  <a:pt x="198" y="171"/>
                </a:cubicBezTo>
                <a:cubicBezTo>
                  <a:pt x="198" y="171"/>
                  <a:pt x="198" y="171"/>
                  <a:pt x="197" y="171"/>
                </a:cubicBezTo>
                <a:cubicBezTo>
                  <a:pt x="197" y="171"/>
                  <a:pt x="197" y="171"/>
                  <a:pt x="197" y="171"/>
                </a:cubicBezTo>
                <a:cubicBezTo>
                  <a:pt x="197" y="171"/>
                  <a:pt x="197" y="171"/>
                  <a:pt x="197" y="171"/>
                </a:cubicBezTo>
                <a:cubicBezTo>
                  <a:pt x="197" y="171"/>
                  <a:pt x="197" y="171"/>
                  <a:pt x="197" y="171"/>
                </a:cubicBezTo>
                <a:cubicBezTo>
                  <a:pt x="197" y="171"/>
                  <a:pt x="197" y="171"/>
                  <a:pt x="197" y="171"/>
                </a:cubicBezTo>
                <a:cubicBezTo>
                  <a:pt x="197" y="171"/>
                  <a:pt x="197" y="171"/>
                  <a:pt x="197" y="171"/>
                </a:cubicBezTo>
                <a:cubicBezTo>
                  <a:pt x="197" y="171"/>
                  <a:pt x="197" y="171"/>
                  <a:pt x="197" y="171"/>
                </a:cubicBezTo>
                <a:cubicBezTo>
                  <a:pt x="197" y="171"/>
                  <a:pt x="197" y="171"/>
                  <a:pt x="197" y="171"/>
                </a:cubicBezTo>
                <a:cubicBezTo>
                  <a:pt x="197" y="171"/>
                  <a:pt x="197" y="171"/>
                  <a:pt x="197" y="171"/>
                </a:cubicBezTo>
                <a:cubicBezTo>
                  <a:pt x="197" y="171"/>
                  <a:pt x="197" y="172"/>
                  <a:pt x="197" y="172"/>
                </a:cubicBezTo>
                <a:cubicBezTo>
                  <a:pt x="197" y="172"/>
                  <a:pt x="197" y="172"/>
                  <a:pt x="197" y="172"/>
                </a:cubicBezTo>
                <a:cubicBezTo>
                  <a:pt x="197" y="172"/>
                  <a:pt x="197" y="172"/>
                  <a:pt x="197" y="172"/>
                </a:cubicBezTo>
                <a:cubicBezTo>
                  <a:pt x="197" y="172"/>
                  <a:pt x="197" y="172"/>
                  <a:pt x="197" y="172"/>
                </a:cubicBezTo>
                <a:cubicBezTo>
                  <a:pt x="198" y="173"/>
                  <a:pt x="200" y="173"/>
                  <a:pt x="201" y="174"/>
                </a:cubicBezTo>
                <a:cubicBezTo>
                  <a:pt x="202" y="175"/>
                  <a:pt x="203" y="176"/>
                  <a:pt x="204" y="176"/>
                </a:cubicBezTo>
                <a:cubicBezTo>
                  <a:pt x="205" y="177"/>
                  <a:pt x="206" y="178"/>
                  <a:pt x="206" y="178"/>
                </a:cubicBezTo>
                <a:cubicBezTo>
                  <a:pt x="207" y="178"/>
                  <a:pt x="208" y="179"/>
                  <a:pt x="210" y="180"/>
                </a:cubicBezTo>
                <a:cubicBezTo>
                  <a:pt x="210" y="180"/>
                  <a:pt x="211" y="180"/>
                  <a:pt x="211" y="181"/>
                </a:cubicBezTo>
                <a:cubicBezTo>
                  <a:pt x="211" y="181"/>
                  <a:pt x="211" y="181"/>
                  <a:pt x="211" y="182"/>
                </a:cubicBezTo>
                <a:cubicBezTo>
                  <a:pt x="211" y="183"/>
                  <a:pt x="210" y="183"/>
                  <a:pt x="210" y="183"/>
                </a:cubicBezTo>
                <a:cubicBezTo>
                  <a:pt x="210" y="183"/>
                  <a:pt x="209" y="183"/>
                  <a:pt x="209" y="183"/>
                </a:cubicBezTo>
                <a:cubicBezTo>
                  <a:pt x="208" y="183"/>
                  <a:pt x="207" y="182"/>
                  <a:pt x="205" y="181"/>
                </a:cubicBezTo>
                <a:cubicBezTo>
                  <a:pt x="203" y="180"/>
                  <a:pt x="202" y="180"/>
                  <a:pt x="201" y="179"/>
                </a:cubicBezTo>
                <a:cubicBezTo>
                  <a:pt x="201" y="179"/>
                  <a:pt x="200" y="178"/>
                  <a:pt x="199" y="178"/>
                </a:cubicBezTo>
                <a:cubicBezTo>
                  <a:pt x="199" y="178"/>
                  <a:pt x="199" y="178"/>
                  <a:pt x="199" y="178"/>
                </a:cubicBezTo>
                <a:cubicBezTo>
                  <a:pt x="199" y="178"/>
                  <a:pt x="199" y="178"/>
                  <a:pt x="199" y="178"/>
                </a:cubicBezTo>
                <a:cubicBezTo>
                  <a:pt x="199" y="178"/>
                  <a:pt x="198" y="177"/>
                  <a:pt x="197" y="177"/>
                </a:cubicBezTo>
                <a:cubicBezTo>
                  <a:pt x="197" y="176"/>
                  <a:pt x="196" y="176"/>
                  <a:pt x="196" y="175"/>
                </a:cubicBezTo>
                <a:cubicBezTo>
                  <a:pt x="195" y="175"/>
                  <a:pt x="194" y="175"/>
                  <a:pt x="193" y="175"/>
                </a:cubicBezTo>
                <a:cubicBezTo>
                  <a:pt x="193" y="175"/>
                  <a:pt x="193" y="175"/>
                  <a:pt x="192" y="175"/>
                </a:cubicBezTo>
                <a:cubicBezTo>
                  <a:pt x="192" y="175"/>
                  <a:pt x="192" y="176"/>
                  <a:pt x="191" y="176"/>
                </a:cubicBezTo>
                <a:cubicBezTo>
                  <a:pt x="191" y="176"/>
                  <a:pt x="191" y="176"/>
                  <a:pt x="191" y="176"/>
                </a:cubicBezTo>
                <a:cubicBezTo>
                  <a:pt x="191" y="176"/>
                  <a:pt x="191" y="176"/>
                  <a:pt x="191" y="176"/>
                </a:cubicBezTo>
                <a:cubicBezTo>
                  <a:pt x="191" y="177"/>
                  <a:pt x="192" y="177"/>
                  <a:pt x="192" y="178"/>
                </a:cubicBezTo>
                <a:cubicBezTo>
                  <a:pt x="192" y="178"/>
                  <a:pt x="192" y="178"/>
                  <a:pt x="192" y="178"/>
                </a:cubicBezTo>
                <a:cubicBezTo>
                  <a:pt x="192" y="178"/>
                  <a:pt x="192" y="179"/>
                  <a:pt x="192" y="179"/>
                </a:cubicBezTo>
                <a:cubicBezTo>
                  <a:pt x="192" y="179"/>
                  <a:pt x="192" y="179"/>
                  <a:pt x="192" y="179"/>
                </a:cubicBezTo>
                <a:cubicBezTo>
                  <a:pt x="193" y="179"/>
                  <a:pt x="193" y="179"/>
                  <a:pt x="193" y="179"/>
                </a:cubicBezTo>
                <a:cubicBezTo>
                  <a:pt x="193" y="180"/>
                  <a:pt x="193" y="180"/>
                  <a:pt x="193" y="181"/>
                </a:cubicBezTo>
                <a:cubicBezTo>
                  <a:pt x="194" y="181"/>
                  <a:pt x="194" y="182"/>
                  <a:pt x="194" y="183"/>
                </a:cubicBezTo>
                <a:cubicBezTo>
                  <a:pt x="194" y="183"/>
                  <a:pt x="194" y="183"/>
                  <a:pt x="194" y="183"/>
                </a:cubicBezTo>
                <a:cubicBezTo>
                  <a:pt x="195" y="183"/>
                  <a:pt x="195" y="183"/>
                  <a:pt x="195" y="183"/>
                </a:cubicBezTo>
                <a:cubicBezTo>
                  <a:pt x="195" y="183"/>
                  <a:pt x="195" y="183"/>
                  <a:pt x="195" y="184"/>
                </a:cubicBezTo>
                <a:cubicBezTo>
                  <a:pt x="196" y="184"/>
                  <a:pt x="196" y="185"/>
                  <a:pt x="197" y="186"/>
                </a:cubicBezTo>
                <a:cubicBezTo>
                  <a:pt x="197" y="187"/>
                  <a:pt x="197" y="187"/>
                  <a:pt x="197" y="187"/>
                </a:cubicBezTo>
                <a:cubicBezTo>
                  <a:pt x="197" y="188"/>
                  <a:pt x="197" y="188"/>
                  <a:pt x="197" y="188"/>
                </a:cubicBezTo>
                <a:cubicBezTo>
                  <a:pt x="197" y="188"/>
                  <a:pt x="197" y="188"/>
                  <a:pt x="196" y="188"/>
                </a:cubicBezTo>
                <a:cubicBezTo>
                  <a:pt x="196" y="189"/>
                  <a:pt x="196" y="189"/>
                  <a:pt x="196" y="188"/>
                </a:cubicBezTo>
                <a:cubicBezTo>
                  <a:pt x="195" y="188"/>
                  <a:pt x="194" y="187"/>
                  <a:pt x="192" y="185"/>
                </a:cubicBezTo>
                <a:cubicBezTo>
                  <a:pt x="191" y="183"/>
                  <a:pt x="190" y="182"/>
                  <a:pt x="190" y="181"/>
                </a:cubicBezTo>
                <a:cubicBezTo>
                  <a:pt x="190" y="181"/>
                  <a:pt x="190" y="181"/>
                  <a:pt x="190" y="181"/>
                </a:cubicBezTo>
                <a:cubicBezTo>
                  <a:pt x="190" y="181"/>
                  <a:pt x="190" y="181"/>
                  <a:pt x="190" y="181"/>
                </a:cubicBezTo>
                <a:cubicBezTo>
                  <a:pt x="190" y="181"/>
                  <a:pt x="190" y="181"/>
                  <a:pt x="190" y="181"/>
                </a:cubicBezTo>
                <a:cubicBezTo>
                  <a:pt x="190" y="181"/>
                  <a:pt x="190" y="181"/>
                  <a:pt x="190" y="181"/>
                </a:cubicBezTo>
                <a:cubicBezTo>
                  <a:pt x="189" y="180"/>
                  <a:pt x="188" y="179"/>
                  <a:pt x="187" y="177"/>
                </a:cubicBezTo>
                <a:cubicBezTo>
                  <a:pt x="187" y="177"/>
                  <a:pt x="187" y="177"/>
                  <a:pt x="187" y="177"/>
                </a:cubicBezTo>
                <a:cubicBezTo>
                  <a:pt x="187" y="177"/>
                  <a:pt x="187" y="177"/>
                  <a:pt x="187" y="177"/>
                </a:cubicBezTo>
                <a:cubicBezTo>
                  <a:pt x="187" y="177"/>
                  <a:pt x="187" y="177"/>
                  <a:pt x="187" y="177"/>
                </a:cubicBezTo>
                <a:cubicBezTo>
                  <a:pt x="187" y="177"/>
                  <a:pt x="187" y="177"/>
                  <a:pt x="187" y="177"/>
                </a:cubicBezTo>
                <a:cubicBezTo>
                  <a:pt x="182" y="174"/>
                  <a:pt x="180" y="171"/>
                  <a:pt x="178" y="169"/>
                </a:cubicBezTo>
                <a:cubicBezTo>
                  <a:pt x="178" y="169"/>
                  <a:pt x="178" y="169"/>
                  <a:pt x="178" y="169"/>
                </a:cubicBezTo>
                <a:cubicBezTo>
                  <a:pt x="176" y="167"/>
                  <a:pt x="175" y="164"/>
                  <a:pt x="176" y="161"/>
                </a:cubicBezTo>
                <a:cubicBezTo>
                  <a:pt x="176" y="161"/>
                  <a:pt x="176" y="161"/>
                  <a:pt x="176" y="161"/>
                </a:cubicBezTo>
                <a:cubicBezTo>
                  <a:pt x="176" y="160"/>
                  <a:pt x="176" y="160"/>
                  <a:pt x="176" y="160"/>
                </a:cubicBezTo>
                <a:cubicBezTo>
                  <a:pt x="176" y="160"/>
                  <a:pt x="176" y="160"/>
                  <a:pt x="176" y="160"/>
                </a:cubicBezTo>
                <a:cubicBezTo>
                  <a:pt x="177" y="149"/>
                  <a:pt x="180" y="129"/>
                  <a:pt x="181" y="113"/>
                </a:cubicBezTo>
                <a:cubicBezTo>
                  <a:pt x="181" y="93"/>
                  <a:pt x="178" y="90"/>
                  <a:pt x="177" y="55"/>
                </a:cubicBezTo>
                <a:cubicBezTo>
                  <a:pt x="177" y="38"/>
                  <a:pt x="178" y="25"/>
                  <a:pt x="176" y="15"/>
                </a:cubicBezTo>
                <a:cubicBezTo>
                  <a:pt x="175" y="11"/>
                  <a:pt x="173" y="7"/>
                  <a:pt x="170" y="4"/>
                </a:cubicBezTo>
                <a:cubicBezTo>
                  <a:pt x="168" y="3"/>
                  <a:pt x="166" y="2"/>
                  <a:pt x="164" y="1"/>
                </a:cubicBezTo>
                <a:cubicBezTo>
                  <a:pt x="164" y="1"/>
                  <a:pt x="163" y="1"/>
                  <a:pt x="163" y="1"/>
                </a:cubicBezTo>
                <a:close/>
                <a:moveTo>
                  <a:pt x="195" y="146"/>
                </a:moveTo>
                <a:cubicBezTo>
                  <a:pt x="195" y="146"/>
                  <a:pt x="195" y="146"/>
                  <a:pt x="195" y="146"/>
                </a:cubicBezTo>
                <a:cubicBezTo>
                  <a:pt x="195" y="146"/>
                  <a:pt x="195" y="146"/>
                  <a:pt x="195" y="146"/>
                </a:cubicBezTo>
                <a:cubicBezTo>
                  <a:pt x="195" y="146"/>
                  <a:pt x="195" y="146"/>
                  <a:pt x="195" y="146"/>
                </a:cubicBezTo>
                <a:cubicBezTo>
                  <a:pt x="195" y="146"/>
                  <a:pt x="195" y="146"/>
                  <a:pt x="195" y="146"/>
                </a:cubicBezTo>
                <a:cubicBezTo>
                  <a:pt x="195" y="146"/>
                  <a:pt x="195" y="146"/>
                  <a:pt x="195" y="146"/>
                </a:cubicBezTo>
                <a:close/>
                <a:moveTo>
                  <a:pt x="198" y="160"/>
                </a:moveTo>
                <a:cubicBezTo>
                  <a:pt x="198" y="160"/>
                  <a:pt x="199" y="160"/>
                  <a:pt x="199" y="160"/>
                </a:cubicBezTo>
                <a:cubicBezTo>
                  <a:pt x="199" y="160"/>
                  <a:pt x="199" y="160"/>
                  <a:pt x="199" y="160"/>
                </a:cubicBezTo>
                <a:cubicBezTo>
                  <a:pt x="199" y="160"/>
                  <a:pt x="198" y="160"/>
                  <a:pt x="198" y="160"/>
                </a:cubicBezTo>
                <a:cubicBezTo>
                  <a:pt x="198" y="160"/>
                  <a:pt x="198" y="160"/>
                  <a:pt x="198" y="160"/>
                </a:cubicBezTo>
                <a:cubicBezTo>
                  <a:pt x="198" y="160"/>
                  <a:pt x="198" y="160"/>
                  <a:pt x="198" y="160"/>
                </a:cubicBezTo>
                <a:cubicBezTo>
                  <a:pt x="198" y="160"/>
                  <a:pt x="198" y="160"/>
                  <a:pt x="198" y="160"/>
                </a:cubicBezTo>
                <a:cubicBezTo>
                  <a:pt x="198" y="160"/>
                  <a:pt x="198" y="160"/>
                  <a:pt x="198" y="160"/>
                </a:cubicBezTo>
                <a:cubicBezTo>
                  <a:pt x="198" y="160"/>
                  <a:pt x="198" y="160"/>
                  <a:pt x="198" y="160"/>
                </a:cubicBezTo>
                <a:cubicBezTo>
                  <a:pt x="198" y="160"/>
                  <a:pt x="198" y="160"/>
                  <a:pt x="198" y="160"/>
                </a:cubicBez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7">
            <a:extLst>
              <a:ext uri="{FF2B5EF4-FFF2-40B4-BE49-F238E27FC236}">
                <a16:creationId xmlns:a16="http://schemas.microsoft.com/office/drawing/2014/main" xmlns="" id="{D3D8CD72-61EF-44C6-9026-335EF592CC47}"/>
              </a:ext>
            </a:extLst>
          </p:cNvPr>
          <p:cNvSpPr>
            <a:spLocks noEditPoints="1"/>
          </p:cNvSpPr>
          <p:nvPr/>
        </p:nvSpPr>
        <p:spPr bwMode="auto">
          <a:xfrm>
            <a:off x="4812147" y="3439837"/>
            <a:ext cx="664418" cy="659440"/>
          </a:xfrm>
          <a:custGeom>
            <a:avLst/>
            <a:gdLst>
              <a:gd name="T0" fmla="*/ 191 w 226"/>
              <a:gd name="T1" fmla="*/ 44 h 224"/>
              <a:gd name="T2" fmla="*/ 98 w 226"/>
              <a:gd name="T3" fmla="*/ 50 h 224"/>
              <a:gd name="T4" fmla="*/ 102 w 226"/>
              <a:gd name="T5" fmla="*/ 41 h 224"/>
              <a:gd name="T6" fmla="*/ 104 w 226"/>
              <a:gd name="T7" fmla="*/ 38 h 224"/>
              <a:gd name="T8" fmla="*/ 106 w 226"/>
              <a:gd name="T9" fmla="*/ 34 h 224"/>
              <a:gd name="T10" fmla="*/ 99 w 226"/>
              <a:gd name="T11" fmla="*/ 30 h 224"/>
              <a:gd name="T12" fmla="*/ 104 w 226"/>
              <a:gd name="T13" fmla="*/ 30 h 224"/>
              <a:gd name="T14" fmla="*/ 104 w 226"/>
              <a:gd name="T15" fmla="*/ 29 h 224"/>
              <a:gd name="T16" fmla="*/ 106 w 226"/>
              <a:gd name="T17" fmla="*/ 27 h 224"/>
              <a:gd name="T18" fmla="*/ 100 w 226"/>
              <a:gd name="T19" fmla="*/ 20 h 224"/>
              <a:gd name="T20" fmla="*/ 106 w 226"/>
              <a:gd name="T21" fmla="*/ 23 h 224"/>
              <a:gd name="T22" fmla="*/ 110 w 226"/>
              <a:gd name="T23" fmla="*/ 22 h 224"/>
              <a:gd name="T24" fmla="*/ 112 w 226"/>
              <a:gd name="T25" fmla="*/ 23 h 224"/>
              <a:gd name="T26" fmla="*/ 114 w 226"/>
              <a:gd name="T27" fmla="*/ 26 h 224"/>
              <a:gd name="T28" fmla="*/ 81 w 226"/>
              <a:gd name="T29" fmla="*/ 37 h 224"/>
              <a:gd name="T30" fmla="*/ 34 w 226"/>
              <a:gd name="T31" fmla="*/ 79 h 224"/>
              <a:gd name="T32" fmla="*/ 80 w 226"/>
              <a:gd name="T33" fmla="*/ 71 h 224"/>
              <a:gd name="T34" fmla="*/ 62 w 226"/>
              <a:gd name="T35" fmla="*/ 86 h 224"/>
              <a:gd name="T36" fmla="*/ 31 w 226"/>
              <a:gd name="T37" fmla="*/ 86 h 224"/>
              <a:gd name="T38" fmla="*/ 41 w 226"/>
              <a:gd name="T39" fmla="*/ 101 h 224"/>
              <a:gd name="T40" fmla="*/ 38 w 226"/>
              <a:gd name="T41" fmla="*/ 112 h 224"/>
              <a:gd name="T42" fmla="*/ 46 w 226"/>
              <a:gd name="T43" fmla="*/ 114 h 224"/>
              <a:gd name="T44" fmla="*/ 49 w 226"/>
              <a:gd name="T45" fmla="*/ 120 h 224"/>
              <a:gd name="T46" fmla="*/ 57 w 226"/>
              <a:gd name="T47" fmla="*/ 118 h 224"/>
              <a:gd name="T48" fmla="*/ 62 w 226"/>
              <a:gd name="T49" fmla="*/ 114 h 224"/>
              <a:gd name="T50" fmla="*/ 67 w 226"/>
              <a:gd name="T51" fmla="*/ 108 h 224"/>
              <a:gd name="T52" fmla="*/ 63 w 226"/>
              <a:gd name="T53" fmla="*/ 120 h 224"/>
              <a:gd name="T54" fmla="*/ 90 w 226"/>
              <a:gd name="T55" fmla="*/ 148 h 224"/>
              <a:gd name="T56" fmla="*/ 72 w 226"/>
              <a:gd name="T57" fmla="*/ 147 h 224"/>
              <a:gd name="T58" fmla="*/ 55 w 226"/>
              <a:gd name="T59" fmla="*/ 143 h 224"/>
              <a:gd name="T60" fmla="*/ 40 w 226"/>
              <a:gd name="T61" fmla="*/ 139 h 224"/>
              <a:gd name="T62" fmla="*/ 43 w 226"/>
              <a:gd name="T63" fmla="*/ 165 h 224"/>
              <a:gd name="T64" fmla="*/ 9 w 226"/>
              <a:gd name="T65" fmla="*/ 103 h 224"/>
              <a:gd name="T66" fmla="*/ 8 w 226"/>
              <a:gd name="T67" fmla="*/ 103 h 224"/>
              <a:gd name="T68" fmla="*/ 132 w 226"/>
              <a:gd name="T69" fmla="*/ 222 h 224"/>
              <a:gd name="T70" fmla="*/ 99 w 226"/>
              <a:gd name="T71" fmla="*/ 172 h 224"/>
              <a:gd name="T72" fmla="*/ 98 w 226"/>
              <a:gd name="T73" fmla="*/ 172 h 224"/>
              <a:gd name="T74" fmla="*/ 93 w 226"/>
              <a:gd name="T75" fmla="*/ 176 h 224"/>
              <a:gd name="T76" fmla="*/ 90 w 226"/>
              <a:gd name="T77" fmla="*/ 177 h 224"/>
              <a:gd name="T78" fmla="*/ 92 w 226"/>
              <a:gd name="T79" fmla="*/ 174 h 224"/>
              <a:gd name="T80" fmla="*/ 86 w 226"/>
              <a:gd name="T81" fmla="*/ 173 h 224"/>
              <a:gd name="T82" fmla="*/ 89 w 226"/>
              <a:gd name="T83" fmla="*/ 170 h 224"/>
              <a:gd name="T84" fmla="*/ 89 w 226"/>
              <a:gd name="T85" fmla="*/ 169 h 224"/>
              <a:gd name="T86" fmla="*/ 85 w 226"/>
              <a:gd name="T87" fmla="*/ 168 h 224"/>
              <a:gd name="T88" fmla="*/ 89 w 226"/>
              <a:gd name="T89" fmla="*/ 166 h 224"/>
              <a:gd name="T90" fmla="*/ 91 w 226"/>
              <a:gd name="T91" fmla="*/ 160 h 224"/>
              <a:gd name="T92" fmla="*/ 91 w 226"/>
              <a:gd name="T93" fmla="*/ 158 h 224"/>
              <a:gd name="T94" fmla="*/ 99 w 226"/>
              <a:gd name="T95" fmla="*/ 163 h 224"/>
              <a:gd name="T96" fmla="*/ 222 w 226"/>
              <a:gd name="T97" fmla="*/ 121 h 224"/>
              <a:gd name="T98" fmla="*/ 140 w 226"/>
              <a:gd name="T99" fmla="*/ 112 h 224"/>
              <a:gd name="T100" fmla="*/ 145 w 226"/>
              <a:gd name="T101" fmla="*/ 118 h 224"/>
              <a:gd name="T102" fmla="*/ 144 w 226"/>
              <a:gd name="T103" fmla="*/ 120 h 224"/>
              <a:gd name="T104" fmla="*/ 137 w 226"/>
              <a:gd name="T105" fmla="*/ 121 h 224"/>
              <a:gd name="T106" fmla="*/ 136 w 226"/>
              <a:gd name="T107" fmla="*/ 131 h 224"/>
              <a:gd name="T108" fmla="*/ 133 w 226"/>
              <a:gd name="T109" fmla="*/ 124 h 224"/>
              <a:gd name="T110" fmla="*/ 131 w 226"/>
              <a:gd name="T111" fmla="*/ 123 h 224"/>
              <a:gd name="T112" fmla="*/ 128 w 226"/>
              <a:gd name="T113" fmla="*/ 130 h 224"/>
              <a:gd name="T114" fmla="*/ 126 w 226"/>
              <a:gd name="T115" fmla="*/ 121 h 224"/>
              <a:gd name="T116" fmla="*/ 121 w 226"/>
              <a:gd name="T117" fmla="*/ 127 h 224"/>
              <a:gd name="T118" fmla="*/ 128 w 226"/>
              <a:gd name="T119" fmla="*/ 112 h 224"/>
              <a:gd name="T120" fmla="*/ 145 w 226"/>
              <a:gd name="T121"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224">
                <a:moveTo>
                  <a:pt x="223" y="70"/>
                </a:moveTo>
                <a:cubicBezTo>
                  <a:pt x="223" y="69"/>
                  <a:pt x="223" y="67"/>
                  <a:pt x="222" y="65"/>
                </a:cubicBezTo>
                <a:cubicBezTo>
                  <a:pt x="222" y="64"/>
                  <a:pt x="221" y="63"/>
                  <a:pt x="220" y="62"/>
                </a:cubicBezTo>
                <a:cubicBezTo>
                  <a:pt x="219" y="60"/>
                  <a:pt x="216" y="60"/>
                  <a:pt x="214" y="60"/>
                </a:cubicBezTo>
                <a:cubicBezTo>
                  <a:pt x="211" y="60"/>
                  <a:pt x="208" y="60"/>
                  <a:pt x="205" y="62"/>
                </a:cubicBezTo>
                <a:cubicBezTo>
                  <a:pt x="199" y="64"/>
                  <a:pt x="191" y="67"/>
                  <a:pt x="185" y="69"/>
                </a:cubicBezTo>
                <a:cubicBezTo>
                  <a:pt x="169" y="73"/>
                  <a:pt x="152" y="79"/>
                  <a:pt x="143" y="81"/>
                </a:cubicBezTo>
                <a:cubicBezTo>
                  <a:pt x="136" y="82"/>
                  <a:pt x="131" y="85"/>
                  <a:pt x="127" y="86"/>
                </a:cubicBezTo>
                <a:cubicBezTo>
                  <a:pt x="126" y="87"/>
                  <a:pt x="124" y="87"/>
                  <a:pt x="123" y="87"/>
                </a:cubicBezTo>
                <a:cubicBezTo>
                  <a:pt x="121" y="86"/>
                  <a:pt x="120" y="86"/>
                  <a:pt x="119" y="85"/>
                </a:cubicBezTo>
                <a:cubicBezTo>
                  <a:pt x="125" y="81"/>
                  <a:pt x="132" y="79"/>
                  <a:pt x="140" y="75"/>
                </a:cubicBezTo>
                <a:cubicBezTo>
                  <a:pt x="144" y="73"/>
                  <a:pt x="150" y="69"/>
                  <a:pt x="155" y="65"/>
                </a:cubicBezTo>
                <a:cubicBezTo>
                  <a:pt x="159" y="62"/>
                  <a:pt x="164" y="58"/>
                  <a:pt x="167" y="57"/>
                </a:cubicBezTo>
                <a:cubicBezTo>
                  <a:pt x="170" y="56"/>
                  <a:pt x="177" y="54"/>
                  <a:pt x="183" y="50"/>
                </a:cubicBezTo>
                <a:cubicBezTo>
                  <a:pt x="187" y="48"/>
                  <a:pt x="189" y="46"/>
                  <a:pt x="191" y="44"/>
                </a:cubicBezTo>
                <a:cubicBezTo>
                  <a:pt x="193" y="42"/>
                  <a:pt x="193" y="39"/>
                  <a:pt x="192" y="36"/>
                </a:cubicBezTo>
                <a:cubicBezTo>
                  <a:pt x="190" y="32"/>
                  <a:pt x="188" y="30"/>
                  <a:pt x="186" y="29"/>
                </a:cubicBezTo>
                <a:cubicBezTo>
                  <a:pt x="183" y="28"/>
                  <a:pt x="181" y="28"/>
                  <a:pt x="178" y="29"/>
                </a:cubicBezTo>
                <a:cubicBezTo>
                  <a:pt x="173" y="31"/>
                  <a:pt x="167" y="36"/>
                  <a:pt x="158" y="39"/>
                </a:cubicBezTo>
                <a:cubicBezTo>
                  <a:pt x="149" y="42"/>
                  <a:pt x="144" y="45"/>
                  <a:pt x="140" y="47"/>
                </a:cubicBezTo>
                <a:cubicBezTo>
                  <a:pt x="135" y="49"/>
                  <a:pt x="132" y="51"/>
                  <a:pt x="127" y="53"/>
                </a:cubicBezTo>
                <a:cubicBezTo>
                  <a:pt x="127" y="53"/>
                  <a:pt x="127" y="53"/>
                  <a:pt x="127" y="53"/>
                </a:cubicBezTo>
                <a:cubicBezTo>
                  <a:pt x="124" y="54"/>
                  <a:pt x="122" y="55"/>
                  <a:pt x="119" y="57"/>
                </a:cubicBezTo>
                <a:cubicBezTo>
                  <a:pt x="116" y="59"/>
                  <a:pt x="112" y="62"/>
                  <a:pt x="109" y="63"/>
                </a:cubicBezTo>
                <a:cubicBezTo>
                  <a:pt x="106" y="65"/>
                  <a:pt x="102" y="66"/>
                  <a:pt x="100" y="66"/>
                </a:cubicBezTo>
                <a:cubicBezTo>
                  <a:pt x="97" y="66"/>
                  <a:pt x="94" y="65"/>
                  <a:pt x="92" y="62"/>
                </a:cubicBezTo>
                <a:cubicBezTo>
                  <a:pt x="92" y="60"/>
                  <a:pt x="93" y="57"/>
                  <a:pt x="94" y="55"/>
                </a:cubicBezTo>
                <a:cubicBezTo>
                  <a:pt x="96" y="53"/>
                  <a:pt x="97" y="51"/>
                  <a:pt x="98" y="50"/>
                </a:cubicBezTo>
                <a:cubicBezTo>
                  <a:pt x="98" y="50"/>
                  <a:pt x="98" y="50"/>
                  <a:pt x="98" y="50"/>
                </a:cubicBezTo>
                <a:cubicBezTo>
                  <a:pt x="98" y="50"/>
                  <a:pt x="98" y="50"/>
                  <a:pt x="98" y="50"/>
                </a:cubicBezTo>
                <a:cubicBezTo>
                  <a:pt x="98" y="49"/>
                  <a:pt x="98" y="49"/>
                  <a:pt x="98" y="49"/>
                </a:cubicBezTo>
                <a:cubicBezTo>
                  <a:pt x="100" y="47"/>
                  <a:pt x="101" y="45"/>
                  <a:pt x="103" y="42"/>
                </a:cubicBezTo>
                <a:cubicBezTo>
                  <a:pt x="103" y="42"/>
                  <a:pt x="103" y="41"/>
                  <a:pt x="103" y="41"/>
                </a:cubicBezTo>
                <a:cubicBezTo>
                  <a:pt x="103" y="41"/>
                  <a:pt x="103" y="41"/>
                  <a:pt x="103" y="41"/>
                </a:cubicBezTo>
                <a:cubicBezTo>
                  <a:pt x="103" y="41"/>
                  <a:pt x="103" y="41"/>
                  <a:pt x="103" y="41"/>
                </a:cubicBezTo>
                <a:cubicBezTo>
                  <a:pt x="103" y="41"/>
                  <a:pt x="103" y="41"/>
                  <a:pt x="103" y="41"/>
                </a:cubicBezTo>
                <a:cubicBezTo>
                  <a:pt x="103" y="41"/>
                  <a:pt x="103" y="41"/>
                  <a:pt x="103" y="41"/>
                </a:cubicBezTo>
                <a:cubicBezTo>
                  <a:pt x="103" y="41"/>
                  <a:pt x="103" y="41"/>
                  <a:pt x="103" y="41"/>
                </a:cubicBezTo>
                <a:cubicBezTo>
                  <a:pt x="103" y="41"/>
                  <a:pt x="103" y="41"/>
                  <a:pt x="103" y="41"/>
                </a:cubicBezTo>
                <a:cubicBezTo>
                  <a:pt x="103" y="41"/>
                  <a:pt x="103" y="41"/>
                  <a:pt x="103" y="41"/>
                </a:cubicBezTo>
                <a:cubicBezTo>
                  <a:pt x="103" y="41"/>
                  <a:pt x="103" y="41"/>
                  <a:pt x="103" y="41"/>
                </a:cubicBezTo>
                <a:cubicBezTo>
                  <a:pt x="103" y="41"/>
                  <a:pt x="103" y="41"/>
                  <a:pt x="103" y="41"/>
                </a:cubicBezTo>
                <a:cubicBezTo>
                  <a:pt x="102" y="41"/>
                  <a:pt x="102" y="41"/>
                  <a:pt x="102" y="41"/>
                </a:cubicBezTo>
                <a:cubicBezTo>
                  <a:pt x="102" y="41"/>
                  <a:pt x="102" y="41"/>
                  <a:pt x="102" y="41"/>
                </a:cubicBezTo>
                <a:cubicBezTo>
                  <a:pt x="102" y="41"/>
                  <a:pt x="102" y="41"/>
                  <a:pt x="102" y="41"/>
                </a:cubicBezTo>
                <a:cubicBezTo>
                  <a:pt x="102" y="41"/>
                  <a:pt x="102" y="41"/>
                  <a:pt x="102" y="41"/>
                </a:cubicBezTo>
                <a:cubicBezTo>
                  <a:pt x="101" y="41"/>
                  <a:pt x="100" y="41"/>
                  <a:pt x="100" y="41"/>
                </a:cubicBezTo>
                <a:cubicBezTo>
                  <a:pt x="99" y="41"/>
                  <a:pt x="99" y="41"/>
                  <a:pt x="99" y="41"/>
                </a:cubicBezTo>
                <a:cubicBezTo>
                  <a:pt x="99" y="41"/>
                  <a:pt x="99" y="41"/>
                  <a:pt x="99" y="41"/>
                </a:cubicBezTo>
                <a:cubicBezTo>
                  <a:pt x="99" y="41"/>
                  <a:pt x="99" y="41"/>
                  <a:pt x="99" y="41"/>
                </a:cubicBezTo>
                <a:cubicBezTo>
                  <a:pt x="99" y="41"/>
                  <a:pt x="99" y="40"/>
                  <a:pt x="99" y="40"/>
                </a:cubicBezTo>
                <a:cubicBezTo>
                  <a:pt x="99" y="40"/>
                  <a:pt x="100" y="40"/>
                  <a:pt x="100" y="39"/>
                </a:cubicBezTo>
                <a:cubicBezTo>
                  <a:pt x="100" y="39"/>
                  <a:pt x="101" y="39"/>
                  <a:pt x="101" y="39"/>
                </a:cubicBezTo>
                <a:cubicBezTo>
                  <a:pt x="102" y="39"/>
                  <a:pt x="102" y="39"/>
                  <a:pt x="102" y="39"/>
                </a:cubicBezTo>
                <a:cubicBezTo>
                  <a:pt x="102" y="39"/>
                  <a:pt x="102" y="39"/>
                  <a:pt x="102" y="39"/>
                </a:cubicBezTo>
                <a:cubicBezTo>
                  <a:pt x="102" y="39"/>
                  <a:pt x="102" y="39"/>
                  <a:pt x="102" y="39"/>
                </a:cubicBezTo>
                <a:cubicBezTo>
                  <a:pt x="102" y="39"/>
                  <a:pt x="102" y="39"/>
                  <a:pt x="102" y="39"/>
                </a:cubicBezTo>
                <a:cubicBezTo>
                  <a:pt x="102" y="39"/>
                  <a:pt x="102" y="39"/>
                  <a:pt x="102" y="39"/>
                </a:cubicBezTo>
                <a:cubicBezTo>
                  <a:pt x="102" y="39"/>
                  <a:pt x="102" y="39"/>
                  <a:pt x="102" y="39"/>
                </a:cubicBezTo>
                <a:cubicBezTo>
                  <a:pt x="103" y="38"/>
                  <a:pt x="103" y="38"/>
                  <a:pt x="104" y="38"/>
                </a:cubicBezTo>
                <a:cubicBezTo>
                  <a:pt x="104" y="38"/>
                  <a:pt x="104"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7"/>
                  <a:pt x="105" y="37"/>
                  <a:pt x="106" y="37"/>
                </a:cubicBezTo>
                <a:cubicBezTo>
                  <a:pt x="106" y="37"/>
                  <a:pt x="106" y="37"/>
                  <a:pt x="106" y="37"/>
                </a:cubicBezTo>
                <a:cubicBezTo>
                  <a:pt x="106" y="37"/>
                  <a:pt x="106" y="37"/>
                  <a:pt x="106" y="37"/>
                </a:cubicBezTo>
                <a:cubicBezTo>
                  <a:pt x="106" y="36"/>
                  <a:pt x="106" y="35"/>
                  <a:pt x="106" y="34"/>
                </a:cubicBezTo>
                <a:cubicBezTo>
                  <a:pt x="105" y="34"/>
                  <a:pt x="105" y="33"/>
                  <a:pt x="104" y="33"/>
                </a:cubicBezTo>
                <a:cubicBezTo>
                  <a:pt x="104" y="33"/>
                  <a:pt x="104" y="33"/>
                  <a:pt x="104" y="33"/>
                </a:cubicBezTo>
                <a:cubicBezTo>
                  <a:pt x="104" y="33"/>
                  <a:pt x="104" y="33"/>
                  <a:pt x="104" y="33"/>
                </a:cubicBezTo>
                <a:cubicBezTo>
                  <a:pt x="104" y="33"/>
                  <a:pt x="104" y="33"/>
                  <a:pt x="104" y="33"/>
                </a:cubicBezTo>
                <a:cubicBezTo>
                  <a:pt x="104" y="33"/>
                  <a:pt x="104" y="33"/>
                  <a:pt x="104" y="33"/>
                </a:cubicBezTo>
                <a:cubicBezTo>
                  <a:pt x="104" y="33"/>
                  <a:pt x="104" y="33"/>
                  <a:pt x="104" y="33"/>
                </a:cubicBezTo>
                <a:cubicBezTo>
                  <a:pt x="104" y="33"/>
                  <a:pt x="104" y="33"/>
                  <a:pt x="104" y="33"/>
                </a:cubicBezTo>
                <a:cubicBezTo>
                  <a:pt x="104" y="33"/>
                  <a:pt x="104" y="33"/>
                  <a:pt x="104" y="33"/>
                </a:cubicBezTo>
                <a:cubicBezTo>
                  <a:pt x="104" y="33"/>
                  <a:pt x="104" y="33"/>
                  <a:pt x="104" y="33"/>
                </a:cubicBezTo>
                <a:cubicBezTo>
                  <a:pt x="104" y="33"/>
                  <a:pt x="104" y="33"/>
                  <a:pt x="104" y="33"/>
                </a:cubicBezTo>
                <a:cubicBezTo>
                  <a:pt x="104" y="33"/>
                  <a:pt x="104" y="32"/>
                  <a:pt x="103" y="32"/>
                </a:cubicBezTo>
                <a:cubicBezTo>
                  <a:pt x="103" y="32"/>
                  <a:pt x="103" y="32"/>
                  <a:pt x="103" y="32"/>
                </a:cubicBezTo>
                <a:cubicBezTo>
                  <a:pt x="103" y="32"/>
                  <a:pt x="103" y="32"/>
                  <a:pt x="103" y="32"/>
                </a:cubicBezTo>
                <a:cubicBezTo>
                  <a:pt x="103" y="32"/>
                  <a:pt x="103" y="32"/>
                  <a:pt x="103" y="32"/>
                </a:cubicBezTo>
                <a:cubicBezTo>
                  <a:pt x="102" y="32"/>
                  <a:pt x="100" y="31"/>
                  <a:pt x="99" y="30"/>
                </a:cubicBezTo>
                <a:cubicBezTo>
                  <a:pt x="98" y="30"/>
                  <a:pt x="98" y="30"/>
                  <a:pt x="97" y="29"/>
                </a:cubicBezTo>
                <a:cubicBezTo>
                  <a:pt x="96" y="29"/>
                  <a:pt x="95" y="28"/>
                  <a:pt x="95" y="28"/>
                </a:cubicBezTo>
                <a:cubicBezTo>
                  <a:pt x="94" y="28"/>
                  <a:pt x="94" y="27"/>
                  <a:pt x="94" y="27"/>
                </a:cubicBezTo>
                <a:cubicBezTo>
                  <a:pt x="94" y="27"/>
                  <a:pt x="94" y="27"/>
                  <a:pt x="94" y="27"/>
                </a:cubicBezTo>
                <a:cubicBezTo>
                  <a:pt x="94" y="26"/>
                  <a:pt x="94" y="26"/>
                  <a:pt x="94" y="26"/>
                </a:cubicBezTo>
                <a:cubicBezTo>
                  <a:pt x="95" y="26"/>
                  <a:pt x="95" y="26"/>
                  <a:pt x="95" y="26"/>
                </a:cubicBezTo>
                <a:cubicBezTo>
                  <a:pt x="96" y="26"/>
                  <a:pt x="97" y="27"/>
                  <a:pt x="97" y="27"/>
                </a:cubicBezTo>
                <a:cubicBezTo>
                  <a:pt x="99" y="28"/>
                  <a:pt x="99" y="28"/>
                  <a:pt x="100" y="29"/>
                </a:cubicBezTo>
                <a:cubicBezTo>
                  <a:pt x="100" y="29"/>
                  <a:pt x="100" y="29"/>
                  <a:pt x="100" y="29"/>
                </a:cubicBezTo>
                <a:cubicBezTo>
                  <a:pt x="100" y="29"/>
                  <a:pt x="100" y="29"/>
                  <a:pt x="100" y="29"/>
                </a:cubicBezTo>
                <a:cubicBezTo>
                  <a:pt x="101" y="29"/>
                  <a:pt x="102" y="29"/>
                  <a:pt x="103" y="29"/>
                </a:cubicBezTo>
                <a:cubicBezTo>
                  <a:pt x="103" y="30"/>
                  <a:pt x="103" y="30"/>
                  <a:pt x="103" y="30"/>
                </a:cubicBezTo>
                <a:cubicBezTo>
                  <a:pt x="104" y="30"/>
                  <a:pt x="104" y="30"/>
                  <a:pt x="104" y="30"/>
                </a:cubicBezTo>
                <a:cubicBezTo>
                  <a:pt x="104" y="30"/>
                  <a:pt x="104" y="30"/>
                  <a:pt x="104" y="30"/>
                </a:cubicBezTo>
                <a:cubicBezTo>
                  <a:pt x="104" y="30"/>
                  <a:pt x="104" y="30"/>
                  <a:pt x="104" y="30"/>
                </a:cubicBezTo>
                <a:cubicBezTo>
                  <a:pt x="104" y="30"/>
                  <a:pt x="104" y="30"/>
                  <a:pt x="104" y="30"/>
                </a:cubicBezTo>
                <a:cubicBezTo>
                  <a:pt x="104" y="30"/>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3" y="28"/>
                  <a:pt x="102" y="28"/>
                  <a:pt x="101" y="27"/>
                </a:cubicBezTo>
                <a:cubicBezTo>
                  <a:pt x="100" y="26"/>
                  <a:pt x="100" y="26"/>
                  <a:pt x="98" y="25"/>
                </a:cubicBezTo>
                <a:cubicBezTo>
                  <a:pt x="97" y="24"/>
                  <a:pt x="97" y="24"/>
                  <a:pt x="96" y="23"/>
                </a:cubicBezTo>
                <a:cubicBezTo>
                  <a:pt x="96" y="23"/>
                  <a:pt x="96" y="23"/>
                  <a:pt x="96" y="23"/>
                </a:cubicBezTo>
                <a:cubicBezTo>
                  <a:pt x="96" y="23"/>
                  <a:pt x="96" y="23"/>
                  <a:pt x="96" y="23"/>
                </a:cubicBezTo>
                <a:cubicBezTo>
                  <a:pt x="96" y="23"/>
                  <a:pt x="96" y="23"/>
                  <a:pt x="96" y="23"/>
                </a:cubicBezTo>
                <a:cubicBezTo>
                  <a:pt x="96" y="23"/>
                  <a:pt x="96" y="22"/>
                  <a:pt x="96" y="22"/>
                </a:cubicBezTo>
                <a:cubicBezTo>
                  <a:pt x="96" y="22"/>
                  <a:pt x="96" y="22"/>
                  <a:pt x="96" y="21"/>
                </a:cubicBezTo>
                <a:cubicBezTo>
                  <a:pt x="96" y="21"/>
                  <a:pt x="96" y="21"/>
                  <a:pt x="96" y="21"/>
                </a:cubicBezTo>
                <a:cubicBezTo>
                  <a:pt x="96" y="21"/>
                  <a:pt x="97" y="21"/>
                  <a:pt x="97" y="21"/>
                </a:cubicBezTo>
                <a:cubicBezTo>
                  <a:pt x="97" y="21"/>
                  <a:pt x="97" y="21"/>
                  <a:pt x="98" y="22"/>
                </a:cubicBezTo>
                <a:cubicBezTo>
                  <a:pt x="98" y="22"/>
                  <a:pt x="99" y="23"/>
                  <a:pt x="99" y="23"/>
                </a:cubicBezTo>
                <a:cubicBezTo>
                  <a:pt x="101" y="24"/>
                  <a:pt x="103" y="25"/>
                  <a:pt x="104" y="26"/>
                </a:cubicBezTo>
                <a:cubicBezTo>
                  <a:pt x="104" y="26"/>
                  <a:pt x="105" y="27"/>
                  <a:pt x="105" y="27"/>
                </a:cubicBezTo>
                <a:cubicBezTo>
                  <a:pt x="105" y="27"/>
                  <a:pt x="106" y="27"/>
                  <a:pt x="106" y="27"/>
                </a:cubicBezTo>
                <a:cubicBezTo>
                  <a:pt x="106" y="27"/>
                  <a:pt x="106" y="27"/>
                  <a:pt x="106" y="27"/>
                </a:cubicBezTo>
                <a:cubicBezTo>
                  <a:pt x="106" y="27"/>
                  <a:pt x="106" y="27"/>
                  <a:pt x="106" y="27"/>
                </a:cubicBezTo>
                <a:cubicBezTo>
                  <a:pt x="106" y="27"/>
                  <a:pt x="106" y="27"/>
                  <a:pt x="106" y="27"/>
                </a:cubicBezTo>
                <a:cubicBezTo>
                  <a:pt x="107" y="27"/>
                  <a:pt x="107" y="27"/>
                  <a:pt x="107" y="27"/>
                </a:cubicBezTo>
                <a:cubicBezTo>
                  <a:pt x="107" y="27"/>
                  <a:pt x="107" y="27"/>
                  <a:pt x="107" y="27"/>
                </a:cubicBezTo>
                <a:cubicBezTo>
                  <a:pt x="107" y="27"/>
                  <a:pt x="107" y="27"/>
                  <a:pt x="107" y="27"/>
                </a:cubicBezTo>
                <a:cubicBezTo>
                  <a:pt x="107" y="27"/>
                  <a:pt x="107" y="27"/>
                  <a:pt x="107" y="27"/>
                </a:cubicBezTo>
                <a:cubicBezTo>
                  <a:pt x="107" y="27"/>
                  <a:pt x="107" y="27"/>
                  <a:pt x="107" y="27"/>
                </a:cubicBezTo>
                <a:cubicBezTo>
                  <a:pt x="107" y="27"/>
                  <a:pt x="107" y="27"/>
                  <a:pt x="107" y="27"/>
                </a:cubicBezTo>
                <a:cubicBezTo>
                  <a:pt x="107" y="27"/>
                  <a:pt x="107" y="27"/>
                  <a:pt x="107" y="27"/>
                </a:cubicBezTo>
                <a:cubicBezTo>
                  <a:pt x="106" y="26"/>
                  <a:pt x="105" y="26"/>
                  <a:pt x="105" y="25"/>
                </a:cubicBezTo>
                <a:cubicBezTo>
                  <a:pt x="104" y="24"/>
                  <a:pt x="104" y="24"/>
                  <a:pt x="103" y="23"/>
                </a:cubicBezTo>
                <a:cubicBezTo>
                  <a:pt x="103" y="23"/>
                  <a:pt x="103" y="22"/>
                  <a:pt x="102" y="22"/>
                </a:cubicBezTo>
                <a:cubicBezTo>
                  <a:pt x="102" y="22"/>
                  <a:pt x="101" y="21"/>
                  <a:pt x="101" y="21"/>
                </a:cubicBezTo>
                <a:cubicBezTo>
                  <a:pt x="101" y="20"/>
                  <a:pt x="100" y="20"/>
                  <a:pt x="100" y="20"/>
                </a:cubicBezTo>
                <a:cubicBezTo>
                  <a:pt x="100" y="20"/>
                  <a:pt x="100" y="19"/>
                  <a:pt x="100" y="19"/>
                </a:cubicBezTo>
                <a:cubicBezTo>
                  <a:pt x="101" y="19"/>
                  <a:pt x="101" y="19"/>
                  <a:pt x="101" y="19"/>
                </a:cubicBezTo>
                <a:cubicBezTo>
                  <a:pt x="101" y="19"/>
                  <a:pt x="101" y="19"/>
                  <a:pt x="102" y="19"/>
                </a:cubicBezTo>
                <a:cubicBezTo>
                  <a:pt x="102" y="19"/>
                  <a:pt x="103" y="20"/>
                  <a:pt x="103" y="21"/>
                </a:cubicBezTo>
                <a:cubicBezTo>
                  <a:pt x="103" y="21"/>
                  <a:pt x="103" y="21"/>
                  <a:pt x="103" y="21"/>
                </a:cubicBezTo>
                <a:cubicBezTo>
                  <a:pt x="103" y="21"/>
                  <a:pt x="103" y="21"/>
                  <a:pt x="103" y="21"/>
                </a:cubicBezTo>
                <a:cubicBezTo>
                  <a:pt x="103" y="21"/>
                  <a:pt x="104" y="21"/>
                  <a:pt x="104" y="21"/>
                </a:cubicBezTo>
                <a:cubicBezTo>
                  <a:pt x="104" y="21"/>
                  <a:pt x="104" y="21"/>
                  <a:pt x="104" y="21"/>
                </a:cubicBezTo>
                <a:cubicBezTo>
                  <a:pt x="104" y="21"/>
                  <a:pt x="105" y="22"/>
                  <a:pt x="105" y="22"/>
                </a:cubicBezTo>
                <a:cubicBezTo>
                  <a:pt x="106" y="23"/>
                  <a:pt x="106" y="23"/>
                  <a:pt x="106" y="23"/>
                </a:cubicBezTo>
                <a:cubicBezTo>
                  <a:pt x="106" y="23"/>
                  <a:pt x="106" y="23"/>
                  <a:pt x="106" y="23"/>
                </a:cubicBezTo>
                <a:cubicBezTo>
                  <a:pt x="106" y="23"/>
                  <a:pt x="106" y="23"/>
                  <a:pt x="106" y="23"/>
                </a:cubicBezTo>
                <a:cubicBezTo>
                  <a:pt x="106" y="23"/>
                  <a:pt x="106" y="23"/>
                  <a:pt x="106" y="23"/>
                </a:cubicBezTo>
                <a:cubicBezTo>
                  <a:pt x="106" y="23"/>
                  <a:pt x="106" y="23"/>
                  <a:pt x="106" y="23"/>
                </a:cubicBezTo>
                <a:cubicBezTo>
                  <a:pt x="106" y="23"/>
                  <a:pt x="106" y="23"/>
                  <a:pt x="106" y="23"/>
                </a:cubicBezTo>
                <a:cubicBezTo>
                  <a:pt x="107" y="24"/>
                  <a:pt x="107" y="24"/>
                  <a:pt x="107" y="24"/>
                </a:cubicBezTo>
                <a:cubicBezTo>
                  <a:pt x="107" y="24"/>
                  <a:pt x="108" y="25"/>
                  <a:pt x="108" y="25"/>
                </a:cubicBezTo>
                <a:cubicBezTo>
                  <a:pt x="108" y="25"/>
                  <a:pt x="108" y="25"/>
                  <a:pt x="108" y="25"/>
                </a:cubicBezTo>
                <a:cubicBezTo>
                  <a:pt x="108" y="26"/>
                  <a:pt x="109" y="26"/>
                  <a:pt x="109" y="26"/>
                </a:cubicBezTo>
                <a:cubicBezTo>
                  <a:pt x="109" y="26"/>
                  <a:pt x="110" y="26"/>
                  <a:pt x="110" y="26"/>
                </a:cubicBezTo>
                <a:cubicBezTo>
                  <a:pt x="110" y="26"/>
                  <a:pt x="110" y="26"/>
                  <a:pt x="110" y="26"/>
                </a:cubicBezTo>
                <a:cubicBezTo>
                  <a:pt x="111" y="25"/>
                  <a:pt x="111" y="25"/>
                  <a:pt x="111" y="25"/>
                </a:cubicBezTo>
                <a:cubicBezTo>
                  <a:pt x="111" y="25"/>
                  <a:pt x="111" y="25"/>
                  <a:pt x="110" y="24"/>
                </a:cubicBezTo>
                <a:cubicBezTo>
                  <a:pt x="110" y="24"/>
                  <a:pt x="110" y="24"/>
                  <a:pt x="110" y="24"/>
                </a:cubicBezTo>
                <a:cubicBezTo>
                  <a:pt x="110" y="24"/>
                  <a:pt x="110" y="24"/>
                  <a:pt x="110" y="24"/>
                </a:cubicBezTo>
                <a:cubicBezTo>
                  <a:pt x="110" y="24"/>
                  <a:pt x="110" y="24"/>
                  <a:pt x="110" y="24"/>
                </a:cubicBezTo>
                <a:cubicBezTo>
                  <a:pt x="110" y="24"/>
                  <a:pt x="110" y="24"/>
                  <a:pt x="110" y="24"/>
                </a:cubicBezTo>
                <a:cubicBezTo>
                  <a:pt x="110" y="23"/>
                  <a:pt x="110" y="23"/>
                  <a:pt x="110" y="23"/>
                </a:cubicBezTo>
                <a:cubicBezTo>
                  <a:pt x="110" y="23"/>
                  <a:pt x="110" y="23"/>
                  <a:pt x="110" y="23"/>
                </a:cubicBezTo>
                <a:cubicBezTo>
                  <a:pt x="110" y="22"/>
                  <a:pt x="110" y="22"/>
                  <a:pt x="110" y="22"/>
                </a:cubicBezTo>
                <a:cubicBezTo>
                  <a:pt x="110" y="22"/>
                  <a:pt x="110" y="22"/>
                  <a:pt x="110" y="22"/>
                </a:cubicBezTo>
                <a:cubicBezTo>
                  <a:pt x="110" y="21"/>
                  <a:pt x="110" y="21"/>
                  <a:pt x="110" y="21"/>
                </a:cubicBezTo>
                <a:cubicBezTo>
                  <a:pt x="110" y="21"/>
                  <a:pt x="110" y="21"/>
                  <a:pt x="110" y="21"/>
                </a:cubicBezTo>
                <a:cubicBezTo>
                  <a:pt x="109" y="20"/>
                  <a:pt x="109" y="20"/>
                  <a:pt x="109" y="19"/>
                </a:cubicBezTo>
                <a:cubicBezTo>
                  <a:pt x="109" y="19"/>
                  <a:pt x="109" y="19"/>
                  <a:pt x="109" y="19"/>
                </a:cubicBezTo>
                <a:cubicBezTo>
                  <a:pt x="109" y="18"/>
                  <a:pt x="109" y="18"/>
                  <a:pt x="109" y="18"/>
                </a:cubicBezTo>
                <a:cubicBezTo>
                  <a:pt x="109" y="18"/>
                  <a:pt x="109" y="18"/>
                  <a:pt x="110" y="18"/>
                </a:cubicBezTo>
                <a:cubicBezTo>
                  <a:pt x="110" y="18"/>
                  <a:pt x="110" y="18"/>
                  <a:pt x="110" y="18"/>
                </a:cubicBezTo>
                <a:cubicBezTo>
                  <a:pt x="110" y="18"/>
                  <a:pt x="111" y="19"/>
                  <a:pt x="111" y="21"/>
                </a:cubicBezTo>
                <a:cubicBezTo>
                  <a:pt x="111" y="21"/>
                  <a:pt x="111" y="21"/>
                  <a:pt x="111" y="21"/>
                </a:cubicBezTo>
                <a:cubicBezTo>
                  <a:pt x="111" y="21"/>
                  <a:pt x="111" y="21"/>
                  <a:pt x="111" y="21"/>
                </a:cubicBezTo>
                <a:cubicBezTo>
                  <a:pt x="111" y="21"/>
                  <a:pt x="111" y="21"/>
                  <a:pt x="111" y="21"/>
                </a:cubicBezTo>
                <a:cubicBezTo>
                  <a:pt x="111" y="21"/>
                  <a:pt x="111" y="21"/>
                  <a:pt x="111" y="21"/>
                </a:cubicBezTo>
                <a:cubicBezTo>
                  <a:pt x="111" y="21"/>
                  <a:pt x="111" y="21"/>
                  <a:pt x="111" y="21"/>
                </a:cubicBezTo>
                <a:cubicBezTo>
                  <a:pt x="112" y="22"/>
                  <a:pt x="112" y="22"/>
                  <a:pt x="112" y="23"/>
                </a:cubicBezTo>
                <a:cubicBezTo>
                  <a:pt x="112" y="23"/>
                  <a:pt x="112" y="23"/>
                  <a:pt x="112" y="23"/>
                </a:cubicBezTo>
                <a:cubicBezTo>
                  <a:pt x="112" y="23"/>
                  <a:pt x="112" y="23"/>
                  <a:pt x="112" y="23"/>
                </a:cubicBezTo>
                <a:cubicBezTo>
                  <a:pt x="112" y="24"/>
                  <a:pt x="113" y="25"/>
                  <a:pt x="113" y="25"/>
                </a:cubicBezTo>
                <a:cubicBezTo>
                  <a:pt x="113" y="25"/>
                  <a:pt x="113" y="25"/>
                  <a:pt x="113" y="25"/>
                </a:cubicBezTo>
                <a:cubicBezTo>
                  <a:pt x="113" y="26"/>
                  <a:pt x="113" y="26"/>
                  <a:pt x="113" y="26"/>
                </a:cubicBezTo>
                <a:cubicBezTo>
                  <a:pt x="113" y="26"/>
                  <a:pt x="113" y="26"/>
                  <a:pt x="113" y="26"/>
                </a:cubicBezTo>
                <a:cubicBezTo>
                  <a:pt x="113" y="26"/>
                  <a:pt x="113" y="26"/>
                  <a:pt x="113" y="26"/>
                </a:cubicBezTo>
                <a:cubicBezTo>
                  <a:pt x="113" y="26"/>
                  <a:pt x="113" y="26"/>
                  <a:pt x="113" y="26"/>
                </a:cubicBezTo>
                <a:cubicBezTo>
                  <a:pt x="114" y="26"/>
                  <a:pt x="114" y="26"/>
                  <a:pt x="114" y="26"/>
                </a:cubicBezTo>
                <a:cubicBezTo>
                  <a:pt x="114" y="26"/>
                  <a:pt x="114" y="26"/>
                  <a:pt x="114" y="26"/>
                </a:cubicBezTo>
                <a:cubicBezTo>
                  <a:pt x="114" y="26"/>
                  <a:pt x="114" y="26"/>
                  <a:pt x="114" y="26"/>
                </a:cubicBezTo>
                <a:cubicBezTo>
                  <a:pt x="114" y="26"/>
                  <a:pt x="114" y="26"/>
                  <a:pt x="114" y="26"/>
                </a:cubicBezTo>
                <a:cubicBezTo>
                  <a:pt x="114" y="26"/>
                  <a:pt x="114" y="26"/>
                  <a:pt x="114" y="26"/>
                </a:cubicBezTo>
                <a:cubicBezTo>
                  <a:pt x="114" y="26"/>
                  <a:pt x="114" y="26"/>
                  <a:pt x="114" y="26"/>
                </a:cubicBezTo>
                <a:cubicBezTo>
                  <a:pt x="114" y="26"/>
                  <a:pt x="114" y="26"/>
                  <a:pt x="114" y="26"/>
                </a:cubicBezTo>
                <a:cubicBezTo>
                  <a:pt x="114" y="26"/>
                  <a:pt x="114" y="26"/>
                  <a:pt x="114" y="26"/>
                </a:cubicBezTo>
                <a:cubicBezTo>
                  <a:pt x="114" y="26"/>
                  <a:pt x="114" y="26"/>
                  <a:pt x="114" y="26"/>
                </a:cubicBezTo>
                <a:cubicBezTo>
                  <a:pt x="114" y="26"/>
                  <a:pt x="114" y="26"/>
                  <a:pt x="114" y="26"/>
                </a:cubicBezTo>
                <a:cubicBezTo>
                  <a:pt x="117" y="23"/>
                  <a:pt x="120" y="19"/>
                  <a:pt x="122" y="16"/>
                </a:cubicBezTo>
                <a:cubicBezTo>
                  <a:pt x="123" y="14"/>
                  <a:pt x="124" y="11"/>
                  <a:pt x="125" y="9"/>
                </a:cubicBezTo>
                <a:cubicBezTo>
                  <a:pt x="125" y="8"/>
                  <a:pt x="125" y="6"/>
                  <a:pt x="123" y="4"/>
                </a:cubicBezTo>
                <a:cubicBezTo>
                  <a:pt x="122" y="3"/>
                  <a:pt x="121" y="2"/>
                  <a:pt x="119" y="1"/>
                </a:cubicBezTo>
                <a:cubicBezTo>
                  <a:pt x="117" y="0"/>
                  <a:pt x="115" y="0"/>
                  <a:pt x="113" y="1"/>
                </a:cubicBezTo>
                <a:cubicBezTo>
                  <a:pt x="109" y="3"/>
                  <a:pt x="103" y="8"/>
                  <a:pt x="93" y="19"/>
                </a:cubicBezTo>
                <a:cubicBezTo>
                  <a:pt x="93" y="19"/>
                  <a:pt x="93" y="19"/>
                  <a:pt x="93" y="19"/>
                </a:cubicBezTo>
                <a:cubicBezTo>
                  <a:pt x="93" y="19"/>
                  <a:pt x="93" y="19"/>
                  <a:pt x="93" y="19"/>
                </a:cubicBezTo>
                <a:cubicBezTo>
                  <a:pt x="93" y="20"/>
                  <a:pt x="93" y="20"/>
                  <a:pt x="93" y="20"/>
                </a:cubicBezTo>
                <a:cubicBezTo>
                  <a:pt x="93" y="20"/>
                  <a:pt x="93" y="20"/>
                  <a:pt x="93" y="20"/>
                </a:cubicBezTo>
                <a:cubicBezTo>
                  <a:pt x="86" y="28"/>
                  <a:pt x="83" y="31"/>
                  <a:pt x="81" y="37"/>
                </a:cubicBezTo>
                <a:cubicBezTo>
                  <a:pt x="81" y="37"/>
                  <a:pt x="81" y="37"/>
                  <a:pt x="81" y="37"/>
                </a:cubicBezTo>
                <a:cubicBezTo>
                  <a:pt x="74" y="43"/>
                  <a:pt x="71" y="48"/>
                  <a:pt x="66" y="54"/>
                </a:cubicBezTo>
                <a:cubicBezTo>
                  <a:pt x="66" y="54"/>
                  <a:pt x="66" y="54"/>
                  <a:pt x="66" y="54"/>
                </a:cubicBezTo>
                <a:cubicBezTo>
                  <a:pt x="51" y="63"/>
                  <a:pt x="41" y="71"/>
                  <a:pt x="33" y="78"/>
                </a:cubicBezTo>
                <a:cubicBezTo>
                  <a:pt x="33" y="78"/>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4" y="79"/>
                </a:cubicBezTo>
                <a:cubicBezTo>
                  <a:pt x="34" y="79"/>
                  <a:pt x="34" y="79"/>
                  <a:pt x="34" y="79"/>
                </a:cubicBezTo>
                <a:cubicBezTo>
                  <a:pt x="34" y="79"/>
                  <a:pt x="34" y="79"/>
                  <a:pt x="34" y="79"/>
                </a:cubicBezTo>
                <a:cubicBezTo>
                  <a:pt x="34" y="79"/>
                  <a:pt x="34" y="79"/>
                  <a:pt x="34" y="79"/>
                </a:cubicBezTo>
                <a:cubicBezTo>
                  <a:pt x="34" y="79"/>
                  <a:pt x="34" y="79"/>
                  <a:pt x="34" y="79"/>
                </a:cubicBezTo>
                <a:cubicBezTo>
                  <a:pt x="36" y="78"/>
                  <a:pt x="39" y="78"/>
                  <a:pt x="42" y="77"/>
                </a:cubicBezTo>
                <a:cubicBezTo>
                  <a:pt x="42" y="77"/>
                  <a:pt x="42" y="77"/>
                  <a:pt x="42" y="77"/>
                </a:cubicBezTo>
                <a:cubicBezTo>
                  <a:pt x="42" y="77"/>
                  <a:pt x="42" y="77"/>
                  <a:pt x="42" y="77"/>
                </a:cubicBezTo>
                <a:cubicBezTo>
                  <a:pt x="47" y="75"/>
                  <a:pt x="49" y="76"/>
                  <a:pt x="52" y="76"/>
                </a:cubicBezTo>
                <a:cubicBezTo>
                  <a:pt x="55" y="76"/>
                  <a:pt x="58" y="76"/>
                  <a:pt x="62" y="74"/>
                </a:cubicBezTo>
                <a:cubicBezTo>
                  <a:pt x="62" y="74"/>
                  <a:pt x="62" y="74"/>
                  <a:pt x="62" y="74"/>
                </a:cubicBezTo>
                <a:cubicBezTo>
                  <a:pt x="65" y="73"/>
                  <a:pt x="66" y="73"/>
                  <a:pt x="67" y="73"/>
                </a:cubicBezTo>
                <a:cubicBezTo>
                  <a:pt x="68" y="73"/>
                  <a:pt x="68" y="73"/>
                  <a:pt x="70" y="73"/>
                </a:cubicBezTo>
                <a:cubicBezTo>
                  <a:pt x="70" y="73"/>
                  <a:pt x="70" y="73"/>
                  <a:pt x="70" y="73"/>
                </a:cubicBezTo>
                <a:cubicBezTo>
                  <a:pt x="70" y="73"/>
                  <a:pt x="70" y="73"/>
                  <a:pt x="70" y="73"/>
                </a:cubicBezTo>
                <a:cubicBezTo>
                  <a:pt x="70" y="73"/>
                  <a:pt x="70" y="73"/>
                  <a:pt x="70" y="73"/>
                </a:cubicBezTo>
                <a:cubicBezTo>
                  <a:pt x="73" y="72"/>
                  <a:pt x="75" y="71"/>
                  <a:pt x="77" y="71"/>
                </a:cubicBezTo>
                <a:cubicBezTo>
                  <a:pt x="78" y="71"/>
                  <a:pt x="79" y="71"/>
                  <a:pt x="80" y="71"/>
                </a:cubicBezTo>
                <a:cubicBezTo>
                  <a:pt x="81" y="71"/>
                  <a:pt x="81" y="71"/>
                  <a:pt x="81" y="71"/>
                </a:cubicBezTo>
                <a:cubicBezTo>
                  <a:pt x="81" y="72"/>
                  <a:pt x="82" y="72"/>
                  <a:pt x="82" y="72"/>
                </a:cubicBezTo>
                <a:cubicBezTo>
                  <a:pt x="83" y="74"/>
                  <a:pt x="82" y="75"/>
                  <a:pt x="81" y="77"/>
                </a:cubicBezTo>
                <a:cubicBezTo>
                  <a:pt x="80" y="78"/>
                  <a:pt x="79" y="79"/>
                  <a:pt x="77" y="81"/>
                </a:cubicBezTo>
                <a:cubicBezTo>
                  <a:pt x="75" y="82"/>
                  <a:pt x="73" y="82"/>
                  <a:pt x="72" y="83"/>
                </a:cubicBezTo>
                <a:cubicBezTo>
                  <a:pt x="71" y="83"/>
                  <a:pt x="70" y="84"/>
                  <a:pt x="70" y="84"/>
                </a:cubicBezTo>
                <a:cubicBezTo>
                  <a:pt x="69" y="84"/>
                  <a:pt x="69" y="84"/>
                  <a:pt x="68" y="84"/>
                </a:cubicBezTo>
                <a:cubicBezTo>
                  <a:pt x="68" y="84"/>
                  <a:pt x="68" y="84"/>
                  <a:pt x="68" y="84"/>
                </a:cubicBezTo>
                <a:cubicBezTo>
                  <a:pt x="68" y="84"/>
                  <a:pt x="68" y="84"/>
                  <a:pt x="68" y="84"/>
                </a:cubicBezTo>
                <a:cubicBezTo>
                  <a:pt x="68" y="84"/>
                  <a:pt x="68" y="84"/>
                  <a:pt x="68" y="84"/>
                </a:cubicBezTo>
                <a:cubicBezTo>
                  <a:pt x="68" y="84"/>
                  <a:pt x="68" y="84"/>
                  <a:pt x="68" y="84"/>
                </a:cubicBezTo>
                <a:cubicBezTo>
                  <a:pt x="68" y="84"/>
                  <a:pt x="68" y="84"/>
                  <a:pt x="68" y="84"/>
                </a:cubicBezTo>
                <a:cubicBezTo>
                  <a:pt x="67" y="85"/>
                  <a:pt x="65" y="85"/>
                  <a:pt x="63" y="86"/>
                </a:cubicBezTo>
                <a:cubicBezTo>
                  <a:pt x="62" y="86"/>
                  <a:pt x="62" y="86"/>
                  <a:pt x="62" y="86"/>
                </a:cubicBezTo>
                <a:cubicBezTo>
                  <a:pt x="62" y="86"/>
                  <a:pt x="62" y="86"/>
                  <a:pt x="62" y="86"/>
                </a:cubicBezTo>
                <a:cubicBezTo>
                  <a:pt x="62" y="86"/>
                  <a:pt x="62" y="86"/>
                  <a:pt x="62" y="86"/>
                </a:cubicBezTo>
                <a:cubicBezTo>
                  <a:pt x="60" y="85"/>
                  <a:pt x="59" y="85"/>
                  <a:pt x="58" y="84"/>
                </a:cubicBezTo>
                <a:cubicBezTo>
                  <a:pt x="56" y="84"/>
                  <a:pt x="55" y="84"/>
                  <a:pt x="54" y="84"/>
                </a:cubicBezTo>
                <a:cubicBezTo>
                  <a:pt x="52" y="84"/>
                  <a:pt x="50" y="84"/>
                  <a:pt x="49" y="84"/>
                </a:cubicBezTo>
                <a:cubicBezTo>
                  <a:pt x="49" y="84"/>
                  <a:pt x="49" y="84"/>
                  <a:pt x="49" y="84"/>
                </a:cubicBezTo>
                <a:cubicBezTo>
                  <a:pt x="46" y="84"/>
                  <a:pt x="45" y="84"/>
                  <a:pt x="44" y="85"/>
                </a:cubicBezTo>
                <a:cubicBezTo>
                  <a:pt x="43" y="85"/>
                  <a:pt x="41" y="85"/>
                  <a:pt x="39" y="85"/>
                </a:cubicBezTo>
                <a:cubicBezTo>
                  <a:pt x="39" y="85"/>
                  <a:pt x="39" y="85"/>
                  <a:pt x="39" y="85"/>
                </a:cubicBezTo>
                <a:cubicBezTo>
                  <a:pt x="39" y="85"/>
                  <a:pt x="39" y="85"/>
                  <a:pt x="39" y="85"/>
                </a:cubicBezTo>
                <a:cubicBezTo>
                  <a:pt x="39" y="85"/>
                  <a:pt x="39" y="85"/>
                  <a:pt x="39" y="85"/>
                </a:cubicBezTo>
                <a:cubicBezTo>
                  <a:pt x="38" y="85"/>
                  <a:pt x="37" y="85"/>
                  <a:pt x="37" y="85"/>
                </a:cubicBezTo>
                <a:cubicBezTo>
                  <a:pt x="36" y="85"/>
                  <a:pt x="36" y="85"/>
                  <a:pt x="36" y="85"/>
                </a:cubicBezTo>
                <a:cubicBezTo>
                  <a:pt x="35" y="85"/>
                  <a:pt x="35" y="85"/>
                  <a:pt x="35" y="85"/>
                </a:cubicBezTo>
                <a:cubicBezTo>
                  <a:pt x="34" y="85"/>
                  <a:pt x="33" y="85"/>
                  <a:pt x="32" y="85"/>
                </a:cubicBezTo>
                <a:cubicBezTo>
                  <a:pt x="31" y="86"/>
                  <a:pt x="31" y="86"/>
                  <a:pt x="31" y="86"/>
                </a:cubicBezTo>
                <a:cubicBezTo>
                  <a:pt x="30" y="86"/>
                  <a:pt x="30" y="86"/>
                  <a:pt x="30" y="86"/>
                </a:cubicBezTo>
                <a:cubicBezTo>
                  <a:pt x="30" y="87"/>
                  <a:pt x="30" y="87"/>
                  <a:pt x="29" y="87"/>
                </a:cubicBezTo>
                <a:cubicBezTo>
                  <a:pt x="29" y="88"/>
                  <a:pt x="30" y="89"/>
                  <a:pt x="30" y="89"/>
                </a:cubicBezTo>
                <a:cubicBezTo>
                  <a:pt x="31" y="90"/>
                  <a:pt x="32" y="90"/>
                  <a:pt x="33" y="91"/>
                </a:cubicBezTo>
                <a:cubicBezTo>
                  <a:pt x="34" y="91"/>
                  <a:pt x="35" y="91"/>
                  <a:pt x="36" y="91"/>
                </a:cubicBezTo>
                <a:cubicBezTo>
                  <a:pt x="36" y="91"/>
                  <a:pt x="37" y="91"/>
                  <a:pt x="37" y="91"/>
                </a:cubicBezTo>
                <a:cubicBezTo>
                  <a:pt x="37" y="91"/>
                  <a:pt x="38" y="91"/>
                  <a:pt x="38" y="91"/>
                </a:cubicBezTo>
                <a:cubicBezTo>
                  <a:pt x="38" y="91"/>
                  <a:pt x="38" y="91"/>
                  <a:pt x="38" y="91"/>
                </a:cubicBezTo>
                <a:cubicBezTo>
                  <a:pt x="39" y="91"/>
                  <a:pt x="40" y="91"/>
                  <a:pt x="40" y="91"/>
                </a:cubicBezTo>
                <a:cubicBezTo>
                  <a:pt x="41" y="91"/>
                  <a:pt x="42" y="91"/>
                  <a:pt x="43" y="91"/>
                </a:cubicBezTo>
                <a:cubicBezTo>
                  <a:pt x="44" y="94"/>
                  <a:pt x="45" y="95"/>
                  <a:pt x="44" y="96"/>
                </a:cubicBezTo>
                <a:cubicBezTo>
                  <a:pt x="44" y="97"/>
                  <a:pt x="43" y="98"/>
                  <a:pt x="43" y="99"/>
                </a:cubicBezTo>
                <a:cubicBezTo>
                  <a:pt x="43" y="99"/>
                  <a:pt x="43" y="99"/>
                  <a:pt x="43" y="99"/>
                </a:cubicBezTo>
                <a:cubicBezTo>
                  <a:pt x="42" y="99"/>
                  <a:pt x="42" y="100"/>
                  <a:pt x="41" y="101"/>
                </a:cubicBezTo>
                <a:cubicBezTo>
                  <a:pt x="41" y="101"/>
                  <a:pt x="41" y="101"/>
                  <a:pt x="41" y="101"/>
                </a:cubicBezTo>
                <a:cubicBezTo>
                  <a:pt x="39" y="102"/>
                  <a:pt x="37" y="104"/>
                  <a:pt x="35" y="105"/>
                </a:cubicBezTo>
                <a:cubicBezTo>
                  <a:pt x="33" y="106"/>
                  <a:pt x="32" y="108"/>
                  <a:pt x="31" y="109"/>
                </a:cubicBezTo>
                <a:cubicBezTo>
                  <a:pt x="30" y="109"/>
                  <a:pt x="29" y="110"/>
                  <a:pt x="27" y="112"/>
                </a:cubicBezTo>
                <a:cubicBezTo>
                  <a:pt x="27" y="112"/>
                  <a:pt x="26" y="113"/>
                  <a:pt x="26" y="114"/>
                </a:cubicBezTo>
                <a:cubicBezTo>
                  <a:pt x="26" y="114"/>
                  <a:pt x="26" y="115"/>
                  <a:pt x="26" y="116"/>
                </a:cubicBezTo>
                <a:cubicBezTo>
                  <a:pt x="27" y="116"/>
                  <a:pt x="27" y="117"/>
                  <a:pt x="28" y="117"/>
                </a:cubicBezTo>
                <a:cubicBezTo>
                  <a:pt x="29" y="117"/>
                  <a:pt x="29" y="117"/>
                  <a:pt x="30" y="116"/>
                </a:cubicBezTo>
                <a:cubicBezTo>
                  <a:pt x="31" y="115"/>
                  <a:pt x="33" y="114"/>
                  <a:pt x="34" y="113"/>
                </a:cubicBezTo>
                <a:cubicBezTo>
                  <a:pt x="36" y="111"/>
                  <a:pt x="37" y="111"/>
                  <a:pt x="39" y="110"/>
                </a:cubicBezTo>
                <a:cubicBezTo>
                  <a:pt x="39" y="110"/>
                  <a:pt x="39" y="110"/>
                  <a:pt x="39" y="110"/>
                </a:cubicBezTo>
                <a:cubicBezTo>
                  <a:pt x="40" y="109"/>
                  <a:pt x="41" y="108"/>
                  <a:pt x="42" y="107"/>
                </a:cubicBezTo>
                <a:cubicBezTo>
                  <a:pt x="43" y="107"/>
                  <a:pt x="43" y="107"/>
                  <a:pt x="44" y="107"/>
                </a:cubicBezTo>
                <a:cubicBezTo>
                  <a:pt x="44" y="107"/>
                  <a:pt x="44" y="107"/>
                  <a:pt x="44" y="107"/>
                </a:cubicBezTo>
                <a:cubicBezTo>
                  <a:pt x="43" y="108"/>
                  <a:pt x="41" y="109"/>
                  <a:pt x="39" y="111"/>
                </a:cubicBezTo>
                <a:cubicBezTo>
                  <a:pt x="39" y="111"/>
                  <a:pt x="39" y="112"/>
                  <a:pt x="38" y="112"/>
                </a:cubicBezTo>
                <a:cubicBezTo>
                  <a:pt x="38" y="112"/>
                  <a:pt x="38" y="112"/>
                  <a:pt x="38" y="112"/>
                </a:cubicBezTo>
                <a:cubicBezTo>
                  <a:pt x="38" y="112"/>
                  <a:pt x="38" y="112"/>
                  <a:pt x="38" y="112"/>
                </a:cubicBezTo>
                <a:cubicBezTo>
                  <a:pt x="37" y="113"/>
                  <a:pt x="37" y="114"/>
                  <a:pt x="35" y="117"/>
                </a:cubicBezTo>
                <a:cubicBezTo>
                  <a:pt x="33" y="118"/>
                  <a:pt x="32" y="120"/>
                  <a:pt x="31" y="121"/>
                </a:cubicBezTo>
                <a:cubicBezTo>
                  <a:pt x="31" y="121"/>
                  <a:pt x="31" y="122"/>
                  <a:pt x="31" y="123"/>
                </a:cubicBezTo>
                <a:cubicBezTo>
                  <a:pt x="31" y="123"/>
                  <a:pt x="32" y="124"/>
                  <a:pt x="32" y="124"/>
                </a:cubicBezTo>
                <a:cubicBezTo>
                  <a:pt x="32" y="124"/>
                  <a:pt x="33" y="125"/>
                  <a:pt x="33" y="125"/>
                </a:cubicBezTo>
                <a:cubicBezTo>
                  <a:pt x="34" y="125"/>
                  <a:pt x="34" y="125"/>
                  <a:pt x="35" y="124"/>
                </a:cubicBezTo>
                <a:cubicBezTo>
                  <a:pt x="35" y="124"/>
                  <a:pt x="36" y="124"/>
                  <a:pt x="36" y="123"/>
                </a:cubicBezTo>
                <a:cubicBezTo>
                  <a:pt x="37" y="122"/>
                  <a:pt x="38" y="121"/>
                  <a:pt x="39" y="120"/>
                </a:cubicBezTo>
                <a:cubicBezTo>
                  <a:pt x="42" y="117"/>
                  <a:pt x="44" y="114"/>
                  <a:pt x="46" y="113"/>
                </a:cubicBezTo>
                <a:cubicBezTo>
                  <a:pt x="47" y="112"/>
                  <a:pt x="47" y="111"/>
                  <a:pt x="48" y="111"/>
                </a:cubicBezTo>
                <a:cubicBezTo>
                  <a:pt x="48" y="110"/>
                  <a:pt x="48" y="110"/>
                  <a:pt x="49" y="110"/>
                </a:cubicBezTo>
                <a:cubicBezTo>
                  <a:pt x="49" y="110"/>
                  <a:pt x="49" y="110"/>
                  <a:pt x="49" y="110"/>
                </a:cubicBezTo>
                <a:cubicBezTo>
                  <a:pt x="48" y="111"/>
                  <a:pt x="47" y="112"/>
                  <a:pt x="46" y="114"/>
                </a:cubicBezTo>
                <a:cubicBezTo>
                  <a:pt x="46" y="114"/>
                  <a:pt x="46" y="114"/>
                  <a:pt x="46" y="114"/>
                </a:cubicBezTo>
                <a:cubicBezTo>
                  <a:pt x="46" y="114"/>
                  <a:pt x="46" y="114"/>
                  <a:pt x="46" y="114"/>
                </a:cubicBezTo>
                <a:cubicBezTo>
                  <a:pt x="46" y="114"/>
                  <a:pt x="46" y="114"/>
                  <a:pt x="46" y="114"/>
                </a:cubicBezTo>
                <a:cubicBezTo>
                  <a:pt x="46" y="114"/>
                  <a:pt x="46" y="114"/>
                  <a:pt x="46" y="114"/>
                </a:cubicBezTo>
                <a:cubicBezTo>
                  <a:pt x="46" y="115"/>
                  <a:pt x="45" y="116"/>
                  <a:pt x="45" y="117"/>
                </a:cubicBezTo>
                <a:cubicBezTo>
                  <a:pt x="44" y="118"/>
                  <a:pt x="44" y="119"/>
                  <a:pt x="43" y="120"/>
                </a:cubicBezTo>
                <a:cubicBezTo>
                  <a:pt x="43" y="120"/>
                  <a:pt x="42" y="121"/>
                  <a:pt x="41" y="123"/>
                </a:cubicBezTo>
                <a:cubicBezTo>
                  <a:pt x="41" y="123"/>
                  <a:pt x="40" y="124"/>
                  <a:pt x="40" y="125"/>
                </a:cubicBezTo>
                <a:cubicBezTo>
                  <a:pt x="40" y="125"/>
                  <a:pt x="40" y="126"/>
                  <a:pt x="41" y="127"/>
                </a:cubicBezTo>
                <a:cubicBezTo>
                  <a:pt x="42" y="127"/>
                  <a:pt x="42" y="127"/>
                  <a:pt x="43" y="127"/>
                </a:cubicBezTo>
                <a:cubicBezTo>
                  <a:pt x="43" y="127"/>
                  <a:pt x="43" y="127"/>
                  <a:pt x="43" y="127"/>
                </a:cubicBezTo>
                <a:cubicBezTo>
                  <a:pt x="44" y="127"/>
                  <a:pt x="44" y="127"/>
                  <a:pt x="45" y="126"/>
                </a:cubicBezTo>
                <a:cubicBezTo>
                  <a:pt x="45" y="125"/>
                  <a:pt x="46" y="124"/>
                  <a:pt x="47" y="122"/>
                </a:cubicBezTo>
                <a:cubicBezTo>
                  <a:pt x="48" y="121"/>
                  <a:pt x="49" y="120"/>
                  <a:pt x="49" y="120"/>
                </a:cubicBezTo>
                <a:cubicBezTo>
                  <a:pt x="49" y="120"/>
                  <a:pt x="49" y="120"/>
                  <a:pt x="49" y="120"/>
                </a:cubicBezTo>
                <a:cubicBezTo>
                  <a:pt x="49" y="120"/>
                  <a:pt x="50" y="120"/>
                  <a:pt x="50" y="120"/>
                </a:cubicBezTo>
                <a:cubicBezTo>
                  <a:pt x="50" y="119"/>
                  <a:pt x="50" y="119"/>
                  <a:pt x="50" y="119"/>
                </a:cubicBezTo>
                <a:cubicBezTo>
                  <a:pt x="50" y="118"/>
                  <a:pt x="51" y="117"/>
                  <a:pt x="52" y="117"/>
                </a:cubicBezTo>
                <a:cubicBezTo>
                  <a:pt x="52" y="116"/>
                  <a:pt x="52" y="116"/>
                  <a:pt x="52" y="116"/>
                </a:cubicBezTo>
                <a:cubicBezTo>
                  <a:pt x="52" y="116"/>
                  <a:pt x="52" y="116"/>
                  <a:pt x="52" y="116"/>
                </a:cubicBezTo>
                <a:cubicBezTo>
                  <a:pt x="52" y="116"/>
                  <a:pt x="52" y="116"/>
                  <a:pt x="53" y="115"/>
                </a:cubicBezTo>
                <a:cubicBezTo>
                  <a:pt x="53" y="114"/>
                  <a:pt x="53" y="113"/>
                  <a:pt x="54" y="113"/>
                </a:cubicBezTo>
                <a:cubicBezTo>
                  <a:pt x="54" y="112"/>
                  <a:pt x="55" y="112"/>
                  <a:pt x="55" y="111"/>
                </a:cubicBezTo>
                <a:cubicBezTo>
                  <a:pt x="56" y="111"/>
                  <a:pt x="56" y="111"/>
                  <a:pt x="57" y="111"/>
                </a:cubicBezTo>
                <a:cubicBezTo>
                  <a:pt x="57" y="112"/>
                  <a:pt x="57" y="112"/>
                  <a:pt x="57" y="113"/>
                </a:cubicBezTo>
                <a:cubicBezTo>
                  <a:pt x="57" y="113"/>
                  <a:pt x="57" y="114"/>
                  <a:pt x="57" y="114"/>
                </a:cubicBezTo>
                <a:cubicBezTo>
                  <a:pt x="57" y="114"/>
                  <a:pt x="57" y="114"/>
                  <a:pt x="57" y="114"/>
                </a:cubicBezTo>
                <a:cubicBezTo>
                  <a:pt x="57" y="114"/>
                  <a:pt x="57" y="114"/>
                  <a:pt x="57" y="114"/>
                </a:cubicBezTo>
                <a:cubicBezTo>
                  <a:pt x="57" y="115"/>
                  <a:pt x="57" y="115"/>
                  <a:pt x="57" y="116"/>
                </a:cubicBezTo>
                <a:cubicBezTo>
                  <a:pt x="57" y="117"/>
                  <a:pt x="57" y="117"/>
                  <a:pt x="57" y="118"/>
                </a:cubicBezTo>
                <a:cubicBezTo>
                  <a:pt x="57" y="118"/>
                  <a:pt x="57" y="118"/>
                  <a:pt x="57" y="118"/>
                </a:cubicBezTo>
                <a:cubicBezTo>
                  <a:pt x="57" y="118"/>
                  <a:pt x="57" y="118"/>
                  <a:pt x="57" y="118"/>
                </a:cubicBezTo>
                <a:cubicBezTo>
                  <a:pt x="57" y="118"/>
                  <a:pt x="57" y="118"/>
                  <a:pt x="57" y="118"/>
                </a:cubicBezTo>
                <a:cubicBezTo>
                  <a:pt x="57" y="118"/>
                  <a:pt x="57" y="118"/>
                  <a:pt x="57" y="118"/>
                </a:cubicBezTo>
                <a:cubicBezTo>
                  <a:pt x="57" y="118"/>
                  <a:pt x="57" y="118"/>
                  <a:pt x="57" y="119"/>
                </a:cubicBezTo>
                <a:cubicBezTo>
                  <a:pt x="57" y="119"/>
                  <a:pt x="57" y="119"/>
                  <a:pt x="57" y="119"/>
                </a:cubicBezTo>
                <a:cubicBezTo>
                  <a:pt x="56" y="120"/>
                  <a:pt x="56" y="122"/>
                  <a:pt x="56" y="123"/>
                </a:cubicBezTo>
                <a:cubicBezTo>
                  <a:pt x="56" y="123"/>
                  <a:pt x="56" y="124"/>
                  <a:pt x="56" y="124"/>
                </a:cubicBezTo>
                <a:cubicBezTo>
                  <a:pt x="56" y="125"/>
                  <a:pt x="57" y="125"/>
                  <a:pt x="57" y="125"/>
                </a:cubicBezTo>
                <a:cubicBezTo>
                  <a:pt x="57" y="125"/>
                  <a:pt x="57" y="125"/>
                  <a:pt x="57" y="125"/>
                </a:cubicBezTo>
                <a:cubicBezTo>
                  <a:pt x="58" y="125"/>
                  <a:pt x="58" y="125"/>
                  <a:pt x="59" y="125"/>
                </a:cubicBezTo>
                <a:cubicBezTo>
                  <a:pt x="59" y="125"/>
                  <a:pt x="59" y="125"/>
                  <a:pt x="60" y="125"/>
                </a:cubicBezTo>
                <a:cubicBezTo>
                  <a:pt x="61" y="124"/>
                  <a:pt x="61" y="122"/>
                  <a:pt x="62" y="119"/>
                </a:cubicBezTo>
                <a:cubicBezTo>
                  <a:pt x="62" y="119"/>
                  <a:pt x="62" y="119"/>
                  <a:pt x="62" y="119"/>
                </a:cubicBezTo>
                <a:cubicBezTo>
                  <a:pt x="62" y="117"/>
                  <a:pt x="62" y="116"/>
                  <a:pt x="62" y="114"/>
                </a:cubicBezTo>
                <a:cubicBezTo>
                  <a:pt x="62" y="114"/>
                  <a:pt x="62" y="114"/>
                  <a:pt x="62" y="114"/>
                </a:cubicBezTo>
                <a:cubicBezTo>
                  <a:pt x="62" y="113"/>
                  <a:pt x="63" y="111"/>
                  <a:pt x="63" y="110"/>
                </a:cubicBezTo>
                <a:cubicBezTo>
                  <a:pt x="63" y="110"/>
                  <a:pt x="63" y="110"/>
                  <a:pt x="63" y="110"/>
                </a:cubicBezTo>
                <a:cubicBezTo>
                  <a:pt x="63" y="110"/>
                  <a:pt x="63" y="110"/>
                  <a:pt x="63" y="110"/>
                </a:cubicBezTo>
                <a:cubicBezTo>
                  <a:pt x="63" y="110"/>
                  <a:pt x="63" y="110"/>
                  <a:pt x="63" y="110"/>
                </a:cubicBezTo>
                <a:cubicBezTo>
                  <a:pt x="63" y="109"/>
                  <a:pt x="64" y="108"/>
                  <a:pt x="64" y="108"/>
                </a:cubicBezTo>
                <a:cubicBezTo>
                  <a:pt x="64" y="108"/>
                  <a:pt x="64" y="108"/>
                  <a:pt x="64" y="108"/>
                </a:cubicBezTo>
                <a:cubicBezTo>
                  <a:pt x="64" y="108"/>
                  <a:pt x="64" y="108"/>
                  <a:pt x="64" y="108"/>
                </a:cubicBezTo>
                <a:cubicBezTo>
                  <a:pt x="64" y="108"/>
                  <a:pt x="64" y="108"/>
                  <a:pt x="64" y="108"/>
                </a:cubicBezTo>
                <a:cubicBezTo>
                  <a:pt x="64" y="108"/>
                  <a:pt x="64" y="108"/>
                  <a:pt x="64" y="108"/>
                </a:cubicBezTo>
                <a:cubicBezTo>
                  <a:pt x="64" y="108"/>
                  <a:pt x="64" y="108"/>
                  <a:pt x="64" y="108"/>
                </a:cubicBezTo>
                <a:cubicBezTo>
                  <a:pt x="64" y="107"/>
                  <a:pt x="64" y="107"/>
                  <a:pt x="65" y="106"/>
                </a:cubicBezTo>
                <a:cubicBezTo>
                  <a:pt x="65" y="107"/>
                  <a:pt x="66" y="107"/>
                  <a:pt x="67" y="108"/>
                </a:cubicBezTo>
                <a:cubicBezTo>
                  <a:pt x="67" y="108"/>
                  <a:pt x="67" y="108"/>
                  <a:pt x="67" y="108"/>
                </a:cubicBezTo>
                <a:cubicBezTo>
                  <a:pt x="67" y="108"/>
                  <a:pt x="67" y="108"/>
                  <a:pt x="67" y="108"/>
                </a:cubicBezTo>
                <a:cubicBezTo>
                  <a:pt x="71" y="109"/>
                  <a:pt x="77" y="111"/>
                  <a:pt x="82" y="113"/>
                </a:cubicBezTo>
                <a:cubicBezTo>
                  <a:pt x="86" y="114"/>
                  <a:pt x="88" y="116"/>
                  <a:pt x="92" y="118"/>
                </a:cubicBezTo>
                <a:cubicBezTo>
                  <a:pt x="94" y="118"/>
                  <a:pt x="97" y="120"/>
                  <a:pt x="100" y="122"/>
                </a:cubicBezTo>
                <a:cubicBezTo>
                  <a:pt x="102" y="122"/>
                  <a:pt x="103" y="123"/>
                  <a:pt x="104" y="124"/>
                </a:cubicBezTo>
                <a:cubicBezTo>
                  <a:pt x="105" y="126"/>
                  <a:pt x="105" y="127"/>
                  <a:pt x="105" y="128"/>
                </a:cubicBezTo>
                <a:cubicBezTo>
                  <a:pt x="104" y="129"/>
                  <a:pt x="103" y="130"/>
                  <a:pt x="102" y="130"/>
                </a:cubicBezTo>
                <a:cubicBezTo>
                  <a:pt x="101" y="131"/>
                  <a:pt x="100" y="131"/>
                  <a:pt x="98" y="130"/>
                </a:cubicBezTo>
                <a:cubicBezTo>
                  <a:pt x="96" y="130"/>
                  <a:pt x="92" y="128"/>
                  <a:pt x="89" y="127"/>
                </a:cubicBezTo>
                <a:cubicBezTo>
                  <a:pt x="83" y="124"/>
                  <a:pt x="81" y="124"/>
                  <a:pt x="78" y="122"/>
                </a:cubicBezTo>
                <a:cubicBezTo>
                  <a:pt x="77" y="122"/>
                  <a:pt x="77" y="122"/>
                  <a:pt x="77" y="122"/>
                </a:cubicBezTo>
                <a:cubicBezTo>
                  <a:pt x="77" y="122"/>
                  <a:pt x="77" y="122"/>
                  <a:pt x="77" y="122"/>
                </a:cubicBezTo>
                <a:cubicBezTo>
                  <a:pt x="74" y="122"/>
                  <a:pt x="71" y="120"/>
                  <a:pt x="69" y="120"/>
                </a:cubicBezTo>
                <a:cubicBezTo>
                  <a:pt x="67" y="119"/>
                  <a:pt x="66" y="119"/>
                  <a:pt x="65" y="119"/>
                </a:cubicBezTo>
                <a:cubicBezTo>
                  <a:pt x="65" y="119"/>
                  <a:pt x="64" y="119"/>
                  <a:pt x="63" y="120"/>
                </a:cubicBezTo>
                <a:cubicBezTo>
                  <a:pt x="63" y="120"/>
                  <a:pt x="63" y="120"/>
                  <a:pt x="63" y="120"/>
                </a:cubicBezTo>
                <a:cubicBezTo>
                  <a:pt x="63" y="120"/>
                  <a:pt x="63" y="120"/>
                  <a:pt x="63" y="120"/>
                </a:cubicBezTo>
                <a:cubicBezTo>
                  <a:pt x="63" y="120"/>
                  <a:pt x="63" y="120"/>
                  <a:pt x="63" y="120"/>
                </a:cubicBezTo>
                <a:cubicBezTo>
                  <a:pt x="63" y="120"/>
                  <a:pt x="63" y="120"/>
                  <a:pt x="63" y="120"/>
                </a:cubicBezTo>
                <a:cubicBezTo>
                  <a:pt x="63" y="120"/>
                  <a:pt x="63" y="120"/>
                  <a:pt x="63" y="120"/>
                </a:cubicBezTo>
                <a:cubicBezTo>
                  <a:pt x="63" y="120"/>
                  <a:pt x="63" y="120"/>
                  <a:pt x="63" y="120"/>
                </a:cubicBezTo>
                <a:cubicBezTo>
                  <a:pt x="63" y="120"/>
                  <a:pt x="63" y="120"/>
                  <a:pt x="63" y="120"/>
                </a:cubicBezTo>
                <a:cubicBezTo>
                  <a:pt x="66" y="122"/>
                  <a:pt x="72" y="124"/>
                  <a:pt x="75" y="126"/>
                </a:cubicBezTo>
                <a:cubicBezTo>
                  <a:pt x="77" y="127"/>
                  <a:pt x="78" y="128"/>
                  <a:pt x="79" y="129"/>
                </a:cubicBezTo>
                <a:cubicBezTo>
                  <a:pt x="81" y="131"/>
                  <a:pt x="83" y="132"/>
                  <a:pt x="88" y="136"/>
                </a:cubicBezTo>
                <a:cubicBezTo>
                  <a:pt x="92" y="139"/>
                  <a:pt x="95" y="140"/>
                  <a:pt x="97" y="142"/>
                </a:cubicBezTo>
                <a:cubicBezTo>
                  <a:pt x="98" y="143"/>
                  <a:pt x="99" y="144"/>
                  <a:pt x="99" y="145"/>
                </a:cubicBezTo>
                <a:cubicBezTo>
                  <a:pt x="99" y="146"/>
                  <a:pt x="98" y="147"/>
                  <a:pt x="97" y="148"/>
                </a:cubicBezTo>
                <a:cubicBezTo>
                  <a:pt x="97" y="149"/>
                  <a:pt x="97" y="149"/>
                  <a:pt x="96" y="149"/>
                </a:cubicBezTo>
                <a:cubicBezTo>
                  <a:pt x="96" y="150"/>
                  <a:pt x="95" y="150"/>
                  <a:pt x="94" y="150"/>
                </a:cubicBezTo>
                <a:cubicBezTo>
                  <a:pt x="93" y="150"/>
                  <a:pt x="91" y="149"/>
                  <a:pt x="90" y="148"/>
                </a:cubicBezTo>
                <a:cubicBezTo>
                  <a:pt x="88" y="147"/>
                  <a:pt x="85" y="144"/>
                  <a:pt x="82" y="143"/>
                </a:cubicBezTo>
                <a:cubicBezTo>
                  <a:pt x="76" y="139"/>
                  <a:pt x="69" y="135"/>
                  <a:pt x="65" y="133"/>
                </a:cubicBezTo>
                <a:cubicBezTo>
                  <a:pt x="63" y="132"/>
                  <a:pt x="61" y="130"/>
                  <a:pt x="59" y="129"/>
                </a:cubicBezTo>
                <a:cubicBezTo>
                  <a:pt x="58" y="128"/>
                  <a:pt x="58" y="128"/>
                  <a:pt x="57" y="128"/>
                </a:cubicBezTo>
                <a:cubicBezTo>
                  <a:pt x="56" y="128"/>
                  <a:pt x="56" y="128"/>
                  <a:pt x="55" y="129"/>
                </a:cubicBezTo>
                <a:cubicBezTo>
                  <a:pt x="55" y="129"/>
                  <a:pt x="55" y="129"/>
                  <a:pt x="55" y="129"/>
                </a:cubicBezTo>
                <a:cubicBezTo>
                  <a:pt x="55" y="129"/>
                  <a:pt x="55" y="129"/>
                  <a:pt x="55" y="129"/>
                </a:cubicBezTo>
                <a:cubicBezTo>
                  <a:pt x="55" y="129"/>
                  <a:pt x="55" y="129"/>
                  <a:pt x="55" y="129"/>
                </a:cubicBezTo>
                <a:cubicBezTo>
                  <a:pt x="55" y="129"/>
                  <a:pt x="55" y="129"/>
                  <a:pt x="55" y="129"/>
                </a:cubicBezTo>
                <a:cubicBezTo>
                  <a:pt x="55" y="129"/>
                  <a:pt x="55" y="129"/>
                  <a:pt x="55" y="129"/>
                </a:cubicBezTo>
                <a:cubicBezTo>
                  <a:pt x="55" y="129"/>
                  <a:pt x="55" y="129"/>
                  <a:pt x="55" y="129"/>
                </a:cubicBezTo>
                <a:cubicBezTo>
                  <a:pt x="55" y="129"/>
                  <a:pt x="55" y="129"/>
                  <a:pt x="55" y="129"/>
                </a:cubicBezTo>
                <a:cubicBezTo>
                  <a:pt x="57" y="131"/>
                  <a:pt x="60" y="133"/>
                  <a:pt x="63" y="136"/>
                </a:cubicBezTo>
                <a:cubicBezTo>
                  <a:pt x="64" y="137"/>
                  <a:pt x="66" y="140"/>
                  <a:pt x="68" y="142"/>
                </a:cubicBezTo>
                <a:cubicBezTo>
                  <a:pt x="70" y="144"/>
                  <a:pt x="71" y="146"/>
                  <a:pt x="72" y="147"/>
                </a:cubicBezTo>
                <a:cubicBezTo>
                  <a:pt x="74" y="147"/>
                  <a:pt x="77" y="149"/>
                  <a:pt x="79" y="152"/>
                </a:cubicBezTo>
                <a:cubicBezTo>
                  <a:pt x="80" y="153"/>
                  <a:pt x="81" y="154"/>
                  <a:pt x="81" y="155"/>
                </a:cubicBezTo>
                <a:cubicBezTo>
                  <a:pt x="82" y="156"/>
                  <a:pt x="82" y="157"/>
                  <a:pt x="81" y="158"/>
                </a:cubicBezTo>
                <a:cubicBezTo>
                  <a:pt x="79" y="159"/>
                  <a:pt x="78" y="160"/>
                  <a:pt x="77" y="160"/>
                </a:cubicBezTo>
                <a:cubicBezTo>
                  <a:pt x="76" y="160"/>
                  <a:pt x="76" y="160"/>
                  <a:pt x="75" y="159"/>
                </a:cubicBezTo>
                <a:cubicBezTo>
                  <a:pt x="74" y="159"/>
                  <a:pt x="74" y="159"/>
                  <a:pt x="73" y="158"/>
                </a:cubicBezTo>
                <a:cubicBezTo>
                  <a:pt x="73" y="158"/>
                  <a:pt x="73" y="158"/>
                  <a:pt x="73" y="158"/>
                </a:cubicBezTo>
                <a:cubicBezTo>
                  <a:pt x="72" y="157"/>
                  <a:pt x="71" y="156"/>
                  <a:pt x="69" y="155"/>
                </a:cubicBezTo>
                <a:cubicBezTo>
                  <a:pt x="69" y="155"/>
                  <a:pt x="69" y="154"/>
                  <a:pt x="68" y="154"/>
                </a:cubicBezTo>
                <a:cubicBezTo>
                  <a:pt x="68" y="154"/>
                  <a:pt x="67" y="153"/>
                  <a:pt x="67" y="153"/>
                </a:cubicBezTo>
                <a:cubicBezTo>
                  <a:pt x="63" y="151"/>
                  <a:pt x="61" y="149"/>
                  <a:pt x="60" y="148"/>
                </a:cubicBezTo>
                <a:cubicBezTo>
                  <a:pt x="59" y="146"/>
                  <a:pt x="57" y="145"/>
                  <a:pt x="56" y="144"/>
                </a:cubicBezTo>
                <a:cubicBezTo>
                  <a:pt x="56" y="144"/>
                  <a:pt x="55" y="144"/>
                  <a:pt x="55" y="143"/>
                </a:cubicBezTo>
                <a:cubicBezTo>
                  <a:pt x="55" y="143"/>
                  <a:pt x="55" y="143"/>
                  <a:pt x="55" y="143"/>
                </a:cubicBezTo>
                <a:cubicBezTo>
                  <a:pt x="55" y="143"/>
                  <a:pt x="55" y="143"/>
                  <a:pt x="55" y="143"/>
                </a:cubicBezTo>
                <a:cubicBezTo>
                  <a:pt x="54" y="143"/>
                  <a:pt x="53" y="142"/>
                  <a:pt x="52" y="141"/>
                </a:cubicBezTo>
                <a:cubicBezTo>
                  <a:pt x="51" y="140"/>
                  <a:pt x="50" y="139"/>
                  <a:pt x="50" y="138"/>
                </a:cubicBezTo>
                <a:cubicBezTo>
                  <a:pt x="50" y="138"/>
                  <a:pt x="50" y="138"/>
                  <a:pt x="50" y="138"/>
                </a:cubicBezTo>
                <a:cubicBezTo>
                  <a:pt x="49" y="138"/>
                  <a:pt x="49" y="138"/>
                  <a:pt x="49" y="138"/>
                </a:cubicBezTo>
                <a:cubicBezTo>
                  <a:pt x="49" y="138"/>
                  <a:pt x="49" y="138"/>
                  <a:pt x="49" y="138"/>
                </a:cubicBezTo>
                <a:cubicBezTo>
                  <a:pt x="49" y="138"/>
                  <a:pt x="49" y="137"/>
                  <a:pt x="49" y="137"/>
                </a:cubicBezTo>
                <a:cubicBezTo>
                  <a:pt x="47" y="136"/>
                  <a:pt x="46" y="135"/>
                  <a:pt x="45" y="135"/>
                </a:cubicBezTo>
                <a:cubicBezTo>
                  <a:pt x="43" y="134"/>
                  <a:pt x="42" y="135"/>
                  <a:pt x="40" y="136"/>
                </a:cubicBezTo>
                <a:cubicBezTo>
                  <a:pt x="40" y="136"/>
                  <a:pt x="40" y="136"/>
                  <a:pt x="40" y="136"/>
                </a:cubicBezTo>
                <a:cubicBezTo>
                  <a:pt x="40" y="136"/>
                  <a:pt x="40" y="136"/>
                  <a:pt x="40" y="136"/>
                </a:cubicBezTo>
                <a:cubicBezTo>
                  <a:pt x="40" y="136"/>
                  <a:pt x="40" y="136"/>
                  <a:pt x="40" y="136"/>
                </a:cubicBezTo>
                <a:cubicBezTo>
                  <a:pt x="40" y="136"/>
                  <a:pt x="40" y="136"/>
                  <a:pt x="40" y="136"/>
                </a:cubicBezTo>
                <a:cubicBezTo>
                  <a:pt x="40" y="136"/>
                  <a:pt x="40" y="136"/>
                  <a:pt x="40" y="136"/>
                </a:cubicBezTo>
                <a:cubicBezTo>
                  <a:pt x="40" y="136"/>
                  <a:pt x="40" y="136"/>
                  <a:pt x="40" y="136"/>
                </a:cubicBezTo>
                <a:cubicBezTo>
                  <a:pt x="40" y="137"/>
                  <a:pt x="40" y="138"/>
                  <a:pt x="40" y="139"/>
                </a:cubicBezTo>
                <a:cubicBezTo>
                  <a:pt x="41" y="141"/>
                  <a:pt x="41" y="142"/>
                  <a:pt x="41" y="142"/>
                </a:cubicBezTo>
                <a:cubicBezTo>
                  <a:pt x="41" y="142"/>
                  <a:pt x="41" y="142"/>
                  <a:pt x="41" y="142"/>
                </a:cubicBezTo>
                <a:cubicBezTo>
                  <a:pt x="41" y="142"/>
                  <a:pt x="41" y="143"/>
                  <a:pt x="41" y="143"/>
                </a:cubicBezTo>
                <a:cubicBezTo>
                  <a:pt x="41" y="143"/>
                  <a:pt x="41" y="143"/>
                  <a:pt x="41" y="143"/>
                </a:cubicBezTo>
                <a:cubicBezTo>
                  <a:pt x="41" y="143"/>
                  <a:pt x="41" y="143"/>
                  <a:pt x="41" y="143"/>
                </a:cubicBezTo>
                <a:cubicBezTo>
                  <a:pt x="42" y="143"/>
                  <a:pt x="42" y="145"/>
                  <a:pt x="42" y="146"/>
                </a:cubicBezTo>
                <a:cubicBezTo>
                  <a:pt x="43" y="148"/>
                  <a:pt x="43" y="149"/>
                  <a:pt x="44" y="150"/>
                </a:cubicBezTo>
                <a:cubicBezTo>
                  <a:pt x="44" y="150"/>
                  <a:pt x="44" y="150"/>
                  <a:pt x="44" y="150"/>
                </a:cubicBezTo>
                <a:cubicBezTo>
                  <a:pt x="44" y="151"/>
                  <a:pt x="44" y="151"/>
                  <a:pt x="44" y="151"/>
                </a:cubicBezTo>
                <a:cubicBezTo>
                  <a:pt x="44" y="152"/>
                  <a:pt x="45" y="152"/>
                  <a:pt x="45" y="153"/>
                </a:cubicBezTo>
                <a:cubicBezTo>
                  <a:pt x="46" y="155"/>
                  <a:pt x="47" y="157"/>
                  <a:pt x="48" y="160"/>
                </a:cubicBezTo>
                <a:cubicBezTo>
                  <a:pt x="48" y="161"/>
                  <a:pt x="48" y="162"/>
                  <a:pt x="48" y="162"/>
                </a:cubicBezTo>
                <a:cubicBezTo>
                  <a:pt x="48" y="163"/>
                  <a:pt x="48" y="164"/>
                  <a:pt x="47" y="164"/>
                </a:cubicBezTo>
                <a:cubicBezTo>
                  <a:pt x="46" y="165"/>
                  <a:pt x="46" y="165"/>
                  <a:pt x="45" y="165"/>
                </a:cubicBezTo>
                <a:cubicBezTo>
                  <a:pt x="44" y="165"/>
                  <a:pt x="44" y="165"/>
                  <a:pt x="43" y="165"/>
                </a:cubicBezTo>
                <a:cubicBezTo>
                  <a:pt x="41" y="163"/>
                  <a:pt x="39" y="161"/>
                  <a:pt x="36" y="155"/>
                </a:cubicBezTo>
                <a:cubicBezTo>
                  <a:pt x="34" y="150"/>
                  <a:pt x="34" y="148"/>
                  <a:pt x="33" y="146"/>
                </a:cubicBezTo>
                <a:cubicBezTo>
                  <a:pt x="33" y="146"/>
                  <a:pt x="33" y="146"/>
                  <a:pt x="33" y="146"/>
                </a:cubicBezTo>
                <a:cubicBezTo>
                  <a:pt x="33" y="146"/>
                  <a:pt x="33" y="146"/>
                  <a:pt x="33" y="146"/>
                </a:cubicBezTo>
                <a:cubicBezTo>
                  <a:pt x="33" y="145"/>
                  <a:pt x="33" y="145"/>
                  <a:pt x="33" y="145"/>
                </a:cubicBezTo>
                <a:cubicBezTo>
                  <a:pt x="33" y="145"/>
                  <a:pt x="33" y="145"/>
                  <a:pt x="33" y="145"/>
                </a:cubicBezTo>
                <a:cubicBezTo>
                  <a:pt x="31" y="142"/>
                  <a:pt x="30" y="140"/>
                  <a:pt x="29" y="137"/>
                </a:cubicBezTo>
                <a:cubicBezTo>
                  <a:pt x="29" y="137"/>
                  <a:pt x="29" y="137"/>
                  <a:pt x="29" y="137"/>
                </a:cubicBezTo>
                <a:cubicBezTo>
                  <a:pt x="29" y="137"/>
                  <a:pt x="29" y="137"/>
                  <a:pt x="29" y="137"/>
                </a:cubicBezTo>
                <a:cubicBezTo>
                  <a:pt x="29" y="136"/>
                  <a:pt x="29" y="136"/>
                  <a:pt x="29" y="136"/>
                </a:cubicBezTo>
                <a:cubicBezTo>
                  <a:pt x="19" y="127"/>
                  <a:pt x="16" y="120"/>
                  <a:pt x="13" y="115"/>
                </a:cubicBezTo>
                <a:cubicBezTo>
                  <a:pt x="13" y="115"/>
                  <a:pt x="13" y="115"/>
                  <a:pt x="13" y="115"/>
                </a:cubicBezTo>
                <a:cubicBezTo>
                  <a:pt x="10" y="111"/>
                  <a:pt x="9" y="107"/>
                  <a:pt x="9" y="103"/>
                </a:cubicBezTo>
                <a:cubicBezTo>
                  <a:pt x="9" y="103"/>
                  <a:pt x="9" y="103"/>
                  <a:pt x="9" y="103"/>
                </a:cubicBezTo>
                <a:cubicBezTo>
                  <a:pt x="9" y="103"/>
                  <a:pt x="9" y="103"/>
                  <a:pt x="9" y="103"/>
                </a:cubicBezTo>
                <a:cubicBezTo>
                  <a:pt x="9" y="103"/>
                  <a:pt x="9" y="103"/>
                  <a:pt x="9" y="103"/>
                </a:cubicBezTo>
                <a:cubicBezTo>
                  <a:pt x="9" y="103"/>
                  <a:pt x="9" y="103"/>
                  <a:pt x="9" y="103"/>
                </a:cubicBezTo>
                <a:cubicBezTo>
                  <a:pt x="9" y="103"/>
                  <a:pt x="9" y="103"/>
                  <a:pt x="9" y="103"/>
                </a:cubicBezTo>
                <a:cubicBezTo>
                  <a:pt x="9" y="103"/>
                  <a:pt x="9" y="103"/>
                  <a:pt x="9" y="103"/>
                </a:cubicBezTo>
                <a:cubicBezTo>
                  <a:pt x="9" y="103"/>
                  <a:pt x="9" y="103"/>
                  <a:pt x="9" y="103"/>
                </a:cubicBezTo>
                <a:cubicBezTo>
                  <a:pt x="8" y="103"/>
                  <a:pt x="8" y="103"/>
                  <a:pt x="8" y="103"/>
                </a:cubicBezTo>
                <a:cubicBezTo>
                  <a:pt x="8" y="103"/>
                  <a:pt x="8" y="103"/>
                  <a:pt x="8" y="103"/>
                </a:cubicBezTo>
                <a:cubicBezTo>
                  <a:pt x="8" y="103"/>
                  <a:pt x="8" y="103"/>
                  <a:pt x="8" y="103"/>
                </a:cubicBezTo>
                <a:cubicBezTo>
                  <a:pt x="8" y="103"/>
                  <a:pt x="8" y="103"/>
                  <a:pt x="8" y="103"/>
                </a:cubicBezTo>
                <a:cubicBezTo>
                  <a:pt x="8" y="103"/>
                  <a:pt x="8" y="103"/>
                  <a:pt x="8" y="103"/>
                </a:cubicBezTo>
                <a:cubicBezTo>
                  <a:pt x="8" y="103"/>
                  <a:pt x="8" y="103"/>
                  <a:pt x="8" y="103"/>
                </a:cubicBezTo>
                <a:cubicBezTo>
                  <a:pt x="8" y="103"/>
                  <a:pt x="8" y="103"/>
                  <a:pt x="8" y="103"/>
                </a:cubicBezTo>
                <a:cubicBezTo>
                  <a:pt x="8" y="103"/>
                  <a:pt x="8" y="103"/>
                  <a:pt x="8" y="103"/>
                </a:cubicBezTo>
                <a:cubicBezTo>
                  <a:pt x="8" y="103"/>
                  <a:pt x="8" y="103"/>
                  <a:pt x="8" y="103"/>
                </a:cubicBezTo>
                <a:cubicBezTo>
                  <a:pt x="8" y="103"/>
                  <a:pt x="8" y="103"/>
                  <a:pt x="8" y="103"/>
                </a:cubicBezTo>
                <a:cubicBezTo>
                  <a:pt x="0" y="116"/>
                  <a:pt x="1" y="134"/>
                  <a:pt x="13" y="152"/>
                </a:cubicBezTo>
                <a:cubicBezTo>
                  <a:pt x="13" y="152"/>
                  <a:pt x="13" y="152"/>
                  <a:pt x="13" y="152"/>
                </a:cubicBezTo>
                <a:cubicBezTo>
                  <a:pt x="18" y="160"/>
                  <a:pt x="22" y="165"/>
                  <a:pt x="26" y="168"/>
                </a:cubicBezTo>
                <a:cubicBezTo>
                  <a:pt x="30" y="171"/>
                  <a:pt x="34" y="174"/>
                  <a:pt x="40" y="179"/>
                </a:cubicBezTo>
                <a:cubicBezTo>
                  <a:pt x="46" y="184"/>
                  <a:pt x="53" y="187"/>
                  <a:pt x="60" y="190"/>
                </a:cubicBezTo>
                <a:cubicBezTo>
                  <a:pt x="60" y="190"/>
                  <a:pt x="60" y="190"/>
                  <a:pt x="60" y="190"/>
                </a:cubicBezTo>
                <a:cubicBezTo>
                  <a:pt x="68" y="196"/>
                  <a:pt x="74" y="197"/>
                  <a:pt x="80" y="198"/>
                </a:cubicBezTo>
                <a:cubicBezTo>
                  <a:pt x="86" y="199"/>
                  <a:pt x="92" y="201"/>
                  <a:pt x="101" y="207"/>
                </a:cubicBezTo>
                <a:cubicBezTo>
                  <a:pt x="101" y="207"/>
                  <a:pt x="101" y="207"/>
                  <a:pt x="101" y="207"/>
                </a:cubicBezTo>
                <a:cubicBezTo>
                  <a:pt x="101" y="207"/>
                  <a:pt x="101" y="207"/>
                  <a:pt x="101" y="207"/>
                </a:cubicBezTo>
                <a:cubicBezTo>
                  <a:pt x="101" y="207"/>
                  <a:pt x="101" y="207"/>
                  <a:pt x="101" y="207"/>
                </a:cubicBezTo>
                <a:cubicBezTo>
                  <a:pt x="107" y="211"/>
                  <a:pt x="110" y="212"/>
                  <a:pt x="111" y="212"/>
                </a:cubicBezTo>
                <a:cubicBezTo>
                  <a:pt x="113" y="212"/>
                  <a:pt x="114" y="212"/>
                  <a:pt x="116" y="214"/>
                </a:cubicBezTo>
                <a:cubicBezTo>
                  <a:pt x="116" y="214"/>
                  <a:pt x="116" y="214"/>
                  <a:pt x="116" y="214"/>
                </a:cubicBezTo>
                <a:cubicBezTo>
                  <a:pt x="122" y="217"/>
                  <a:pt x="127" y="220"/>
                  <a:pt x="132" y="222"/>
                </a:cubicBezTo>
                <a:cubicBezTo>
                  <a:pt x="134" y="223"/>
                  <a:pt x="136" y="224"/>
                  <a:pt x="137" y="224"/>
                </a:cubicBezTo>
                <a:cubicBezTo>
                  <a:pt x="139" y="224"/>
                  <a:pt x="140" y="224"/>
                  <a:pt x="141" y="223"/>
                </a:cubicBezTo>
                <a:cubicBezTo>
                  <a:pt x="142" y="222"/>
                  <a:pt x="143" y="222"/>
                  <a:pt x="144" y="221"/>
                </a:cubicBezTo>
                <a:cubicBezTo>
                  <a:pt x="146" y="218"/>
                  <a:pt x="146" y="214"/>
                  <a:pt x="145" y="210"/>
                </a:cubicBezTo>
                <a:cubicBezTo>
                  <a:pt x="144" y="207"/>
                  <a:pt x="141" y="203"/>
                  <a:pt x="138" y="200"/>
                </a:cubicBezTo>
                <a:cubicBezTo>
                  <a:pt x="137" y="198"/>
                  <a:pt x="135" y="197"/>
                  <a:pt x="134" y="196"/>
                </a:cubicBezTo>
                <a:cubicBezTo>
                  <a:pt x="134" y="196"/>
                  <a:pt x="134" y="196"/>
                  <a:pt x="134" y="196"/>
                </a:cubicBezTo>
                <a:cubicBezTo>
                  <a:pt x="134" y="196"/>
                  <a:pt x="134" y="196"/>
                  <a:pt x="134" y="196"/>
                </a:cubicBezTo>
                <a:cubicBezTo>
                  <a:pt x="132" y="194"/>
                  <a:pt x="131" y="193"/>
                  <a:pt x="129" y="192"/>
                </a:cubicBezTo>
                <a:cubicBezTo>
                  <a:pt x="129" y="192"/>
                  <a:pt x="128" y="191"/>
                  <a:pt x="128" y="191"/>
                </a:cubicBezTo>
                <a:cubicBezTo>
                  <a:pt x="126" y="190"/>
                  <a:pt x="125" y="189"/>
                  <a:pt x="123" y="189"/>
                </a:cubicBezTo>
                <a:cubicBezTo>
                  <a:pt x="122" y="188"/>
                  <a:pt x="121" y="188"/>
                  <a:pt x="120" y="188"/>
                </a:cubicBezTo>
                <a:cubicBezTo>
                  <a:pt x="118" y="185"/>
                  <a:pt x="114" y="182"/>
                  <a:pt x="110" y="180"/>
                </a:cubicBezTo>
                <a:cubicBezTo>
                  <a:pt x="106" y="178"/>
                  <a:pt x="102" y="176"/>
                  <a:pt x="99" y="174"/>
                </a:cubicBezTo>
                <a:cubicBezTo>
                  <a:pt x="99" y="173"/>
                  <a:pt x="99" y="173"/>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9" y="172"/>
                  <a:pt x="99" y="172"/>
                </a:cubicBezTo>
                <a:cubicBezTo>
                  <a:pt x="99" y="172"/>
                  <a:pt x="98" y="172"/>
                  <a:pt x="98" y="172"/>
                </a:cubicBezTo>
                <a:cubicBezTo>
                  <a:pt x="98" y="172"/>
                  <a:pt x="98" y="172"/>
                  <a:pt x="98" y="172"/>
                </a:cubicBezTo>
                <a:cubicBezTo>
                  <a:pt x="98" y="172"/>
                  <a:pt x="98" y="172"/>
                  <a:pt x="98" y="172"/>
                </a:cubicBezTo>
                <a:cubicBezTo>
                  <a:pt x="98" y="172"/>
                  <a:pt x="98" y="172"/>
                  <a:pt x="98" y="172"/>
                </a:cubicBezTo>
                <a:cubicBezTo>
                  <a:pt x="98" y="172"/>
                  <a:pt x="98" y="172"/>
                  <a:pt x="98" y="172"/>
                </a:cubicBezTo>
                <a:cubicBezTo>
                  <a:pt x="98" y="172"/>
                  <a:pt x="98" y="172"/>
                  <a:pt x="98" y="172"/>
                </a:cubicBezTo>
                <a:cubicBezTo>
                  <a:pt x="98" y="172"/>
                  <a:pt x="98" y="173"/>
                  <a:pt x="97" y="173"/>
                </a:cubicBezTo>
                <a:cubicBezTo>
                  <a:pt x="97" y="173"/>
                  <a:pt x="97" y="173"/>
                  <a:pt x="97" y="173"/>
                </a:cubicBezTo>
                <a:cubicBezTo>
                  <a:pt x="97" y="173"/>
                  <a:pt x="97" y="173"/>
                  <a:pt x="97" y="173"/>
                </a:cubicBezTo>
                <a:cubicBezTo>
                  <a:pt x="97" y="173"/>
                  <a:pt x="97" y="173"/>
                  <a:pt x="97" y="173"/>
                </a:cubicBezTo>
                <a:cubicBezTo>
                  <a:pt x="97" y="173"/>
                  <a:pt x="97" y="173"/>
                  <a:pt x="97" y="173"/>
                </a:cubicBezTo>
                <a:cubicBezTo>
                  <a:pt x="96" y="173"/>
                  <a:pt x="96" y="174"/>
                  <a:pt x="95" y="174"/>
                </a:cubicBezTo>
                <a:cubicBezTo>
                  <a:pt x="95" y="174"/>
                  <a:pt x="95" y="174"/>
                  <a:pt x="94" y="174"/>
                </a:cubicBezTo>
                <a:cubicBezTo>
                  <a:pt x="94" y="174"/>
                  <a:pt x="94" y="174"/>
                  <a:pt x="94" y="174"/>
                </a:cubicBezTo>
                <a:cubicBezTo>
                  <a:pt x="94" y="174"/>
                  <a:pt x="94" y="174"/>
                  <a:pt x="94" y="174"/>
                </a:cubicBezTo>
                <a:cubicBezTo>
                  <a:pt x="94" y="175"/>
                  <a:pt x="93" y="175"/>
                  <a:pt x="93" y="176"/>
                </a:cubicBezTo>
                <a:cubicBezTo>
                  <a:pt x="93" y="176"/>
                  <a:pt x="93" y="176"/>
                  <a:pt x="93" y="176"/>
                </a:cubicBezTo>
                <a:cubicBezTo>
                  <a:pt x="93" y="176"/>
                  <a:pt x="93" y="176"/>
                  <a:pt x="93" y="176"/>
                </a:cubicBezTo>
                <a:cubicBezTo>
                  <a:pt x="93" y="176"/>
                  <a:pt x="93" y="176"/>
                  <a:pt x="93" y="176"/>
                </a:cubicBezTo>
                <a:cubicBezTo>
                  <a:pt x="92" y="177"/>
                  <a:pt x="92" y="177"/>
                  <a:pt x="91" y="178"/>
                </a:cubicBezTo>
                <a:cubicBezTo>
                  <a:pt x="91" y="178"/>
                  <a:pt x="91" y="178"/>
                  <a:pt x="91" y="178"/>
                </a:cubicBezTo>
                <a:cubicBezTo>
                  <a:pt x="90" y="179"/>
                  <a:pt x="90" y="179"/>
                  <a:pt x="89" y="179"/>
                </a:cubicBezTo>
                <a:cubicBezTo>
                  <a:pt x="89" y="179"/>
                  <a:pt x="89" y="179"/>
                  <a:pt x="89" y="179"/>
                </a:cubicBezTo>
                <a:cubicBezTo>
                  <a:pt x="89" y="179"/>
                  <a:pt x="89" y="179"/>
                  <a:pt x="89" y="179"/>
                </a:cubicBezTo>
                <a:cubicBezTo>
                  <a:pt x="89" y="179"/>
                  <a:pt x="89" y="179"/>
                  <a:pt x="89" y="179"/>
                </a:cubicBezTo>
                <a:cubicBezTo>
                  <a:pt x="89" y="179"/>
                  <a:pt x="89" y="178"/>
                  <a:pt x="89" y="178"/>
                </a:cubicBezTo>
                <a:cubicBezTo>
                  <a:pt x="89" y="178"/>
                  <a:pt x="89" y="178"/>
                  <a:pt x="89" y="178"/>
                </a:cubicBezTo>
                <a:cubicBezTo>
                  <a:pt x="89" y="178"/>
                  <a:pt x="90" y="177"/>
                  <a:pt x="90" y="177"/>
                </a:cubicBezTo>
                <a:cubicBezTo>
                  <a:pt x="90" y="177"/>
                  <a:pt x="90" y="177"/>
                  <a:pt x="90" y="177"/>
                </a:cubicBezTo>
                <a:cubicBezTo>
                  <a:pt x="90" y="177"/>
                  <a:pt x="90" y="177"/>
                  <a:pt x="90" y="177"/>
                </a:cubicBezTo>
                <a:cubicBezTo>
                  <a:pt x="90" y="177"/>
                  <a:pt x="90" y="177"/>
                  <a:pt x="90" y="177"/>
                </a:cubicBezTo>
                <a:cubicBezTo>
                  <a:pt x="90" y="177"/>
                  <a:pt x="90" y="177"/>
                  <a:pt x="90" y="177"/>
                </a:cubicBezTo>
                <a:cubicBezTo>
                  <a:pt x="90" y="177"/>
                  <a:pt x="90" y="177"/>
                  <a:pt x="90" y="177"/>
                </a:cubicBezTo>
                <a:cubicBezTo>
                  <a:pt x="90" y="177"/>
                  <a:pt x="90" y="177"/>
                  <a:pt x="90" y="177"/>
                </a:cubicBezTo>
                <a:cubicBezTo>
                  <a:pt x="91" y="176"/>
                  <a:pt x="91" y="176"/>
                  <a:pt x="91" y="176"/>
                </a:cubicBezTo>
                <a:cubicBezTo>
                  <a:pt x="91" y="175"/>
                  <a:pt x="91" y="175"/>
                  <a:pt x="92" y="175"/>
                </a:cubicBezTo>
                <a:cubicBezTo>
                  <a:pt x="92" y="175"/>
                  <a:pt x="92" y="175"/>
                  <a:pt x="92" y="175"/>
                </a:cubicBezTo>
                <a:cubicBezTo>
                  <a:pt x="92" y="175"/>
                  <a:pt x="92" y="175"/>
                  <a:pt x="92" y="175"/>
                </a:cubicBezTo>
                <a:cubicBezTo>
                  <a:pt x="92" y="175"/>
                  <a:pt x="92" y="175"/>
                  <a:pt x="92" y="175"/>
                </a:cubicBezTo>
                <a:cubicBezTo>
                  <a:pt x="92" y="174"/>
                  <a:pt x="92" y="174"/>
                  <a:pt x="92" y="174"/>
                </a:cubicBezTo>
                <a:cubicBezTo>
                  <a:pt x="92" y="174"/>
                  <a:pt x="92" y="174"/>
                  <a:pt x="92" y="174"/>
                </a:cubicBezTo>
                <a:cubicBezTo>
                  <a:pt x="92" y="174"/>
                  <a:pt x="92" y="174"/>
                  <a:pt x="92" y="174"/>
                </a:cubicBezTo>
                <a:cubicBezTo>
                  <a:pt x="92" y="174"/>
                  <a:pt x="92" y="174"/>
                  <a:pt x="93" y="174"/>
                </a:cubicBezTo>
                <a:cubicBezTo>
                  <a:pt x="92" y="174"/>
                  <a:pt x="92" y="174"/>
                  <a:pt x="92" y="174"/>
                </a:cubicBezTo>
                <a:cubicBezTo>
                  <a:pt x="92" y="174"/>
                  <a:pt x="92" y="174"/>
                  <a:pt x="92" y="174"/>
                </a:cubicBezTo>
                <a:cubicBezTo>
                  <a:pt x="92" y="174"/>
                  <a:pt x="92" y="174"/>
                  <a:pt x="92" y="174"/>
                </a:cubicBezTo>
                <a:cubicBezTo>
                  <a:pt x="92" y="173"/>
                  <a:pt x="92" y="173"/>
                  <a:pt x="91" y="173"/>
                </a:cubicBezTo>
                <a:cubicBezTo>
                  <a:pt x="91" y="173"/>
                  <a:pt x="91" y="173"/>
                  <a:pt x="90" y="173"/>
                </a:cubicBezTo>
                <a:cubicBezTo>
                  <a:pt x="90" y="173"/>
                  <a:pt x="90" y="173"/>
                  <a:pt x="89" y="174"/>
                </a:cubicBezTo>
                <a:cubicBezTo>
                  <a:pt x="89" y="174"/>
                  <a:pt x="89" y="174"/>
                  <a:pt x="88" y="174"/>
                </a:cubicBezTo>
                <a:cubicBezTo>
                  <a:pt x="88" y="174"/>
                  <a:pt x="88" y="174"/>
                  <a:pt x="88" y="174"/>
                </a:cubicBezTo>
                <a:cubicBezTo>
                  <a:pt x="88" y="174"/>
                  <a:pt x="88" y="174"/>
                  <a:pt x="88" y="174"/>
                </a:cubicBezTo>
                <a:cubicBezTo>
                  <a:pt x="88" y="174"/>
                  <a:pt x="87" y="174"/>
                  <a:pt x="87" y="174"/>
                </a:cubicBezTo>
                <a:cubicBezTo>
                  <a:pt x="87" y="175"/>
                  <a:pt x="86" y="175"/>
                  <a:pt x="85" y="175"/>
                </a:cubicBezTo>
                <a:cubicBezTo>
                  <a:pt x="84" y="175"/>
                  <a:pt x="83" y="176"/>
                  <a:pt x="83" y="176"/>
                </a:cubicBezTo>
                <a:cubicBezTo>
                  <a:pt x="83" y="176"/>
                  <a:pt x="83" y="176"/>
                  <a:pt x="82" y="176"/>
                </a:cubicBezTo>
                <a:cubicBezTo>
                  <a:pt x="82" y="176"/>
                  <a:pt x="82" y="176"/>
                  <a:pt x="82" y="175"/>
                </a:cubicBezTo>
                <a:cubicBezTo>
                  <a:pt x="82" y="175"/>
                  <a:pt x="82" y="175"/>
                  <a:pt x="82" y="175"/>
                </a:cubicBezTo>
                <a:cubicBezTo>
                  <a:pt x="82" y="175"/>
                  <a:pt x="83" y="174"/>
                  <a:pt x="83" y="174"/>
                </a:cubicBezTo>
                <a:cubicBezTo>
                  <a:pt x="83" y="174"/>
                  <a:pt x="84" y="174"/>
                  <a:pt x="85" y="174"/>
                </a:cubicBezTo>
                <a:cubicBezTo>
                  <a:pt x="85" y="174"/>
                  <a:pt x="85" y="173"/>
                  <a:pt x="86" y="173"/>
                </a:cubicBezTo>
                <a:cubicBezTo>
                  <a:pt x="87" y="173"/>
                  <a:pt x="87" y="172"/>
                  <a:pt x="88" y="172"/>
                </a:cubicBezTo>
                <a:cubicBezTo>
                  <a:pt x="88" y="172"/>
                  <a:pt x="89" y="172"/>
                  <a:pt x="90" y="171"/>
                </a:cubicBezTo>
                <a:cubicBezTo>
                  <a:pt x="90" y="171"/>
                  <a:pt x="90" y="171"/>
                  <a:pt x="90" y="171"/>
                </a:cubicBezTo>
                <a:cubicBezTo>
                  <a:pt x="90" y="171"/>
                  <a:pt x="90" y="171"/>
                  <a:pt x="90" y="171"/>
                </a:cubicBezTo>
                <a:cubicBezTo>
                  <a:pt x="90" y="171"/>
                  <a:pt x="90" y="171"/>
                  <a:pt x="90" y="171"/>
                </a:cubicBezTo>
                <a:cubicBezTo>
                  <a:pt x="90" y="171"/>
                  <a:pt x="90" y="171"/>
                  <a:pt x="90" y="171"/>
                </a:cubicBezTo>
                <a:cubicBezTo>
                  <a:pt x="90" y="171"/>
                  <a:pt x="90" y="171"/>
                  <a:pt x="90" y="171"/>
                </a:cubicBezTo>
                <a:cubicBezTo>
                  <a:pt x="90" y="171"/>
                  <a:pt x="90" y="171"/>
                  <a:pt x="90" y="171"/>
                </a:cubicBezTo>
                <a:cubicBezTo>
                  <a:pt x="90" y="171"/>
                  <a:pt x="90" y="171"/>
                  <a:pt x="90" y="171"/>
                </a:cubicBezTo>
                <a:cubicBezTo>
                  <a:pt x="90" y="171"/>
                  <a:pt x="90" y="171"/>
                  <a:pt x="90" y="171"/>
                </a:cubicBezTo>
                <a:cubicBezTo>
                  <a:pt x="90" y="171"/>
                  <a:pt x="90" y="171"/>
                  <a:pt x="90" y="171"/>
                </a:cubicBezTo>
                <a:cubicBezTo>
                  <a:pt x="90" y="171"/>
                  <a:pt x="90" y="171"/>
                  <a:pt x="90" y="171"/>
                </a:cubicBezTo>
                <a:cubicBezTo>
                  <a:pt x="89" y="171"/>
                  <a:pt x="89" y="171"/>
                  <a:pt x="89" y="171"/>
                </a:cubicBezTo>
                <a:cubicBezTo>
                  <a:pt x="89" y="171"/>
                  <a:pt x="89" y="170"/>
                  <a:pt x="89" y="170"/>
                </a:cubicBezTo>
                <a:cubicBezTo>
                  <a:pt x="89" y="170"/>
                  <a:pt x="89" y="170"/>
                  <a:pt x="89" y="170"/>
                </a:cubicBezTo>
                <a:cubicBezTo>
                  <a:pt x="89" y="170"/>
                  <a:pt x="89" y="170"/>
                  <a:pt x="89" y="170"/>
                </a:cubicBezTo>
                <a:cubicBezTo>
                  <a:pt x="88" y="171"/>
                  <a:pt x="88" y="171"/>
                  <a:pt x="87" y="171"/>
                </a:cubicBezTo>
                <a:cubicBezTo>
                  <a:pt x="86" y="171"/>
                  <a:pt x="84" y="171"/>
                  <a:pt x="83" y="172"/>
                </a:cubicBezTo>
                <a:cubicBezTo>
                  <a:pt x="82" y="172"/>
                  <a:pt x="81" y="172"/>
                  <a:pt x="81" y="172"/>
                </a:cubicBezTo>
                <a:cubicBezTo>
                  <a:pt x="80" y="172"/>
                  <a:pt x="80" y="172"/>
                  <a:pt x="80" y="172"/>
                </a:cubicBezTo>
                <a:cubicBezTo>
                  <a:pt x="80" y="172"/>
                  <a:pt x="79" y="172"/>
                  <a:pt x="79" y="172"/>
                </a:cubicBezTo>
                <a:cubicBezTo>
                  <a:pt x="79" y="172"/>
                  <a:pt x="79" y="172"/>
                  <a:pt x="79" y="172"/>
                </a:cubicBezTo>
                <a:cubicBezTo>
                  <a:pt x="79" y="172"/>
                  <a:pt x="79" y="171"/>
                  <a:pt x="79" y="171"/>
                </a:cubicBezTo>
                <a:cubicBezTo>
                  <a:pt x="79" y="171"/>
                  <a:pt x="79" y="171"/>
                  <a:pt x="80" y="171"/>
                </a:cubicBezTo>
                <a:cubicBezTo>
                  <a:pt x="80" y="171"/>
                  <a:pt x="81" y="171"/>
                  <a:pt x="82" y="170"/>
                </a:cubicBezTo>
                <a:cubicBezTo>
                  <a:pt x="84" y="170"/>
                  <a:pt x="84" y="169"/>
                  <a:pt x="86" y="169"/>
                </a:cubicBezTo>
                <a:cubicBezTo>
                  <a:pt x="87" y="169"/>
                  <a:pt x="88" y="169"/>
                  <a:pt x="89" y="169"/>
                </a:cubicBezTo>
                <a:cubicBezTo>
                  <a:pt x="89" y="169"/>
                  <a:pt x="89" y="169"/>
                  <a:pt x="89" y="169"/>
                </a:cubicBezTo>
                <a:cubicBezTo>
                  <a:pt x="89" y="169"/>
                  <a:pt x="89" y="169"/>
                  <a:pt x="89" y="169"/>
                </a:cubicBezTo>
                <a:cubicBezTo>
                  <a:pt x="89" y="169"/>
                  <a:pt x="89" y="169"/>
                  <a:pt x="89" y="169"/>
                </a:cubicBezTo>
                <a:cubicBezTo>
                  <a:pt x="89" y="169"/>
                  <a:pt x="89" y="169"/>
                  <a:pt x="89" y="169"/>
                </a:cubicBezTo>
                <a:cubicBezTo>
                  <a:pt x="89" y="169"/>
                  <a:pt x="89" y="169"/>
                  <a:pt x="89" y="168"/>
                </a:cubicBezTo>
                <a:cubicBezTo>
                  <a:pt x="89" y="168"/>
                  <a:pt x="89" y="168"/>
                  <a:pt x="89" y="168"/>
                </a:cubicBezTo>
                <a:cubicBezTo>
                  <a:pt x="89" y="168"/>
                  <a:pt x="89" y="168"/>
                  <a:pt x="89" y="168"/>
                </a:cubicBezTo>
                <a:cubicBezTo>
                  <a:pt x="89" y="168"/>
                  <a:pt x="89" y="168"/>
                  <a:pt x="89" y="168"/>
                </a:cubicBezTo>
                <a:cubicBezTo>
                  <a:pt x="89" y="168"/>
                  <a:pt x="89" y="168"/>
                  <a:pt x="88" y="168"/>
                </a:cubicBezTo>
                <a:cubicBezTo>
                  <a:pt x="88" y="168"/>
                  <a:pt x="88" y="168"/>
                  <a:pt x="87" y="168"/>
                </a:cubicBezTo>
                <a:cubicBezTo>
                  <a:pt x="87" y="168"/>
                  <a:pt x="86" y="168"/>
                  <a:pt x="85" y="168"/>
                </a:cubicBezTo>
                <a:cubicBezTo>
                  <a:pt x="85" y="168"/>
                  <a:pt x="85" y="168"/>
                  <a:pt x="85" y="168"/>
                </a:cubicBezTo>
                <a:cubicBezTo>
                  <a:pt x="85" y="168"/>
                  <a:pt x="85" y="168"/>
                  <a:pt x="85" y="168"/>
                </a:cubicBezTo>
                <a:cubicBezTo>
                  <a:pt x="85" y="168"/>
                  <a:pt x="85" y="168"/>
                  <a:pt x="85" y="168"/>
                </a:cubicBezTo>
                <a:cubicBezTo>
                  <a:pt x="85" y="168"/>
                  <a:pt x="85" y="168"/>
                  <a:pt x="85" y="168"/>
                </a:cubicBezTo>
                <a:cubicBezTo>
                  <a:pt x="85" y="168"/>
                  <a:pt x="85" y="168"/>
                  <a:pt x="85" y="168"/>
                </a:cubicBezTo>
                <a:cubicBezTo>
                  <a:pt x="85" y="168"/>
                  <a:pt x="85" y="168"/>
                  <a:pt x="85" y="168"/>
                </a:cubicBezTo>
                <a:cubicBezTo>
                  <a:pt x="85" y="168"/>
                  <a:pt x="85" y="168"/>
                  <a:pt x="85" y="168"/>
                </a:cubicBezTo>
                <a:cubicBezTo>
                  <a:pt x="85" y="168"/>
                  <a:pt x="85" y="168"/>
                  <a:pt x="85" y="168"/>
                </a:cubicBezTo>
                <a:cubicBezTo>
                  <a:pt x="85" y="168"/>
                  <a:pt x="85" y="168"/>
                  <a:pt x="85" y="168"/>
                </a:cubicBezTo>
                <a:cubicBezTo>
                  <a:pt x="85" y="168"/>
                  <a:pt x="85" y="168"/>
                  <a:pt x="85" y="168"/>
                </a:cubicBezTo>
                <a:cubicBezTo>
                  <a:pt x="85" y="168"/>
                  <a:pt x="85" y="168"/>
                  <a:pt x="85" y="168"/>
                </a:cubicBezTo>
                <a:cubicBezTo>
                  <a:pt x="84" y="168"/>
                  <a:pt x="84" y="168"/>
                  <a:pt x="82" y="168"/>
                </a:cubicBezTo>
                <a:cubicBezTo>
                  <a:pt x="82" y="168"/>
                  <a:pt x="81" y="168"/>
                  <a:pt x="80" y="168"/>
                </a:cubicBezTo>
                <a:cubicBezTo>
                  <a:pt x="80" y="168"/>
                  <a:pt x="80" y="168"/>
                  <a:pt x="80" y="168"/>
                </a:cubicBezTo>
                <a:cubicBezTo>
                  <a:pt x="79" y="168"/>
                  <a:pt x="79" y="167"/>
                  <a:pt x="79" y="167"/>
                </a:cubicBezTo>
                <a:cubicBezTo>
                  <a:pt x="79" y="167"/>
                  <a:pt x="79" y="167"/>
                  <a:pt x="80" y="167"/>
                </a:cubicBezTo>
                <a:cubicBezTo>
                  <a:pt x="80" y="166"/>
                  <a:pt x="80" y="166"/>
                  <a:pt x="81" y="166"/>
                </a:cubicBezTo>
                <a:cubicBezTo>
                  <a:pt x="81" y="166"/>
                  <a:pt x="82" y="166"/>
                  <a:pt x="83" y="166"/>
                </a:cubicBezTo>
                <a:cubicBezTo>
                  <a:pt x="84" y="166"/>
                  <a:pt x="84" y="166"/>
                  <a:pt x="85" y="166"/>
                </a:cubicBezTo>
                <a:cubicBezTo>
                  <a:pt x="86" y="166"/>
                  <a:pt x="88" y="166"/>
                  <a:pt x="89" y="166"/>
                </a:cubicBezTo>
                <a:cubicBezTo>
                  <a:pt x="89" y="166"/>
                  <a:pt x="89" y="166"/>
                  <a:pt x="89" y="166"/>
                </a:cubicBezTo>
                <a:cubicBezTo>
                  <a:pt x="89" y="166"/>
                  <a:pt x="89" y="166"/>
                  <a:pt x="89" y="166"/>
                </a:cubicBezTo>
                <a:cubicBezTo>
                  <a:pt x="89" y="166"/>
                  <a:pt x="90" y="165"/>
                  <a:pt x="90" y="165"/>
                </a:cubicBezTo>
                <a:cubicBezTo>
                  <a:pt x="90" y="165"/>
                  <a:pt x="90" y="165"/>
                  <a:pt x="90" y="165"/>
                </a:cubicBezTo>
                <a:cubicBezTo>
                  <a:pt x="90" y="165"/>
                  <a:pt x="90" y="165"/>
                  <a:pt x="90" y="165"/>
                </a:cubicBezTo>
                <a:cubicBezTo>
                  <a:pt x="90" y="165"/>
                  <a:pt x="90" y="165"/>
                  <a:pt x="90" y="165"/>
                </a:cubicBezTo>
                <a:cubicBezTo>
                  <a:pt x="91" y="165"/>
                  <a:pt x="91" y="165"/>
                  <a:pt x="92" y="165"/>
                </a:cubicBezTo>
                <a:cubicBezTo>
                  <a:pt x="92" y="164"/>
                  <a:pt x="93" y="163"/>
                  <a:pt x="93" y="162"/>
                </a:cubicBezTo>
                <a:cubicBezTo>
                  <a:pt x="93" y="162"/>
                  <a:pt x="93" y="162"/>
                  <a:pt x="93" y="162"/>
                </a:cubicBezTo>
                <a:cubicBezTo>
                  <a:pt x="93" y="162"/>
                  <a:pt x="93" y="162"/>
                  <a:pt x="93" y="162"/>
                </a:cubicBezTo>
                <a:cubicBezTo>
                  <a:pt x="93" y="162"/>
                  <a:pt x="93" y="162"/>
                  <a:pt x="93" y="162"/>
                </a:cubicBezTo>
                <a:cubicBezTo>
                  <a:pt x="93" y="162"/>
                  <a:pt x="93" y="162"/>
                  <a:pt x="93" y="162"/>
                </a:cubicBezTo>
                <a:cubicBezTo>
                  <a:pt x="93" y="162"/>
                  <a:pt x="93" y="162"/>
                  <a:pt x="93" y="162"/>
                </a:cubicBezTo>
                <a:cubicBezTo>
                  <a:pt x="92" y="162"/>
                  <a:pt x="92" y="161"/>
                  <a:pt x="92" y="161"/>
                </a:cubicBezTo>
                <a:cubicBezTo>
                  <a:pt x="91" y="161"/>
                  <a:pt x="91" y="161"/>
                  <a:pt x="91" y="160"/>
                </a:cubicBezTo>
                <a:cubicBezTo>
                  <a:pt x="91" y="160"/>
                  <a:pt x="91" y="160"/>
                  <a:pt x="91" y="160"/>
                </a:cubicBezTo>
                <a:cubicBezTo>
                  <a:pt x="91" y="160"/>
                  <a:pt x="91" y="160"/>
                  <a:pt x="91" y="160"/>
                </a:cubicBezTo>
                <a:cubicBezTo>
                  <a:pt x="91" y="160"/>
                  <a:pt x="91" y="160"/>
                  <a:pt x="91" y="160"/>
                </a:cubicBezTo>
                <a:cubicBezTo>
                  <a:pt x="91" y="160"/>
                  <a:pt x="91" y="160"/>
                  <a:pt x="91" y="160"/>
                </a:cubicBezTo>
                <a:cubicBezTo>
                  <a:pt x="91" y="160"/>
                  <a:pt x="91" y="160"/>
                  <a:pt x="91" y="160"/>
                </a:cubicBezTo>
                <a:cubicBezTo>
                  <a:pt x="90" y="160"/>
                  <a:pt x="90" y="160"/>
                  <a:pt x="90" y="160"/>
                </a:cubicBezTo>
                <a:cubicBezTo>
                  <a:pt x="90" y="160"/>
                  <a:pt x="90" y="160"/>
                  <a:pt x="90" y="160"/>
                </a:cubicBezTo>
                <a:cubicBezTo>
                  <a:pt x="90" y="160"/>
                  <a:pt x="89" y="159"/>
                  <a:pt x="89" y="159"/>
                </a:cubicBezTo>
                <a:cubicBezTo>
                  <a:pt x="89" y="159"/>
                  <a:pt x="89" y="158"/>
                  <a:pt x="89" y="158"/>
                </a:cubicBezTo>
                <a:cubicBezTo>
                  <a:pt x="88" y="158"/>
                  <a:pt x="88" y="157"/>
                  <a:pt x="89" y="157"/>
                </a:cubicBezTo>
                <a:cubicBezTo>
                  <a:pt x="89" y="157"/>
                  <a:pt x="89" y="157"/>
                  <a:pt x="89" y="157"/>
                </a:cubicBezTo>
                <a:cubicBezTo>
                  <a:pt x="89" y="157"/>
                  <a:pt x="89" y="157"/>
                  <a:pt x="89" y="157"/>
                </a:cubicBezTo>
                <a:cubicBezTo>
                  <a:pt x="89" y="157"/>
                  <a:pt x="89" y="157"/>
                  <a:pt x="89" y="157"/>
                </a:cubicBezTo>
                <a:cubicBezTo>
                  <a:pt x="90" y="157"/>
                  <a:pt x="90" y="157"/>
                  <a:pt x="90" y="157"/>
                </a:cubicBezTo>
                <a:cubicBezTo>
                  <a:pt x="90" y="158"/>
                  <a:pt x="90" y="158"/>
                  <a:pt x="91" y="158"/>
                </a:cubicBezTo>
                <a:cubicBezTo>
                  <a:pt x="91" y="158"/>
                  <a:pt x="91" y="158"/>
                  <a:pt x="91" y="158"/>
                </a:cubicBezTo>
                <a:cubicBezTo>
                  <a:pt x="91" y="158"/>
                  <a:pt x="91" y="158"/>
                  <a:pt x="91" y="158"/>
                </a:cubicBezTo>
                <a:cubicBezTo>
                  <a:pt x="91" y="158"/>
                  <a:pt x="91" y="158"/>
                  <a:pt x="91" y="158"/>
                </a:cubicBezTo>
                <a:cubicBezTo>
                  <a:pt x="92" y="158"/>
                  <a:pt x="92" y="159"/>
                  <a:pt x="92" y="159"/>
                </a:cubicBezTo>
                <a:cubicBezTo>
                  <a:pt x="92" y="159"/>
                  <a:pt x="92" y="159"/>
                  <a:pt x="92" y="159"/>
                </a:cubicBezTo>
                <a:cubicBezTo>
                  <a:pt x="92" y="159"/>
                  <a:pt x="92" y="159"/>
                  <a:pt x="92" y="159"/>
                </a:cubicBezTo>
                <a:cubicBezTo>
                  <a:pt x="93" y="159"/>
                  <a:pt x="93" y="159"/>
                  <a:pt x="93" y="159"/>
                </a:cubicBezTo>
                <a:cubicBezTo>
                  <a:pt x="94" y="160"/>
                  <a:pt x="94" y="160"/>
                  <a:pt x="95" y="160"/>
                </a:cubicBezTo>
                <a:cubicBezTo>
                  <a:pt x="95" y="160"/>
                  <a:pt x="96" y="160"/>
                  <a:pt x="96" y="161"/>
                </a:cubicBezTo>
                <a:cubicBezTo>
                  <a:pt x="96" y="161"/>
                  <a:pt x="96" y="161"/>
                  <a:pt x="96" y="161"/>
                </a:cubicBezTo>
                <a:cubicBezTo>
                  <a:pt x="96" y="161"/>
                  <a:pt x="96" y="161"/>
                  <a:pt x="96" y="161"/>
                </a:cubicBezTo>
                <a:cubicBezTo>
                  <a:pt x="97" y="161"/>
                  <a:pt x="98" y="162"/>
                  <a:pt x="98" y="162"/>
                </a:cubicBezTo>
                <a:cubicBezTo>
                  <a:pt x="99" y="163"/>
                  <a:pt x="99" y="163"/>
                  <a:pt x="99" y="163"/>
                </a:cubicBezTo>
                <a:cubicBezTo>
                  <a:pt x="99" y="163"/>
                  <a:pt x="99" y="163"/>
                  <a:pt x="99" y="163"/>
                </a:cubicBezTo>
                <a:cubicBezTo>
                  <a:pt x="99" y="163"/>
                  <a:pt x="99" y="163"/>
                  <a:pt x="99" y="163"/>
                </a:cubicBezTo>
                <a:cubicBezTo>
                  <a:pt x="99" y="163"/>
                  <a:pt x="99" y="163"/>
                  <a:pt x="99" y="163"/>
                </a:cubicBezTo>
                <a:cubicBezTo>
                  <a:pt x="99" y="163"/>
                  <a:pt x="99" y="163"/>
                  <a:pt x="99" y="163"/>
                </a:cubicBezTo>
                <a:cubicBezTo>
                  <a:pt x="99" y="163"/>
                  <a:pt x="99" y="163"/>
                  <a:pt x="99" y="163"/>
                </a:cubicBezTo>
                <a:cubicBezTo>
                  <a:pt x="99" y="163"/>
                  <a:pt x="100" y="163"/>
                  <a:pt x="100" y="163"/>
                </a:cubicBezTo>
                <a:cubicBezTo>
                  <a:pt x="100" y="163"/>
                  <a:pt x="100" y="163"/>
                  <a:pt x="100" y="163"/>
                </a:cubicBezTo>
                <a:cubicBezTo>
                  <a:pt x="100" y="163"/>
                  <a:pt x="100" y="163"/>
                  <a:pt x="100" y="163"/>
                </a:cubicBezTo>
                <a:cubicBezTo>
                  <a:pt x="100" y="163"/>
                  <a:pt x="100" y="163"/>
                  <a:pt x="100" y="163"/>
                </a:cubicBezTo>
                <a:cubicBezTo>
                  <a:pt x="100" y="163"/>
                  <a:pt x="100" y="163"/>
                  <a:pt x="100" y="163"/>
                </a:cubicBezTo>
                <a:cubicBezTo>
                  <a:pt x="101" y="157"/>
                  <a:pt x="103" y="153"/>
                  <a:pt x="106" y="150"/>
                </a:cubicBezTo>
                <a:cubicBezTo>
                  <a:pt x="110" y="145"/>
                  <a:pt x="115" y="144"/>
                  <a:pt x="120" y="142"/>
                </a:cubicBezTo>
                <a:cubicBezTo>
                  <a:pt x="120" y="142"/>
                  <a:pt x="120" y="142"/>
                  <a:pt x="120" y="142"/>
                </a:cubicBezTo>
                <a:cubicBezTo>
                  <a:pt x="120" y="142"/>
                  <a:pt x="120" y="142"/>
                  <a:pt x="120" y="142"/>
                </a:cubicBezTo>
                <a:cubicBezTo>
                  <a:pt x="123" y="142"/>
                  <a:pt x="127" y="140"/>
                  <a:pt x="132" y="137"/>
                </a:cubicBezTo>
                <a:cubicBezTo>
                  <a:pt x="142" y="137"/>
                  <a:pt x="156" y="136"/>
                  <a:pt x="167" y="135"/>
                </a:cubicBezTo>
                <a:cubicBezTo>
                  <a:pt x="175" y="134"/>
                  <a:pt x="183" y="131"/>
                  <a:pt x="191" y="130"/>
                </a:cubicBezTo>
                <a:cubicBezTo>
                  <a:pt x="195" y="129"/>
                  <a:pt x="204" y="128"/>
                  <a:pt x="212" y="126"/>
                </a:cubicBezTo>
                <a:cubicBezTo>
                  <a:pt x="215" y="125"/>
                  <a:pt x="219" y="123"/>
                  <a:pt x="222" y="121"/>
                </a:cubicBezTo>
                <a:cubicBezTo>
                  <a:pt x="224" y="119"/>
                  <a:pt x="226" y="117"/>
                  <a:pt x="225" y="114"/>
                </a:cubicBezTo>
                <a:cubicBezTo>
                  <a:pt x="225" y="110"/>
                  <a:pt x="223" y="108"/>
                  <a:pt x="221" y="106"/>
                </a:cubicBezTo>
                <a:cubicBezTo>
                  <a:pt x="219" y="104"/>
                  <a:pt x="216" y="104"/>
                  <a:pt x="212" y="104"/>
                </a:cubicBezTo>
                <a:cubicBezTo>
                  <a:pt x="206" y="104"/>
                  <a:pt x="198" y="106"/>
                  <a:pt x="190" y="107"/>
                </a:cubicBezTo>
                <a:cubicBezTo>
                  <a:pt x="175" y="109"/>
                  <a:pt x="172" y="109"/>
                  <a:pt x="163" y="110"/>
                </a:cubicBezTo>
                <a:cubicBezTo>
                  <a:pt x="163" y="110"/>
                  <a:pt x="163" y="110"/>
                  <a:pt x="163" y="110"/>
                </a:cubicBezTo>
                <a:cubicBezTo>
                  <a:pt x="155" y="109"/>
                  <a:pt x="148" y="111"/>
                  <a:pt x="142" y="111"/>
                </a:cubicBezTo>
                <a:cubicBezTo>
                  <a:pt x="142" y="111"/>
                  <a:pt x="141" y="111"/>
                  <a:pt x="140" y="111"/>
                </a:cubicBezTo>
                <a:cubicBezTo>
                  <a:pt x="140" y="111"/>
                  <a:pt x="140" y="111"/>
                  <a:pt x="140" y="111"/>
                </a:cubicBezTo>
                <a:cubicBezTo>
                  <a:pt x="140" y="111"/>
                  <a:pt x="140" y="111"/>
                  <a:pt x="140" y="111"/>
                </a:cubicBezTo>
                <a:cubicBezTo>
                  <a:pt x="140" y="111"/>
                  <a:pt x="140" y="111"/>
                  <a:pt x="140" y="111"/>
                </a:cubicBezTo>
                <a:cubicBezTo>
                  <a:pt x="140" y="112"/>
                  <a:pt x="140" y="112"/>
                  <a:pt x="140" y="112"/>
                </a:cubicBezTo>
                <a:cubicBezTo>
                  <a:pt x="140" y="112"/>
                  <a:pt x="140" y="112"/>
                  <a:pt x="140" y="112"/>
                </a:cubicBezTo>
                <a:cubicBezTo>
                  <a:pt x="140" y="112"/>
                  <a:pt x="140" y="112"/>
                  <a:pt x="140" y="112"/>
                </a:cubicBezTo>
                <a:cubicBezTo>
                  <a:pt x="140" y="112"/>
                  <a:pt x="140" y="112"/>
                  <a:pt x="140" y="112"/>
                </a:cubicBezTo>
                <a:cubicBezTo>
                  <a:pt x="140" y="112"/>
                  <a:pt x="140" y="112"/>
                  <a:pt x="140" y="112"/>
                </a:cubicBezTo>
                <a:cubicBezTo>
                  <a:pt x="140" y="112"/>
                  <a:pt x="140" y="112"/>
                  <a:pt x="140" y="112"/>
                </a:cubicBezTo>
                <a:cubicBezTo>
                  <a:pt x="140" y="112"/>
                  <a:pt x="140" y="112"/>
                  <a:pt x="140" y="112"/>
                </a:cubicBezTo>
                <a:cubicBezTo>
                  <a:pt x="140" y="112"/>
                  <a:pt x="140" y="112"/>
                  <a:pt x="140" y="112"/>
                </a:cubicBezTo>
                <a:cubicBezTo>
                  <a:pt x="140" y="112"/>
                  <a:pt x="141" y="113"/>
                  <a:pt x="141" y="113"/>
                </a:cubicBezTo>
                <a:cubicBezTo>
                  <a:pt x="141" y="113"/>
                  <a:pt x="141" y="113"/>
                  <a:pt x="141" y="113"/>
                </a:cubicBezTo>
                <a:cubicBezTo>
                  <a:pt x="141" y="113"/>
                  <a:pt x="141" y="113"/>
                  <a:pt x="141" y="113"/>
                </a:cubicBezTo>
                <a:cubicBezTo>
                  <a:pt x="142" y="114"/>
                  <a:pt x="142" y="114"/>
                  <a:pt x="143" y="115"/>
                </a:cubicBezTo>
                <a:cubicBezTo>
                  <a:pt x="143" y="116"/>
                  <a:pt x="143" y="116"/>
                  <a:pt x="144" y="117"/>
                </a:cubicBezTo>
                <a:cubicBezTo>
                  <a:pt x="144" y="117"/>
                  <a:pt x="144" y="117"/>
                  <a:pt x="144" y="117"/>
                </a:cubicBezTo>
                <a:cubicBezTo>
                  <a:pt x="144" y="117"/>
                  <a:pt x="144" y="117"/>
                  <a:pt x="145" y="117"/>
                </a:cubicBezTo>
                <a:cubicBezTo>
                  <a:pt x="145" y="117"/>
                  <a:pt x="145" y="117"/>
                  <a:pt x="145" y="117"/>
                </a:cubicBezTo>
                <a:cubicBezTo>
                  <a:pt x="145" y="117"/>
                  <a:pt x="145" y="117"/>
                  <a:pt x="145" y="117"/>
                </a:cubicBezTo>
                <a:cubicBezTo>
                  <a:pt x="145" y="117"/>
                  <a:pt x="145" y="117"/>
                  <a:pt x="145" y="117"/>
                </a:cubicBezTo>
                <a:cubicBezTo>
                  <a:pt x="145" y="118"/>
                  <a:pt x="145" y="118"/>
                  <a:pt x="145" y="118"/>
                </a:cubicBezTo>
                <a:cubicBezTo>
                  <a:pt x="146" y="118"/>
                  <a:pt x="146" y="118"/>
                  <a:pt x="146" y="119"/>
                </a:cubicBezTo>
                <a:cubicBezTo>
                  <a:pt x="146" y="119"/>
                  <a:pt x="146" y="119"/>
                  <a:pt x="146" y="119"/>
                </a:cubicBezTo>
                <a:cubicBezTo>
                  <a:pt x="146" y="119"/>
                  <a:pt x="146" y="119"/>
                  <a:pt x="146" y="119"/>
                </a:cubicBezTo>
                <a:cubicBezTo>
                  <a:pt x="146" y="119"/>
                  <a:pt x="146" y="119"/>
                  <a:pt x="146" y="119"/>
                </a:cubicBezTo>
                <a:cubicBezTo>
                  <a:pt x="146" y="119"/>
                  <a:pt x="146" y="119"/>
                  <a:pt x="146" y="119"/>
                </a:cubicBezTo>
                <a:cubicBezTo>
                  <a:pt x="146" y="119"/>
                  <a:pt x="146" y="119"/>
                  <a:pt x="146" y="119"/>
                </a:cubicBezTo>
                <a:cubicBezTo>
                  <a:pt x="146" y="119"/>
                  <a:pt x="146" y="119"/>
                  <a:pt x="146" y="119"/>
                </a:cubicBezTo>
                <a:cubicBezTo>
                  <a:pt x="147" y="119"/>
                  <a:pt x="147" y="120"/>
                  <a:pt x="147" y="120"/>
                </a:cubicBezTo>
                <a:cubicBezTo>
                  <a:pt x="148" y="120"/>
                  <a:pt x="148" y="121"/>
                  <a:pt x="148" y="121"/>
                </a:cubicBezTo>
                <a:cubicBezTo>
                  <a:pt x="148" y="121"/>
                  <a:pt x="148" y="121"/>
                  <a:pt x="148" y="121"/>
                </a:cubicBezTo>
                <a:cubicBezTo>
                  <a:pt x="148" y="121"/>
                  <a:pt x="148" y="121"/>
                  <a:pt x="148" y="121"/>
                </a:cubicBezTo>
                <a:cubicBezTo>
                  <a:pt x="147" y="122"/>
                  <a:pt x="147" y="122"/>
                  <a:pt x="147" y="122"/>
                </a:cubicBezTo>
                <a:cubicBezTo>
                  <a:pt x="146" y="122"/>
                  <a:pt x="146" y="121"/>
                  <a:pt x="145" y="121"/>
                </a:cubicBezTo>
                <a:cubicBezTo>
                  <a:pt x="145" y="121"/>
                  <a:pt x="144" y="121"/>
                  <a:pt x="144" y="120"/>
                </a:cubicBezTo>
                <a:cubicBezTo>
                  <a:pt x="144" y="120"/>
                  <a:pt x="144" y="120"/>
                  <a:pt x="144" y="120"/>
                </a:cubicBezTo>
                <a:cubicBezTo>
                  <a:pt x="143" y="120"/>
                  <a:pt x="143" y="120"/>
                  <a:pt x="143" y="120"/>
                </a:cubicBezTo>
                <a:cubicBezTo>
                  <a:pt x="143" y="120"/>
                  <a:pt x="143" y="120"/>
                  <a:pt x="143" y="120"/>
                </a:cubicBezTo>
                <a:cubicBezTo>
                  <a:pt x="143" y="120"/>
                  <a:pt x="143" y="120"/>
                  <a:pt x="143" y="120"/>
                </a:cubicBezTo>
                <a:cubicBezTo>
                  <a:pt x="143" y="120"/>
                  <a:pt x="143" y="120"/>
                  <a:pt x="143" y="120"/>
                </a:cubicBezTo>
                <a:cubicBezTo>
                  <a:pt x="143" y="120"/>
                  <a:pt x="143" y="119"/>
                  <a:pt x="143" y="119"/>
                </a:cubicBezTo>
                <a:cubicBezTo>
                  <a:pt x="142" y="119"/>
                  <a:pt x="142" y="119"/>
                  <a:pt x="142" y="119"/>
                </a:cubicBezTo>
                <a:cubicBezTo>
                  <a:pt x="142" y="118"/>
                  <a:pt x="141" y="118"/>
                  <a:pt x="141" y="118"/>
                </a:cubicBezTo>
                <a:cubicBezTo>
                  <a:pt x="141" y="118"/>
                  <a:pt x="141" y="118"/>
                  <a:pt x="141" y="118"/>
                </a:cubicBezTo>
                <a:cubicBezTo>
                  <a:pt x="141" y="118"/>
                  <a:pt x="141" y="118"/>
                  <a:pt x="141" y="118"/>
                </a:cubicBezTo>
                <a:cubicBezTo>
                  <a:pt x="141" y="118"/>
                  <a:pt x="141" y="118"/>
                  <a:pt x="141" y="118"/>
                </a:cubicBezTo>
                <a:cubicBezTo>
                  <a:pt x="141" y="118"/>
                  <a:pt x="141" y="118"/>
                  <a:pt x="141" y="118"/>
                </a:cubicBezTo>
                <a:cubicBezTo>
                  <a:pt x="141" y="118"/>
                  <a:pt x="141" y="118"/>
                  <a:pt x="141" y="118"/>
                </a:cubicBezTo>
                <a:cubicBezTo>
                  <a:pt x="139" y="118"/>
                  <a:pt x="138" y="119"/>
                  <a:pt x="138" y="119"/>
                </a:cubicBezTo>
                <a:cubicBezTo>
                  <a:pt x="137" y="120"/>
                  <a:pt x="137" y="121"/>
                  <a:pt x="137" y="121"/>
                </a:cubicBezTo>
                <a:cubicBezTo>
                  <a:pt x="137" y="121"/>
                  <a:pt x="137" y="121"/>
                  <a:pt x="137" y="121"/>
                </a:cubicBezTo>
                <a:cubicBezTo>
                  <a:pt x="137" y="121"/>
                  <a:pt x="137" y="122"/>
                  <a:pt x="137" y="121"/>
                </a:cubicBezTo>
                <a:cubicBezTo>
                  <a:pt x="137" y="122"/>
                  <a:pt x="137" y="122"/>
                  <a:pt x="137" y="122"/>
                </a:cubicBezTo>
                <a:cubicBezTo>
                  <a:pt x="137" y="122"/>
                  <a:pt x="137" y="122"/>
                  <a:pt x="137" y="122"/>
                </a:cubicBezTo>
                <a:cubicBezTo>
                  <a:pt x="137" y="122"/>
                  <a:pt x="137" y="122"/>
                  <a:pt x="137" y="123"/>
                </a:cubicBezTo>
                <a:cubicBezTo>
                  <a:pt x="137" y="123"/>
                  <a:pt x="137" y="123"/>
                  <a:pt x="137" y="123"/>
                </a:cubicBezTo>
                <a:cubicBezTo>
                  <a:pt x="137" y="123"/>
                  <a:pt x="137" y="123"/>
                  <a:pt x="137" y="123"/>
                </a:cubicBezTo>
                <a:cubicBezTo>
                  <a:pt x="137" y="123"/>
                  <a:pt x="137" y="123"/>
                  <a:pt x="137" y="123"/>
                </a:cubicBezTo>
                <a:cubicBezTo>
                  <a:pt x="137" y="124"/>
                  <a:pt x="138" y="126"/>
                  <a:pt x="138" y="127"/>
                </a:cubicBezTo>
                <a:cubicBezTo>
                  <a:pt x="138" y="128"/>
                  <a:pt x="138" y="129"/>
                  <a:pt x="138" y="130"/>
                </a:cubicBezTo>
                <a:cubicBezTo>
                  <a:pt x="138" y="131"/>
                  <a:pt x="138" y="132"/>
                  <a:pt x="138" y="133"/>
                </a:cubicBezTo>
                <a:cubicBezTo>
                  <a:pt x="138" y="133"/>
                  <a:pt x="138" y="134"/>
                  <a:pt x="138" y="134"/>
                </a:cubicBezTo>
                <a:cubicBezTo>
                  <a:pt x="138" y="134"/>
                  <a:pt x="138" y="134"/>
                  <a:pt x="138" y="134"/>
                </a:cubicBezTo>
                <a:cubicBezTo>
                  <a:pt x="137" y="135"/>
                  <a:pt x="137" y="134"/>
                  <a:pt x="137" y="134"/>
                </a:cubicBezTo>
                <a:cubicBezTo>
                  <a:pt x="137" y="134"/>
                  <a:pt x="136" y="134"/>
                  <a:pt x="136" y="134"/>
                </a:cubicBezTo>
                <a:cubicBezTo>
                  <a:pt x="136" y="133"/>
                  <a:pt x="136" y="132"/>
                  <a:pt x="136" y="131"/>
                </a:cubicBezTo>
                <a:cubicBezTo>
                  <a:pt x="136" y="129"/>
                  <a:pt x="136" y="129"/>
                  <a:pt x="135" y="128"/>
                </a:cubicBezTo>
                <a:cubicBezTo>
                  <a:pt x="135" y="128"/>
                  <a:pt x="135" y="128"/>
                  <a:pt x="135" y="128"/>
                </a:cubicBezTo>
                <a:cubicBezTo>
                  <a:pt x="135" y="127"/>
                  <a:pt x="135" y="127"/>
                  <a:pt x="135" y="127"/>
                </a:cubicBezTo>
                <a:cubicBezTo>
                  <a:pt x="135" y="127"/>
                  <a:pt x="135" y="127"/>
                  <a:pt x="135" y="127"/>
                </a:cubicBezTo>
                <a:cubicBezTo>
                  <a:pt x="135" y="127"/>
                  <a:pt x="135" y="126"/>
                  <a:pt x="135" y="125"/>
                </a:cubicBezTo>
                <a:cubicBezTo>
                  <a:pt x="135" y="125"/>
                  <a:pt x="135" y="124"/>
                  <a:pt x="134" y="124"/>
                </a:cubicBezTo>
                <a:cubicBezTo>
                  <a:pt x="134" y="124"/>
                  <a:pt x="134" y="124"/>
                  <a:pt x="134" y="124"/>
                </a:cubicBezTo>
                <a:cubicBezTo>
                  <a:pt x="134" y="124"/>
                  <a:pt x="134" y="124"/>
                  <a:pt x="134" y="124"/>
                </a:cubicBezTo>
                <a:cubicBezTo>
                  <a:pt x="134" y="124"/>
                  <a:pt x="134" y="124"/>
                  <a:pt x="134" y="124"/>
                </a:cubicBezTo>
                <a:cubicBezTo>
                  <a:pt x="134" y="124"/>
                  <a:pt x="134" y="124"/>
                  <a:pt x="134" y="124"/>
                </a:cubicBezTo>
                <a:cubicBezTo>
                  <a:pt x="133" y="124"/>
                  <a:pt x="133" y="124"/>
                  <a:pt x="133" y="124"/>
                </a:cubicBezTo>
                <a:cubicBezTo>
                  <a:pt x="133" y="124"/>
                  <a:pt x="133" y="124"/>
                  <a:pt x="133" y="124"/>
                </a:cubicBezTo>
                <a:cubicBezTo>
                  <a:pt x="133" y="124"/>
                  <a:pt x="133" y="124"/>
                  <a:pt x="133" y="124"/>
                </a:cubicBezTo>
                <a:cubicBezTo>
                  <a:pt x="133" y="124"/>
                  <a:pt x="133" y="124"/>
                  <a:pt x="133" y="124"/>
                </a:cubicBezTo>
                <a:cubicBezTo>
                  <a:pt x="133" y="124"/>
                  <a:pt x="133" y="124"/>
                  <a:pt x="133" y="124"/>
                </a:cubicBezTo>
                <a:cubicBezTo>
                  <a:pt x="133" y="125"/>
                  <a:pt x="134" y="127"/>
                  <a:pt x="134" y="128"/>
                </a:cubicBezTo>
                <a:cubicBezTo>
                  <a:pt x="134" y="129"/>
                  <a:pt x="133" y="129"/>
                  <a:pt x="133" y="132"/>
                </a:cubicBezTo>
                <a:cubicBezTo>
                  <a:pt x="133" y="133"/>
                  <a:pt x="133" y="134"/>
                  <a:pt x="133" y="135"/>
                </a:cubicBezTo>
                <a:cubicBezTo>
                  <a:pt x="133" y="135"/>
                  <a:pt x="133" y="136"/>
                  <a:pt x="133" y="136"/>
                </a:cubicBezTo>
                <a:cubicBezTo>
                  <a:pt x="132" y="136"/>
                  <a:pt x="132" y="136"/>
                  <a:pt x="132" y="136"/>
                </a:cubicBezTo>
                <a:cubicBezTo>
                  <a:pt x="132" y="136"/>
                  <a:pt x="132" y="136"/>
                  <a:pt x="132" y="136"/>
                </a:cubicBezTo>
                <a:cubicBezTo>
                  <a:pt x="131" y="136"/>
                  <a:pt x="131" y="136"/>
                  <a:pt x="131" y="136"/>
                </a:cubicBezTo>
                <a:cubicBezTo>
                  <a:pt x="131" y="136"/>
                  <a:pt x="131" y="136"/>
                  <a:pt x="131" y="135"/>
                </a:cubicBezTo>
                <a:cubicBezTo>
                  <a:pt x="131" y="135"/>
                  <a:pt x="131" y="135"/>
                  <a:pt x="131" y="135"/>
                </a:cubicBezTo>
                <a:cubicBezTo>
                  <a:pt x="131" y="135"/>
                  <a:pt x="131" y="135"/>
                  <a:pt x="131" y="134"/>
                </a:cubicBezTo>
                <a:cubicBezTo>
                  <a:pt x="131" y="134"/>
                  <a:pt x="131" y="133"/>
                  <a:pt x="131" y="132"/>
                </a:cubicBezTo>
                <a:cubicBezTo>
                  <a:pt x="131" y="130"/>
                  <a:pt x="131" y="128"/>
                  <a:pt x="131" y="126"/>
                </a:cubicBezTo>
                <a:cubicBezTo>
                  <a:pt x="131" y="126"/>
                  <a:pt x="131" y="125"/>
                  <a:pt x="131" y="124"/>
                </a:cubicBezTo>
                <a:cubicBezTo>
                  <a:pt x="131" y="124"/>
                  <a:pt x="131" y="124"/>
                  <a:pt x="131" y="124"/>
                </a:cubicBezTo>
                <a:cubicBezTo>
                  <a:pt x="131" y="124"/>
                  <a:pt x="131" y="123"/>
                  <a:pt x="131" y="123"/>
                </a:cubicBezTo>
                <a:cubicBezTo>
                  <a:pt x="131" y="123"/>
                  <a:pt x="131" y="123"/>
                  <a:pt x="131" y="123"/>
                </a:cubicBezTo>
                <a:cubicBezTo>
                  <a:pt x="130" y="123"/>
                  <a:pt x="130" y="123"/>
                  <a:pt x="130" y="123"/>
                </a:cubicBezTo>
                <a:cubicBezTo>
                  <a:pt x="130" y="123"/>
                  <a:pt x="130" y="123"/>
                  <a:pt x="130" y="123"/>
                </a:cubicBezTo>
                <a:cubicBezTo>
                  <a:pt x="130" y="123"/>
                  <a:pt x="130" y="123"/>
                  <a:pt x="130" y="123"/>
                </a:cubicBezTo>
                <a:cubicBezTo>
                  <a:pt x="130" y="123"/>
                  <a:pt x="130" y="123"/>
                  <a:pt x="130" y="123"/>
                </a:cubicBezTo>
                <a:cubicBezTo>
                  <a:pt x="130" y="123"/>
                  <a:pt x="130" y="123"/>
                  <a:pt x="130" y="123"/>
                </a:cubicBezTo>
                <a:cubicBezTo>
                  <a:pt x="130" y="123"/>
                  <a:pt x="130" y="123"/>
                  <a:pt x="130" y="123"/>
                </a:cubicBezTo>
                <a:cubicBezTo>
                  <a:pt x="130" y="123"/>
                  <a:pt x="130" y="123"/>
                  <a:pt x="130" y="123"/>
                </a:cubicBezTo>
                <a:cubicBezTo>
                  <a:pt x="130" y="123"/>
                  <a:pt x="130" y="123"/>
                  <a:pt x="130" y="123"/>
                </a:cubicBezTo>
                <a:cubicBezTo>
                  <a:pt x="130" y="123"/>
                  <a:pt x="130" y="123"/>
                  <a:pt x="130" y="123"/>
                </a:cubicBezTo>
                <a:cubicBezTo>
                  <a:pt x="130" y="123"/>
                  <a:pt x="130" y="123"/>
                  <a:pt x="130" y="123"/>
                </a:cubicBezTo>
                <a:cubicBezTo>
                  <a:pt x="130" y="123"/>
                  <a:pt x="130" y="123"/>
                  <a:pt x="130" y="123"/>
                </a:cubicBezTo>
                <a:cubicBezTo>
                  <a:pt x="130" y="124"/>
                  <a:pt x="130" y="125"/>
                  <a:pt x="129" y="126"/>
                </a:cubicBezTo>
                <a:cubicBezTo>
                  <a:pt x="129" y="127"/>
                  <a:pt x="129" y="128"/>
                  <a:pt x="129" y="128"/>
                </a:cubicBezTo>
                <a:cubicBezTo>
                  <a:pt x="129" y="129"/>
                  <a:pt x="128" y="130"/>
                  <a:pt x="128" y="130"/>
                </a:cubicBezTo>
                <a:cubicBezTo>
                  <a:pt x="128" y="130"/>
                  <a:pt x="128" y="131"/>
                  <a:pt x="128" y="132"/>
                </a:cubicBezTo>
                <a:cubicBezTo>
                  <a:pt x="128" y="133"/>
                  <a:pt x="128" y="133"/>
                  <a:pt x="127" y="133"/>
                </a:cubicBezTo>
                <a:cubicBezTo>
                  <a:pt x="127" y="133"/>
                  <a:pt x="127" y="133"/>
                  <a:pt x="127" y="133"/>
                </a:cubicBezTo>
                <a:cubicBezTo>
                  <a:pt x="126" y="133"/>
                  <a:pt x="126" y="133"/>
                  <a:pt x="126" y="133"/>
                </a:cubicBezTo>
                <a:cubicBezTo>
                  <a:pt x="126" y="133"/>
                  <a:pt x="126" y="133"/>
                  <a:pt x="126" y="132"/>
                </a:cubicBezTo>
                <a:cubicBezTo>
                  <a:pt x="126" y="132"/>
                  <a:pt x="126" y="131"/>
                  <a:pt x="126" y="130"/>
                </a:cubicBezTo>
                <a:cubicBezTo>
                  <a:pt x="126" y="129"/>
                  <a:pt x="127" y="128"/>
                  <a:pt x="127" y="127"/>
                </a:cubicBezTo>
                <a:cubicBezTo>
                  <a:pt x="127" y="127"/>
                  <a:pt x="127" y="126"/>
                  <a:pt x="127" y="126"/>
                </a:cubicBezTo>
                <a:cubicBezTo>
                  <a:pt x="127" y="126"/>
                  <a:pt x="127" y="126"/>
                  <a:pt x="127" y="126"/>
                </a:cubicBezTo>
                <a:cubicBezTo>
                  <a:pt x="127" y="126"/>
                  <a:pt x="127" y="126"/>
                  <a:pt x="127" y="126"/>
                </a:cubicBezTo>
                <a:cubicBezTo>
                  <a:pt x="127" y="125"/>
                  <a:pt x="127" y="125"/>
                  <a:pt x="127" y="125"/>
                </a:cubicBezTo>
                <a:cubicBezTo>
                  <a:pt x="127" y="124"/>
                  <a:pt x="127" y="124"/>
                  <a:pt x="128" y="123"/>
                </a:cubicBezTo>
                <a:cubicBezTo>
                  <a:pt x="128" y="123"/>
                  <a:pt x="128" y="122"/>
                  <a:pt x="128" y="122"/>
                </a:cubicBezTo>
                <a:cubicBezTo>
                  <a:pt x="128" y="122"/>
                  <a:pt x="127" y="121"/>
                  <a:pt x="127" y="121"/>
                </a:cubicBezTo>
                <a:cubicBezTo>
                  <a:pt x="127" y="121"/>
                  <a:pt x="127" y="121"/>
                  <a:pt x="126" y="121"/>
                </a:cubicBezTo>
                <a:cubicBezTo>
                  <a:pt x="126" y="121"/>
                  <a:pt x="126" y="121"/>
                  <a:pt x="126" y="121"/>
                </a:cubicBezTo>
                <a:cubicBezTo>
                  <a:pt x="126" y="121"/>
                  <a:pt x="126" y="121"/>
                  <a:pt x="126" y="121"/>
                </a:cubicBezTo>
                <a:cubicBezTo>
                  <a:pt x="126" y="121"/>
                  <a:pt x="126" y="121"/>
                  <a:pt x="125" y="121"/>
                </a:cubicBez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2"/>
                  <a:pt x="124" y="123"/>
                  <a:pt x="124" y="123"/>
                </a:cubicBezTo>
                <a:cubicBezTo>
                  <a:pt x="124" y="123"/>
                  <a:pt x="123" y="123"/>
                  <a:pt x="123" y="124"/>
                </a:cubicBezTo>
                <a:cubicBezTo>
                  <a:pt x="123" y="124"/>
                  <a:pt x="123" y="124"/>
                  <a:pt x="123" y="124"/>
                </a:cubicBezTo>
                <a:cubicBezTo>
                  <a:pt x="123" y="124"/>
                  <a:pt x="123" y="124"/>
                  <a:pt x="123" y="124"/>
                </a:cubicBezTo>
                <a:cubicBezTo>
                  <a:pt x="123" y="124"/>
                  <a:pt x="123" y="124"/>
                  <a:pt x="123" y="125"/>
                </a:cubicBezTo>
                <a:cubicBezTo>
                  <a:pt x="122" y="125"/>
                  <a:pt x="122" y="126"/>
                  <a:pt x="122" y="126"/>
                </a:cubicBezTo>
                <a:cubicBezTo>
                  <a:pt x="121" y="126"/>
                  <a:pt x="121" y="126"/>
                  <a:pt x="121" y="127"/>
                </a:cubicBezTo>
                <a:cubicBezTo>
                  <a:pt x="121" y="127"/>
                  <a:pt x="121" y="127"/>
                  <a:pt x="121" y="127"/>
                </a:cubicBezTo>
                <a:cubicBezTo>
                  <a:pt x="120" y="126"/>
                  <a:pt x="120" y="126"/>
                  <a:pt x="120" y="126"/>
                </a:cubicBezTo>
                <a:cubicBezTo>
                  <a:pt x="120" y="126"/>
                  <a:pt x="120" y="126"/>
                  <a:pt x="120" y="126"/>
                </a:cubicBezTo>
                <a:cubicBezTo>
                  <a:pt x="120" y="125"/>
                  <a:pt x="120" y="124"/>
                  <a:pt x="122" y="123"/>
                </a:cubicBezTo>
                <a:cubicBezTo>
                  <a:pt x="122" y="122"/>
                  <a:pt x="123" y="121"/>
                  <a:pt x="123" y="121"/>
                </a:cubicBezTo>
                <a:cubicBezTo>
                  <a:pt x="123" y="121"/>
                  <a:pt x="123" y="121"/>
                  <a:pt x="123" y="121"/>
                </a:cubicBezTo>
                <a:cubicBezTo>
                  <a:pt x="123" y="121"/>
                  <a:pt x="123" y="121"/>
                  <a:pt x="123" y="121"/>
                </a:cubicBezTo>
                <a:cubicBezTo>
                  <a:pt x="123" y="121"/>
                  <a:pt x="123" y="121"/>
                  <a:pt x="123" y="121"/>
                </a:cubicBezTo>
                <a:cubicBezTo>
                  <a:pt x="123" y="121"/>
                  <a:pt x="123" y="121"/>
                  <a:pt x="123" y="121"/>
                </a:cubicBezTo>
                <a:cubicBezTo>
                  <a:pt x="124" y="120"/>
                  <a:pt x="124" y="119"/>
                  <a:pt x="125" y="119"/>
                </a:cubicBezTo>
                <a:cubicBezTo>
                  <a:pt x="125" y="119"/>
                  <a:pt x="125" y="119"/>
                  <a:pt x="125" y="119"/>
                </a:cubicBezTo>
                <a:cubicBezTo>
                  <a:pt x="125" y="119"/>
                  <a:pt x="125" y="119"/>
                  <a:pt x="125" y="119"/>
                </a:cubicBezTo>
                <a:cubicBezTo>
                  <a:pt x="125" y="119"/>
                  <a:pt x="125" y="119"/>
                  <a:pt x="125" y="119"/>
                </a:cubicBezTo>
                <a:cubicBezTo>
                  <a:pt x="125" y="119"/>
                  <a:pt x="125" y="119"/>
                  <a:pt x="125" y="119"/>
                </a:cubicBezTo>
                <a:cubicBezTo>
                  <a:pt x="126" y="115"/>
                  <a:pt x="127" y="113"/>
                  <a:pt x="128" y="112"/>
                </a:cubicBezTo>
                <a:cubicBezTo>
                  <a:pt x="128" y="112"/>
                  <a:pt x="128" y="112"/>
                  <a:pt x="128" y="112"/>
                </a:cubicBezTo>
                <a:cubicBezTo>
                  <a:pt x="129" y="110"/>
                  <a:pt x="130" y="109"/>
                  <a:pt x="132" y="109"/>
                </a:cubicBezTo>
                <a:cubicBezTo>
                  <a:pt x="132" y="109"/>
                  <a:pt x="132" y="109"/>
                  <a:pt x="132" y="109"/>
                </a:cubicBezTo>
                <a:cubicBezTo>
                  <a:pt x="133" y="109"/>
                  <a:pt x="133" y="109"/>
                  <a:pt x="133" y="109"/>
                </a:cubicBezTo>
                <a:cubicBezTo>
                  <a:pt x="133" y="109"/>
                  <a:pt x="133" y="109"/>
                  <a:pt x="133" y="109"/>
                </a:cubicBezTo>
                <a:cubicBezTo>
                  <a:pt x="139" y="107"/>
                  <a:pt x="152" y="105"/>
                  <a:pt x="161" y="102"/>
                </a:cubicBezTo>
                <a:cubicBezTo>
                  <a:pt x="173" y="99"/>
                  <a:pt x="174" y="96"/>
                  <a:pt x="194" y="89"/>
                </a:cubicBezTo>
                <a:cubicBezTo>
                  <a:pt x="204" y="85"/>
                  <a:pt x="212" y="83"/>
                  <a:pt x="217" y="80"/>
                </a:cubicBezTo>
                <a:cubicBezTo>
                  <a:pt x="220" y="79"/>
                  <a:pt x="222" y="77"/>
                  <a:pt x="223" y="75"/>
                </a:cubicBezTo>
                <a:cubicBezTo>
                  <a:pt x="223" y="73"/>
                  <a:pt x="223" y="72"/>
                  <a:pt x="223" y="70"/>
                </a:cubicBezTo>
                <a:cubicBezTo>
                  <a:pt x="223" y="70"/>
                  <a:pt x="223" y="70"/>
                  <a:pt x="223" y="70"/>
                </a:cubicBezTo>
                <a:close/>
                <a:moveTo>
                  <a:pt x="145" y="117"/>
                </a:moveTo>
                <a:cubicBezTo>
                  <a:pt x="145" y="117"/>
                  <a:pt x="145" y="117"/>
                  <a:pt x="145" y="117"/>
                </a:cubicBezTo>
                <a:cubicBezTo>
                  <a:pt x="145" y="117"/>
                  <a:pt x="145" y="117"/>
                  <a:pt x="145" y="117"/>
                </a:cubicBezTo>
                <a:cubicBezTo>
                  <a:pt x="145" y="117"/>
                  <a:pt x="145" y="117"/>
                  <a:pt x="145" y="117"/>
                </a:cubicBezTo>
                <a:cubicBezTo>
                  <a:pt x="145" y="117"/>
                  <a:pt x="145" y="117"/>
                  <a:pt x="145" y="117"/>
                </a:cubicBezTo>
                <a:cubicBezTo>
                  <a:pt x="145" y="117"/>
                  <a:pt x="145" y="117"/>
                  <a:pt x="145" y="117"/>
                </a:cubicBezTo>
                <a:close/>
                <a:moveTo>
                  <a:pt x="137" y="122"/>
                </a:moveTo>
                <a:cubicBezTo>
                  <a:pt x="137" y="122"/>
                  <a:pt x="137" y="122"/>
                  <a:pt x="137" y="122"/>
                </a:cubicBezTo>
                <a:cubicBezTo>
                  <a:pt x="137" y="122"/>
                  <a:pt x="137" y="122"/>
                  <a:pt x="137" y="122"/>
                </a:cubicBezTo>
                <a:cubicBezTo>
                  <a:pt x="137" y="122"/>
                  <a:pt x="137" y="122"/>
                  <a:pt x="137" y="122"/>
                </a:cubicBezTo>
                <a:cubicBezTo>
                  <a:pt x="137" y="122"/>
                  <a:pt x="137" y="122"/>
                  <a:pt x="137" y="122"/>
                </a:cubicBezTo>
                <a:cubicBezTo>
                  <a:pt x="137" y="122"/>
                  <a:pt x="137" y="122"/>
                  <a:pt x="137" y="122"/>
                </a:cubicBezTo>
                <a:cubicBezTo>
                  <a:pt x="137" y="122"/>
                  <a:pt x="137" y="122"/>
                  <a:pt x="137" y="122"/>
                </a:cubicBezTo>
                <a:cubicBezTo>
                  <a:pt x="137" y="122"/>
                  <a:pt x="137" y="122"/>
                  <a:pt x="137" y="122"/>
                </a:cubicBezTo>
                <a:cubicBezTo>
                  <a:pt x="137" y="122"/>
                  <a:pt x="137" y="122"/>
                  <a:pt x="137" y="122"/>
                </a:cubicBezTo>
                <a:cubicBezTo>
                  <a:pt x="137" y="122"/>
                  <a:pt x="137" y="122"/>
                  <a:pt x="137" y="122"/>
                </a:cubicBez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xmlns="" id="{F01E18AC-F883-4A31-8672-5535EF8428AB}"/>
              </a:ext>
            </a:extLst>
          </p:cNvPr>
          <p:cNvSpPr>
            <a:spLocks noEditPoints="1"/>
          </p:cNvSpPr>
          <p:nvPr/>
        </p:nvSpPr>
        <p:spPr bwMode="auto">
          <a:xfrm>
            <a:off x="3752066" y="1819851"/>
            <a:ext cx="1551550" cy="1835235"/>
          </a:xfrm>
          <a:custGeom>
            <a:avLst/>
            <a:gdLst>
              <a:gd name="T0" fmla="*/ 271 w 527"/>
              <a:gd name="T1" fmla="*/ 24 h 623"/>
              <a:gd name="T2" fmla="*/ 84 w 527"/>
              <a:gd name="T3" fmla="*/ 224 h 623"/>
              <a:gd name="T4" fmla="*/ 74 w 527"/>
              <a:gd name="T5" fmla="*/ 198 h 623"/>
              <a:gd name="T6" fmla="*/ 73 w 527"/>
              <a:gd name="T7" fmla="*/ 188 h 623"/>
              <a:gd name="T8" fmla="*/ 70 w 527"/>
              <a:gd name="T9" fmla="*/ 176 h 623"/>
              <a:gd name="T10" fmla="*/ 48 w 527"/>
              <a:gd name="T11" fmla="*/ 181 h 623"/>
              <a:gd name="T12" fmla="*/ 56 w 527"/>
              <a:gd name="T13" fmla="*/ 170 h 623"/>
              <a:gd name="T14" fmla="*/ 55 w 527"/>
              <a:gd name="T15" fmla="*/ 167 h 623"/>
              <a:gd name="T16" fmla="*/ 56 w 527"/>
              <a:gd name="T17" fmla="*/ 161 h 623"/>
              <a:gd name="T18" fmla="*/ 29 w 527"/>
              <a:gd name="T19" fmla="*/ 156 h 623"/>
              <a:gd name="T20" fmla="*/ 49 w 527"/>
              <a:gd name="T21" fmla="*/ 151 h 623"/>
              <a:gd name="T22" fmla="*/ 52 w 527"/>
              <a:gd name="T23" fmla="*/ 140 h 623"/>
              <a:gd name="T24" fmla="*/ 60 w 527"/>
              <a:gd name="T25" fmla="*/ 139 h 623"/>
              <a:gd name="T26" fmla="*/ 71 w 527"/>
              <a:gd name="T27" fmla="*/ 142 h 623"/>
              <a:gd name="T28" fmla="*/ 21 w 527"/>
              <a:gd name="T29" fmla="*/ 232 h 623"/>
              <a:gd name="T30" fmla="*/ 6 w 527"/>
              <a:gd name="T31" fmla="*/ 417 h 623"/>
              <a:gd name="T32" fmla="*/ 88 w 527"/>
              <a:gd name="T33" fmla="*/ 306 h 623"/>
              <a:gd name="T34" fmla="*/ 80 w 527"/>
              <a:gd name="T35" fmla="*/ 375 h 623"/>
              <a:gd name="T36" fmla="*/ 13 w 527"/>
              <a:gd name="T37" fmla="*/ 437 h 623"/>
              <a:gd name="T38" fmla="*/ 66 w 527"/>
              <a:gd name="T39" fmla="*/ 449 h 623"/>
              <a:gd name="T40" fmla="*/ 82 w 527"/>
              <a:gd name="T41" fmla="*/ 477 h 623"/>
              <a:gd name="T42" fmla="*/ 103 w 527"/>
              <a:gd name="T43" fmla="*/ 465 h 623"/>
              <a:gd name="T44" fmla="*/ 122 w 527"/>
              <a:gd name="T45" fmla="*/ 471 h 623"/>
              <a:gd name="T46" fmla="*/ 134 w 527"/>
              <a:gd name="T47" fmla="*/ 453 h 623"/>
              <a:gd name="T48" fmla="*/ 138 w 527"/>
              <a:gd name="T49" fmla="*/ 435 h 623"/>
              <a:gd name="T50" fmla="*/ 135 w 527"/>
              <a:gd name="T51" fmla="*/ 411 h 623"/>
              <a:gd name="T52" fmla="*/ 151 w 527"/>
              <a:gd name="T53" fmla="*/ 444 h 623"/>
              <a:gd name="T54" fmla="*/ 266 w 527"/>
              <a:gd name="T55" fmla="*/ 450 h 623"/>
              <a:gd name="T56" fmla="*/ 225 w 527"/>
              <a:gd name="T57" fmla="*/ 483 h 623"/>
              <a:gd name="T58" fmla="*/ 181 w 527"/>
              <a:gd name="T59" fmla="*/ 511 h 623"/>
              <a:gd name="T60" fmla="*/ 142 w 527"/>
              <a:gd name="T61" fmla="*/ 532 h 623"/>
              <a:gd name="T62" fmla="*/ 198 w 527"/>
              <a:gd name="T63" fmla="*/ 581 h 623"/>
              <a:gd name="T64" fmla="*/ 2 w 527"/>
              <a:gd name="T65" fmla="*/ 518 h 623"/>
              <a:gd name="T66" fmla="*/ 1 w 527"/>
              <a:gd name="T67" fmla="*/ 520 h 623"/>
              <a:gd name="T68" fmla="*/ 503 w 527"/>
              <a:gd name="T69" fmla="*/ 524 h 623"/>
              <a:gd name="T70" fmla="*/ 334 w 527"/>
              <a:gd name="T71" fmla="*/ 482 h 623"/>
              <a:gd name="T72" fmla="*/ 332 w 527"/>
              <a:gd name="T73" fmla="*/ 485 h 623"/>
              <a:gd name="T74" fmla="*/ 328 w 527"/>
              <a:gd name="T75" fmla="*/ 504 h 623"/>
              <a:gd name="T76" fmla="*/ 324 w 527"/>
              <a:gd name="T77" fmla="*/ 510 h 623"/>
              <a:gd name="T78" fmla="*/ 322 w 527"/>
              <a:gd name="T79" fmla="*/ 499 h 623"/>
              <a:gd name="T80" fmla="*/ 307 w 527"/>
              <a:gd name="T81" fmla="*/ 511 h 623"/>
              <a:gd name="T82" fmla="*/ 310 w 527"/>
              <a:gd name="T83" fmla="*/ 499 h 623"/>
              <a:gd name="T84" fmla="*/ 305 w 527"/>
              <a:gd name="T85" fmla="*/ 496 h 623"/>
              <a:gd name="T86" fmla="*/ 295 w 527"/>
              <a:gd name="T87" fmla="*/ 501 h 623"/>
              <a:gd name="T88" fmla="*/ 300 w 527"/>
              <a:gd name="T89" fmla="*/ 489 h 623"/>
              <a:gd name="T90" fmla="*/ 292 w 527"/>
              <a:gd name="T91" fmla="*/ 474 h 623"/>
              <a:gd name="T92" fmla="*/ 288 w 527"/>
              <a:gd name="T93" fmla="*/ 470 h 623"/>
              <a:gd name="T94" fmla="*/ 316 w 527"/>
              <a:gd name="T95" fmla="*/ 463 h 623"/>
              <a:gd name="T96" fmla="*/ 493 w 527"/>
              <a:gd name="T97" fmla="*/ 127 h 623"/>
              <a:gd name="T98" fmla="*/ 299 w 527"/>
              <a:gd name="T99" fmla="*/ 272 h 623"/>
              <a:gd name="T100" fmla="*/ 324 w 527"/>
              <a:gd name="T101" fmla="*/ 274 h 623"/>
              <a:gd name="T102" fmla="*/ 323 w 527"/>
              <a:gd name="T103" fmla="*/ 282 h 623"/>
              <a:gd name="T104" fmla="*/ 312 w 527"/>
              <a:gd name="T105" fmla="*/ 298 h 623"/>
              <a:gd name="T106" fmla="*/ 329 w 527"/>
              <a:gd name="T107" fmla="*/ 320 h 623"/>
              <a:gd name="T108" fmla="*/ 310 w 527"/>
              <a:gd name="T109" fmla="*/ 311 h 623"/>
              <a:gd name="T110" fmla="*/ 303 w 527"/>
              <a:gd name="T111" fmla="*/ 315 h 623"/>
              <a:gd name="T112" fmla="*/ 311 w 527"/>
              <a:gd name="T113" fmla="*/ 334 h 623"/>
              <a:gd name="T114" fmla="*/ 289 w 527"/>
              <a:gd name="T115" fmla="*/ 318 h 623"/>
              <a:gd name="T116" fmla="*/ 288 w 527"/>
              <a:gd name="T117" fmla="*/ 342 h 623"/>
              <a:gd name="T118" fmla="*/ 273 w 527"/>
              <a:gd name="T119" fmla="*/ 296 h 623"/>
              <a:gd name="T120" fmla="*/ 319 w 527"/>
              <a:gd name="T121" fmla="*/ 27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7" h="623">
                <a:moveTo>
                  <a:pt x="392" y="14"/>
                </a:moveTo>
                <a:cubicBezTo>
                  <a:pt x="389" y="12"/>
                  <a:pt x="385" y="10"/>
                  <a:pt x="380" y="7"/>
                </a:cubicBezTo>
                <a:cubicBezTo>
                  <a:pt x="377" y="6"/>
                  <a:pt x="374" y="5"/>
                  <a:pt x="370" y="4"/>
                </a:cubicBezTo>
                <a:cubicBezTo>
                  <a:pt x="363" y="3"/>
                  <a:pt x="356" y="7"/>
                  <a:pt x="351" y="12"/>
                </a:cubicBezTo>
                <a:cubicBezTo>
                  <a:pt x="345" y="17"/>
                  <a:pt x="341" y="25"/>
                  <a:pt x="336" y="34"/>
                </a:cubicBezTo>
                <a:cubicBezTo>
                  <a:pt x="327" y="51"/>
                  <a:pt x="319" y="73"/>
                  <a:pt x="308" y="90"/>
                </a:cubicBezTo>
                <a:cubicBezTo>
                  <a:pt x="283" y="130"/>
                  <a:pt x="259" y="176"/>
                  <a:pt x="243" y="200"/>
                </a:cubicBezTo>
                <a:cubicBezTo>
                  <a:pt x="232" y="217"/>
                  <a:pt x="226" y="232"/>
                  <a:pt x="220" y="242"/>
                </a:cubicBezTo>
                <a:cubicBezTo>
                  <a:pt x="217" y="247"/>
                  <a:pt x="215" y="251"/>
                  <a:pt x="211" y="253"/>
                </a:cubicBezTo>
                <a:cubicBezTo>
                  <a:pt x="208" y="255"/>
                  <a:pt x="205" y="256"/>
                  <a:pt x="200" y="256"/>
                </a:cubicBezTo>
                <a:cubicBezTo>
                  <a:pt x="206" y="237"/>
                  <a:pt x="216" y="218"/>
                  <a:pt x="224" y="194"/>
                </a:cubicBezTo>
                <a:cubicBezTo>
                  <a:pt x="229" y="179"/>
                  <a:pt x="233" y="160"/>
                  <a:pt x="236" y="143"/>
                </a:cubicBezTo>
                <a:cubicBezTo>
                  <a:pt x="239" y="125"/>
                  <a:pt x="243" y="109"/>
                  <a:pt x="246" y="101"/>
                </a:cubicBezTo>
                <a:cubicBezTo>
                  <a:pt x="250" y="93"/>
                  <a:pt x="261" y="72"/>
                  <a:pt x="267" y="52"/>
                </a:cubicBezTo>
                <a:cubicBezTo>
                  <a:pt x="270" y="42"/>
                  <a:pt x="272" y="32"/>
                  <a:pt x="271" y="24"/>
                </a:cubicBezTo>
                <a:cubicBezTo>
                  <a:pt x="270" y="15"/>
                  <a:pt x="265" y="8"/>
                  <a:pt x="256" y="5"/>
                </a:cubicBezTo>
                <a:cubicBezTo>
                  <a:pt x="244" y="1"/>
                  <a:pt x="236" y="0"/>
                  <a:pt x="229" y="3"/>
                </a:cubicBezTo>
                <a:cubicBezTo>
                  <a:pt x="222" y="5"/>
                  <a:pt x="218" y="11"/>
                  <a:pt x="214" y="18"/>
                </a:cubicBezTo>
                <a:cubicBezTo>
                  <a:pt x="207" y="33"/>
                  <a:pt x="203" y="55"/>
                  <a:pt x="190" y="80"/>
                </a:cubicBezTo>
                <a:cubicBezTo>
                  <a:pt x="177" y="105"/>
                  <a:pt x="171" y="121"/>
                  <a:pt x="167" y="134"/>
                </a:cubicBezTo>
                <a:cubicBezTo>
                  <a:pt x="163" y="147"/>
                  <a:pt x="160" y="157"/>
                  <a:pt x="153" y="173"/>
                </a:cubicBezTo>
                <a:cubicBezTo>
                  <a:pt x="153" y="173"/>
                  <a:pt x="153" y="173"/>
                  <a:pt x="153" y="173"/>
                </a:cubicBezTo>
                <a:cubicBezTo>
                  <a:pt x="148" y="179"/>
                  <a:pt x="146" y="188"/>
                  <a:pt x="143" y="198"/>
                </a:cubicBezTo>
                <a:cubicBezTo>
                  <a:pt x="141" y="209"/>
                  <a:pt x="139" y="220"/>
                  <a:pt x="135" y="231"/>
                </a:cubicBezTo>
                <a:cubicBezTo>
                  <a:pt x="132" y="241"/>
                  <a:pt x="127" y="251"/>
                  <a:pt x="121" y="256"/>
                </a:cubicBezTo>
                <a:cubicBezTo>
                  <a:pt x="115" y="262"/>
                  <a:pt x="107" y="264"/>
                  <a:pt x="95" y="261"/>
                </a:cubicBezTo>
                <a:cubicBezTo>
                  <a:pt x="91" y="258"/>
                  <a:pt x="89" y="251"/>
                  <a:pt x="88" y="243"/>
                </a:cubicBezTo>
                <a:cubicBezTo>
                  <a:pt x="87" y="236"/>
                  <a:pt x="86" y="229"/>
                  <a:pt x="84" y="224"/>
                </a:cubicBezTo>
                <a:cubicBezTo>
                  <a:pt x="84" y="224"/>
                  <a:pt x="84" y="224"/>
                  <a:pt x="84" y="224"/>
                </a:cubicBezTo>
                <a:cubicBezTo>
                  <a:pt x="84" y="224"/>
                  <a:pt x="84" y="224"/>
                  <a:pt x="84" y="224"/>
                </a:cubicBezTo>
                <a:cubicBezTo>
                  <a:pt x="84" y="223"/>
                  <a:pt x="83" y="222"/>
                  <a:pt x="83" y="222"/>
                </a:cubicBezTo>
                <a:cubicBezTo>
                  <a:pt x="84" y="215"/>
                  <a:pt x="81" y="206"/>
                  <a:pt x="78" y="197"/>
                </a:cubicBezTo>
                <a:cubicBezTo>
                  <a:pt x="78" y="197"/>
                  <a:pt x="78" y="196"/>
                  <a:pt x="78" y="196"/>
                </a:cubicBezTo>
                <a:cubicBezTo>
                  <a:pt x="78" y="196"/>
                  <a:pt x="78" y="196"/>
                  <a:pt x="78" y="196"/>
                </a:cubicBezTo>
                <a:cubicBezTo>
                  <a:pt x="78" y="196"/>
                  <a:pt x="78" y="196"/>
                  <a:pt x="78" y="196"/>
                </a:cubicBezTo>
                <a:cubicBezTo>
                  <a:pt x="78" y="196"/>
                  <a:pt x="78" y="196"/>
                  <a:pt x="77" y="195"/>
                </a:cubicBezTo>
                <a:cubicBezTo>
                  <a:pt x="77" y="195"/>
                  <a:pt x="77" y="195"/>
                  <a:pt x="77" y="195"/>
                </a:cubicBezTo>
                <a:cubicBezTo>
                  <a:pt x="77" y="195"/>
                  <a:pt x="77" y="195"/>
                  <a:pt x="77" y="195"/>
                </a:cubicBezTo>
                <a:cubicBezTo>
                  <a:pt x="77" y="195"/>
                  <a:pt x="77" y="195"/>
                  <a:pt x="77" y="195"/>
                </a:cubicBezTo>
                <a:cubicBezTo>
                  <a:pt x="77" y="196"/>
                  <a:pt x="77" y="196"/>
                  <a:pt x="77" y="196"/>
                </a:cubicBezTo>
                <a:cubicBezTo>
                  <a:pt x="76" y="196"/>
                  <a:pt x="76" y="196"/>
                  <a:pt x="76" y="196"/>
                </a:cubicBezTo>
                <a:cubicBezTo>
                  <a:pt x="76" y="196"/>
                  <a:pt x="76" y="196"/>
                  <a:pt x="76" y="196"/>
                </a:cubicBezTo>
                <a:cubicBezTo>
                  <a:pt x="76" y="196"/>
                  <a:pt x="76" y="196"/>
                  <a:pt x="76" y="197"/>
                </a:cubicBezTo>
                <a:cubicBezTo>
                  <a:pt x="75" y="197"/>
                  <a:pt x="75" y="197"/>
                  <a:pt x="74" y="198"/>
                </a:cubicBezTo>
                <a:cubicBezTo>
                  <a:pt x="74" y="198"/>
                  <a:pt x="74" y="198"/>
                  <a:pt x="74" y="198"/>
                </a:cubicBezTo>
                <a:cubicBezTo>
                  <a:pt x="74" y="198"/>
                  <a:pt x="74" y="198"/>
                  <a:pt x="74" y="198"/>
                </a:cubicBezTo>
                <a:cubicBezTo>
                  <a:pt x="73" y="200"/>
                  <a:pt x="72" y="202"/>
                  <a:pt x="71" y="203"/>
                </a:cubicBezTo>
                <a:cubicBezTo>
                  <a:pt x="70" y="203"/>
                  <a:pt x="70" y="204"/>
                  <a:pt x="69" y="204"/>
                </a:cubicBezTo>
                <a:cubicBezTo>
                  <a:pt x="69" y="204"/>
                  <a:pt x="69" y="204"/>
                  <a:pt x="69" y="204"/>
                </a:cubicBezTo>
                <a:cubicBezTo>
                  <a:pt x="69" y="204"/>
                  <a:pt x="68" y="204"/>
                  <a:pt x="68" y="204"/>
                </a:cubicBezTo>
                <a:cubicBezTo>
                  <a:pt x="67" y="204"/>
                  <a:pt x="67" y="203"/>
                  <a:pt x="67" y="202"/>
                </a:cubicBezTo>
                <a:cubicBezTo>
                  <a:pt x="67" y="200"/>
                  <a:pt x="67" y="199"/>
                  <a:pt x="67" y="198"/>
                </a:cubicBezTo>
                <a:cubicBezTo>
                  <a:pt x="68" y="196"/>
                  <a:pt x="69" y="195"/>
                  <a:pt x="69" y="194"/>
                </a:cubicBezTo>
                <a:cubicBezTo>
                  <a:pt x="69" y="193"/>
                  <a:pt x="70" y="193"/>
                  <a:pt x="70" y="192"/>
                </a:cubicBezTo>
                <a:cubicBezTo>
                  <a:pt x="70" y="192"/>
                  <a:pt x="70" y="192"/>
                  <a:pt x="71" y="192"/>
                </a:cubicBezTo>
                <a:cubicBezTo>
                  <a:pt x="71" y="192"/>
                  <a:pt x="71" y="192"/>
                  <a:pt x="71" y="192"/>
                </a:cubicBezTo>
                <a:cubicBezTo>
                  <a:pt x="71" y="192"/>
                  <a:pt x="71" y="192"/>
                  <a:pt x="71" y="192"/>
                </a:cubicBezTo>
                <a:cubicBezTo>
                  <a:pt x="71" y="191"/>
                  <a:pt x="71" y="191"/>
                  <a:pt x="71" y="191"/>
                </a:cubicBezTo>
                <a:cubicBezTo>
                  <a:pt x="71" y="191"/>
                  <a:pt x="71" y="191"/>
                  <a:pt x="71" y="191"/>
                </a:cubicBezTo>
                <a:cubicBezTo>
                  <a:pt x="71" y="190"/>
                  <a:pt x="72" y="189"/>
                  <a:pt x="73" y="188"/>
                </a:cubicBezTo>
                <a:cubicBezTo>
                  <a:pt x="74" y="187"/>
                  <a:pt x="74" y="186"/>
                  <a:pt x="75" y="185"/>
                </a:cubicBezTo>
                <a:cubicBezTo>
                  <a:pt x="75" y="185"/>
                  <a:pt x="75" y="185"/>
                  <a:pt x="75" y="185"/>
                </a:cubicBezTo>
                <a:cubicBezTo>
                  <a:pt x="75" y="185"/>
                  <a:pt x="75" y="185"/>
                  <a:pt x="75" y="185"/>
                </a:cubicBezTo>
                <a:cubicBezTo>
                  <a:pt x="75" y="185"/>
                  <a:pt x="75" y="185"/>
                  <a:pt x="75" y="185"/>
                </a:cubicBezTo>
                <a:cubicBezTo>
                  <a:pt x="75" y="185"/>
                  <a:pt x="75" y="185"/>
                  <a:pt x="75" y="185"/>
                </a:cubicBezTo>
                <a:cubicBezTo>
                  <a:pt x="75" y="185"/>
                  <a:pt x="75" y="185"/>
                  <a:pt x="75" y="185"/>
                </a:cubicBezTo>
                <a:cubicBezTo>
                  <a:pt x="75" y="185"/>
                  <a:pt x="75" y="185"/>
                  <a:pt x="75" y="185"/>
                </a:cubicBezTo>
                <a:cubicBezTo>
                  <a:pt x="75" y="185"/>
                  <a:pt x="75" y="185"/>
                  <a:pt x="75" y="185"/>
                </a:cubicBezTo>
                <a:cubicBezTo>
                  <a:pt x="75" y="185"/>
                  <a:pt x="75" y="185"/>
                  <a:pt x="75" y="185"/>
                </a:cubicBezTo>
                <a:cubicBezTo>
                  <a:pt x="74" y="185"/>
                  <a:pt x="74" y="185"/>
                  <a:pt x="74" y="185"/>
                </a:cubicBezTo>
                <a:cubicBezTo>
                  <a:pt x="75" y="184"/>
                  <a:pt x="75" y="184"/>
                  <a:pt x="75" y="184"/>
                </a:cubicBezTo>
                <a:cubicBezTo>
                  <a:pt x="75" y="183"/>
                  <a:pt x="75" y="182"/>
                  <a:pt x="74" y="181"/>
                </a:cubicBezTo>
                <a:cubicBezTo>
                  <a:pt x="74" y="181"/>
                  <a:pt x="74" y="181"/>
                  <a:pt x="74" y="181"/>
                </a:cubicBezTo>
                <a:cubicBezTo>
                  <a:pt x="74" y="181"/>
                  <a:pt x="74" y="181"/>
                  <a:pt x="74" y="181"/>
                </a:cubicBezTo>
                <a:cubicBezTo>
                  <a:pt x="73" y="178"/>
                  <a:pt x="71" y="177"/>
                  <a:pt x="70" y="176"/>
                </a:cubicBezTo>
                <a:cubicBezTo>
                  <a:pt x="68" y="175"/>
                  <a:pt x="66" y="176"/>
                  <a:pt x="64" y="176"/>
                </a:cubicBezTo>
                <a:cubicBezTo>
                  <a:pt x="64" y="176"/>
                  <a:pt x="64" y="176"/>
                  <a:pt x="64" y="176"/>
                </a:cubicBezTo>
                <a:cubicBezTo>
                  <a:pt x="64" y="176"/>
                  <a:pt x="64" y="176"/>
                  <a:pt x="64" y="176"/>
                </a:cubicBezTo>
                <a:cubicBezTo>
                  <a:pt x="64" y="176"/>
                  <a:pt x="64" y="176"/>
                  <a:pt x="64" y="176"/>
                </a:cubicBezTo>
                <a:cubicBezTo>
                  <a:pt x="64" y="176"/>
                  <a:pt x="64" y="176"/>
                  <a:pt x="64" y="176"/>
                </a:cubicBezTo>
                <a:cubicBezTo>
                  <a:pt x="64" y="176"/>
                  <a:pt x="64" y="176"/>
                  <a:pt x="64" y="176"/>
                </a:cubicBezTo>
                <a:cubicBezTo>
                  <a:pt x="64" y="176"/>
                  <a:pt x="64" y="176"/>
                  <a:pt x="64" y="176"/>
                </a:cubicBezTo>
                <a:cubicBezTo>
                  <a:pt x="64" y="176"/>
                  <a:pt x="64" y="176"/>
                  <a:pt x="64" y="176"/>
                </a:cubicBezTo>
                <a:cubicBezTo>
                  <a:pt x="64" y="176"/>
                  <a:pt x="64" y="176"/>
                  <a:pt x="64" y="176"/>
                </a:cubicBezTo>
                <a:cubicBezTo>
                  <a:pt x="64" y="176"/>
                  <a:pt x="64" y="176"/>
                  <a:pt x="64" y="176"/>
                </a:cubicBezTo>
                <a:cubicBezTo>
                  <a:pt x="63" y="176"/>
                  <a:pt x="61" y="176"/>
                  <a:pt x="60" y="176"/>
                </a:cubicBezTo>
                <a:cubicBezTo>
                  <a:pt x="59" y="176"/>
                  <a:pt x="59" y="176"/>
                  <a:pt x="59" y="176"/>
                </a:cubicBezTo>
                <a:cubicBezTo>
                  <a:pt x="59" y="176"/>
                  <a:pt x="59" y="176"/>
                  <a:pt x="59" y="176"/>
                </a:cubicBezTo>
                <a:cubicBezTo>
                  <a:pt x="59" y="176"/>
                  <a:pt x="59" y="176"/>
                  <a:pt x="59" y="176"/>
                </a:cubicBezTo>
                <a:cubicBezTo>
                  <a:pt x="56" y="178"/>
                  <a:pt x="52" y="179"/>
                  <a:pt x="48" y="181"/>
                </a:cubicBezTo>
                <a:cubicBezTo>
                  <a:pt x="45" y="181"/>
                  <a:pt x="43" y="182"/>
                  <a:pt x="40" y="183"/>
                </a:cubicBezTo>
                <a:cubicBezTo>
                  <a:pt x="39" y="183"/>
                  <a:pt x="36" y="184"/>
                  <a:pt x="33" y="184"/>
                </a:cubicBezTo>
                <a:cubicBezTo>
                  <a:pt x="32" y="184"/>
                  <a:pt x="31" y="185"/>
                  <a:pt x="30" y="184"/>
                </a:cubicBezTo>
                <a:cubicBezTo>
                  <a:pt x="29" y="184"/>
                  <a:pt x="29" y="184"/>
                  <a:pt x="29" y="183"/>
                </a:cubicBezTo>
                <a:cubicBezTo>
                  <a:pt x="28" y="182"/>
                  <a:pt x="28" y="182"/>
                  <a:pt x="29" y="181"/>
                </a:cubicBezTo>
                <a:cubicBezTo>
                  <a:pt x="29" y="180"/>
                  <a:pt x="30" y="180"/>
                  <a:pt x="31" y="180"/>
                </a:cubicBezTo>
                <a:cubicBezTo>
                  <a:pt x="32" y="179"/>
                  <a:pt x="35" y="178"/>
                  <a:pt x="38" y="177"/>
                </a:cubicBezTo>
                <a:cubicBezTo>
                  <a:pt x="43" y="176"/>
                  <a:pt x="43" y="175"/>
                  <a:pt x="46" y="174"/>
                </a:cubicBezTo>
                <a:cubicBezTo>
                  <a:pt x="46" y="174"/>
                  <a:pt x="46" y="174"/>
                  <a:pt x="46" y="174"/>
                </a:cubicBezTo>
                <a:cubicBezTo>
                  <a:pt x="47" y="174"/>
                  <a:pt x="47" y="174"/>
                  <a:pt x="47" y="174"/>
                </a:cubicBezTo>
                <a:cubicBezTo>
                  <a:pt x="49" y="173"/>
                  <a:pt x="51" y="172"/>
                  <a:pt x="53" y="172"/>
                </a:cubicBezTo>
                <a:cubicBezTo>
                  <a:pt x="54" y="171"/>
                  <a:pt x="55" y="171"/>
                  <a:pt x="55" y="170"/>
                </a:cubicBezTo>
                <a:cubicBezTo>
                  <a:pt x="55" y="170"/>
                  <a:pt x="55" y="170"/>
                  <a:pt x="56" y="170"/>
                </a:cubicBezTo>
                <a:cubicBezTo>
                  <a:pt x="56" y="170"/>
                  <a:pt x="56" y="170"/>
                  <a:pt x="56" y="170"/>
                </a:cubicBezTo>
                <a:cubicBezTo>
                  <a:pt x="56" y="170"/>
                  <a:pt x="56" y="170"/>
                  <a:pt x="56" y="170"/>
                </a:cubicBezTo>
                <a:cubicBezTo>
                  <a:pt x="56" y="169"/>
                  <a:pt x="56" y="169"/>
                  <a:pt x="56" y="169"/>
                </a:cubicBezTo>
                <a:cubicBezTo>
                  <a:pt x="56" y="169"/>
                  <a:pt x="56" y="169"/>
                  <a:pt x="56" y="169"/>
                </a:cubicBezTo>
                <a:cubicBezTo>
                  <a:pt x="56" y="169"/>
                  <a:pt x="56" y="169"/>
                  <a:pt x="56" y="169"/>
                </a:cubicBezTo>
                <a:cubicBezTo>
                  <a:pt x="56" y="169"/>
                  <a:pt x="56" y="169"/>
                  <a:pt x="56" y="169"/>
                </a:cubicBezTo>
                <a:cubicBezTo>
                  <a:pt x="56" y="169"/>
                  <a:pt x="56" y="169"/>
                  <a:pt x="56" y="168"/>
                </a:cubicBezTo>
                <a:cubicBezTo>
                  <a:pt x="56" y="168"/>
                  <a:pt x="56" y="168"/>
                  <a:pt x="56" y="168"/>
                </a:cubicBezTo>
                <a:cubicBezTo>
                  <a:pt x="56" y="168"/>
                  <a:pt x="56" y="168"/>
                  <a:pt x="56" y="168"/>
                </a:cubicBezTo>
                <a:cubicBezTo>
                  <a:pt x="56" y="168"/>
                  <a:pt x="56" y="168"/>
                  <a:pt x="56" y="168"/>
                </a:cubicBezTo>
                <a:cubicBezTo>
                  <a:pt x="57" y="168"/>
                  <a:pt x="57" y="168"/>
                  <a:pt x="57" y="168"/>
                </a:cubicBezTo>
                <a:cubicBezTo>
                  <a:pt x="56" y="168"/>
                  <a:pt x="56" y="168"/>
                  <a:pt x="56" y="168"/>
                </a:cubicBezTo>
                <a:cubicBezTo>
                  <a:pt x="56" y="168"/>
                  <a:pt x="56" y="168"/>
                  <a:pt x="56" y="168"/>
                </a:cubicBezTo>
                <a:cubicBezTo>
                  <a:pt x="56" y="167"/>
                  <a:pt x="56" y="167"/>
                  <a:pt x="56" y="167"/>
                </a:cubicBezTo>
                <a:cubicBezTo>
                  <a:pt x="56" y="167"/>
                  <a:pt x="56" y="167"/>
                  <a:pt x="56" y="167"/>
                </a:cubicBezTo>
                <a:cubicBezTo>
                  <a:pt x="56" y="167"/>
                  <a:pt x="56" y="167"/>
                  <a:pt x="56" y="167"/>
                </a:cubicBezTo>
                <a:cubicBezTo>
                  <a:pt x="55" y="167"/>
                  <a:pt x="55" y="167"/>
                  <a:pt x="55" y="167"/>
                </a:cubicBezTo>
                <a:cubicBezTo>
                  <a:pt x="53" y="168"/>
                  <a:pt x="49" y="169"/>
                  <a:pt x="45" y="169"/>
                </a:cubicBezTo>
                <a:cubicBezTo>
                  <a:pt x="41" y="170"/>
                  <a:pt x="41" y="170"/>
                  <a:pt x="33" y="170"/>
                </a:cubicBezTo>
                <a:cubicBezTo>
                  <a:pt x="31" y="170"/>
                  <a:pt x="29" y="171"/>
                  <a:pt x="27" y="171"/>
                </a:cubicBezTo>
                <a:cubicBezTo>
                  <a:pt x="27" y="171"/>
                  <a:pt x="27" y="171"/>
                  <a:pt x="27" y="171"/>
                </a:cubicBezTo>
                <a:cubicBezTo>
                  <a:pt x="27" y="171"/>
                  <a:pt x="27" y="171"/>
                  <a:pt x="27" y="171"/>
                </a:cubicBezTo>
                <a:cubicBezTo>
                  <a:pt x="26" y="171"/>
                  <a:pt x="26" y="171"/>
                  <a:pt x="25" y="171"/>
                </a:cubicBezTo>
                <a:cubicBezTo>
                  <a:pt x="25" y="171"/>
                  <a:pt x="24" y="171"/>
                  <a:pt x="24" y="170"/>
                </a:cubicBezTo>
                <a:cubicBezTo>
                  <a:pt x="23" y="170"/>
                  <a:pt x="23" y="169"/>
                  <a:pt x="23" y="168"/>
                </a:cubicBezTo>
                <a:cubicBezTo>
                  <a:pt x="23" y="168"/>
                  <a:pt x="23" y="167"/>
                  <a:pt x="23" y="167"/>
                </a:cubicBezTo>
                <a:cubicBezTo>
                  <a:pt x="23" y="167"/>
                  <a:pt x="23" y="166"/>
                  <a:pt x="24" y="166"/>
                </a:cubicBezTo>
                <a:cubicBezTo>
                  <a:pt x="25" y="166"/>
                  <a:pt x="26" y="165"/>
                  <a:pt x="27" y="165"/>
                </a:cubicBezTo>
                <a:cubicBezTo>
                  <a:pt x="29" y="165"/>
                  <a:pt x="31" y="165"/>
                  <a:pt x="34" y="165"/>
                </a:cubicBezTo>
                <a:cubicBezTo>
                  <a:pt x="39" y="164"/>
                  <a:pt x="45" y="163"/>
                  <a:pt x="48" y="162"/>
                </a:cubicBezTo>
                <a:cubicBezTo>
                  <a:pt x="50" y="162"/>
                  <a:pt x="52" y="162"/>
                  <a:pt x="54" y="162"/>
                </a:cubicBezTo>
                <a:cubicBezTo>
                  <a:pt x="54" y="161"/>
                  <a:pt x="55" y="161"/>
                  <a:pt x="56" y="161"/>
                </a:cubicBezTo>
                <a:cubicBezTo>
                  <a:pt x="56" y="160"/>
                  <a:pt x="57" y="160"/>
                  <a:pt x="57" y="159"/>
                </a:cubicBezTo>
                <a:cubicBezTo>
                  <a:pt x="57" y="159"/>
                  <a:pt x="57" y="159"/>
                  <a:pt x="57" y="159"/>
                </a:cubicBezTo>
                <a:cubicBezTo>
                  <a:pt x="57" y="159"/>
                  <a:pt x="57" y="159"/>
                  <a:pt x="57" y="159"/>
                </a:cubicBezTo>
                <a:cubicBezTo>
                  <a:pt x="57" y="159"/>
                  <a:pt x="57" y="159"/>
                  <a:pt x="57" y="159"/>
                </a:cubicBezTo>
                <a:cubicBezTo>
                  <a:pt x="57" y="158"/>
                  <a:pt x="57" y="158"/>
                  <a:pt x="57" y="158"/>
                </a:cubicBezTo>
                <a:cubicBezTo>
                  <a:pt x="57" y="158"/>
                  <a:pt x="57" y="158"/>
                  <a:pt x="57" y="158"/>
                </a:cubicBezTo>
                <a:cubicBezTo>
                  <a:pt x="57" y="158"/>
                  <a:pt x="57" y="158"/>
                  <a:pt x="56" y="158"/>
                </a:cubicBezTo>
                <a:cubicBezTo>
                  <a:pt x="56" y="158"/>
                  <a:pt x="56" y="158"/>
                  <a:pt x="56" y="158"/>
                </a:cubicBezTo>
                <a:cubicBezTo>
                  <a:pt x="56" y="158"/>
                  <a:pt x="56" y="158"/>
                  <a:pt x="56" y="158"/>
                </a:cubicBezTo>
                <a:cubicBezTo>
                  <a:pt x="56" y="158"/>
                  <a:pt x="56" y="158"/>
                  <a:pt x="56" y="158"/>
                </a:cubicBezTo>
                <a:cubicBezTo>
                  <a:pt x="54" y="158"/>
                  <a:pt x="51" y="158"/>
                  <a:pt x="48" y="158"/>
                </a:cubicBezTo>
                <a:cubicBezTo>
                  <a:pt x="47" y="158"/>
                  <a:pt x="45" y="157"/>
                  <a:pt x="43" y="157"/>
                </a:cubicBezTo>
                <a:cubicBezTo>
                  <a:pt x="41" y="157"/>
                  <a:pt x="39" y="156"/>
                  <a:pt x="38" y="156"/>
                </a:cubicBezTo>
                <a:cubicBezTo>
                  <a:pt x="36" y="156"/>
                  <a:pt x="34" y="157"/>
                  <a:pt x="31" y="157"/>
                </a:cubicBezTo>
                <a:cubicBezTo>
                  <a:pt x="30" y="156"/>
                  <a:pt x="29" y="156"/>
                  <a:pt x="29" y="156"/>
                </a:cubicBezTo>
                <a:cubicBezTo>
                  <a:pt x="28" y="155"/>
                  <a:pt x="28" y="155"/>
                  <a:pt x="28" y="154"/>
                </a:cubicBezTo>
                <a:cubicBezTo>
                  <a:pt x="28" y="153"/>
                  <a:pt x="28" y="152"/>
                  <a:pt x="29" y="152"/>
                </a:cubicBezTo>
                <a:cubicBezTo>
                  <a:pt x="29" y="152"/>
                  <a:pt x="29" y="151"/>
                  <a:pt x="30" y="151"/>
                </a:cubicBezTo>
                <a:cubicBezTo>
                  <a:pt x="32" y="151"/>
                  <a:pt x="34" y="151"/>
                  <a:pt x="37" y="151"/>
                </a:cubicBezTo>
                <a:cubicBezTo>
                  <a:pt x="37" y="151"/>
                  <a:pt x="37" y="151"/>
                  <a:pt x="37" y="151"/>
                </a:cubicBezTo>
                <a:cubicBezTo>
                  <a:pt x="37" y="151"/>
                  <a:pt x="37" y="151"/>
                  <a:pt x="37" y="151"/>
                </a:cubicBezTo>
                <a:cubicBezTo>
                  <a:pt x="37" y="151"/>
                  <a:pt x="38" y="151"/>
                  <a:pt x="38" y="151"/>
                </a:cubicBezTo>
                <a:cubicBezTo>
                  <a:pt x="38" y="151"/>
                  <a:pt x="38" y="151"/>
                  <a:pt x="38" y="151"/>
                </a:cubicBezTo>
                <a:cubicBezTo>
                  <a:pt x="41" y="151"/>
                  <a:pt x="43" y="151"/>
                  <a:pt x="44" y="151"/>
                </a:cubicBezTo>
                <a:cubicBezTo>
                  <a:pt x="46" y="151"/>
                  <a:pt x="47"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50" y="151"/>
                  <a:pt x="51" y="151"/>
                  <a:pt x="52" y="151"/>
                </a:cubicBezTo>
                <a:cubicBezTo>
                  <a:pt x="53" y="151"/>
                  <a:pt x="54" y="152"/>
                  <a:pt x="56" y="152"/>
                </a:cubicBezTo>
                <a:cubicBezTo>
                  <a:pt x="56" y="152"/>
                  <a:pt x="56" y="152"/>
                  <a:pt x="56" y="152"/>
                </a:cubicBezTo>
                <a:cubicBezTo>
                  <a:pt x="57" y="152"/>
                  <a:pt x="59" y="152"/>
                  <a:pt x="60" y="151"/>
                </a:cubicBezTo>
                <a:cubicBezTo>
                  <a:pt x="61" y="151"/>
                  <a:pt x="62" y="149"/>
                  <a:pt x="62" y="148"/>
                </a:cubicBezTo>
                <a:cubicBezTo>
                  <a:pt x="62" y="147"/>
                  <a:pt x="62" y="147"/>
                  <a:pt x="62" y="147"/>
                </a:cubicBezTo>
                <a:cubicBezTo>
                  <a:pt x="62" y="147"/>
                  <a:pt x="62" y="147"/>
                  <a:pt x="62" y="147"/>
                </a:cubicBezTo>
                <a:cubicBezTo>
                  <a:pt x="62" y="146"/>
                  <a:pt x="61" y="146"/>
                  <a:pt x="60" y="145"/>
                </a:cubicBezTo>
                <a:cubicBezTo>
                  <a:pt x="59" y="145"/>
                  <a:pt x="58" y="144"/>
                  <a:pt x="58" y="144"/>
                </a:cubicBezTo>
                <a:cubicBezTo>
                  <a:pt x="58" y="144"/>
                  <a:pt x="58" y="144"/>
                  <a:pt x="58" y="144"/>
                </a:cubicBezTo>
                <a:cubicBezTo>
                  <a:pt x="58" y="144"/>
                  <a:pt x="58" y="144"/>
                  <a:pt x="58" y="144"/>
                </a:cubicBezTo>
                <a:cubicBezTo>
                  <a:pt x="57" y="144"/>
                  <a:pt x="57" y="144"/>
                  <a:pt x="57" y="144"/>
                </a:cubicBezTo>
                <a:cubicBezTo>
                  <a:pt x="57" y="143"/>
                  <a:pt x="57" y="143"/>
                  <a:pt x="57" y="143"/>
                </a:cubicBezTo>
                <a:cubicBezTo>
                  <a:pt x="57" y="143"/>
                  <a:pt x="56" y="143"/>
                  <a:pt x="56" y="142"/>
                </a:cubicBezTo>
                <a:cubicBezTo>
                  <a:pt x="55" y="142"/>
                  <a:pt x="54" y="141"/>
                  <a:pt x="52" y="140"/>
                </a:cubicBezTo>
                <a:cubicBezTo>
                  <a:pt x="52" y="140"/>
                  <a:pt x="52" y="140"/>
                  <a:pt x="52" y="140"/>
                </a:cubicBezTo>
                <a:cubicBezTo>
                  <a:pt x="52" y="140"/>
                  <a:pt x="52" y="140"/>
                  <a:pt x="52" y="140"/>
                </a:cubicBezTo>
                <a:cubicBezTo>
                  <a:pt x="52" y="140"/>
                  <a:pt x="51" y="140"/>
                  <a:pt x="51" y="139"/>
                </a:cubicBezTo>
                <a:cubicBezTo>
                  <a:pt x="49" y="139"/>
                  <a:pt x="47" y="138"/>
                  <a:pt x="46" y="137"/>
                </a:cubicBezTo>
                <a:cubicBezTo>
                  <a:pt x="45" y="136"/>
                  <a:pt x="45" y="136"/>
                  <a:pt x="45" y="136"/>
                </a:cubicBezTo>
                <a:cubicBezTo>
                  <a:pt x="44" y="135"/>
                  <a:pt x="44" y="135"/>
                  <a:pt x="44" y="135"/>
                </a:cubicBezTo>
                <a:cubicBezTo>
                  <a:pt x="45" y="134"/>
                  <a:pt x="45" y="134"/>
                  <a:pt x="45" y="133"/>
                </a:cubicBezTo>
                <a:cubicBezTo>
                  <a:pt x="45" y="133"/>
                  <a:pt x="45" y="133"/>
                  <a:pt x="46" y="133"/>
                </a:cubicBezTo>
                <a:cubicBezTo>
                  <a:pt x="47" y="133"/>
                  <a:pt x="50" y="133"/>
                  <a:pt x="54" y="135"/>
                </a:cubicBezTo>
                <a:cubicBezTo>
                  <a:pt x="54" y="135"/>
                  <a:pt x="54" y="136"/>
                  <a:pt x="54" y="136"/>
                </a:cubicBezTo>
                <a:cubicBezTo>
                  <a:pt x="54" y="136"/>
                  <a:pt x="54" y="136"/>
                  <a:pt x="54" y="136"/>
                </a:cubicBezTo>
                <a:cubicBezTo>
                  <a:pt x="54" y="136"/>
                  <a:pt x="54" y="136"/>
                  <a:pt x="54" y="136"/>
                </a:cubicBezTo>
                <a:cubicBezTo>
                  <a:pt x="54" y="136"/>
                  <a:pt x="54" y="136"/>
                  <a:pt x="54" y="136"/>
                </a:cubicBezTo>
                <a:cubicBezTo>
                  <a:pt x="54" y="136"/>
                  <a:pt x="54" y="136"/>
                  <a:pt x="54" y="136"/>
                </a:cubicBezTo>
                <a:cubicBezTo>
                  <a:pt x="57" y="137"/>
                  <a:pt x="59" y="138"/>
                  <a:pt x="60" y="139"/>
                </a:cubicBezTo>
                <a:cubicBezTo>
                  <a:pt x="60" y="139"/>
                  <a:pt x="60" y="139"/>
                  <a:pt x="60" y="139"/>
                </a:cubicBezTo>
                <a:cubicBezTo>
                  <a:pt x="61" y="139"/>
                  <a:pt x="61" y="139"/>
                  <a:pt x="61" y="139"/>
                </a:cubicBezTo>
                <a:cubicBezTo>
                  <a:pt x="63" y="140"/>
                  <a:pt x="65" y="141"/>
                  <a:pt x="67" y="142"/>
                </a:cubicBezTo>
                <a:cubicBezTo>
                  <a:pt x="67" y="142"/>
                  <a:pt x="67" y="142"/>
                  <a:pt x="67" y="142"/>
                </a:cubicBezTo>
                <a:cubicBezTo>
                  <a:pt x="67" y="142"/>
                  <a:pt x="67" y="142"/>
                  <a:pt x="67" y="142"/>
                </a:cubicBezTo>
                <a:cubicBezTo>
                  <a:pt x="67" y="142"/>
                  <a:pt x="67" y="142"/>
                  <a:pt x="67" y="142"/>
                </a:cubicBezTo>
                <a:cubicBezTo>
                  <a:pt x="67" y="142"/>
                  <a:pt x="67" y="142"/>
                  <a:pt x="67" y="142"/>
                </a:cubicBezTo>
                <a:cubicBezTo>
                  <a:pt x="68" y="143"/>
                  <a:pt x="69" y="143"/>
                  <a:pt x="70" y="143"/>
                </a:cubicBezTo>
                <a:cubicBezTo>
                  <a:pt x="70" y="143"/>
                  <a:pt x="70" y="143"/>
                  <a:pt x="70" y="143"/>
                </a:cubicBezTo>
                <a:cubicBezTo>
                  <a:pt x="70" y="143"/>
                  <a:pt x="70" y="143"/>
                  <a:pt x="70" y="143"/>
                </a:cubicBezTo>
                <a:cubicBezTo>
                  <a:pt x="70" y="143"/>
                  <a:pt x="70" y="143"/>
                  <a:pt x="70" y="143"/>
                </a:cubicBezTo>
                <a:cubicBezTo>
                  <a:pt x="71" y="143"/>
                  <a:pt x="71" y="142"/>
                  <a:pt x="71" y="142"/>
                </a:cubicBezTo>
                <a:cubicBezTo>
                  <a:pt x="71" y="142"/>
                  <a:pt x="71" y="142"/>
                  <a:pt x="71" y="142"/>
                </a:cubicBezTo>
                <a:cubicBezTo>
                  <a:pt x="71" y="142"/>
                  <a:pt x="71" y="142"/>
                  <a:pt x="71" y="142"/>
                </a:cubicBezTo>
                <a:cubicBezTo>
                  <a:pt x="71" y="142"/>
                  <a:pt x="71" y="142"/>
                  <a:pt x="71" y="142"/>
                </a:cubicBezTo>
                <a:cubicBezTo>
                  <a:pt x="71" y="142"/>
                  <a:pt x="71" y="142"/>
                  <a:pt x="71" y="142"/>
                </a:cubicBezTo>
                <a:cubicBezTo>
                  <a:pt x="71" y="142"/>
                  <a:pt x="71" y="142"/>
                  <a:pt x="71" y="142"/>
                </a:cubicBezTo>
                <a:cubicBezTo>
                  <a:pt x="71" y="141"/>
                  <a:pt x="71" y="141"/>
                  <a:pt x="71" y="141"/>
                </a:cubicBezTo>
                <a:cubicBezTo>
                  <a:pt x="70" y="129"/>
                  <a:pt x="69" y="115"/>
                  <a:pt x="67" y="103"/>
                </a:cubicBezTo>
                <a:cubicBezTo>
                  <a:pt x="65" y="96"/>
                  <a:pt x="63" y="89"/>
                  <a:pt x="60" y="84"/>
                </a:cubicBezTo>
                <a:cubicBezTo>
                  <a:pt x="57" y="79"/>
                  <a:pt x="52" y="76"/>
                  <a:pt x="47" y="76"/>
                </a:cubicBezTo>
                <a:cubicBezTo>
                  <a:pt x="41" y="76"/>
                  <a:pt x="36" y="76"/>
                  <a:pt x="31" y="78"/>
                </a:cubicBezTo>
                <a:cubicBezTo>
                  <a:pt x="26" y="80"/>
                  <a:pt x="22" y="84"/>
                  <a:pt x="18" y="90"/>
                </a:cubicBezTo>
                <a:cubicBezTo>
                  <a:pt x="12" y="103"/>
                  <a:pt x="10" y="126"/>
                  <a:pt x="12" y="169"/>
                </a:cubicBezTo>
                <a:cubicBezTo>
                  <a:pt x="12" y="169"/>
                  <a:pt x="12" y="169"/>
                  <a:pt x="12" y="169"/>
                </a:cubicBezTo>
                <a:cubicBezTo>
                  <a:pt x="12" y="170"/>
                  <a:pt x="12" y="170"/>
                  <a:pt x="12" y="170"/>
                </a:cubicBezTo>
                <a:cubicBezTo>
                  <a:pt x="12" y="171"/>
                  <a:pt x="12" y="171"/>
                  <a:pt x="12" y="171"/>
                </a:cubicBezTo>
                <a:cubicBezTo>
                  <a:pt x="12" y="171"/>
                  <a:pt x="12" y="171"/>
                  <a:pt x="12" y="171"/>
                </a:cubicBezTo>
                <a:cubicBezTo>
                  <a:pt x="14" y="202"/>
                  <a:pt x="16" y="214"/>
                  <a:pt x="21" y="232"/>
                </a:cubicBezTo>
                <a:cubicBezTo>
                  <a:pt x="21" y="232"/>
                  <a:pt x="21" y="232"/>
                  <a:pt x="21" y="232"/>
                </a:cubicBezTo>
                <a:cubicBezTo>
                  <a:pt x="20" y="257"/>
                  <a:pt x="23" y="276"/>
                  <a:pt x="25" y="297"/>
                </a:cubicBezTo>
                <a:cubicBezTo>
                  <a:pt x="25" y="297"/>
                  <a:pt x="25" y="297"/>
                  <a:pt x="25" y="297"/>
                </a:cubicBezTo>
                <a:cubicBezTo>
                  <a:pt x="10" y="348"/>
                  <a:pt x="6" y="386"/>
                  <a:pt x="4" y="416"/>
                </a:cubicBezTo>
                <a:cubicBezTo>
                  <a:pt x="4" y="416"/>
                  <a:pt x="4" y="416"/>
                  <a:pt x="4" y="416"/>
                </a:cubicBezTo>
                <a:cubicBezTo>
                  <a:pt x="4" y="416"/>
                  <a:pt x="4" y="416"/>
                  <a:pt x="4" y="416"/>
                </a:cubicBezTo>
                <a:cubicBezTo>
                  <a:pt x="4" y="417"/>
                  <a:pt x="4" y="417"/>
                  <a:pt x="4" y="417"/>
                </a:cubicBezTo>
                <a:cubicBezTo>
                  <a:pt x="4" y="417"/>
                  <a:pt x="4" y="417"/>
                  <a:pt x="4" y="417"/>
                </a:cubicBezTo>
                <a:cubicBezTo>
                  <a:pt x="4" y="417"/>
                  <a:pt x="5" y="417"/>
                  <a:pt x="5" y="417"/>
                </a:cubicBezTo>
                <a:cubicBezTo>
                  <a:pt x="5" y="417"/>
                  <a:pt x="5" y="417"/>
                  <a:pt x="5" y="417"/>
                </a:cubicBezTo>
                <a:cubicBezTo>
                  <a:pt x="5" y="417"/>
                  <a:pt x="5" y="417"/>
                  <a:pt x="5" y="417"/>
                </a:cubicBezTo>
                <a:cubicBezTo>
                  <a:pt x="5" y="417"/>
                  <a:pt x="5" y="417"/>
                  <a:pt x="5" y="417"/>
                </a:cubicBezTo>
                <a:cubicBezTo>
                  <a:pt x="6" y="417"/>
                  <a:pt x="6" y="417"/>
                  <a:pt x="6" y="417"/>
                </a:cubicBezTo>
                <a:cubicBezTo>
                  <a:pt x="6" y="417"/>
                  <a:pt x="6" y="417"/>
                  <a:pt x="6" y="417"/>
                </a:cubicBezTo>
                <a:cubicBezTo>
                  <a:pt x="6" y="417"/>
                  <a:pt x="6" y="417"/>
                  <a:pt x="6" y="417"/>
                </a:cubicBezTo>
                <a:cubicBezTo>
                  <a:pt x="6" y="417"/>
                  <a:pt x="6" y="417"/>
                  <a:pt x="6" y="417"/>
                </a:cubicBezTo>
                <a:cubicBezTo>
                  <a:pt x="7" y="416"/>
                  <a:pt x="7" y="416"/>
                  <a:pt x="7" y="416"/>
                </a:cubicBezTo>
                <a:cubicBezTo>
                  <a:pt x="6" y="416"/>
                  <a:pt x="6" y="416"/>
                  <a:pt x="6" y="416"/>
                </a:cubicBezTo>
                <a:cubicBezTo>
                  <a:pt x="10" y="409"/>
                  <a:pt x="15" y="402"/>
                  <a:pt x="20" y="395"/>
                </a:cubicBezTo>
                <a:cubicBezTo>
                  <a:pt x="20" y="395"/>
                  <a:pt x="20" y="395"/>
                  <a:pt x="20" y="395"/>
                </a:cubicBezTo>
                <a:cubicBezTo>
                  <a:pt x="20" y="395"/>
                  <a:pt x="20" y="395"/>
                  <a:pt x="20" y="395"/>
                </a:cubicBezTo>
                <a:cubicBezTo>
                  <a:pt x="26" y="383"/>
                  <a:pt x="32" y="378"/>
                  <a:pt x="38" y="372"/>
                </a:cubicBezTo>
                <a:cubicBezTo>
                  <a:pt x="44" y="367"/>
                  <a:pt x="51" y="361"/>
                  <a:pt x="57" y="348"/>
                </a:cubicBezTo>
                <a:cubicBezTo>
                  <a:pt x="57" y="348"/>
                  <a:pt x="57" y="348"/>
                  <a:pt x="57" y="348"/>
                </a:cubicBezTo>
                <a:cubicBezTo>
                  <a:pt x="62" y="340"/>
                  <a:pt x="64" y="338"/>
                  <a:pt x="65" y="336"/>
                </a:cubicBezTo>
                <a:cubicBezTo>
                  <a:pt x="67" y="335"/>
                  <a:pt x="68" y="334"/>
                  <a:pt x="70" y="331"/>
                </a:cubicBezTo>
                <a:cubicBezTo>
                  <a:pt x="70" y="331"/>
                  <a:pt x="70" y="331"/>
                  <a:pt x="70" y="331"/>
                </a:cubicBezTo>
                <a:cubicBezTo>
                  <a:pt x="70" y="331"/>
                  <a:pt x="70" y="331"/>
                  <a:pt x="70" y="331"/>
                </a:cubicBezTo>
                <a:cubicBezTo>
                  <a:pt x="70" y="331"/>
                  <a:pt x="70" y="331"/>
                  <a:pt x="70" y="331"/>
                </a:cubicBezTo>
                <a:cubicBezTo>
                  <a:pt x="74" y="323"/>
                  <a:pt x="79" y="316"/>
                  <a:pt x="82" y="311"/>
                </a:cubicBezTo>
                <a:cubicBezTo>
                  <a:pt x="84" y="309"/>
                  <a:pt x="86" y="307"/>
                  <a:pt x="88" y="306"/>
                </a:cubicBezTo>
                <a:cubicBezTo>
                  <a:pt x="89" y="305"/>
                  <a:pt x="91" y="304"/>
                  <a:pt x="92" y="304"/>
                </a:cubicBezTo>
                <a:cubicBezTo>
                  <a:pt x="93" y="304"/>
                  <a:pt x="94" y="305"/>
                  <a:pt x="95" y="305"/>
                </a:cubicBezTo>
                <a:cubicBezTo>
                  <a:pt x="100" y="307"/>
                  <a:pt x="102" y="311"/>
                  <a:pt x="103" y="316"/>
                </a:cubicBezTo>
                <a:cubicBezTo>
                  <a:pt x="104" y="321"/>
                  <a:pt x="103" y="327"/>
                  <a:pt x="101" y="332"/>
                </a:cubicBezTo>
                <a:cubicBezTo>
                  <a:pt x="100" y="338"/>
                  <a:pt x="97" y="344"/>
                  <a:pt x="95" y="348"/>
                </a:cubicBezTo>
                <a:cubicBezTo>
                  <a:pt x="94" y="351"/>
                  <a:pt x="93" y="353"/>
                  <a:pt x="92" y="354"/>
                </a:cubicBezTo>
                <a:cubicBezTo>
                  <a:pt x="91" y="355"/>
                  <a:pt x="90" y="356"/>
                  <a:pt x="89" y="357"/>
                </a:cubicBezTo>
                <a:cubicBezTo>
                  <a:pt x="89" y="357"/>
                  <a:pt x="89" y="357"/>
                  <a:pt x="89" y="357"/>
                </a:cubicBezTo>
                <a:cubicBezTo>
                  <a:pt x="89" y="357"/>
                  <a:pt x="89" y="357"/>
                  <a:pt x="89" y="357"/>
                </a:cubicBezTo>
                <a:cubicBezTo>
                  <a:pt x="89" y="357"/>
                  <a:pt x="89" y="357"/>
                  <a:pt x="89" y="357"/>
                </a:cubicBezTo>
                <a:cubicBezTo>
                  <a:pt x="89" y="357"/>
                  <a:pt x="89" y="357"/>
                  <a:pt x="89" y="357"/>
                </a:cubicBezTo>
                <a:cubicBezTo>
                  <a:pt x="89" y="358"/>
                  <a:pt x="89" y="358"/>
                  <a:pt x="89" y="358"/>
                </a:cubicBezTo>
                <a:cubicBezTo>
                  <a:pt x="88" y="362"/>
                  <a:pt x="85" y="367"/>
                  <a:pt x="82" y="373"/>
                </a:cubicBezTo>
                <a:cubicBezTo>
                  <a:pt x="81" y="373"/>
                  <a:pt x="81" y="374"/>
                  <a:pt x="80" y="375"/>
                </a:cubicBezTo>
                <a:cubicBezTo>
                  <a:pt x="80" y="375"/>
                  <a:pt x="80" y="375"/>
                  <a:pt x="80" y="375"/>
                </a:cubicBezTo>
                <a:cubicBezTo>
                  <a:pt x="80" y="375"/>
                  <a:pt x="80" y="375"/>
                  <a:pt x="80" y="375"/>
                </a:cubicBezTo>
                <a:cubicBezTo>
                  <a:pt x="74" y="377"/>
                  <a:pt x="70" y="378"/>
                  <a:pt x="68" y="380"/>
                </a:cubicBezTo>
                <a:cubicBezTo>
                  <a:pt x="65" y="382"/>
                  <a:pt x="63" y="384"/>
                  <a:pt x="58" y="387"/>
                </a:cubicBezTo>
                <a:cubicBezTo>
                  <a:pt x="54" y="389"/>
                  <a:pt x="51" y="393"/>
                  <a:pt x="48" y="396"/>
                </a:cubicBezTo>
                <a:cubicBezTo>
                  <a:pt x="48" y="396"/>
                  <a:pt x="48" y="396"/>
                  <a:pt x="48" y="396"/>
                </a:cubicBezTo>
                <a:cubicBezTo>
                  <a:pt x="43" y="401"/>
                  <a:pt x="41" y="404"/>
                  <a:pt x="39" y="408"/>
                </a:cubicBezTo>
                <a:cubicBezTo>
                  <a:pt x="37" y="411"/>
                  <a:pt x="35" y="414"/>
                  <a:pt x="30" y="418"/>
                </a:cubicBezTo>
                <a:cubicBezTo>
                  <a:pt x="30" y="418"/>
                  <a:pt x="30" y="418"/>
                  <a:pt x="30" y="418"/>
                </a:cubicBezTo>
                <a:cubicBezTo>
                  <a:pt x="30" y="418"/>
                  <a:pt x="30" y="419"/>
                  <a:pt x="29" y="419"/>
                </a:cubicBezTo>
                <a:cubicBezTo>
                  <a:pt x="29" y="419"/>
                  <a:pt x="29" y="419"/>
                  <a:pt x="29" y="419"/>
                </a:cubicBezTo>
                <a:cubicBezTo>
                  <a:pt x="27" y="422"/>
                  <a:pt x="25" y="423"/>
                  <a:pt x="25" y="424"/>
                </a:cubicBezTo>
                <a:cubicBezTo>
                  <a:pt x="24" y="425"/>
                  <a:pt x="24" y="425"/>
                  <a:pt x="23" y="426"/>
                </a:cubicBezTo>
                <a:cubicBezTo>
                  <a:pt x="23" y="427"/>
                  <a:pt x="23" y="427"/>
                  <a:pt x="23" y="427"/>
                </a:cubicBezTo>
                <a:cubicBezTo>
                  <a:pt x="20" y="429"/>
                  <a:pt x="17" y="432"/>
                  <a:pt x="15" y="434"/>
                </a:cubicBezTo>
                <a:cubicBezTo>
                  <a:pt x="14" y="435"/>
                  <a:pt x="13" y="436"/>
                  <a:pt x="13" y="437"/>
                </a:cubicBezTo>
                <a:cubicBezTo>
                  <a:pt x="12" y="438"/>
                  <a:pt x="12" y="439"/>
                  <a:pt x="13" y="440"/>
                </a:cubicBezTo>
                <a:cubicBezTo>
                  <a:pt x="13" y="441"/>
                  <a:pt x="13" y="442"/>
                  <a:pt x="13" y="442"/>
                </a:cubicBezTo>
                <a:cubicBezTo>
                  <a:pt x="15" y="445"/>
                  <a:pt x="18" y="445"/>
                  <a:pt x="20" y="445"/>
                </a:cubicBezTo>
                <a:cubicBezTo>
                  <a:pt x="23" y="445"/>
                  <a:pt x="26" y="444"/>
                  <a:pt x="28" y="443"/>
                </a:cubicBezTo>
                <a:cubicBezTo>
                  <a:pt x="31" y="441"/>
                  <a:pt x="34" y="440"/>
                  <a:pt x="35" y="438"/>
                </a:cubicBezTo>
                <a:cubicBezTo>
                  <a:pt x="36" y="437"/>
                  <a:pt x="37" y="436"/>
                  <a:pt x="38" y="436"/>
                </a:cubicBezTo>
                <a:cubicBezTo>
                  <a:pt x="38" y="435"/>
                  <a:pt x="39" y="435"/>
                  <a:pt x="39" y="434"/>
                </a:cubicBezTo>
                <a:cubicBezTo>
                  <a:pt x="39" y="434"/>
                  <a:pt x="40" y="434"/>
                  <a:pt x="40" y="433"/>
                </a:cubicBezTo>
                <a:cubicBezTo>
                  <a:pt x="42" y="432"/>
                  <a:pt x="44" y="431"/>
                  <a:pt x="45" y="429"/>
                </a:cubicBezTo>
                <a:cubicBezTo>
                  <a:pt x="47" y="427"/>
                  <a:pt x="49" y="425"/>
                  <a:pt x="51" y="424"/>
                </a:cubicBezTo>
                <a:cubicBezTo>
                  <a:pt x="58" y="426"/>
                  <a:pt x="62" y="429"/>
                  <a:pt x="64" y="432"/>
                </a:cubicBezTo>
                <a:cubicBezTo>
                  <a:pt x="65" y="435"/>
                  <a:pt x="65" y="438"/>
                  <a:pt x="65" y="441"/>
                </a:cubicBezTo>
                <a:cubicBezTo>
                  <a:pt x="65" y="441"/>
                  <a:pt x="65" y="441"/>
                  <a:pt x="65" y="441"/>
                </a:cubicBezTo>
                <a:cubicBezTo>
                  <a:pt x="65" y="443"/>
                  <a:pt x="66" y="446"/>
                  <a:pt x="66" y="449"/>
                </a:cubicBezTo>
                <a:cubicBezTo>
                  <a:pt x="66" y="449"/>
                  <a:pt x="66" y="449"/>
                  <a:pt x="66" y="449"/>
                </a:cubicBezTo>
                <a:cubicBezTo>
                  <a:pt x="65" y="455"/>
                  <a:pt x="63" y="463"/>
                  <a:pt x="61" y="470"/>
                </a:cubicBezTo>
                <a:cubicBezTo>
                  <a:pt x="60" y="476"/>
                  <a:pt x="61" y="481"/>
                  <a:pt x="60" y="486"/>
                </a:cubicBezTo>
                <a:cubicBezTo>
                  <a:pt x="59" y="488"/>
                  <a:pt x="58" y="494"/>
                  <a:pt x="58" y="499"/>
                </a:cubicBezTo>
                <a:cubicBezTo>
                  <a:pt x="58" y="501"/>
                  <a:pt x="59" y="504"/>
                  <a:pt x="59" y="506"/>
                </a:cubicBezTo>
                <a:cubicBezTo>
                  <a:pt x="60" y="508"/>
                  <a:pt x="61" y="509"/>
                  <a:pt x="64" y="510"/>
                </a:cubicBezTo>
                <a:cubicBezTo>
                  <a:pt x="66" y="510"/>
                  <a:pt x="68" y="509"/>
                  <a:pt x="70" y="508"/>
                </a:cubicBezTo>
                <a:cubicBezTo>
                  <a:pt x="71" y="507"/>
                  <a:pt x="72" y="505"/>
                  <a:pt x="73" y="503"/>
                </a:cubicBezTo>
                <a:cubicBezTo>
                  <a:pt x="74" y="499"/>
                  <a:pt x="75" y="494"/>
                  <a:pt x="75" y="489"/>
                </a:cubicBezTo>
                <a:cubicBezTo>
                  <a:pt x="77" y="480"/>
                  <a:pt x="78" y="478"/>
                  <a:pt x="79" y="473"/>
                </a:cubicBezTo>
                <a:cubicBezTo>
                  <a:pt x="79" y="473"/>
                  <a:pt x="79" y="473"/>
                  <a:pt x="79" y="472"/>
                </a:cubicBezTo>
                <a:cubicBezTo>
                  <a:pt x="80" y="468"/>
                  <a:pt x="81" y="463"/>
                  <a:pt x="82" y="460"/>
                </a:cubicBezTo>
                <a:cubicBezTo>
                  <a:pt x="82" y="458"/>
                  <a:pt x="82" y="457"/>
                  <a:pt x="83" y="456"/>
                </a:cubicBezTo>
                <a:cubicBezTo>
                  <a:pt x="83" y="456"/>
                  <a:pt x="83" y="456"/>
                  <a:pt x="83" y="456"/>
                </a:cubicBezTo>
                <a:cubicBezTo>
                  <a:pt x="83" y="460"/>
                  <a:pt x="82" y="467"/>
                  <a:pt x="82" y="473"/>
                </a:cubicBezTo>
                <a:cubicBezTo>
                  <a:pt x="82" y="474"/>
                  <a:pt x="82" y="476"/>
                  <a:pt x="82" y="477"/>
                </a:cubicBezTo>
                <a:cubicBezTo>
                  <a:pt x="82" y="477"/>
                  <a:pt x="82" y="477"/>
                  <a:pt x="82" y="477"/>
                </a:cubicBezTo>
                <a:cubicBezTo>
                  <a:pt x="82" y="478"/>
                  <a:pt x="82" y="478"/>
                  <a:pt x="82" y="478"/>
                </a:cubicBezTo>
                <a:cubicBezTo>
                  <a:pt x="83" y="482"/>
                  <a:pt x="84" y="485"/>
                  <a:pt x="84" y="495"/>
                </a:cubicBezTo>
                <a:cubicBezTo>
                  <a:pt x="85" y="501"/>
                  <a:pt x="84" y="506"/>
                  <a:pt x="85" y="510"/>
                </a:cubicBezTo>
                <a:cubicBezTo>
                  <a:pt x="86" y="512"/>
                  <a:pt x="86" y="514"/>
                  <a:pt x="88" y="515"/>
                </a:cubicBezTo>
                <a:cubicBezTo>
                  <a:pt x="89" y="516"/>
                  <a:pt x="91" y="516"/>
                  <a:pt x="94" y="516"/>
                </a:cubicBezTo>
                <a:cubicBezTo>
                  <a:pt x="95" y="516"/>
                  <a:pt x="96" y="516"/>
                  <a:pt x="96" y="515"/>
                </a:cubicBezTo>
                <a:cubicBezTo>
                  <a:pt x="98" y="515"/>
                  <a:pt x="99" y="513"/>
                  <a:pt x="100" y="511"/>
                </a:cubicBezTo>
                <a:cubicBezTo>
                  <a:pt x="100" y="510"/>
                  <a:pt x="100" y="508"/>
                  <a:pt x="100" y="506"/>
                </a:cubicBezTo>
                <a:cubicBezTo>
                  <a:pt x="100" y="501"/>
                  <a:pt x="99" y="497"/>
                  <a:pt x="99" y="492"/>
                </a:cubicBezTo>
                <a:cubicBezTo>
                  <a:pt x="100" y="482"/>
                  <a:pt x="100" y="471"/>
                  <a:pt x="100" y="465"/>
                </a:cubicBezTo>
                <a:cubicBezTo>
                  <a:pt x="100" y="461"/>
                  <a:pt x="100" y="457"/>
                  <a:pt x="100" y="455"/>
                </a:cubicBezTo>
                <a:cubicBezTo>
                  <a:pt x="100" y="454"/>
                  <a:pt x="100" y="453"/>
                  <a:pt x="100" y="453"/>
                </a:cubicBezTo>
                <a:cubicBezTo>
                  <a:pt x="100" y="452"/>
                  <a:pt x="101" y="452"/>
                  <a:pt x="101" y="452"/>
                </a:cubicBezTo>
                <a:cubicBezTo>
                  <a:pt x="102" y="456"/>
                  <a:pt x="102" y="460"/>
                  <a:pt x="103" y="465"/>
                </a:cubicBezTo>
                <a:cubicBezTo>
                  <a:pt x="103" y="465"/>
                  <a:pt x="103" y="465"/>
                  <a:pt x="103" y="465"/>
                </a:cubicBezTo>
                <a:cubicBezTo>
                  <a:pt x="103" y="465"/>
                  <a:pt x="103" y="465"/>
                  <a:pt x="103" y="465"/>
                </a:cubicBezTo>
                <a:cubicBezTo>
                  <a:pt x="103" y="465"/>
                  <a:pt x="103" y="465"/>
                  <a:pt x="103" y="465"/>
                </a:cubicBezTo>
                <a:cubicBezTo>
                  <a:pt x="103" y="465"/>
                  <a:pt x="103" y="465"/>
                  <a:pt x="103" y="465"/>
                </a:cubicBezTo>
                <a:cubicBezTo>
                  <a:pt x="104" y="468"/>
                  <a:pt x="105" y="472"/>
                  <a:pt x="106" y="475"/>
                </a:cubicBezTo>
                <a:cubicBezTo>
                  <a:pt x="107" y="479"/>
                  <a:pt x="108" y="482"/>
                  <a:pt x="108" y="484"/>
                </a:cubicBezTo>
                <a:cubicBezTo>
                  <a:pt x="109" y="485"/>
                  <a:pt x="109" y="491"/>
                  <a:pt x="110" y="495"/>
                </a:cubicBezTo>
                <a:cubicBezTo>
                  <a:pt x="110" y="497"/>
                  <a:pt x="111" y="499"/>
                  <a:pt x="112" y="501"/>
                </a:cubicBezTo>
                <a:cubicBezTo>
                  <a:pt x="113" y="502"/>
                  <a:pt x="115" y="503"/>
                  <a:pt x="118" y="503"/>
                </a:cubicBezTo>
                <a:cubicBezTo>
                  <a:pt x="120" y="503"/>
                  <a:pt x="121" y="502"/>
                  <a:pt x="122" y="501"/>
                </a:cubicBezTo>
                <a:cubicBezTo>
                  <a:pt x="123" y="501"/>
                  <a:pt x="123" y="501"/>
                  <a:pt x="123" y="500"/>
                </a:cubicBezTo>
                <a:cubicBezTo>
                  <a:pt x="125" y="499"/>
                  <a:pt x="125" y="497"/>
                  <a:pt x="125" y="495"/>
                </a:cubicBezTo>
                <a:cubicBezTo>
                  <a:pt x="125" y="492"/>
                  <a:pt x="123" y="487"/>
                  <a:pt x="123" y="481"/>
                </a:cubicBezTo>
                <a:cubicBezTo>
                  <a:pt x="123" y="477"/>
                  <a:pt x="122" y="474"/>
                  <a:pt x="122" y="471"/>
                </a:cubicBezTo>
                <a:cubicBezTo>
                  <a:pt x="122" y="471"/>
                  <a:pt x="122" y="471"/>
                  <a:pt x="122" y="471"/>
                </a:cubicBezTo>
                <a:cubicBezTo>
                  <a:pt x="122" y="471"/>
                  <a:pt x="122" y="471"/>
                  <a:pt x="122" y="471"/>
                </a:cubicBezTo>
                <a:cubicBezTo>
                  <a:pt x="122" y="470"/>
                  <a:pt x="121" y="470"/>
                  <a:pt x="121" y="469"/>
                </a:cubicBezTo>
                <a:cubicBezTo>
                  <a:pt x="121" y="466"/>
                  <a:pt x="120" y="464"/>
                  <a:pt x="120" y="460"/>
                </a:cubicBezTo>
                <a:cubicBezTo>
                  <a:pt x="120" y="460"/>
                  <a:pt x="120" y="460"/>
                  <a:pt x="120" y="460"/>
                </a:cubicBezTo>
                <a:cubicBezTo>
                  <a:pt x="120" y="460"/>
                  <a:pt x="120" y="460"/>
                  <a:pt x="120" y="460"/>
                </a:cubicBezTo>
                <a:cubicBezTo>
                  <a:pt x="120" y="458"/>
                  <a:pt x="119" y="457"/>
                  <a:pt x="119" y="455"/>
                </a:cubicBezTo>
                <a:cubicBezTo>
                  <a:pt x="118" y="452"/>
                  <a:pt x="117" y="450"/>
                  <a:pt x="117" y="448"/>
                </a:cubicBezTo>
                <a:cubicBezTo>
                  <a:pt x="116" y="446"/>
                  <a:pt x="116" y="444"/>
                  <a:pt x="117" y="442"/>
                </a:cubicBezTo>
                <a:cubicBezTo>
                  <a:pt x="117" y="441"/>
                  <a:pt x="118" y="440"/>
                  <a:pt x="120" y="439"/>
                </a:cubicBezTo>
                <a:cubicBezTo>
                  <a:pt x="121" y="439"/>
                  <a:pt x="122" y="440"/>
                  <a:pt x="123" y="441"/>
                </a:cubicBezTo>
                <a:cubicBezTo>
                  <a:pt x="124" y="442"/>
                  <a:pt x="125" y="444"/>
                  <a:pt x="126" y="444"/>
                </a:cubicBezTo>
                <a:cubicBezTo>
                  <a:pt x="126" y="445"/>
                  <a:pt x="126" y="445"/>
                  <a:pt x="126" y="445"/>
                </a:cubicBezTo>
                <a:cubicBezTo>
                  <a:pt x="127" y="445"/>
                  <a:pt x="127" y="445"/>
                  <a:pt x="127" y="445"/>
                </a:cubicBezTo>
                <a:cubicBezTo>
                  <a:pt x="127" y="446"/>
                  <a:pt x="129" y="447"/>
                  <a:pt x="130" y="449"/>
                </a:cubicBezTo>
                <a:cubicBezTo>
                  <a:pt x="131" y="450"/>
                  <a:pt x="133" y="451"/>
                  <a:pt x="134" y="453"/>
                </a:cubicBezTo>
                <a:cubicBezTo>
                  <a:pt x="134" y="453"/>
                  <a:pt x="134" y="453"/>
                  <a:pt x="134" y="453"/>
                </a:cubicBezTo>
                <a:cubicBezTo>
                  <a:pt x="134" y="453"/>
                  <a:pt x="134" y="453"/>
                  <a:pt x="134" y="453"/>
                </a:cubicBezTo>
                <a:cubicBezTo>
                  <a:pt x="134" y="453"/>
                  <a:pt x="134" y="453"/>
                  <a:pt x="134" y="453"/>
                </a:cubicBezTo>
                <a:cubicBezTo>
                  <a:pt x="134" y="453"/>
                  <a:pt x="134" y="453"/>
                  <a:pt x="134" y="453"/>
                </a:cubicBezTo>
                <a:cubicBezTo>
                  <a:pt x="134" y="454"/>
                  <a:pt x="134" y="454"/>
                  <a:pt x="135" y="455"/>
                </a:cubicBezTo>
                <a:cubicBezTo>
                  <a:pt x="135" y="455"/>
                  <a:pt x="136" y="455"/>
                  <a:pt x="136" y="456"/>
                </a:cubicBezTo>
                <a:cubicBezTo>
                  <a:pt x="138" y="459"/>
                  <a:pt x="140" y="462"/>
                  <a:pt x="142" y="464"/>
                </a:cubicBezTo>
                <a:cubicBezTo>
                  <a:pt x="143" y="466"/>
                  <a:pt x="144" y="467"/>
                  <a:pt x="146" y="467"/>
                </a:cubicBezTo>
                <a:cubicBezTo>
                  <a:pt x="147" y="468"/>
                  <a:pt x="148" y="468"/>
                  <a:pt x="149" y="468"/>
                </a:cubicBezTo>
                <a:cubicBezTo>
                  <a:pt x="149" y="468"/>
                  <a:pt x="149" y="468"/>
                  <a:pt x="150" y="467"/>
                </a:cubicBezTo>
                <a:cubicBezTo>
                  <a:pt x="151" y="467"/>
                  <a:pt x="152" y="466"/>
                  <a:pt x="153" y="465"/>
                </a:cubicBezTo>
                <a:cubicBezTo>
                  <a:pt x="153" y="464"/>
                  <a:pt x="154" y="463"/>
                  <a:pt x="154" y="461"/>
                </a:cubicBezTo>
                <a:cubicBezTo>
                  <a:pt x="154" y="458"/>
                  <a:pt x="152" y="453"/>
                  <a:pt x="146" y="446"/>
                </a:cubicBezTo>
                <a:cubicBezTo>
                  <a:pt x="146" y="445"/>
                  <a:pt x="146" y="445"/>
                  <a:pt x="146" y="445"/>
                </a:cubicBezTo>
                <a:cubicBezTo>
                  <a:pt x="143" y="440"/>
                  <a:pt x="141" y="438"/>
                  <a:pt x="138" y="435"/>
                </a:cubicBezTo>
                <a:cubicBezTo>
                  <a:pt x="138" y="435"/>
                  <a:pt x="138" y="435"/>
                  <a:pt x="138" y="435"/>
                </a:cubicBezTo>
                <a:cubicBezTo>
                  <a:pt x="135" y="430"/>
                  <a:pt x="133" y="427"/>
                  <a:pt x="131" y="424"/>
                </a:cubicBezTo>
                <a:cubicBezTo>
                  <a:pt x="131" y="424"/>
                  <a:pt x="131" y="424"/>
                  <a:pt x="130" y="424"/>
                </a:cubicBezTo>
                <a:cubicBezTo>
                  <a:pt x="130" y="424"/>
                  <a:pt x="130" y="424"/>
                  <a:pt x="130" y="424"/>
                </a:cubicBezTo>
                <a:cubicBezTo>
                  <a:pt x="130" y="424"/>
                  <a:pt x="130" y="424"/>
                  <a:pt x="130" y="424"/>
                </a:cubicBezTo>
                <a:cubicBezTo>
                  <a:pt x="130" y="421"/>
                  <a:pt x="129" y="419"/>
                  <a:pt x="129" y="417"/>
                </a:cubicBezTo>
                <a:cubicBezTo>
                  <a:pt x="129" y="417"/>
                  <a:pt x="128" y="417"/>
                  <a:pt x="128" y="417"/>
                </a:cubicBezTo>
                <a:cubicBezTo>
                  <a:pt x="128" y="417"/>
                  <a:pt x="128" y="417"/>
                  <a:pt x="128" y="417"/>
                </a:cubicBezTo>
                <a:cubicBezTo>
                  <a:pt x="128" y="417"/>
                  <a:pt x="128" y="417"/>
                  <a:pt x="128" y="417"/>
                </a:cubicBezTo>
                <a:cubicBezTo>
                  <a:pt x="128" y="417"/>
                  <a:pt x="128" y="417"/>
                  <a:pt x="128" y="416"/>
                </a:cubicBezTo>
                <a:cubicBezTo>
                  <a:pt x="128" y="416"/>
                  <a:pt x="128" y="416"/>
                  <a:pt x="128" y="416"/>
                </a:cubicBezTo>
                <a:cubicBezTo>
                  <a:pt x="128" y="415"/>
                  <a:pt x="127" y="413"/>
                  <a:pt x="127" y="412"/>
                </a:cubicBezTo>
                <a:cubicBezTo>
                  <a:pt x="129" y="411"/>
                  <a:pt x="132" y="411"/>
                  <a:pt x="134" y="411"/>
                </a:cubicBezTo>
                <a:cubicBezTo>
                  <a:pt x="135" y="411"/>
                  <a:pt x="135" y="411"/>
                  <a:pt x="135" y="411"/>
                </a:cubicBezTo>
                <a:cubicBezTo>
                  <a:pt x="135" y="411"/>
                  <a:pt x="135" y="411"/>
                  <a:pt x="135" y="411"/>
                </a:cubicBezTo>
                <a:cubicBezTo>
                  <a:pt x="147" y="405"/>
                  <a:pt x="163" y="397"/>
                  <a:pt x="177" y="391"/>
                </a:cubicBezTo>
                <a:cubicBezTo>
                  <a:pt x="187" y="387"/>
                  <a:pt x="198" y="385"/>
                  <a:pt x="208" y="381"/>
                </a:cubicBezTo>
                <a:cubicBezTo>
                  <a:pt x="213" y="379"/>
                  <a:pt x="224" y="375"/>
                  <a:pt x="234" y="373"/>
                </a:cubicBezTo>
                <a:cubicBezTo>
                  <a:pt x="239" y="372"/>
                  <a:pt x="244" y="371"/>
                  <a:pt x="248" y="372"/>
                </a:cubicBezTo>
                <a:cubicBezTo>
                  <a:pt x="252" y="372"/>
                  <a:pt x="255" y="374"/>
                  <a:pt x="256" y="377"/>
                </a:cubicBezTo>
                <a:cubicBezTo>
                  <a:pt x="258" y="382"/>
                  <a:pt x="257" y="385"/>
                  <a:pt x="256" y="388"/>
                </a:cubicBezTo>
                <a:cubicBezTo>
                  <a:pt x="254" y="391"/>
                  <a:pt x="251" y="393"/>
                  <a:pt x="248" y="395"/>
                </a:cubicBezTo>
                <a:cubicBezTo>
                  <a:pt x="241" y="400"/>
                  <a:pt x="230" y="402"/>
                  <a:pt x="220" y="406"/>
                </a:cubicBezTo>
                <a:cubicBezTo>
                  <a:pt x="201" y="414"/>
                  <a:pt x="198" y="416"/>
                  <a:pt x="187" y="421"/>
                </a:cubicBezTo>
                <a:cubicBezTo>
                  <a:pt x="187" y="421"/>
                  <a:pt x="187" y="421"/>
                  <a:pt x="187" y="421"/>
                </a:cubicBezTo>
                <a:cubicBezTo>
                  <a:pt x="187" y="421"/>
                  <a:pt x="187" y="421"/>
                  <a:pt x="187" y="421"/>
                </a:cubicBezTo>
                <a:cubicBezTo>
                  <a:pt x="179" y="426"/>
                  <a:pt x="170" y="429"/>
                  <a:pt x="163" y="432"/>
                </a:cubicBezTo>
                <a:cubicBezTo>
                  <a:pt x="159" y="434"/>
                  <a:pt x="156" y="436"/>
                  <a:pt x="154" y="438"/>
                </a:cubicBezTo>
                <a:cubicBezTo>
                  <a:pt x="152" y="439"/>
                  <a:pt x="151" y="441"/>
                  <a:pt x="151" y="443"/>
                </a:cubicBezTo>
                <a:cubicBezTo>
                  <a:pt x="151" y="444"/>
                  <a:pt x="151" y="444"/>
                  <a:pt x="151" y="444"/>
                </a:cubicBezTo>
                <a:cubicBezTo>
                  <a:pt x="151" y="444"/>
                  <a:pt x="151" y="444"/>
                  <a:pt x="151" y="444"/>
                </a:cubicBezTo>
                <a:cubicBezTo>
                  <a:pt x="151" y="444"/>
                  <a:pt x="151" y="444"/>
                  <a:pt x="151" y="444"/>
                </a:cubicBezTo>
                <a:cubicBezTo>
                  <a:pt x="151" y="444"/>
                  <a:pt x="152" y="444"/>
                  <a:pt x="152" y="445"/>
                </a:cubicBezTo>
                <a:cubicBezTo>
                  <a:pt x="152" y="445"/>
                  <a:pt x="152" y="445"/>
                  <a:pt x="152" y="445"/>
                </a:cubicBezTo>
                <a:cubicBezTo>
                  <a:pt x="152" y="445"/>
                  <a:pt x="152" y="445"/>
                  <a:pt x="152" y="445"/>
                </a:cubicBezTo>
                <a:cubicBezTo>
                  <a:pt x="152" y="444"/>
                  <a:pt x="152" y="444"/>
                  <a:pt x="152" y="444"/>
                </a:cubicBezTo>
                <a:cubicBezTo>
                  <a:pt x="161" y="442"/>
                  <a:pt x="177" y="436"/>
                  <a:pt x="191" y="433"/>
                </a:cubicBezTo>
                <a:cubicBezTo>
                  <a:pt x="196" y="432"/>
                  <a:pt x="201" y="432"/>
                  <a:pt x="205" y="431"/>
                </a:cubicBezTo>
                <a:cubicBezTo>
                  <a:pt x="212" y="431"/>
                  <a:pt x="220" y="430"/>
                  <a:pt x="237" y="428"/>
                </a:cubicBezTo>
                <a:cubicBezTo>
                  <a:pt x="251" y="426"/>
                  <a:pt x="261" y="423"/>
                  <a:pt x="269" y="423"/>
                </a:cubicBezTo>
                <a:cubicBezTo>
                  <a:pt x="273" y="423"/>
                  <a:pt x="276" y="424"/>
                  <a:pt x="278" y="426"/>
                </a:cubicBezTo>
                <a:cubicBezTo>
                  <a:pt x="280" y="428"/>
                  <a:pt x="281" y="431"/>
                  <a:pt x="282" y="436"/>
                </a:cubicBezTo>
                <a:cubicBezTo>
                  <a:pt x="282" y="438"/>
                  <a:pt x="282" y="439"/>
                  <a:pt x="282" y="440"/>
                </a:cubicBezTo>
                <a:cubicBezTo>
                  <a:pt x="281" y="443"/>
                  <a:pt x="280" y="445"/>
                  <a:pt x="277" y="447"/>
                </a:cubicBezTo>
                <a:cubicBezTo>
                  <a:pt x="274" y="448"/>
                  <a:pt x="270" y="449"/>
                  <a:pt x="266" y="450"/>
                </a:cubicBezTo>
                <a:cubicBezTo>
                  <a:pt x="257" y="452"/>
                  <a:pt x="247" y="452"/>
                  <a:pt x="238" y="455"/>
                </a:cubicBezTo>
                <a:cubicBezTo>
                  <a:pt x="218" y="460"/>
                  <a:pt x="195" y="464"/>
                  <a:pt x="182" y="468"/>
                </a:cubicBezTo>
                <a:cubicBezTo>
                  <a:pt x="174" y="470"/>
                  <a:pt x="167" y="470"/>
                  <a:pt x="161" y="472"/>
                </a:cubicBezTo>
                <a:cubicBezTo>
                  <a:pt x="159" y="472"/>
                  <a:pt x="156" y="473"/>
                  <a:pt x="155" y="474"/>
                </a:cubicBezTo>
                <a:cubicBezTo>
                  <a:pt x="153" y="476"/>
                  <a:pt x="152" y="477"/>
                  <a:pt x="152" y="480"/>
                </a:cubicBezTo>
                <a:cubicBezTo>
                  <a:pt x="152" y="480"/>
                  <a:pt x="152" y="480"/>
                  <a:pt x="152" y="480"/>
                </a:cubicBezTo>
                <a:cubicBezTo>
                  <a:pt x="152" y="481"/>
                  <a:pt x="152" y="481"/>
                  <a:pt x="152" y="481"/>
                </a:cubicBezTo>
                <a:cubicBezTo>
                  <a:pt x="152" y="481"/>
                  <a:pt x="152" y="481"/>
                  <a:pt x="152" y="481"/>
                </a:cubicBezTo>
                <a:cubicBezTo>
                  <a:pt x="152" y="481"/>
                  <a:pt x="152" y="481"/>
                  <a:pt x="152" y="481"/>
                </a:cubicBezTo>
                <a:cubicBezTo>
                  <a:pt x="152" y="481"/>
                  <a:pt x="152" y="481"/>
                  <a:pt x="152" y="481"/>
                </a:cubicBezTo>
                <a:cubicBezTo>
                  <a:pt x="152" y="481"/>
                  <a:pt x="152" y="481"/>
                  <a:pt x="152" y="481"/>
                </a:cubicBezTo>
                <a:cubicBezTo>
                  <a:pt x="152" y="481"/>
                  <a:pt x="152" y="481"/>
                  <a:pt x="152" y="481"/>
                </a:cubicBezTo>
                <a:cubicBezTo>
                  <a:pt x="162" y="481"/>
                  <a:pt x="171" y="479"/>
                  <a:pt x="183" y="479"/>
                </a:cubicBezTo>
                <a:cubicBezTo>
                  <a:pt x="189" y="479"/>
                  <a:pt x="198" y="480"/>
                  <a:pt x="206" y="481"/>
                </a:cubicBezTo>
                <a:cubicBezTo>
                  <a:pt x="214" y="482"/>
                  <a:pt x="221" y="483"/>
                  <a:pt x="225" y="483"/>
                </a:cubicBezTo>
                <a:cubicBezTo>
                  <a:pt x="229" y="482"/>
                  <a:pt x="239" y="480"/>
                  <a:pt x="249" y="480"/>
                </a:cubicBezTo>
                <a:cubicBezTo>
                  <a:pt x="253" y="480"/>
                  <a:pt x="257" y="481"/>
                  <a:pt x="261" y="482"/>
                </a:cubicBezTo>
                <a:cubicBezTo>
                  <a:pt x="264" y="484"/>
                  <a:pt x="266" y="486"/>
                  <a:pt x="266" y="490"/>
                </a:cubicBezTo>
                <a:cubicBezTo>
                  <a:pt x="266" y="496"/>
                  <a:pt x="265" y="499"/>
                  <a:pt x="263" y="502"/>
                </a:cubicBezTo>
                <a:cubicBezTo>
                  <a:pt x="262" y="504"/>
                  <a:pt x="259" y="505"/>
                  <a:pt x="255" y="505"/>
                </a:cubicBezTo>
                <a:cubicBezTo>
                  <a:pt x="254" y="506"/>
                  <a:pt x="252" y="506"/>
                  <a:pt x="250" y="506"/>
                </a:cubicBezTo>
                <a:cubicBezTo>
                  <a:pt x="250" y="506"/>
                  <a:pt x="250" y="506"/>
                  <a:pt x="250" y="506"/>
                </a:cubicBezTo>
                <a:cubicBezTo>
                  <a:pt x="246" y="506"/>
                  <a:pt x="241" y="506"/>
                  <a:pt x="235" y="506"/>
                </a:cubicBezTo>
                <a:cubicBezTo>
                  <a:pt x="234" y="506"/>
                  <a:pt x="232" y="507"/>
                  <a:pt x="231" y="507"/>
                </a:cubicBezTo>
                <a:cubicBezTo>
                  <a:pt x="229" y="507"/>
                  <a:pt x="228" y="507"/>
                  <a:pt x="226" y="507"/>
                </a:cubicBezTo>
                <a:cubicBezTo>
                  <a:pt x="213" y="509"/>
                  <a:pt x="206" y="510"/>
                  <a:pt x="200" y="510"/>
                </a:cubicBezTo>
                <a:cubicBezTo>
                  <a:pt x="195" y="510"/>
                  <a:pt x="190" y="510"/>
                  <a:pt x="184" y="510"/>
                </a:cubicBezTo>
                <a:cubicBezTo>
                  <a:pt x="183" y="510"/>
                  <a:pt x="182" y="510"/>
                  <a:pt x="181" y="511"/>
                </a:cubicBezTo>
                <a:cubicBezTo>
                  <a:pt x="181" y="511"/>
                  <a:pt x="181" y="511"/>
                  <a:pt x="181" y="511"/>
                </a:cubicBezTo>
                <a:cubicBezTo>
                  <a:pt x="181" y="511"/>
                  <a:pt x="181" y="511"/>
                  <a:pt x="181" y="511"/>
                </a:cubicBezTo>
                <a:cubicBezTo>
                  <a:pt x="178" y="512"/>
                  <a:pt x="174" y="511"/>
                  <a:pt x="170" y="511"/>
                </a:cubicBezTo>
                <a:cubicBezTo>
                  <a:pt x="166" y="511"/>
                  <a:pt x="162" y="510"/>
                  <a:pt x="159" y="510"/>
                </a:cubicBezTo>
                <a:cubicBezTo>
                  <a:pt x="159" y="510"/>
                  <a:pt x="159" y="510"/>
                  <a:pt x="159" y="510"/>
                </a:cubicBezTo>
                <a:cubicBezTo>
                  <a:pt x="158" y="510"/>
                  <a:pt x="158" y="510"/>
                  <a:pt x="158" y="510"/>
                </a:cubicBezTo>
                <a:cubicBezTo>
                  <a:pt x="158" y="510"/>
                  <a:pt x="158" y="510"/>
                  <a:pt x="158" y="510"/>
                </a:cubicBezTo>
                <a:cubicBezTo>
                  <a:pt x="157" y="510"/>
                  <a:pt x="156" y="510"/>
                  <a:pt x="155" y="510"/>
                </a:cubicBezTo>
                <a:cubicBezTo>
                  <a:pt x="150" y="510"/>
                  <a:pt x="145" y="511"/>
                  <a:pt x="141" y="513"/>
                </a:cubicBezTo>
                <a:cubicBezTo>
                  <a:pt x="138" y="515"/>
                  <a:pt x="135" y="519"/>
                  <a:pt x="135" y="525"/>
                </a:cubicBezTo>
                <a:cubicBezTo>
                  <a:pt x="135" y="525"/>
                  <a:pt x="135" y="525"/>
                  <a:pt x="135" y="525"/>
                </a:cubicBezTo>
                <a:cubicBezTo>
                  <a:pt x="135" y="525"/>
                  <a:pt x="135" y="525"/>
                  <a:pt x="135" y="525"/>
                </a:cubicBezTo>
                <a:cubicBezTo>
                  <a:pt x="135" y="525"/>
                  <a:pt x="135" y="525"/>
                  <a:pt x="135" y="525"/>
                </a:cubicBezTo>
                <a:cubicBezTo>
                  <a:pt x="135" y="525"/>
                  <a:pt x="135" y="525"/>
                  <a:pt x="135" y="525"/>
                </a:cubicBezTo>
                <a:cubicBezTo>
                  <a:pt x="135" y="525"/>
                  <a:pt x="135" y="525"/>
                  <a:pt x="135" y="525"/>
                </a:cubicBezTo>
                <a:cubicBezTo>
                  <a:pt x="135" y="525"/>
                  <a:pt x="135" y="525"/>
                  <a:pt x="135" y="525"/>
                </a:cubicBezTo>
                <a:cubicBezTo>
                  <a:pt x="136" y="528"/>
                  <a:pt x="139" y="530"/>
                  <a:pt x="142" y="532"/>
                </a:cubicBezTo>
                <a:cubicBezTo>
                  <a:pt x="145" y="533"/>
                  <a:pt x="149" y="535"/>
                  <a:pt x="150" y="536"/>
                </a:cubicBezTo>
                <a:cubicBezTo>
                  <a:pt x="150" y="536"/>
                  <a:pt x="150" y="536"/>
                  <a:pt x="150" y="536"/>
                </a:cubicBezTo>
                <a:cubicBezTo>
                  <a:pt x="150" y="536"/>
                  <a:pt x="150" y="537"/>
                  <a:pt x="151" y="537"/>
                </a:cubicBezTo>
                <a:cubicBezTo>
                  <a:pt x="151" y="537"/>
                  <a:pt x="151" y="537"/>
                  <a:pt x="151" y="537"/>
                </a:cubicBezTo>
                <a:cubicBezTo>
                  <a:pt x="151" y="537"/>
                  <a:pt x="151" y="537"/>
                  <a:pt x="151" y="537"/>
                </a:cubicBezTo>
                <a:cubicBezTo>
                  <a:pt x="153" y="537"/>
                  <a:pt x="156" y="540"/>
                  <a:pt x="160" y="542"/>
                </a:cubicBezTo>
                <a:cubicBezTo>
                  <a:pt x="163" y="545"/>
                  <a:pt x="167" y="547"/>
                  <a:pt x="172" y="548"/>
                </a:cubicBezTo>
                <a:cubicBezTo>
                  <a:pt x="172" y="548"/>
                  <a:pt x="172" y="548"/>
                  <a:pt x="172" y="548"/>
                </a:cubicBezTo>
                <a:cubicBezTo>
                  <a:pt x="173" y="548"/>
                  <a:pt x="174" y="549"/>
                  <a:pt x="175" y="550"/>
                </a:cubicBezTo>
                <a:cubicBezTo>
                  <a:pt x="176" y="550"/>
                  <a:pt x="177" y="551"/>
                  <a:pt x="180" y="552"/>
                </a:cubicBezTo>
                <a:cubicBezTo>
                  <a:pt x="185" y="554"/>
                  <a:pt x="193" y="557"/>
                  <a:pt x="198" y="560"/>
                </a:cubicBezTo>
                <a:cubicBezTo>
                  <a:pt x="201" y="562"/>
                  <a:pt x="204" y="564"/>
                  <a:pt x="205" y="566"/>
                </a:cubicBezTo>
                <a:cubicBezTo>
                  <a:pt x="207" y="567"/>
                  <a:pt x="207" y="569"/>
                  <a:pt x="207" y="571"/>
                </a:cubicBezTo>
                <a:cubicBezTo>
                  <a:pt x="206" y="574"/>
                  <a:pt x="205" y="576"/>
                  <a:pt x="204" y="577"/>
                </a:cubicBezTo>
                <a:cubicBezTo>
                  <a:pt x="203" y="579"/>
                  <a:pt x="201" y="580"/>
                  <a:pt x="198" y="581"/>
                </a:cubicBezTo>
                <a:cubicBezTo>
                  <a:pt x="192" y="582"/>
                  <a:pt x="182" y="580"/>
                  <a:pt x="164" y="572"/>
                </a:cubicBezTo>
                <a:cubicBezTo>
                  <a:pt x="151" y="567"/>
                  <a:pt x="146" y="565"/>
                  <a:pt x="139" y="560"/>
                </a:cubicBezTo>
                <a:cubicBezTo>
                  <a:pt x="139" y="560"/>
                  <a:pt x="139" y="560"/>
                  <a:pt x="139" y="560"/>
                </a:cubicBezTo>
                <a:cubicBezTo>
                  <a:pt x="139" y="560"/>
                  <a:pt x="139" y="560"/>
                  <a:pt x="139" y="560"/>
                </a:cubicBezTo>
                <a:cubicBezTo>
                  <a:pt x="139" y="560"/>
                  <a:pt x="139" y="560"/>
                  <a:pt x="139" y="560"/>
                </a:cubicBezTo>
                <a:cubicBezTo>
                  <a:pt x="139" y="560"/>
                  <a:pt x="139" y="560"/>
                  <a:pt x="139" y="560"/>
                </a:cubicBezTo>
                <a:cubicBezTo>
                  <a:pt x="128" y="557"/>
                  <a:pt x="120" y="553"/>
                  <a:pt x="112" y="549"/>
                </a:cubicBezTo>
                <a:cubicBezTo>
                  <a:pt x="112" y="549"/>
                  <a:pt x="112" y="549"/>
                  <a:pt x="112" y="549"/>
                </a:cubicBezTo>
                <a:cubicBezTo>
                  <a:pt x="112" y="549"/>
                  <a:pt x="112" y="549"/>
                  <a:pt x="112" y="549"/>
                </a:cubicBezTo>
                <a:cubicBezTo>
                  <a:pt x="112" y="549"/>
                  <a:pt x="112" y="549"/>
                  <a:pt x="112" y="549"/>
                </a:cubicBezTo>
                <a:cubicBezTo>
                  <a:pt x="70" y="548"/>
                  <a:pt x="51" y="538"/>
                  <a:pt x="34" y="535"/>
                </a:cubicBezTo>
                <a:cubicBezTo>
                  <a:pt x="34" y="535"/>
                  <a:pt x="34" y="535"/>
                  <a:pt x="34" y="535"/>
                </a:cubicBezTo>
                <a:cubicBezTo>
                  <a:pt x="21" y="534"/>
                  <a:pt x="10" y="528"/>
                  <a:pt x="2" y="518"/>
                </a:cubicBezTo>
                <a:cubicBezTo>
                  <a:pt x="2" y="518"/>
                  <a:pt x="2" y="518"/>
                  <a:pt x="2" y="518"/>
                </a:cubicBezTo>
                <a:cubicBezTo>
                  <a:pt x="2" y="518"/>
                  <a:pt x="2" y="518"/>
                  <a:pt x="2" y="518"/>
                </a:cubicBezTo>
                <a:cubicBezTo>
                  <a:pt x="2" y="518"/>
                  <a:pt x="2" y="518"/>
                  <a:pt x="2" y="518"/>
                </a:cubicBezTo>
                <a:cubicBezTo>
                  <a:pt x="1" y="518"/>
                  <a:pt x="1" y="518"/>
                  <a:pt x="1" y="518"/>
                </a:cubicBezTo>
                <a:cubicBezTo>
                  <a:pt x="1" y="518"/>
                  <a:pt x="1" y="518"/>
                  <a:pt x="1" y="518"/>
                </a:cubicBezTo>
                <a:cubicBezTo>
                  <a:pt x="1" y="518"/>
                  <a:pt x="1" y="518"/>
                  <a:pt x="1" y="518"/>
                </a:cubicBezTo>
                <a:cubicBezTo>
                  <a:pt x="1" y="518"/>
                  <a:pt x="1" y="518"/>
                  <a:pt x="1" y="518"/>
                </a:cubicBezTo>
                <a:cubicBezTo>
                  <a:pt x="1" y="518"/>
                  <a:pt x="1" y="518"/>
                  <a:pt x="0" y="519"/>
                </a:cubicBezTo>
                <a:cubicBezTo>
                  <a:pt x="0" y="519"/>
                  <a:pt x="0" y="519"/>
                  <a:pt x="0" y="519"/>
                </a:cubicBezTo>
                <a:cubicBezTo>
                  <a:pt x="0" y="519"/>
                  <a:pt x="0" y="519"/>
                  <a:pt x="0" y="519"/>
                </a:cubicBezTo>
                <a:cubicBezTo>
                  <a:pt x="0" y="519"/>
                  <a:pt x="0" y="519"/>
                  <a:pt x="0" y="519"/>
                </a:cubicBezTo>
                <a:cubicBezTo>
                  <a:pt x="0" y="519"/>
                  <a:pt x="0" y="519"/>
                  <a:pt x="0" y="519"/>
                </a:cubicBezTo>
                <a:cubicBezTo>
                  <a:pt x="0" y="519"/>
                  <a:pt x="0" y="519"/>
                  <a:pt x="0" y="519"/>
                </a:cubicBezTo>
                <a:cubicBezTo>
                  <a:pt x="0" y="519"/>
                  <a:pt x="0" y="519"/>
                  <a:pt x="0" y="519"/>
                </a:cubicBezTo>
                <a:cubicBezTo>
                  <a:pt x="0" y="519"/>
                  <a:pt x="0" y="519"/>
                  <a:pt x="0" y="519"/>
                </a:cubicBezTo>
                <a:cubicBezTo>
                  <a:pt x="0" y="519"/>
                  <a:pt x="0" y="520"/>
                  <a:pt x="0" y="520"/>
                </a:cubicBezTo>
                <a:cubicBezTo>
                  <a:pt x="0" y="520"/>
                  <a:pt x="0" y="520"/>
                  <a:pt x="1" y="520"/>
                </a:cubicBezTo>
                <a:cubicBezTo>
                  <a:pt x="10" y="563"/>
                  <a:pt x="47" y="599"/>
                  <a:pt x="108" y="613"/>
                </a:cubicBezTo>
                <a:cubicBezTo>
                  <a:pt x="108" y="613"/>
                  <a:pt x="108" y="613"/>
                  <a:pt x="108" y="613"/>
                </a:cubicBezTo>
                <a:cubicBezTo>
                  <a:pt x="137" y="622"/>
                  <a:pt x="153" y="623"/>
                  <a:pt x="168" y="622"/>
                </a:cubicBezTo>
                <a:cubicBezTo>
                  <a:pt x="184" y="621"/>
                  <a:pt x="197" y="617"/>
                  <a:pt x="221" y="617"/>
                </a:cubicBezTo>
                <a:cubicBezTo>
                  <a:pt x="243" y="616"/>
                  <a:pt x="265" y="607"/>
                  <a:pt x="285" y="601"/>
                </a:cubicBezTo>
                <a:cubicBezTo>
                  <a:pt x="285" y="601"/>
                  <a:pt x="285" y="601"/>
                  <a:pt x="285" y="601"/>
                </a:cubicBezTo>
                <a:cubicBezTo>
                  <a:pt x="316" y="596"/>
                  <a:pt x="331" y="586"/>
                  <a:pt x="346" y="576"/>
                </a:cubicBezTo>
                <a:cubicBezTo>
                  <a:pt x="362" y="567"/>
                  <a:pt x="377" y="558"/>
                  <a:pt x="410" y="554"/>
                </a:cubicBezTo>
                <a:cubicBezTo>
                  <a:pt x="409" y="554"/>
                  <a:pt x="409" y="554"/>
                  <a:pt x="409" y="554"/>
                </a:cubicBezTo>
                <a:cubicBezTo>
                  <a:pt x="410" y="554"/>
                  <a:pt x="410" y="554"/>
                  <a:pt x="410" y="554"/>
                </a:cubicBezTo>
                <a:cubicBezTo>
                  <a:pt x="410" y="554"/>
                  <a:pt x="410" y="554"/>
                  <a:pt x="410" y="554"/>
                </a:cubicBezTo>
                <a:cubicBezTo>
                  <a:pt x="429" y="548"/>
                  <a:pt x="436" y="546"/>
                  <a:pt x="440" y="544"/>
                </a:cubicBezTo>
                <a:cubicBezTo>
                  <a:pt x="444" y="541"/>
                  <a:pt x="446" y="540"/>
                  <a:pt x="454" y="536"/>
                </a:cubicBezTo>
                <a:cubicBezTo>
                  <a:pt x="454" y="536"/>
                  <a:pt x="454" y="536"/>
                  <a:pt x="454" y="536"/>
                </a:cubicBezTo>
                <a:cubicBezTo>
                  <a:pt x="474" y="533"/>
                  <a:pt x="491" y="529"/>
                  <a:pt x="503" y="524"/>
                </a:cubicBezTo>
                <a:cubicBezTo>
                  <a:pt x="510" y="522"/>
                  <a:pt x="515" y="519"/>
                  <a:pt x="519" y="516"/>
                </a:cubicBezTo>
                <a:cubicBezTo>
                  <a:pt x="523" y="513"/>
                  <a:pt x="526" y="510"/>
                  <a:pt x="526" y="506"/>
                </a:cubicBezTo>
                <a:cubicBezTo>
                  <a:pt x="527" y="503"/>
                  <a:pt x="527" y="500"/>
                  <a:pt x="527" y="498"/>
                </a:cubicBezTo>
                <a:cubicBezTo>
                  <a:pt x="526" y="486"/>
                  <a:pt x="519" y="477"/>
                  <a:pt x="508" y="472"/>
                </a:cubicBezTo>
                <a:cubicBezTo>
                  <a:pt x="498" y="467"/>
                  <a:pt x="485" y="464"/>
                  <a:pt x="471" y="463"/>
                </a:cubicBezTo>
                <a:cubicBezTo>
                  <a:pt x="466" y="463"/>
                  <a:pt x="461" y="463"/>
                  <a:pt x="457" y="463"/>
                </a:cubicBezTo>
                <a:cubicBezTo>
                  <a:pt x="457" y="463"/>
                  <a:pt x="457" y="463"/>
                  <a:pt x="457" y="463"/>
                </a:cubicBezTo>
                <a:cubicBezTo>
                  <a:pt x="456" y="463"/>
                  <a:pt x="456" y="463"/>
                  <a:pt x="456" y="463"/>
                </a:cubicBezTo>
                <a:cubicBezTo>
                  <a:pt x="450" y="464"/>
                  <a:pt x="443" y="464"/>
                  <a:pt x="437" y="465"/>
                </a:cubicBezTo>
                <a:cubicBezTo>
                  <a:pt x="436" y="465"/>
                  <a:pt x="435" y="466"/>
                  <a:pt x="433" y="466"/>
                </a:cubicBezTo>
                <a:cubicBezTo>
                  <a:pt x="428" y="467"/>
                  <a:pt x="423" y="468"/>
                  <a:pt x="419" y="469"/>
                </a:cubicBezTo>
                <a:cubicBezTo>
                  <a:pt x="415" y="471"/>
                  <a:pt x="412" y="472"/>
                  <a:pt x="410" y="474"/>
                </a:cubicBezTo>
                <a:cubicBezTo>
                  <a:pt x="400" y="471"/>
                  <a:pt x="387" y="474"/>
                  <a:pt x="374" y="478"/>
                </a:cubicBezTo>
                <a:cubicBezTo>
                  <a:pt x="360" y="482"/>
                  <a:pt x="347" y="486"/>
                  <a:pt x="338" y="486"/>
                </a:cubicBezTo>
                <a:cubicBezTo>
                  <a:pt x="336" y="485"/>
                  <a:pt x="335" y="483"/>
                  <a:pt x="334" y="482"/>
                </a:cubicBezTo>
                <a:cubicBezTo>
                  <a:pt x="334" y="482"/>
                  <a:pt x="334" y="482"/>
                  <a:pt x="334" y="482"/>
                </a:cubicBezTo>
                <a:cubicBezTo>
                  <a:pt x="333" y="482"/>
                  <a:pt x="333" y="482"/>
                  <a:pt x="333" y="482"/>
                </a:cubicBezTo>
                <a:cubicBezTo>
                  <a:pt x="333" y="482"/>
                  <a:pt x="333" y="482"/>
                  <a:pt x="333" y="482"/>
                </a:cubicBezTo>
                <a:cubicBezTo>
                  <a:pt x="333" y="482"/>
                  <a:pt x="333" y="482"/>
                  <a:pt x="333" y="482"/>
                </a:cubicBezTo>
                <a:cubicBezTo>
                  <a:pt x="332" y="482"/>
                  <a:pt x="333" y="482"/>
                  <a:pt x="332" y="482"/>
                </a:cubicBezTo>
                <a:cubicBezTo>
                  <a:pt x="332" y="482"/>
                  <a:pt x="332" y="482"/>
                  <a:pt x="332" y="482"/>
                </a:cubicBezTo>
                <a:cubicBezTo>
                  <a:pt x="332" y="482"/>
                  <a:pt x="332" y="482"/>
                  <a:pt x="332" y="482"/>
                </a:cubicBezTo>
                <a:cubicBezTo>
                  <a:pt x="332" y="482"/>
                  <a:pt x="332" y="482"/>
                  <a:pt x="332" y="482"/>
                </a:cubicBezTo>
                <a:cubicBezTo>
                  <a:pt x="332" y="482"/>
                  <a:pt x="332" y="482"/>
                  <a:pt x="332" y="482"/>
                </a:cubicBezTo>
                <a:cubicBezTo>
                  <a:pt x="332" y="482"/>
                  <a:pt x="332" y="482"/>
                  <a:pt x="332" y="482"/>
                </a:cubicBezTo>
                <a:cubicBezTo>
                  <a:pt x="332" y="482"/>
                  <a:pt x="332" y="482"/>
                  <a:pt x="332" y="482"/>
                </a:cubicBezTo>
                <a:cubicBezTo>
                  <a:pt x="332" y="482"/>
                  <a:pt x="332" y="482"/>
                  <a:pt x="332" y="482"/>
                </a:cubicBezTo>
                <a:cubicBezTo>
                  <a:pt x="332" y="482"/>
                  <a:pt x="332" y="482"/>
                  <a:pt x="332" y="483"/>
                </a:cubicBezTo>
                <a:cubicBezTo>
                  <a:pt x="332" y="483"/>
                  <a:pt x="332" y="483"/>
                  <a:pt x="332" y="483"/>
                </a:cubicBezTo>
                <a:cubicBezTo>
                  <a:pt x="332" y="483"/>
                  <a:pt x="332" y="484"/>
                  <a:pt x="332" y="485"/>
                </a:cubicBezTo>
                <a:cubicBezTo>
                  <a:pt x="332" y="485"/>
                  <a:pt x="332" y="485"/>
                  <a:pt x="332" y="485"/>
                </a:cubicBezTo>
                <a:cubicBezTo>
                  <a:pt x="332" y="485"/>
                  <a:pt x="332" y="485"/>
                  <a:pt x="332" y="485"/>
                </a:cubicBezTo>
                <a:cubicBezTo>
                  <a:pt x="332" y="485"/>
                  <a:pt x="332" y="485"/>
                  <a:pt x="332" y="485"/>
                </a:cubicBezTo>
                <a:cubicBezTo>
                  <a:pt x="332" y="485"/>
                  <a:pt x="332" y="485"/>
                  <a:pt x="332" y="485"/>
                </a:cubicBezTo>
                <a:cubicBezTo>
                  <a:pt x="332" y="485"/>
                  <a:pt x="332" y="485"/>
                  <a:pt x="332" y="485"/>
                </a:cubicBezTo>
                <a:cubicBezTo>
                  <a:pt x="332" y="486"/>
                  <a:pt x="331" y="487"/>
                  <a:pt x="331" y="488"/>
                </a:cubicBezTo>
                <a:cubicBezTo>
                  <a:pt x="331" y="488"/>
                  <a:pt x="331" y="488"/>
                  <a:pt x="331" y="488"/>
                </a:cubicBezTo>
                <a:cubicBezTo>
                  <a:pt x="331" y="488"/>
                  <a:pt x="331" y="488"/>
                  <a:pt x="331" y="488"/>
                </a:cubicBezTo>
                <a:cubicBezTo>
                  <a:pt x="331" y="488"/>
                  <a:pt x="331" y="489"/>
                  <a:pt x="331" y="488"/>
                </a:cubicBezTo>
                <a:cubicBezTo>
                  <a:pt x="331" y="489"/>
                  <a:pt x="331" y="489"/>
                  <a:pt x="331" y="489"/>
                </a:cubicBezTo>
                <a:cubicBezTo>
                  <a:pt x="331" y="491"/>
                  <a:pt x="330" y="494"/>
                  <a:pt x="328" y="497"/>
                </a:cubicBezTo>
                <a:cubicBezTo>
                  <a:pt x="328" y="497"/>
                  <a:pt x="328" y="497"/>
                  <a:pt x="328" y="497"/>
                </a:cubicBezTo>
                <a:cubicBezTo>
                  <a:pt x="328" y="497"/>
                  <a:pt x="328" y="497"/>
                  <a:pt x="328" y="497"/>
                </a:cubicBezTo>
                <a:cubicBezTo>
                  <a:pt x="328" y="497"/>
                  <a:pt x="328" y="497"/>
                  <a:pt x="328" y="497"/>
                </a:cubicBezTo>
                <a:cubicBezTo>
                  <a:pt x="328" y="499"/>
                  <a:pt x="328" y="501"/>
                  <a:pt x="328" y="504"/>
                </a:cubicBezTo>
                <a:cubicBezTo>
                  <a:pt x="328" y="504"/>
                  <a:pt x="328" y="504"/>
                  <a:pt x="328" y="504"/>
                </a:cubicBezTo>
                <a:cubicBezTo>
                  <a:pt x="328" y="504"/>
                  <a:pt x="328" y="504"/>
                  <a:pt x="328" y="504"/>
                </a:cubicBezTo>
                <a:cubicBezTo>
                  <a:pt x="328" y="504"/>
                  <a:pt x="328" y="504"/>
                  <a:pt x="328" y="504"/>
                </a:cubicBezTo>
                <a:cubicBezTo>
                  <a:pt x="328" y="506"/>
                  <a:pt x="329" y="507"/>
                  <a:pt x="328" y="510"/>
                </a:cubicBezTo>
                <a:cubicBezTo>
                  <a:pt x="328" y="510"/>
                  <a:pt x="328" y="510"/>
                  <a:pt x="328" y="510"/>
                </a:cubicBezTo>
                <a:cubicBezTo>
                  <a:pt x="328" y="515"/>
                  <a:pt x="328" y="517"/>
                  <a:pt x="327" y="518"/>
                </a:cubicBezTo>
                <a:cubicBezTo>
                  <a:pt x="327" y="518"/>
                  <a:pt x="327" y="519"/>
                  <a:pt x="326" y="519"/>
                </a:cubicBezTo>
                <a:cubicBezTo>
                  <a:pt x="326" y="519"/>
                  <a:pt x="326" y="519"/>
                  <a:pt x="325" y="519"/>
                </a:cubicBezTo>
                <a:cubicBezTo>
                  <a:pt x="325" y="519"/>
                  <a:pt x="325" y="518"/>
                  <a:pt x="325" y="518"/>
                </a:cubicBezTo>
                <a:cubicBezTo>
                  <a:pt x="324" y="518"/>
                  <a:pt x="324" y="517"/>
                  <a:pt x="324" y="517"/>
                </a:cubicBezTo>
                <a:cubicBezTo>
                  <a:pt x="324" y="516"/>
                  <a:pt x="324" y="516"/>
                  <a:pt x="324" y="515"/>
                </a:cubicBezTo>
                <a:cubicBezTo>
                  <a:pt x="324" y="514"/>
                  <a:pt x="324" y="513"/>
                  <a:pt x="324" y="512"/>
                </a:cubicBezTo>
                <a:cubicBezTo>
                  <a:pt x="324" y="511"/>
                  <a:pt x="324" y="511"/>
                  <a:pt x="324" y="510"/>
                </a:cubicBezTo>
                <a:cubicBezTo>
                  <a:pt x="324" y="510"/>
                  <a:pt x="324" y="510"/>
                  <a:pt x="324" y="510"/>
                </a:cubicBezTo>
                <a:cubicBezTo>
                  <a:pt x="324" y="510"/>
                  <a:pt x="324" y="510"/>
                  <a:pt x="324" y="510"/>
                </a:cubicBezTo>
                <a:cubicBezTo>
                  <a:pt x="324" y="510"/>
                  <a:pt x="324" y="510"/>
                  <a:pt x="324" y="510"/>
                </a:cubicBezTo>
                <a:cubicBezTo>
                  <a:pt x="324" y="510"/>
                  <a:pt x="324" y="510"/>
                  <a:pt x="324" y="510"/>
                </a:cubicBezTo>
                <a:cubicBezTo>
                  <a:pt x="324" y="510"/>
                  <a:pt x="324" y="510"/>
                  <a:pt x="324" y="510"/>
                </a:cubicBezTo>
                <a:cubicBezTo>
                  <a:pt x="324" y="509"/>
                  <a:pt x="324" y="508"/>
                  <a:pt x="324" y="507"/>
                </a:cubicBezTo>
                <a:cubicBezTo>
                  <a:pt x="324" y="506"/>
                  <a:pt x="324" y="505"/>
                  <a:pt x="324" y="505"/>
                </a:cubicBezTo>
                <a:cubicBezTo>
                  <a:pt x="324" y="504"/>
                  <a:pt x="324" y="504"/>
                  <a:pt x="324" y="504"/>
                </a:cubicBezTo>
                <a:cubicBezTo>
                  <a:pt x="324" y="504"/>
                  <a:pt x="324" y="504"/>
                  <a:pt x="324" y="504"/>
                </a:cubicBezTo>
                <a:cubicBezTo>
                  <a:pt x="324" y="504"/>
                  <a:pt x="324" y="503"/>
                  <a:pt x="323" y="502"/>
                </a:cubicBezTo>
                <a:cubicBezTo>
                  <a:pt x="323" y="501"/>
                  <a:pt x="323" y="500"/>
                  <a:pt x="323" y="500"/>
                </a:cubicBezTo>
                <a:cubicBezTo>
                  <a:pt x="323" y="500"/>
                  <a:pt x="323" y="500"/>
                  <a:pt x="323" y="500"/>
                </a:cubicBezTo>
                <a:cubicBezTo>
                  <a:pt x="323" y="500"/>
                  <a:pt x="323" y="500"/>
                  <a:pt x="323" y="500"/>
                </a:cubicBezTo>
                <a:cubicBezTo>
                  <a:pt x="323" y="500"/>
                  <a:pt x="323" y="499"/>
                  <a:pt x="323" y="499"/>
                </a:cubicBezTo>
                <a:cubicBezTo>
                  <a:pt x="323" y="499"/>
                  <a:pt x="323" y="499"/>
                  <a:pt x="323" y="499"/>
                </a:cubicBezTo>
                <a:cubicBezTo>
                  <a:pt x="322" y="499"/>
                  <a:pt x="322" y="499"/>
                  <a:pt x="322" y="499"/>
                </a:cubicBezTo>
                <a:cubicBezTo>
                  <a:pt x="322" y="499"/>
                  <a:pt x="322" y="499"/>
                  <a:pt x="322" y="499"/>
                </a:cubicBezTo>
                <a:cubicBezTo>
                  <a:pt x="321" y="499"/>
                  <a:pt x="320" y="499"/>
                  <a:pt x="319" y="500"/>
                </a:cubicBezTo>
                <a:cubicBezTo>
                  <a:pt x="318" y="500"/>
                  <a:pt x="317" y="501"/>
                  <a:pt x="317" y="503"/>
                </a:cubicBezTo>
                <a:cubicBezTo>
                  <a:pt x="316" y="504"/>
                  <a:pt x="316" y="505"/>
                  <a:pt x="315" y="506"/>
                </a:cubicBezTo>
                <a:cubicBezTo>
                  <a:pt x="315" y="507"/>
                  <a:pt x="315" y="508"/>
                  <a:pt x="314" y="508"/>
                </a:cubicBezTo>
                <a:cubicBezTo>
                  <a:pt x="314" y="508"/>
                  <a:pt x="314" y="508"/>
                  <a:pt x="314" y="508"/>
                </a:cubicBezTo>
                <a:cubicBezTo>
                  <a:pt x="314" y="508"/>
                  <a:pt x="314" y="508"/>
                  <a:pt x="314" y="508"/>
                </a:cubicBezTo>
                <a:cubicBezTo>
                  <a:pt x="313" y="510"/>
                  <a:pt x="313" y="511"/>
                  <a:pt x="312" y="512"/>
                </a:cubicBezTo>
                <a:cubicBezTo>
                  <a:pt x="312" y="513"/>
                  <a:pt x="311" y="515"/>
                  <a:pt x="310" y="517"/>
                </a:cubicBezTo>
                <a:cubicBezTo>
                  <a:pt x="308" y="520"/>
                  <a:pt x="307" y="522"/>
                  <a:pt x="307" y="523"/>
                </a:cubicBezTo>
                <a:cubicBezTo>
                  <a:pt x="306" y="524"/>
                  <a:pt x="306" y="524"/>
                  <a:pt x="306" y="524"/>
                </a:cubicBezTo>
                <a:cubicBezTo>
                  <a:pt x="305" y="524"/>
                  <a:pt x="304" y="524"/>
                  <a:pt x="303" y="524"/>
                </a:cubicBezTo>
                <a:cubicBezTo>
                  <a:pt x="303" y="524"/>
                  <a:pt x="303" y="523"/>
                  <a:pt x="303" y="523"/>
                </a:cubicBezTo>
                <a:cubicBezTo>
                  <a:pt x="303" y="522"/>
                  <a:pt x="303" y="521"/>
                  <a:pt x="303" y="520"/>
                </a:cubicBezTo>
                <a:cubicBezTo>
                  <a:pt x="304" y="518"/>
                  <a:pt x="305" y="517"/>
                  <a:pt x="306" y="516"/>
                </a:cubicBezTo>
                <a:cubicBezTo>
                  <a:pt x="306" y="515"/>
                  <a:pt x="307" y="513"/>
                  <a:pt x="307" y="511"/>
                </a:cubicBezTo>
                <a:cubicBezTo>
                  <a:pt x="308" y="509"/>
                  <a:pt x="308" y="508"/>
                  <a:pt x="309" y="506"/>
                </a:cubicBezTo>
                <a:cubicBezTo>
                  <a:pt x="310" y="504"/>
                  <a:pt x="311" y="502"/>
                  <a:pt x="312" y="500"/>
                </a:cubicBezTo>
                <a:cubicBezTo>
                  <a:pt x="312" y="500"/>
                  <a:pt x="312" y="500"/>
                  <a:pt x="312" y="500"/>
                </a:cubicBezTo>
                <a:cubicBezTo>
                  <a:pt x="312" y="500"/>
                  <a:pt x="312" y="500"/>
                  <a:pt x="312" y="500"/>
                </a:cubicBezTo>
                <a:cubicBezTo>
                  <a:pt x="312" y="500"/>
                  <a:pt x="312" y="500"/>
                  <a:pt x="312" y="500"/>
                </a:cubicBezTo>
                <a:cubicBezTo>
                  <a:pt x="312" y="499"/>
                  <a:pt x="312" y="499"/>
                  <a:pt x="312" y="499"/>
                </a:cubicBezTo>
                <a:cubicBezTo>
                  <a:pt x="312" y="499"/>
                  <a:pt x="312" y="499"/>
                  <a:pt x="312" y="499"/>
                </a:cubicBezTo>
                <a:cubicBezTo>
                  <a:pt x="311" y="499"/>
                  <a:pt x="311" y="499"/>
                  <a:pt x="311" y="499"/>
                </a:cubicBezTo>
                <a:cubicBezTo>
                  <a:pt x="311" y="499"/>
                  <a:pt x="311" y="499"/>
                  <a:pt x="311" y="499"/>
                </a:cubicBezTo>
                <a:cubicBezTo>
                  <a:pt x="311" y="499"/>
                  <a:pt x="311" y="499"/>
                  <a:pt x="311" y="499"/>
                </a:cubicBezTo>
                <a:cubicBezTo>
                  <a:pt x="311" y="499"/>
                  <a:pt x="311" y="499"/>
                  <a:pt x="310" y="499"/>
                </a:cubicBezTo>
                <a:cubicBezTo>
                  <a:pt x="310" y="499"/>
                  <a:pt x="310" y="499"/>
                  <a:pt x="310" y="499"/>
                </a:cubicBezTo>
                <a:cubicBezTo>
                  <a:pt x="310" y="499"/>
                  <a:pt x="310" y="499"/>
                  <a:pt x="310" y="499"/>
                </a:cubicBezTo>
                <a:cubicBezTo>
                  <a:pt x="310" y="499"/>
                  <a:pt x="310" y="499"/>
                  <a:pt x="310" y="499"/>
                </a:cubicBezTo>
                <a:cubicBezTo>
                  <a:pt x="310" y="499"/>
                  <a:pt x="310" y="499"/>
                  <a:pt x="310" y="499"/>
                </a:cubicBezTo>
                <a:cubicBezTo>
                  <a:pt x="309" y="499"/>
                  <a:pt x="309" y="500"/>
                  <a:pt x="308" y="500"/>
                </a:cubicBezTo>
                <a:cubicBezTo>
                  <a:pt x="307" y="502"/>
                  <a:pt x="307" y="503"/>
                  <a:pt x="305" y="504"/>
                </a:cubicBezTo>
                <a:cubicBezTo>
                  <a:pt x="303" y="507"/>
                  <a:pt x="301" y="511"/>
                  <a:pt x="298" y="515"/>
                </a:cubicBezTo>
                <a:cubicBezTo>
                  <a:pt x="296" y="517"/>
                  <a:pt x="295" y="519"/>
                  <a:pt x="294" y="521"/>
                </a:cubicBezTo>
                <a:cubicBezTo>
                  <a:pt x="294" y="521"/>
                  <a:pt x="293" y="522"/>
                  <a:pt x="293" y="522"/>
                </a:cubicBezTo>
                <a:cubicBezTo>
                  <a:pt x="292" y="523"/>
                  <a:pt x="292" y="523"/>
                  <a:pt x="292" y="523"/>
                </a:cubicBezTo>
                <a:cubicBezTo>
                  <a:pt x="291" y="523"/>
                  <a:pt x="291" y="523"/>
                  <a:pt x="291" y="523"/>
                </a:cubicBezTo>
                <a:cubicBezTo>
                  <a:pt x="290" y="522"/>
                  <a:pt x="290" y="521"/>
                  <a:pt x="289" y="521"/>
                </a:cubicBezTo>
                <a:cubicBezTo>
                  <a:pt x="289" y="521"/>
                  <a:pt x="289" y="520"/>
                  <a:pt x="290" y="519"/>
                </a:cubicBezTo>
                <a:cubicBezTo>
                  <a:pt x="290" y="518"/>
                  <a:pt x="292" y="516"/>
                  <a:pt x="294" y="513"/>
                </a:cubicBezTo>
                <a:cubicBezTo>
                  <a:pt x="297" y="508"/>
                  <a:pt x="297" y="507"/>
                  <a:pt x="299" y="504"/>
                </a:cubicBezTo>
                <a:cubicBezTo>
                  <a:pt x="301" y="501"/>
                  <a:pt x="303" y="499"/>
                  <a:pt x="305" y="497"/>
                </a:cubicBezTo>
                <a:cubicBezTo>
                  <a:pt x="304" y="497"/>
                  <a:pt x="304" y="497"/>
                  <a:pt x="304" y="497"/>
                </a:cubicBezTo>
                <a:cubicBezTo>
                  <a:pt x="305" y="497"/>
                  <a:pt x="305" y="497"/>
                  <a:pt x="305" y="497"/>
                </a:cubicBezTo>
                <a:cubicBezTo>
                  <a:pt x="305" y="496"/>
                  <a:pt x="305" y="496"/>
                  <a:pt x="305" y="496"/>
                </a:cubicBezTo>
                <a:cubicBezTo>
                  <a:pt x="305" y="496"/>
                  <a:pt x="305" y="496"/>
                  <a:pt x="305" y="496"/>
                </a:cubicBezTo>
                <a:cubicBezTo>
                  <a:pt x="305" y="496"/>
                  <a:pt x="305" y="496"/>
                  <a:pt x="305" y="496"/>
                </a:cubicBezTo>
                <a:cubicBezTo>
                  <a:pt x="304" y="496"/>
                  <a:pt x="304" y="496"/>
                  <a:pt x="304" y="496"/>
                </a:cubicBezTo>
                <a:cubicBezTo>
                  <a:pt x="304" y="495"/>
                  <a:pt x="304" y="495"/>
                  <a:pt x="304" y="495"/>
                </a:cubicBezTo>
                <a:cubicBezTo>
                  <a:pt x="304" y="495"/>
                  <a:pt x="304" y="495"/>
                  <a:pt x="304" y="495"/>
                </a:cubicBezTo>
                <a:cubicBezTo>
                  <a:pt x="303" y="495"/>
                  <a:pt x="303" y="495"/>
                  <a:pt x="302" y="496"/>
                </a:cubicBezTo>
                <a:cubicBezTo>
                  <a:pt x="301" y="496"/>
                  <a:pt x="301" y="496"/>
                  <a:pt x="300" y="497"/>
                </a:cubicBezTo>
                <a:cubicBezTo>
                  <a:pt x="299" y="498"/>
                  <a:pt x="297" y="500"/>
                  <a:pt x="296" y="501"/>
                </a:cubicBezTo>
                <a:cubicBezTo>
                  <a:pt x="296" y="501"/>
                  <a:pt x="296" y="501"/>
                  <a:pt x="296" y="501"/>
                </a:cubicBezTo>
                <a:cubicBezTo>
                  <a:pt x="296" y="501"/>
                  <a:pt x="296" y="501"/>
                  <a:pt x="296" y="501"/>
                </a:cubicBezTo>
                <a:cubicBezTo>
                  <a:pt x="296" y="501"/>
                  <a:pt x="296" y="501"/>
                  <a:pt x="296" y="501"/>
                </a:cubicBezTo>
                <a:cubicBezTo>
                  <a:pt x="296" y="501"/>
                  <a:pt x="296" y="501"/>
                  <a:pt x="296" y="501"/>
                </a:cubicBezTo>
                <a:cubicBezTo>
                  <a:pt x="296" y="501"/>
                  <a:pt x="296" y="501"/>
                  <a:pt x="296" y="501"/>
                </a:cubicBezTo>
                <a:cubicBezTo>
                  <a:pt x="296" y="501"/>
                  <a:pt x="296" y="501"/>
                  <a:pt x="296" y="501"/>
                </a:cubicBezTo>
                <a:cubicBezTo>
                  <a:pt x="296" y="501"/>
                  <a:pt x="295" y="501"/>
                  <a:pt x="295" y="501"/>
                </a:cubicBezTo>
                <a:cubicBezTo>
                  <a:pt x="295" y="501"/>
                  <a:pt x="295" y="501"/>
                  <a:pt x="295" y="501"/>
                </a:cubicBezTo>
                <a:cubicBezTo>
                  <a:pt x="295" y="501"/>
                  <a:pt x="295" y="501"/>
                  <a:pt x="295" y="501"/>
                </a:cubicBezTo>
                <a:cubicBezTo>
                  <a:pt x="295" y="501"/>
                  <a:pt x="295" y="501"/>
                  <a:pt x="295" y="501"/>
                </a:cubicBezTo>
                <a:cubicBezTo>
                  <a:pt x="295" y="501"/>
                  <a:pt x="295" y="501"/>
                  <a:pt x="295" y="501"/>
                </a:cubicBezTo>
                <a:cubicBezTo>
                  <a:pt x="294" y="503"/>
                  <a:pt x="293" y="504"/>
                  <a:pt x="290" y="507"/>
                </a:cubicBezTo>
                <a:cubicBezTo>
                  <a:pt x="288" y="509"/>
                  <a:pt x="286" y="511"/>
                  <a:pt x="285" y="512"/>
                </a:cubicBezTo>
                <a:cubicBezTo>
                  <a:pt x="284" y="512"/>
                  <a:pt x="284" y="513"/>
                  <a:pt x="283" y="513"/>
                </a:cubicBezTo>
                <a:cubicBezTo>
                  <a:pt x="283" y="513"/>
                  <a:pt x="282" y="512"/>
                  <a:pt x="281" y="512"/>
                </a:cubicBezTo>
                <a:cubicBezTo>
                  <a:pt x="281" y="511"/>
                  <a:pt x="281" y="511"/>
                  <a:pt x="281" y="510"/>
                </a:cubicBezTo>
                <a:cubicBezTo>
                  <a:pt x="281" y="510"/>
                  <a:pt x="282" y="509"/>
                  <a:pt x="283" y="508"/>
                </a:cubicBezTo>
                <a:cubicBezTo>
                  <a:pt x="284" y="506"/>
                  <a:pt x="286" y="504"/>
                  <a:pt x="287" y="503"/>
                </a:cubicBezTo>
                <a:cubicBezTo>
                  <a:pt x="288" y="501"/>
                  <a:pt x="290" y="499"/>
                  <a:pt x="291" y="497"/>
                </a:cubicBezTo>
                <a:cubicBezTo>
                  <a:pt x="294" y="495"/>
                  <a:pt x="297" y="492"/>
                  <a:pt x="299" y="490"/>
                </a:cubicBezTo>
                <a:cubicBezTo>
                  <a:pt x="300" y="490"/>
                  <a:pt x="300" y="490"/>
                  <a:pt x="300" y="490"/>
                </a:cubicBezTo>
                <a:cubicBezTo>
                  <a:pt x="300" y="489"/>
                  <a:pt x="300" y="489"/>
                  <a:pt x="300" y="489"/>
                </a:cubicBezTo>
                <a:cubicBezTo>
                  <a:pt x="300" y="488"/>
                  <a:pt x="301" y="487"/>
                  <a:pt x="301" y="487"/>
                </a:cubicBezTo>
                <a:cubicBezTo>
                  <a:pt x="301" y="487"/>
                  <a:pt x="301" y="487"/>
                  <a:pt x="301" y="487"/>
                </a:cubicBezTo>
                <a:cubicBezTo>
                  <a:pt x="301" y="487"/>
                  <a:pt x="301" y="487"/>
                  <a:pt x="301" y="487"/>
                </a:cubicBezTo>
                <a:cubicBezTo>
                  <a:pt x="301" y="487"/>
                  <a:pt x="301" y="487"/>
                  <a:pt x="301" y="487"/>
                </a:cubicBezTo>
                <a:cubicBezTo>
                  <a:pt x="302" y="485"/>
                  <a:pt x="303" y="484"/>
                  <a:pt x="303" y="482"/>
                </a:cubicBezTo>
                <a:cubicBezTo>
                  <a:pt x="304" y="480"/>
                  <a:pt x="303" y="477"/>
                  <a:pt x="300" y="474"/>
                </a:cubicBezTo>
                <a:cubicBezTo>
                  <a:pt x="300" y="474"/>
                  <a:pt x="300" y="474"/>
                  <a:pt x="300" y="474"/>
                </a:cubicBezTo>
                <a:cubicBezTo>
                  <a:pt x="300" y="474"/>
                  <a:pt x="300" y="474"/>
                  <a:pt x="300" y="474"/>
                </a:cubicBezTo>
                <a:cubicBezTo>
                  <a:pt x="300" y="474"/>
                  <a:pt x="300" y="474"/>
                  <a:pt x="300" y="474"/>
                </a:cubicBezTo>
                <a:cubicBezTo>
                  <a:pt x="300" y="474"/>
                  <a:pt x="300" y="474"/>
                  <a:pt x="300" y="474"/>
                </a:cubicBezTo>
                <a:cubicBezTo>
                  <a:pt x="300" y="474"/>
                  <a:pt x="300" y="474"/>
                  <a:pt x="300" y="474"/>
                </a:cubicBezTo>
                <a:cubicBezTo>
                  <a:pt x="298" y="474"/>
                  <a:pt x="297" y="474"/>
                  <a:pt x="296" y="474"/>
                </a:cubicBezTo>
                <a:cubicBezTo>
                  <a:pt x="294" y="474"/>
                  <a:pt x="293" y="475"/>
                  <a:pt x="292" y="474"/>
                </a:cubicBezTo>
                <a:cubicBezTo>
                  <a:pt x="292" y="474"/>
                  <a:pt x="292" y="474"/>
                  <a:pt x="292" y="474"/>
                </a:cubicBezTo>
                <a:cubicBezTo>
                  <a:pt x="292" y="474"/>
                  <a:pt x="292" y="474"/>
                  <a:pt x="292" y="474"/>
                </a:cubicBezTo>
                <a:cubicBezTo>
                  <a:pt x="292" y="474"/>
                  <a:pt x="292" y="474"/>
                  <a:pt x="292" y="474"/>
                </a:cubicBezTo>
                <a:cubicBezTo>
                  <a:pt x="292" y="474"/>
                  <a:pt x="292" y="474"/>
                  <a:pt x="292" y="474"/>
                </a:cubicBezTo>
                <a:cubicBezTo>
                  <a:pt x="291" y="475"/>
                  <a:pt x="291" y="475"/>
                  <a:pt x="291" y="475"/>
                </a:cubicBezTo>
                <a:cubicBezTo>
                  <a:pt x="291" y="475"/>
                  <a:pt x="291" y="475"/>
                  <a:pt x="291" y="475"/>
                </a:cubicBezTo>
                <a:cubicBezTo>
                  <a:pt x="290" y="475"/>
                  <a:pt x="290" y="475"/>
                  <a:pt x="289" y="475"/>
                </a:cubicBezTo>
                <a:cubicBezTo>
                  <a:pt x="288" y="475"/>
                  <a:pt x="287" y="475"/>
                  <a:pt x="286" y="475"/>
                </a:cubicBezTo>
                <a:cubicBezTo>
                  <a:pt x="285" y="475"/>
                  <a:pt x="283" y="474"/>
                  <a:pt x="283" y="474"/>
                </a:cubicBezTo>
                <a:cubicBezTo>
                  <a:pt x="282" y="473"/>
                  <a:pt x="281" y="473"/>
                  <a:pt x="281" y="472"/>
                </a:cubicBezTo>
                <a:cubicBezTo>
                  <a:pt x="281" y="472"/>
                  <a:pt x="281" y="471"/>
                  <a:pt x="281" y="471"/>
                </a:cubicBezTo>
                <a:cubicBezTo>
                  <a:pt x="281" y="471"/>
                  <a:pt x="281" y="471"/>
                  <a:pt x="282" y="471"/>
                </a:cubicBezTo>
                <a:cubicBezTo>
                  <a:pt x="282" y="471"/>
                  <a:pt x="283" y="470"/>
                  <a:pt x="283" y="470"/>
                </a:cubicBezTo>
                <a:cubicBezTo>
                  <a:pt x="283" y="470"/>
                  <a:pt x="284" y="470"/>
                  <a:pt x="284" y="470"/>
                </a:cubicBezTo>
                <a:cubicBezTo>
                  <a:pt x="285" y="470"/>
                  <a:pt x="287" y="470"/>
                  <a:pt x="288" y="470"/>
                </a:cubicBezTo>
                <a:cubicBezTo>
                  <a:pt x="288" y="470"/>
                  <a:pt x="288" y="470"/>
                  <a:pt x="288" y="470"/>
                </a:cubicBezTo>
                <a:cubicBezTo>
                  <a:pt x="288" y="470"/>
                  <a:pt x="288" y="470"/>
                  <a:pt x="288" y="470"/>
                </a:cubicBezTo>
                <a:cubicBezTo>
                  <a:pt x="289" y="469"/>
                  <a:pt x="290" y="469"/>
                  <a:pt x="290" y="469"/>
                </a:cubicBezTo>
                <a:cubicBezTo>
                  <a:pt x="290" y="469"/>
                  <a:pt x="291" y="469"/>
                  <a:pt x="293" y="468"/>
                </a:cubicBezTo>
                <a:cubicBezTo>
                  <a:pt x="293" y="468"/>
                  <a:pt x="293" y="468"/>
                  <a:pt x="293" y="468"/>
                </a:cubicBezTo>
                <a:cubicBezTo>
                  <a:pt x="293" y="468"/>
                  <a:pt x="293" y="468"/>
                  <a:pt x="293" y="468"/>
                </a:cubicBezTo>
                <a:cubicBezTo>
                  <a:pt x="294" y="468"/>
                  <a:pt x="294" y="468"/>
                  <a:pt x="295" y="468"/>
                </a:cubicBezTo>
                <a:cubicBezTo>
                  <a:pt x="297" y="468"/>
                  <a:pt x="299" y="467"/>
                  <a:pt x="300" y="466"/>
                </a:cubicBezTo>
                <a:cubicBezTo>
                  <a:pt x="302" y="466"/>
                  <a:pt x="303" y="465"/>
                  <a:pt x="306" y="465"/>
                </a:cubicBezTo>
                <a:cubicBezTo>
                  <a:pt x="306" y="465"/>
                  <a:pt x="306" y="465"/>
                  <a:pt x="306" y="465"/>
                </a:cubicBezTo>
                <a:cubicBezTo>
                  <a:pt x="306" y="465"/>
                  <a:pt x="306" y="465"/>
                  <a:pt x="306" y="465"/>
                </a:cubicBezTo>
                <a:cubicBezTo>
                  <a:pt x="308" y="464"/>
                  <a:pt x="310" y="464"/>
                  <a:pt x="312" y="464"/>
                </a:cubicBezTo>
                <a:cubicBezTo>
                  <a:pt x="314" y="464"/>
                  <a:pt x="315" y="464"/>
                  <a:pt x="316" y="464"/>
                </a:cubicBezTo>
                <a:cubicBezTo>
                  <a:pt x="316" y="464"/>
                  <a:pt x="316" y="464"/>
                  <a:pt x="316" y="464"/>
                </a:cubicBezTo>
                <a:cubicBezTo>
                  <a:pt x="316" y="464"/>
                  <a:pt x="316" y="464"/>
                  <a:pt x="316" y="464"/>
                </a:cubicBezTo>
                <a:cubicBezTo>
                  <a:pt x="316" y="463"/>
                  <a:pt x="316" y="463"/>
                  <a:pt x="316" y="463"/>
                </a:cubicBezTo>
                <a:cubicBezTo>
                  <a:pt x="316" y="463"/>
                  <a:pt x="316" y="463"/>
                  <a:pt x="316" y="463"/>
                </a:cubicBezTo>
                <a:cubicBezTo>
                  <a:pt x="317" y="463"/>
                  <a:pt x="317" y="463"/>
                  <a:pt x="317" y="463"/>
                </a:cubicBezTo>
                <a:cubicBezTo>
                  <a:pt x="317" y="463"/>
                  <a:pt x="317" y="463"/>
                  <a:pt x="317" y="463"/>
                </a:cubicBezTo>
                <a:cubicBezTo>
                  <a:pt x="317" y="463"/>
                  <a:pt x="317" y="463"/>
                  <a:pt x="317" y="463"/>
                </a:cubicBezTo>
                <a:cubicBezTo>
                  <a:pt x="317" y="463"/>
                  <a:pt x="317" y="463"/>
                  <a:pt x="317" y="463"/>
                </a:cubicBezTo>
                <a:cubicBezTo>
                  <a:pt x="317" y="462"/>
                  <a:pt x="317" y="462"/>
                  <a:pt x="317" y="462"/>
                </a:cubicBezTo>
                <a:cubicBezTo>
                  <a:pt x="317" y="462"/>
                  <a:pt x="317" y="462"/>
                  <a:pt x="317" y="462"/>
                </a:cubicBezTo>
                <a:cubicBezTo>
                  <a:pt x="306" y="447"/>
                  <a:pt x="303" y="434"/>
                  <a:pt x="302" y="422"/>
                </a:cubicBezTo>
                <a:cubicBezTo>
                  <a:pt x="302" y="404"/>
                  <a:pt x="311" y="390"/>
                  <a:pt x="317" y="378"/>
                </a:cubicBezTo>
                <a:cubicBezTo>
                  <a:pt x="317" y="378"/>
                  <a:pt x="317" y="378"/>
                  <a:pt x="317" y="378"/>
                </a:cubicBezTo>
                <a:cubicBezTo>
                  <a:pt x="317" y="378"/>
                  <a:pt x="317" y="378"/>
                  <a:pt x="317" y="378"/>
                </a:cubicBezTo>
                <a:cubicBezTo>
                  <a:pt x="323" y="370"/>
                  <a:pt x="328" y="358"/>
                  <a:pt x="333" y="343"/>
                </a:cubicBezTo>
                <a:cubicBezTo>
                  <a:pt x="354" y="322"/>
                  <a:pt x="382" y="292"/>
                  <a:pt x="403" y="267"/>
                </a:cubicBezTo>
                <a:cubicBezTo>
                  <a:pt x="419" y="247"/>
                  <a:pt x="430" y="227"/>
                  <a:pt x="445" y="207"/>
                </a:cubicBezTo>
                <a:cubicBezTo>
                  <a:pt x="453" y="198"/>
                  <a:pt x="469" y="177"/>
                  <a:pt x="480" y="157"/>
                </a:cubicBezTo>
                <a:cubicBezTo>
                  <a:pt x="486" y="147"/>
                  <a:pt x="491" y="137"/>
                  <a:pt x="493" y="127"/>
                </a:cubicBezTo>
                <a:cubicBezTo>
                  <a:pt x="494" y="118"/>
                  <a:pt x="493" y="109"/>
                  <a:pt x="486" y="104"/>
                </a:cubicBezTo>
                <a:cubicBezTo>
                  <a:pt x="477" y="97"/>
                  <a:pt x="469" y="95"/>
                  <a:pt x="461" y="96"/>
                </a:cubicBezTo>
                <a:cubicBezTo>
                  <a:pt x="452" y="97"/>
                  <a:pt x="445" y="102"/>
                  <a:pt x="438" y="109"/>
                </a:cubicBezTo>
                <a:cubicBezTo>
                  <a:pt x="424" y="122"/>
                  <a:pt x="411" y="143"/>
                  <a:pt x="396" y="160"/>
                </a:cubicBezTo>
                <a:cubicBezTo>
                  <a:pt x="367" y="195"/>
                  <a:pt x="361" y="200"/>
                  <a:pt x="344" y="221"/>
                </a:cubicBezTo>
                <a:cubicBezTo>
                  <a:pt x="344" y="221"/>
                  <a:pt x="344" y="221"/>
                  <a:pt x="344" y="221"/>
                </a:cubicBezTo>
                <a:cubicBezTo>
                  <a:pt x="327" y="235"/>
                  <a:pt x="314" y="253"/>
                  <a:pt x="303" y="266"/>
                </a:cubicBezTo>
                <a:cubicBezTo>
                  <a:pt x="302" y="267"/>
                  <a:pt x="300" y="269"/>
                  <a:pt x="298" y="271"/>
                </a:cubicBezTo>
                <a:cubicBezTo>
                  <a:pt x="298" y="271"/>
                  <a:pt x="298" y="271"/>
                  <a:pt x="298" y="271"/>
                </a:cubicBezTo>
                <a:cubicBezTo>
                  <a:pt x="298" y="271"/>
                  <a:pt x="298" y="271"/>
                  <a:pt x="298" y="271"/>
                </a:cubicBezTo>
                <a:cubicBezTo>
                  <a:pt x="298" y="271"/>
                  <a:pt x="298" y="271"/>
                  <a:pt x="298" y="271"/>
                </a:cubicBezTo>
                <a:cubicBezTo>
                  <a:pt x="298" y="272"/>
                  <a:pt x="298" y="272"/>
                  <a:pt x="298" y="272"/>
                </a:cubicBezTo>
                <a:cubicBezTo>
                  <a:pt x="298" y="272"/>
                  <a:pt x="298" y="272"/>
                  <a:pt x="298" y="272"/>
                </a:cubicBezTo>
                <a:cubicBezTo>
                  <a:pt x="298" y="272"/>
                  <a:pt x="298" y="272"/>
                  <a:pt x="298" y="272"/>
                </a:cubicBezTo>
                <a:cubicBezTo>
                  <a:pt x="298" y="272"/>
                  <a:pt x="298" y="272"/>
                  <a:pt x="299" y="272"/>
                </a:cubicBezTo>
                <a:cubicBezTo>
                  <a:pt x="299" y="272"/>
                  <a:pt x="299" y="272"/>
                  <a:pt x="299" y="272"/>
                </a:cubicBezTo>
                <a:cubicBezTo>
                  <a:pt x="299" y="272"/>
                  <a:pt x="299" y="272"/>
                  <a:pt x="299" y="272"/>
                </a:cubicBezTo>
                <a:cubicBezTo>
                  <a:pt x="299" y="272"/>
                  <a:pt x="299" y="272"/>
                  <a:pt x="299" y="272"/>
                </a:cubicBezTo>
                <a:cubicBezTo>
                  <a:pt x="299" y="272"/>
                  <a:pt x="299" y="272"/>
                  <a:pt x="299" y="272"/>
                </a:cubicBezTo>
                <a:cubicBezTo>
                  <a:pt x="301" y="272"/>
                  <a:pt x="302" y="272"/>
                  <a:pt x="304" y="272"/>
                </a:cubicBezTo>
                <a:cubicBezTo>
                  <a:pt x="304" y="272"/>
                  <a:pt x="304" y="272"/>
                  <a:pt x="304" y="272"/>
                </a:cubicBezTo>
                <a:cubicBezTo>
                  <a:pt x="304" y="272"/>
                  <a:pt x="304" y="272"/>
                  <a:pt x="304" y="272"/>
                </a:cubicBezTo>
                <a:cubicBezTo>
                  <a:pt x="307" y="272"/>
                  <a:pt x="309" y="273"/>
                  <a:pt x="311" y="273"/>
                </a:cubicBezTo>
                <a:cubicBezTo>
                  <a:pt x="313" y="274"/>
                  <a:pt x="315" y="274"/>
                  <a:pt x="319" y="274"/>
                </a:cubicBezTo>
                <a:cubicBezTo>
                  <a:pt x="319" y="274"/>
                  <a:pt x="319" y="274"/>
                  <a:pt x="319" y="274"/>
                </a:cubicBezTo>
                <a:cubicBezTo>
                  <a:pt x="319" y="274"/>
                  <a:pt x="319" y="274"/>
                  <a:pt x="320" y="274"/>
                </a:cubicBezTo>
                <a:cubicBezTo>
                  <a:pt x="320" y="274"/>
                  <a:pt x="320" y="274"/>
                  <a:pt x="320" y="274"/>
                </a:cubicBezTo>
                <a:cubicBezTo>
                  <a:pt x="320" y="274"/>
                  <a:pt x="320" y="274"/>
                  <a:pt x="320" y="274"/>
                </a:cubicBezTo>
                <a:cubicBezTo>
                  <a:pt x="320" y="274"/>
                  <a:pt x="320" y="274"/>
                  <a:pt x="320" y="274"/>
                </a:cubicBezTo>
                <a:cubicBezTo>
                  <a:pt x="322" y="274"/>
                  <a:pt x="323" y="274"/>
                  <a:pt x="324" y="274"/>
                </a:cubicBezTo>
                <a:cubicBezTo>
                  <a:pt x="324" y="274"/>
                  <a:pt x="325" y="274"/>
                  <a:pt x="325" y="274"/>
                </a:cubicBezTo>
                <a:cubicBezTo>
                  <a:pt x="325" y="275"/>
                  <a:pt x="325" y="275"/>
                  <a:pt x="326" y="275"/>
                </a:cubicBezTo>
                <a:cubicBezTo>
                  <a:pt x="326" y="275"/>
                  <a:pt x="326" y="275"/>
                  <a:pt x="326" y="275"/>
                </a:cubicBezTo>
                <a:cubicBezTo>
                  <a:pt x="326" y="275"/>
                  <a:pt x="326" y="275"/>
                  <a:pt x="326" y="275"/>
                </a:cubicBezTo>
                <a:cubicBezTo>
                  <a:pt x="326" y="275"/>
                  <a:pt x="326" y="275"/>
                  <a:pt x="326" y="275"/>
                </a:cubicBezTo>
                <a:cubicBezTo>
                  <a:pt x="326" y="275"/>
                  <a:pt x="326" y="275"/>
                  <a:pt x="326" y="275"/>
                </a:cubicBezTo>
                <a:cubicBezTo>
                  <a:pt x="326" y="275"/>
                  <a:pt x="326" y="275"/>
                  <a:pt x="326" y="275"/>
                </a:cubicBezTo>
                <a:cubicBezTo>
                  <a:pt x="328" y="274"/>
                  <a:pt x="330" y="274"/>
                  <a:pt x="332" y="274"/>
                </a:cubicBezTo>
                <a:cubicBezTo>
                  <a:pt x="333" y="275"/>
                  <a:pt x="333" y="275"/>
                  <a:pt x="334" y="275"/>
                </a:cubicBezTo>
                <a:cubicBezTo>
                  <a:pt x="334" y="275"/>
                  <a:pt x="334" y="275"/>
                  <a:pt x="334" y="275"/>
                </a:cubicBezTo>
                <a:cubicBezTo>
                  <a:pt x="335" y="276"/>
                  <a:pt x="335" y="276"/>
                  <a:pt x="335" y="276"/>
                </a:cubicBezTo>
                <a:cubicBezTo>
                  <a:pt x="335" y="277"/>
                  <a:pt x="334" y="278"/>
                  <a:pt x="333" y="279"/>
                </a:cubicBezTo>
                <a:cubicBezTo>
                  <a:pt x="332" y="280"/>
                  <a:pt x="331" y="280"/>
                  <a:pt x="330" y="281"/>
                </a:cubicBezTo>
                <a:cubicBezTo>
                  <a:pt x="328" y="281"/>
                  <a:pt x="326" y="282"/>
                  <a:pt x="325" y="282"/>
                </a:cubicBezTo>
                <a:cubicBezTo>
                  <a:pt x="324" y="282"/>
                  <a:pt x="324" y="282"/>
                  <a:pt x="323" y="282"/>
                </a:cubicBezTo>
                <a:cubicBezTo>
                  <a:pt x="323" y="282"/>
                  <a:pt x="323" y="282"/>
                  <a:pt x="323" y="282"/>
                </a:cubicBezTo>
                <a:cubicBezTo>
                  <a:pt x="323" y="282"/>
                  <a:pt x="323" y="282"/>
                  <a:pt x="322" y="282"/>
                </a:cubicBezTo>
                <a:cubicBezTo>
                  <a:pt x="322" y="281"/>
                  <a:pt x="322" y="281"/>
                  <a:pt x="322" y="281"/>
                </a:cubicBezTo>
                <a:cubicBezTo>
                  <a:pt x="322" y="282"/>
                  <a:pt x="322" y="282"/>
                  <a:pt x="322" y="282"/>
                </a:cubicBezTo>
                <a:cubicBezTo>
                  <a:pt x="321" y="282"/>
                  <a:pt x="321" y="282"/>
                  <a:pt x="320" y="282"/>
                </a:cubicBezTo>
                <a:cubicBezTo>
                  <a:pt x="319" y="282"/>
                  <a:pt x="318" y="282"/>
                  <a:pt x="318" y="282"/>
                </a:cubicBezTo>
                <a:cubicBezTo>
                  <a:pt x="316" y="282"/>
                  <a:pt x="314" y="282"/>
                  <a:pt x="313" y="282"/>
                </a:cubicBezTo>
                <a:cubicBezTo>
                  <a:pt x="313" y="282"/>
                  <a:pt x="313" y="282"/>
                  <a:pt x="313" y="282"/>
                </a:cubicBezTo>
                <a:cubicBezTo>
                  <a:pt x="313" y="283"/>
                  <a:pt x="313" y="283"/>
                  <a:pt x="313" y="283"/>
                </a:cubicBezTo>
                <a:cubicBezTo>
                  <a:pt x="312" y="283"/>
                  <a:pt x="312" y="283"/>
                  <a:pt x="312" y="283"/>
                </a:cubicBezTo>
                <a:cubicBezTo>
                  <a:pt x="312" y="283"/>
                  <a:pt x="312" y="283"/>
                  <a:pt x="312" y="283"/>
                </a:cubicBezTo>
                <a:cubicBezTo>
                  <a:pt x="312" y="283"/>
                  <a:pt x="312" y="283"/>
                  <a:pt x="312" y="283"/>
                </a:cubicBezTo>
                <a:cubicBezTo>
                  <a:pt x="309" y="287"/>
                  <a:pt x="309" y="290"/>
                  <a:pt x="309" y="293"/>
                </a:cubicBezTo>
                <a:cubicBezTo>
                  <a:pt x="310" y="295"/>
                  <a:pt x="311" y="297"/>
                  <a:pt x="312" y="298"/>
                </a:cubicBezTo>
                <a:cubicBezTo>
                  <a:pt x="312" y="298"/>
                  <a:pt x="312" y="298"/>
                  <a:pt x="312" y="298"/>
                </a:cubicBezTo>
                <a:cubicBezTo>
                  <a:pt x="312" y="298"/>
                  <a:pt x="312" y="298"/>
                  <a:pt x="312" y="298"/>
                </a:cubicBezTo>
                <a:cubicBezTo>
                  <a:pt x="313" y="298"/>
                  <a:pt x="313" y="298"/>
                  <a:pt x="313" y="298"/>
                </a:cubicBezTo>
                <a:cubicBezTo>
                  <a:pt x="313" y="298"/>
                  <a:pt x="313" y="298"/>
                  <a:pt x="313" y="298"/>
                </a:cubicBezTo>
                <a:cubicBezTo>
                  <a:pt x="313" y="299"/>
                  <a:pt x="314" y="300"/>
                  <a:pt x="315" y="302"/>
                </a:cubicBezTo>
                <a:cubicBezTo>
                  <a:pt x="315" y="302"/>
                  <a:pt x="315" y="302"/>
                  <a:pt x="315" y="302"/>
                </a:cubicBezTo>
                <a:cubicBezTo>
                  <a:pt x="315" y="302"/>
                  <a:pt x="315" y="302"/>
                  <a:pt x="315" y="302"/>
                </a:cubicBezTo>
                <a:cubicBezTo>
                  <a:pt x="315" y="302"/>
                  <a:pt x="315" y="302"/>
                  <a:pt x="315" y="302"/>
                </a:cubicBezTo>
                <a:cubicBezTo>
                  <a:pt x="319" y="304"/>
                  <a:pt x="323" y="307"/>
                  <a:pt x="326" y="309"/>
                </a:cubicBezTo>
                <a:cubicBezTo>
                  <a:pt x="328" y="311"/>
                  <a:pt x="330" y="313"/>
                  <a:pt x="332" y="315"/>
                </a:cubicBezTo>
                <a:cubicBezTo>
                  <a:pt x="334" y="316"/>
                  <a:pt x="336" y="318"/>
                  <a:pt x="338" y="320"/>
                </a:cubicBezTo>
                <a:cubicBezTo>
                  <a:pt x="339" y="321"/>
                  <a:pt x="340" y="322"/>
                  <a:pt x="340" y="323"/>
                </a:cubicBezTo>
                <a:cubicBezTo>
                  <a:pt x="340" y="323"/>
                  <a:pt x="340" y="324"/>
                  <a:pt x="340" y="325"/>
                </a:cubicBezTo>
                <a:cubicBezTo>
                  <a:pt x="339" y="326"/>
                  <a:pt x="339" y="326"/>
                  <a:pt x="338" y="326"/>
                </a:cubicBezTo>
                <a:cubicBezTo>
                  <a:pt x="337" y="326"/>
                  <a:pt x="336" y="326"/>
                  <a:pt x="335" y="325"/>
                </a:cubicBezTo>
                <a:cubicBezTo>
                  <a:pt x="334" y="324"/>
                  <a:pt x="331" y="322"/>
                  <a:pt x="329" y="320"/>
                </a:cubicBezTo>
                <a:cubicBezTo>
                  <a:pt x="325" y="317"/>
                  <a:pt x="324" y="317"/>
                  <a:pt x="321" y="315"/>
                </a:cubicBezTo>
                <a:cubicBezTo>
                  <a:pt x="321" y="315"/>
                  <a:pt x="321" y="315"/>
                  <a:pt x="321" y="315"/>
                </a:cubicBezTo>
                <a:cubicBezTo>
                  <a:pt x="320" y="314"/>
                  <a:pt x="320" y="314"/>
                  <a:pt x="320" y="314"/>
                </a:cubicBezTo>
                <a:cubicBezTo>
                  <a:pt x="320" y="314"/>
                  <a:pt x="320" y="314"/>
                  <a:pt x="320" y="314"/>
                </a:cubicBezTo>
                <a:cubicBezTo>
                  <a:pt x="318" y="313"/>
                  <a:pt x="317" y="312"/>
                  <a:pt x="315" y="311"/>
                </a:cubicBezTo>
                <a:cubicBezTo>
                  <a:pt x="314" y="310"/>
                  <a:pt x="313" y="309"/>
                  <a:pt x="312" y="309"/>
                </a:cubicBezTo>
                <a:cubicBezTo>
                  <a:pt x="312" y="309"/>
                  <a:pt x="311" y="309"/>
                  <a:pt x="310" y="310"/>
                </a:cubicBezTo>
                <a:cubicBezTo>
                  <a:pt x="310" y="310"/>
                  <a:pt x="310" y="310"/>
                  <a:pt x="310" y="310"/>
                </a:cubicBezTo>
                <a:cubicBezTo>
                  <a:pt x="310" y="310"/>
                  <a:pt x="310" y="310"/>
                  <a:pt x="310" y="310"/>
                </a:cubicBezTo>
                <a:cubicBezTo>
                  <a:pt x="310" y="310"/>
                  <a:pt x="310" y="310"/>
                  <a:pt x="310" y="310"/>
                </a:cubicBezTo>
                <a:cubicBezTo>
                  <a:pt x="309" y="310"/>
                  <a:pt x="309" y="310"/>
                  <a:pt x="309" y="310"/>
                </a:cubicBezTo>
                <a:cubicBezTo>
                  <a:pt x="310" y="311"/>
                  <a:pt x="310" y="311"/>
                  <a:pt x="310" y="311"/>
                </a:cubicBezTo>
                <a:cubicBezTo>
                  <a:pt x="310" y="311"/>
                  <a:pt x="310" y="311"/>
                  <a:pt x="310" y="311"/>
                </a:cubicBezTo>
                <a:cubicBezTo>
                  <a:pt x="310" y="311"/>
                  <a:pt x="310" y="311"/>
                  <a:pt x="310" y="311"/>
                </a:cubicBezTo>
                <a:cubicBezTo>
                  <a:pt x="310" y="311"/>
                  <a:pt x="310" y="311"/>
                  <a:pt x="310" y="311"/>
                </a:cubicBezTo>
                <a:cubicBezTo>
                  <a:pt x="312" y="313"/>
                  <a:pt x="315" y="316"/>
                  <a:pt x="318" y="318"/>
                </a:cubicBezTo>
                <a:cubicBezTo>
                  <a:pt x="321" y="322"/>
                  <a:pt x="321" y="323"/>
                  <a:pt x="325" y="329"/>
                </a:cubicBezTo>
                <a:cubicBezTo>
                  <a:pt x="328" y="332"/>
                  <a:pt x="330" y="334"/>
                  <a:pt x="331" y="335"/>
                </a:cubicBezTo>
                <a:cubicBezTo>
                  <a:pt x="331" y="336"/>
                  <a:pt x="331" y="337"/>
                  <a:pt x="331" y="337"/>
                </a:cubicBezTo>
                <a:cubicBezTo>
                  <a:pt x="331" y="338"/>
                  <a:pt x="331" y="339"/>
                  <a:pt x="330" y="340"/>
                </a:cubicBezTo>
                <a:cubicBezTo>
                  <a:pt x="330" y="340"/>
                  <a:pt x="330" y="340"/>
                  <a:pt x="330" y="340"/>
                </a:cubicBezTo>
                <a:cubicBezTo>
                  <a:pt x="329" y="340"/>
                  <a:pt x="329" y="340"/>
                  <a:pt x="329" y="340"/>
                </a:cubicBezTo>
                <a:cubicBezTo>
                  <a:pt x="328" y="340"/>
                  <a:pt x="328" y="340"/>
                  <a:pt x="327" y="340"/>
                </a:cubicBezTo>
                <a:cubicBezTo>
                  <a:pt x="327" y="340"/>
                  <a:pt x="327" y="340"/>
                  <a:pt x="327" y="340"/>
                </a:cubicBezTo>
                <a:cubicBezTo>
                  <a:pt x="326" y="339"/>
                  <a:pt x="326" y="339"/>
                  <a:pt x="325" y="338"/>
                </a:cubicBezTo>
                <a:cubicBezTo>
                  <a:pt x="324" y="336"/>
                  <a:pt x="322" y="334"/>
                  <a:pt x="320" y="332"/>
                </a:cubicBezTo>
                <a:cubicBezTo>
                  <a:pt x="316" y="328"/>
                  <a:pt x="312" y="323"/>
                  <a:pt x="309" y="321"/>
                </a:cubicBezTo>
                <a:cubicBezTo>
                  <a:pt x="308" y="319"/>
                  <a:pt x="307" y="317"/>
                  <a:pt x="306" y="316"/>
                </a:cubicBezTo>
                <a:cubicBezTo>
                  <a:pt x="305" y="316"/>
                  <a:pt x="305" y="315"/>
                  <a:pt x="304" y="315"/>
                </a:cubicBezTo>
                <a:cubicBezTo>
                  <a:pt x="303" y="315"/>
                  <a:pt x="303" y="315"/>
                  <a:pt x="303" y="315"/>
                </a:cubicBezTo>
                <a:cubicBezTo>
                  <a:pt x="303" y="315"/>
                  <a:pt x="302" y="315"/>
                  <a:pt x="302" y="315"/>
                </a:cubicBezTo>
                <a:cubicBezTo>
                  <a:pt x="302" y="315"/>
                  <a:pt x="302" y="315"/>
                  <a:pt x="302" y="315"/>
                </a:cubicBezTo>
                <a:cubicBezTo>
                  <a:pt x="302" y="315"/>
                  <a:pt x="302" y="315"/>
                  <a:pt x="302" y="315"/>
                </a:cubicBezTo>
                <a:cubicBezTo>
                  <a:pt x="302" y="315"/>
                  <a:pt x="302" y="315"/>
                  <a:pt x="302" y="315"/>
                </a:cubicBezTo>
                <a:cubicBezTo>
                  <a:pt x="302" y="315"/>
                  <a:pt x="302" y="315"/>
                  <a:pt x="302" y="315"/>
                </a:cubicBezTo>
                <a:cubicBezTo>
                  <a:pt x="302" y="315"/>
                  <a:pt x="302" y="315"/>
                  <a:pt x="302" y="315"/>
                </a:cubicBezTo>
                <a:cubicBezTo>
                  <a:pt x="302" y="315"/>
                  <a:pt x="302" y="315"/>
                  <a:pt x="302" y="315"/>
                </a:cubicBezTo>
                <a:cubicBezTo>
                  <a:pt x="302" y="315"/>
                  <a:pt x="302" y="315"/>
                  <a:pt x="302" y="315"/>
                </a:cubicBezTo>
                <a:cubicBezTo>
                  <a:pt x="301" y="315"/>
                  <a:pt x="301" y="315"/>
                  <a:pt x="301" y="316"/>
                </a:cubicBezTo>
                <a:cubicBezTo>
                  <a:pt x="301" y="316"/>
                  <a:pt x="301" y="316"/>
                  <a:pt x="301" y="316"/>
                </a:cubicBezTo>
                <a:cubicBezTo>
                  <a:pt x="301" y="316"/>
                  <a:pt x="301" y="316"/>
                  <a:pt x="301" y="316"/>
                </a:cubicBezTo>
                <a:cubicBezTo>
                  <a:pt x="301" y="316"/>
                  <a:pt x="301" y="316"/>
                  <a:pt x="301" y="316"/>
                </a:cubicBezTo>
                <a:cubicBezTo>
                  <a:pt x="302" y="319"/>
                  <a:pt x="304" y="321"/>
                  <a:pt x="306" y="323"/>
                </a:cubicBezTo>
                <a:cubicBezTo>
                  <a:pt x="307" y="325"/>
                  <a:pt x="308" y="327"/>
                  <a:pt x="308" y="329"/>
                </a:cubicBezTo>
                <a:cubicBezTo>
                  <a:pt x="309" y="331"/>
                  <a:pt x="310" y="333"/>
                  <a:pt x="311" y="334"/>
                </a:cubicBezTo>
                <a:cubicBezTo>
                  <a:pt x="312" y="335"/>
                  <a:pt x="313" y="337"/>
                  <a:pt x="315" y="339"/>
                </a:cubicBezTo>
                <a:cubicBezTo>
                  <a:pt x="315" y="340"/>
                  <a:pt x="316" y="341"/>
                  <a:pt x="316" y="342"/>
                </a:cubicBezTo>
                <a:cubicBezTo>
                  <a:pt x="316" y="343"/>
                  <a:pt x="316" y="343"/>
                  <a:pt x="315" y="344"/>
                </a:cubicBezTo>
                <a:cubicBezTo>
                  <a:pt x="314" y="345"/>
                  <a:pt x="313" y="345"/>
                  <a:pt x="312" y="345"/>
                </a:cubicBezTo>
                <a:cubicBezTo>
                  <a:pt x="312" y="345"/>
                  <a:pt x="311" y="344"/>
                  <a:pt x="311" y="344"/>
                </a:cubicBezTo>
                <a:cubicBezTo>
                  <a:pt x="310" y="342"/>
                  <a:pt x="308" y="340"/>
                  <a:pt x="306" y="337"/>
                </a:cubicBezTo>
                <a:cubicBezTo>
                  <a:pt x="304" y="334"/>
                  <a:pt x="303" y="333"/>
                  <a:pt x="302" y="331"/>
                </a:cubicBezTo>
                <a:cubicBezTo>
                  <a:pt x="301" y="330"/>
                  <a:pt x="301" y="329"/>
                  <a:pt x="299" y="327"/>
                </a:cubicBezTo>
                <a:cubicBezTo>
                  <a:pt x="299" y="327"/>
                  <a:pt x="299" y="327"/>
                  <a:pt x="299" y="327"/>
                </a:cubicBezTo>
                <a:cubicBezTo>
                  <a:pt x="299" y="327"/>
                  <a:pt x="299" y="327"/>
                  <a:pt x="299" y="327"/>
                </a:cubicBezTo>
                <a:cubicBezTo>
                  <a:pt x="299" y="327"/>
                  <a:pt x="298" y="326"/>
                  <a:pt x="298" y="324"/>
                </a:cubicBezTo>
                <a:cubicBezTo>
                  <a:pt x="297" y="323"/>
                  <a:pt x="296" y="322"/>
                  <a:pt x="296" y="321"/>
                </a:cubicBezTo>
                <a:cubicBezTo>
                  <a:pt x="295" y="319"/>
                  <a:pt x="294" y="318"/>
                  <a:pt x="293" y="318"/>
                </a:cubicBezTo>
                <a:cubicBezTo>
                  <a:pt x="292" y="317"/>
                  <a:pt x="292" y="317"/>
                  <a:pt x="291" y="317"/>
                </a:cubicBezTo>
                <a:cubicBezTo>
                  <a:pt x="290" y="317"/>
                  <a:pt x="290" y="317"/>
                  <a:pt x="289" y="318"/>
                </a:cubicBezTo>
                <a:cubicBezTo>
                  <a:pt x="289" y="318"/>
                  <a:pt x="289" y="318"/>
                  <a:pt x="289" y="318"/>
                </a:cubicBezTo>
                <a:cubicBezTo>
                  <a:pt x="288" y="318"/>
                  <a:pt x="288" y="318"/>
                  <a:pt x="288" y="318"/>
                </a:cubicBezTo>
                <a:cubicBezTo>
                  <a:pt x="288" y="319"/>
                  <a:pt x="288" y="320"/>
                  <a:pt x="288" y="321"/>
                </a:cubicBezTo>
                <a:cubicBezTo>
                  <a:pt x="288" y="321"/>
                  <a:pt x="288" y="322"/>
                  <a:pt x="288" y="322"/>
                </a:cubicBezTo>
                <a:cubicBezTo>
                  <a:pt x="288" y="322"/>
                  <a:pt x="288" y="323"/>
                  <a:pt x="288" y="324"/>
                </a:cubicBezTo>
                <a:cubicBezTo>
                  <a:pt x="288" y="324"/>
                  <a:pt x="288" y="324"/>
                  <a:pt x="288" y="324"/>
                </a:cubicBezTo>
                <a:cubicBezTo>
                  <a:pt x="288" y="324"/>
                  <a:pt x="288" y="324"/>
                  <a:pt x="288" y="324"/>
                </a:cubicBezTo>
                <a:cubicBezTo>
                  <a:pt x="288" y="325"/>
                  <a:pt x="288" y="326"/>
                  <a:pt x="288" y="327"/>
                </a:cubicBezTo>
                <a:cubicBezTo>
                  <a:pt x="288" y="328"/>
                  <a:pt x="288" y="330"/>
                  <a:pt x="288" y="331"/>
                </a:cubicBezTo>
                <a:cubicBezTo>
                  <a:pt x="288" y="331"/>
                  <a:pt x="288" y="331"/>
                  <a:pt x="288" y="331"/>
                </a:cubicBezTo>
                <a:cubicBezTo>
                  <a:pt x="288" y="331"/>
                  <a:pt x="288" y="331"/>
                  <a:pt x="288" y="332"/>
                </a:cubicBezTo>
                <a:cubicBezTo>
                  <a:pt x="288" y="332"/>
                  <a:pt x="288" y="333"/>
                  <a:pt x="288" y="333"/>
                </a:cubicBezTo>
                <a:cubicBezTo>
                  <a:pt x="288" y="335"/>
                  <a:pt x="289" y="337"/>
                  <a:pt x="289" y="339"/>
                </a:cubicBezTo>
                <a:cubicBezTo>
                  <a:pt x="289" y="340"/>
                  <a:pt x="289" y="341"/>
                  <a:pt x="288" y="341"/>
                </a:cubicBezTo>
                <a:cubicBezTo>
                  <a:pt x="288" y="342"/>
                  <a:pt x="288" y="342"/>
                  <a:pt x="288" y="342"/>
                </a:cubicBezTo>
                <a:cubicBezTo>
                  <a:pt x="287" y="342"/>
                  <a:pt x="287" y="342"/>
                  <a:pt x="286" y="342"/>
                </a:cubicBezTo>
                <a:cubicBezTo>
                  <a:pt x="286" y="342"/>
                  <a:pt x="285" y="342"/>
                  <a:pt x="285" y="341"/>
                </a:cubicBezTo>
                <a:cubicBezTo>
                  <a:pt x="284" y="340"/>
                  <a:pt x="283" y="338"/>
                  <a:pt x="282" y="332"/>
                </a:cubicBezTo>
                <a:cubicBezTo>
                  <a:pt x="282" y="328"/>
                  <a:pt x="282" y="327"/>
                  <a:pt x="282" y="325"/>
                </a:cubicBezTo>
                <a:cubicBezTo>
                  <a:pt x="282" y="325"/>
                  <a:pt x="282" y="325"/>
                  <a:pt x="282" y="325"/>
                </a:cubicBezTo>
                <a:cubicBezTo>
                  <a:pt x="282" y="325"/>
                  <a:pt x="282" y="325"/>
                  <a:pt x="282" y="325"/>
                </a:cubicBezTo>
                <a:cubicBezTo>
                  <a:pt x="282" y="324"/>
                  <a:pt x="282" y="324"/>
                  <a:pt x="282" y="324"/>
                </a:cubicBezTo>
                <a:cubicBezTo>
                  <a:pt x="282" y="324"/>
                  <a:pt x="282" y="324"/>
                  <a:pt x="282" y="324"/>
                </a:cubicBezTo>
                <a:cubicBezTo>
                  <a:pt x="281" y="322"/>
                  <a:pt x="281" y="319"/>
                  <a:pt x="281" y="317"/>
                </a:cubicBezTo>
                <a:cubicBezTo>
                  <a:pt x="281" y="317"/>
                  <a:pt x="281" y="317"/>
                  <a:pt x="281" y="317"/>
                </a:cubicBezTo>
                <a:cubicBezTo>
                  <a:pt x="281" y="316"/>
                  <a:pt x="281" y="316"/>
                  <a:pt x="281" y="316"/>
                </a:cubicBezTo>
                <a:cubicBezTo>
                  <a:pt x="281" y="316"/>
                  <a:pt x="281" y="316"/>
                  <a:pt x="281" y="316"/>
                </a:cubicBezTo>
                <a:cubicBezTo>
                  <a:pt x="281" y="316"/>
                  <a:pt x="281" y="316"/>
                  <a:pt x="281" y="316"/>
                </a:cubicBezTo>
                <a:cubicBezTo>
                  <a:pt x="275" y="306"/>
                  <a:pt x="275" y="300"/>
                  <a:pt x="273" y="296"/>
                </a:cubicBezTo>
                <a:cubicBezTo>
                  <a:pt x="273" y="296"/>
                  <a:pt x="273" y="296"/>
                  <a:pt x="273" y="296"/>
                </a:cubicBezTo>
                <a:cubicBezTo>
                  <a:pt x="271" y="290"/>
                  <a:pt x="272" y="285"/>
                  <a:pt x="277" y="280"/>
                </a:cubicBezTo>
                <a:cubicBezTo>
                  <a:pt x="277" y="280"/>
                  <a:pt x="277" y="280"/>
                  <a:pt x="277" y="280"/>
                </a:cubicBezTo>
                <a:cubicBezTo>
                  <a:pt x="277" y="280"/>
                  <a:pt x="277" y="280"/>
                  <a:pt x="277" y="280"/>
                </a:cubicBezTo>
                <a:cubicBezTo>
                  <a:pt x="277" y="280"/>
                  <a:pt x="277" y="280"/>
                  <a:pt x="277" y="280"/>
                </a:cubicBezTo>
                <a:cubicBezTo>
                  <a:pt x="289" y="262"/>
                  <a:pt x="311" y="234"/>
                  <a:pt x="325" y="209"/>
                </a:cubicBezTo>
                <a:cubicBezTo>
                  <a:pt x="343" y="177"/>
                  <a:pt x="341" y="169"/>
                  <a:pt x="368" y="113"/>
                </a:cubicBezTo>
                <a:cubicBezTo>
                  <a:pt x="382" y="85"/>
                  <a:pt x="395" y="65"/>
                  <a:pt x="401" y="48"/>
                </a:cubicBezTo>
                <a:cubicBezTo>
                  <a:pt x="403" y="40"/>
                  <a:pt x="404" y="32"/>
                  <a:pt x="400" y="25"/>
                </a:cubicBezTo>
                <a:cubicBezTo>
                  <a:pt x="399" y="22"/>
                  <a:pt x="396" y="18"/>
                  <a:pt x="393" y="16"/>
                </a:cubicBezTo>
                <a:cubicBezTo>
                  <a:pt x="393" y="15"/>
                  <a:pt x="392" y="15"/>
                  <a:pt x="392" y="14"/>
                </a:cubicBezTo>
                <a:close/>
                <a:moveTo>
                  <a:pt x="320" y="273"/>
                </a:moveTo>
                <a:cubicBezTo>
                  <a:pt x="320" y="273"/>
                  <a:pt x="320" y="273"/>
                  <a:pt x="320" y="273"/>
                </a:cubicBezTo>
                <a:cubicBezTo>
                  <a:pt x="320" y="273"/>
                  <a:pt x="319" y="274"/>
                  <a:pt x="319" y="274"/>
                </a:cubicBezTo>
                <a:cubicBezTo>
                  <a:pt x="319" y="274"/>
                  <a:pt x="319" y="274"/>
                  <a:pt x="319" y="274"/>
                </a:cubicBezTo>
                <a:cubicBezTo>
                  <a:pt x="319" y="273"/>
                  <a:pt x="319" y="273"/>
                  <a:pt x="319" y="273"/>
                </a:cubicBezTo>
                <a:cubicBezTo>
                  <a:pt x="319" y="273"/>
                  <a:pt x="320" y="273"/>
                  <a:pt x="320" y="273"/>
                </a:cubicBezTo>
                <a:close/>
                <a:moveTo>
                  <a:pt x="313" y="298"/>
                </a:moveTo>
                <a:cubicBezTo>
                  <a:pt x="313" y="298"/>
                  <a:pt x="314" y="298"/>
                  <a:pt x="314" y="298"/>
                </a:cubicBezTo>
                <a:cubicBezTo>
                  <a:pt x="314" y="298"/>
                  <a:pt x="314" y="298"/>
                  <a:pt x="314" y="298"/>
                </a:cubicBezTo>
                <a:cubicBezTo>
                  <a:pt x="314" y="298"/>
                  <a:pt x="313" y="298"/>
                  <a:pt x="314" y="298"/>
                </a:cubicBezTo>
                <a:cubicBezTo>
                  <a:pt x="313" y="298"/>
                  <a:pt x="313" y="298"/>
                  <a:pt x="313" y="298"/>
                </a:cubicBezTo>
                <a:cubicBezTo>
                  <a:pt x="313" y="298"/>
                  <a:pt x="313" y="298"/>
                  <a:pt x="313" y="298"/>
                </a:cubicBezTo>
                <a:cubicBezTo>
                  <a:pt x="313" y="298"/>
                  <a:pt x="313" y="298"/>
                  <a:pt x="313" y="298"/>
                </a:cubicBezTo>
                <a:cubicBezTo>
                  <a:pt x="313" y="298"/>
                  <a:pt x="313" y="298"/>
                  <a:pt x="313" y="298"/>
                </a:cubicBezTo>
                <a:cubicBezTo>
                  <a:pt x="313" y="298"/>
                  <a:pt x="313" y="298"/>
                  <a:pt x="313" y="298"/>
                </a:cubicBezTo>
                <a:cubicBezTo>
                  <a:pt x="313" y="298"/>
                  <a:pt x="313" y="298"/>
                  <a:pt x="313" y="298"/>
                </a:cubicBez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xmlns="" id="{40CBAA19-3C41-4305-B467-3427E426865B}"/>
              </a:ext>
            </a:extLst>
          </p:cNvPr>
          <p:cNvSpPr>
            <a:spLocks noEditPoints="1"/>
          </p:cNvSpPr>
          <p:nvPr/>
        </p:nvSpPr>
        <p:spPr bwMode="auto">
          <a:xfrm>
            <a:off x="1009787" y="3133754"/>
            <a:ext cx="605938" cy="564880"/>
          </a:xfrm>
          <a:custGeom>
            <a:avLst/>
            <a:gdLst>
              <a:gd name="T0" fmla="*/ 16 w 206"/>
              <a:gd name="T1" fmla="*/ 126 h 192"/>
              <a:gd name="T2" fmla="*/ 94 w 206"/>
              <a:gd name="T3" fmla="*/ 158 h 192"/>
              <a:gd name="T4" fmla="*/ 88 w 206"/>
              <a:gd name="T5" fmla="*/ 164 h 192"/>
              <a:gd name="T6" fmla="*/ 85 w 206"/>
              <a:gd name="T7" fmla="*/ 165 h 192"/>
              <a:gd name="T8" fmla="*/ 82 w 206"/>
              <a:gd name="T9" fmla="*/ 168 h 192"/>
              <a:gd name="T10" fmla="*/ 85 w 206"/>
              <a:gd name="T11" fmla="*/ 173 h 192"/>
              <a:gd name="T12" fmla="*/ 81 w 206"/>
              <a:gd name="T13" fmla="*/ 172 h 192"/>
              <a:gd name="T14" fmla="*/ 81 w 206"/>
              <a:gd name="T15" fmla="*/ 173 h 192"/>
              <a:gd name="T16" fmla="*/ 79 w 206"/>
              <a:gd name="T17" fmla="*/ 173 h 192"/>
              <a:gd name="T18" fmla="*/ 80 w 206"/>
              <a:gd name="T19" fmla="*/ 182 h 192"/>
              <a:gd name="T20" fmla="*/ 77 w 206"/>
              <a:gd name="T21" fmla="*/ 176 h 192"/>
              <a:gd name="T22" fmla="*/ 73 w 206"/>
              <a:gd name="T23" fmla="*/ 176 h 192"/>
              <a:gd name="T24" fmla="*/ 72 w 206"/>
              <a:gd name="T25" fmla="*/ 174 h 192"/>
              <a:gd name="T26" fmla="*/ 72 w 206"/>
              <a:gd name="T27" fmla="*/ 171 h 192"/>
              <a:gd name="T28" fmla="*/ 103 w 206"/>
              <a:gd name="T29" fmla="*/ 176 h 192"/>
              <a:gd name="T30" fmla="*/ 158 w 206"/>
              <a:gd name="T31" fmla="*/ 160 h 192"/>
              <a:gd name="T32" fmla="*/ 117 w 206"/>
              <a:gd name="T33" fmla="*/ 148 h 192"/>
              <a:gd name="T34" fmla="*/ 138 w 206"/>
              <a:gd name="T35" fmla="*/ 143 h 192"/>
              <a:gd name="T36" fmla="*/ 163 w 206"/>
              <a:gd name="T37" fmla="*/ 156 h 192"/>
              <a:gd name="T38" fmla="*/ 161 w 206"/>
              <a:gd name="T39" fmla="*/ 139 h 192"/>
              <a:gd name="T40" fmla="*/ 167 w 206"/>
              <a:gd name="T41" fmla="*/ 132 h 192"/>
              <a:gd name="T42" fmla="*/ 161 w 206"/>
              <a:gd name="T43" fmla="*/ 127 h 192"/>
              <a:gd name="T44" fmla="*/ 161 w 206"/>
              <a:gd name="T45" fmla="*/ 121 h 192"/>
              <a:gd name="T46" fmla="*/ 155 w 206"/>
              <a:gd name="T47" fmla="*/ 119 h 192"/>
              <a:gd name="T48" fmla="*/ 149 w 206"/>
              <a:gd name="T49" fmla="*/ 120 h 192"/>
              <a:gd name="T50" fmla="*/ 142 w 206"/>
              <a:gd name="T51" fmla="*/ 124 h 192"/>
              <a:gd name="T52" fmla="*/ 150 w 206"/>
              <a:gd name="T53" fmla="*/ 115 h 192"/>
              <a:gd name="T54" fmla="*/ 140 w 206"/>
              <a:gd name="T55" fmla="*/ 82 h 192"/>
              <a:gd name="T56" fmla="*/ 153 w 206"/>
              <a:gd name="T57" fmla="*/ 90 h 192"/>
              <a:gd name="T58" fmla="*/ 166 w 206"/>
              <a:gd name="T59" fmla="*/ 100 h 192"/>
              <a:gd name="T60" fmla="*/ 176 w 206"/>
              <a:gd name="T61" fmla="*/ 109 h 192"/>
              <a:gd name="T62" fmla="*/ 184 w 206"/>
              <a:gd name="T63" fmla="*/ 87 h 192"/>
              <a:gd name="T64" fmla="*/ 188 w 206"/>
              <a:gd name="T65" fmla="*/ 151 h 192"/>
              <a:gd name="T66" fmla="*/ 188 w 206"/>
              <a:gd name="T67" fmla="*/ 151 h 192"/>
              <a:gd name="T68" fmla="*/ 136 w 206"/>
              <a:gd name="T69" fmla="*/ 5 h 192"/>
              <a:gd name="T70" fmla="*/ 142 w 206"/>
              <a:gd name="T71" fmla="*/ 59 h 192"/>
              <a:gd name="T72" fmla="*/ 143 w 206"/>
              <a:gd name="T73" fmla="*/ 59 h 192"/>
              <a:gd name="T74" fmla="*/ 148 w 206"/>
              <a:gd name="T75" fmla="*/ 58 h 192"/>
              <a:gd name="T76" fmla="*/ 151 w 206"/>
              <a:gd name="T77" fmla="*/ 58 h 192"/>
              <a:gd name="T78" fmla="*/ 148 w 206"/>
              <a:gd name="T79" fmla="*/ 60 h 192"/>
              <a:gd name="T80" fmla="*/ 153 w 206"/>
              <a:gd name="T81" fmla="*/ 63 h 192"/>
              <a:gd name="T82" fmla="*/ 149 w 206"/>
              <a:gd name="T83" fmla="*/ 64 h 192"/>
              <a:gd name="T84" fmla="*/ 149 w 206"/>
              <a:gd name="T85" fmla="*/ 66 h 192"/>
              <a:gd name="T86" fmla="*/ 151 w 206"/>
              <a:gd name="T87" fmla="*/ 68 h 192"/>
              <a:gd name="T88" fmla="*/ 147 w 206"/>
              <a:gd name="T89" fmla="*/ 68 h 192"/>
              <a:gd name="T90" fmla="*/ 144 w 206"/>
              <a:gd name="T91" fmla="*/ 72 h 192"/>
              <a:gd name="T92" fmla="*/ 143 w 206"/>
              <a:gd name="T93" fmla="*/ 73 h 192"/>
              <a:gd name="T94" fmla="*/ 138 w 206"/>
              <a:gd name="T95" fmla="*/ 66 h 192"/>
              <a:gd name="T96" fmla="*/ 22 w 206"/>
              <a:gd name="T97" fmla="*/ 51 h 192"/>
              <a:gd name="T98" fmla="*/ 85 w 206"/>
              <a:gd name="T99" fmla="*/ 91 h 192"/>
              <a:gd name="T100" fmla="*/ 83 w 206"/>
              <a:gd name="T101" fmla="*/ 84 h 192"/>
              <a:gd name="T102" fmla="*/ 85 w 206"/>
              <a:gd name="T103" fmla="*/ 83 h 192"/>
              <a:gd name="T104" fmla="*/ 91 w 206"/>
              <a:gd name="T105" fmla="*/ 85 h 192"/>
              <a:gd name="T106" fmla="*/ 96 w 206"/>
              <a:gd name="T107" fmla="*/ 77 h 192"/>
              <a:gd name="T108" fmla="*/ 95 w 206"/>
              <a:gd name="T109" fmla="*/ 84 h 192"/>
              <a:gd name="T110" fmla="*/ 97 w 206"/>
              <a:gd name="T111" fmla="*/ 86 h 192"/>
              <a:gd name="T112" fmla="*/ 101 w 206"/>
              <a:gd name="T113" fmla="*/ 81 h 192"/>
              <a:gd name="T114" fmla="*/ 99 w 206"/>
              <a:gd name="T115" fmla="*/ 89 h 192"/>
              <a:gd name="T116" fmla="*/ 106 w 206"/>
              <a:gd name="T117" fmla="*/ 87 h 192"/>
              <a:gd name="T118" fmla="*/ 94 w 206"/>
              <a:gd name="T119" fmla="*/ 96 h 192"/>
              <a:gd name="T120" fmla="*/ 83 w 206"/>
              <a:gd name="T121" fmla="*/ 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 h="192">
                <a:moveTo>
                  <a:pt x="1" y="92"/>
                </a:moveTo>
                <a:cubicBezTo>
                  <a:pt x="0" y="93"/>
                  <a:pt x="0" y="95"/>
                  <a:pt x="0" y="96"/>
                </a:cubicBezTo>
                <a:cubicBezTo>
                  <a:pt x="0" y="97"/>
                  <a:pt x="0" y="98"/>
                  <a:pt x="0" y="99"/>
                </a:cubicBezTo>
                <a:cubicBezTo>
                  <a:pt x="1" y="102"/>
                  <a:pt x="2" y="103"/>
                  <a:pt x="4" y="104"/>
                </a:cubicBezTo>
                <a:cubicBezTo>
                  <a:pt x="6" y="105"/>
                  <a:pt x="9" y="106"/>
                  <a:pt x="12" y="106"/>
                </a:cubicBezTo>
                <a:cubicBezTo>
                  <a:pt x="18" y="107"/>
                  <a:pt x="25" y="107"/>
                  <a:pt x="31" y="108"/>
                </a:cubicBezTo>
                <a:cubicBezTo>
                  <a:pt x="45" y="111"/>
                  <a:pt x="61" y="113"/>
                  <a:pt x="70" y="115"/>
                </a:cubicBezTo>
                <a:cubicBezTo>
                  <a:pt x="76" y="117"/>
                  <a:pt x="81" y="117"/>
                  <a:pt x="85" y="117"/>
                </a:cubicBezTo>
                <a:cubicBezTo>
                  <a:pt x="86" y="117"/>
                  <a:pt x="88" y="118"/>
                  <a:pt x="89" y="119"/>
                </a:cubicBezTo>
                <a:cubicBezTo>
                  <a:pt x="90" y="119"/>
                  <a:pt x="90" y="120"/>
                  <a:pt x="91" y="121"/>
                </a:cubicBezTo>
                <a:cubicBezTo>
                  <a:pt x="85" y="122"/>
                  <a:pt x="78" y="121"/>
                  <a:pt x="70" y="121"/>
                </a:cubicBezTo>
                <a:cubicBezTo>
                  <a:pt x="65" y="121"/>
                  <a:pt x="60" y="122"/>
                  <a:pt x="54" y="123"/>
                </a:cubicBezTo>
                <a:cubicBezTo>
                  <a:pt x="49" y="124"/>
                  <a:pt x="44" y="125"/>
                  <a:pt x="41" y="125"/>
                </a:cubicBezTo>
                <a:cubicBezTo>
                  <a:pt x="38" y="125"/>
                  <a:pt x="31" y="124"/>
                  <a:pt x="25" y="124"/>
                </a:cubicBezTo>
                <a:cubicBezTo>
                  <a:pt x="22" y="124"/>
                  <a:pt x="19" y="125"/>
                  <a:pt x="16" y="126"/>
                </a:cubicBezTo>
                <a:cubicBezTo>
                  <a:pt x="14" y="127"/>
                  <a:pt x="12" y="129"/>
                  <a:pt x="12" y="132"/>
                </a:cubicBezTo>
                <a:cubicBezTo>
                  <a:pt x="13" y="136"/>
                  <a:pt x="13" y="139"/>
                  <a:pt x="15" y="140"/>
                </a:cubicBezTo>
                <a:cubicBezTo>
                  <a:pt x="16" y="142"/>
                  <a:pt x="18" y="143"/>
                  <a:pt x="21" y="143"/>
                </a:cubicBezTo>
                <a:cubicBezTo>
                  <a:pt x="26" y="143"/>
                  <a:pt x="32" y="142"/>
                  <a:pt x="41" y="143"/>
                </a:cubicBezTo>
                <a:cubicBezTo>
                  <a:pt x="50" y="144"/>
                  <a:pt x="55" y="144"/>
                  <a:pt x="59" y="144"/>
                </a:cubicBezTo>
                <a:cubicBezTo>
                  <a:pt x="63" y="144"/>
                  <a:pt x="67" y="144"/>
                  <a:pt x="72" y="144"/>
                </a:cubicBezTo>
                <a:cubicBezTo>
                  <a:pt x="72" y="144"/>
                  <a:pt x="72" y="144"/>
                  <a:pt x="72" y="144"/>
                </a:cubicBezTo>
                <a:cubicBezTo>
                  <a:pt x="74" y="145"/>
                  <a:pt x="77" y="144"/>
                  <a:pt x="80" y="144"/>
                </a:cubicBezTo>
                <a:cubicBezTo>
                  <a:pt x="83" y="144"/>
                  <a:pt x="87" y="143"/>
                  <a:pt x="90" y="143"/>
                </a:cubicBezTo>
                <a:cubicBezTo>
                  <a:pt x="94" y="143"/>
                  <a:pt x="97" y="143"/>
                  <a:pt x="99" y="144"/>
                </a:cubicBezTo>
                <a:cubicBezTo>
                  <a:pt x="102" y="145"/>
                  <a:pt x="103" y="147"/>
                  <a:pt x="104" y="151"/>
                </a:cubicBezTo>
                <a:cubicBezTo>
                  <a:pt x="103" y="153"/>
                  <a:pt x="101" y="154"/>
                  <a:pt x="99" y="155"/>
                </a:cubicBezTo>
                <a:cubicBezTo>
                  <a:pt x="97" y="156"/>
                  <a:pt x="95" y="157"/>
                  <a:pt x="94" y="158"/>
                </a:cubicBezTo>
                <a:cubicBezTo>
                  <a:pt x="94" y="158"/>
                  <a:pt x="94" y="158"/>
                  <a:pt x="94" y="158"/>
                </a:cubicBezTo>
                <a:cubicBezTo>
                  <a:pt x="94" y="158"/>
                  <a:pt x="94" y="158"/>
                  <a:pt x="94" y="158"/>
                </a:cubicBezTo>
                <a:cubicBezTo>
                  <a:pt x="94" y="158"/>
                  <a:pt x="94" y="159"/>
                  <a:pt x="93" y="159"/>
                </a:cubicBezTo>
                <a:cubicBezTo>
                  <a:pt x="91" y="159"/>
                  <a:pt x="89" y="161"/>
                  <a:pt x="87" y="163"/>
                </a:cubicBezTo>
                <a:cubicBezTo>
                  <a:pt x="87" y="163"/>
                  <a:pt x="87" y="163"/>
                  <a:pt x="87" y="163"/>
                </a:cubicBezTo>
                <a:cubicBezTo>
                  <a:pt x="87" y="163"/>
                  <a:pt x="87" y="163"/>
                  <a:pt x="87" y="163"/>
                </a:cubicBezTo>
                <a:cubicBezTo>
                  <a:pt x="87" y="163"/>
                  <a:pt x="87" y="163"/>
                  <a:pt x="87" y="163"/>
                </a:cubicBezTo>
                <a:cubicBezTo>
                  <a:pt x="86" y="163"/>
                  <a:pt x="86" y="163"/>
                  <a:pt x="86" y="163"/>
                </a:cubicBezTo>
                <a:cubicBezTo>
                  <a:pt x="86" y="163"/>
                  <a:pt x="86" y="163"/>
                  <a:pt x="86" y="163"/>
                </a:cubicBezTo>
                <a:cubicBezTo>
                  <a:pt x="86" y="163"/>
                  <a:pt x="86" y="163"/>
                  <a:pt x="86" y="163"/>
                </a:cubicBezTo>
                <a:cubicBezTo>
                  <a:pt x="86" y="163"/>
                  <a:pt x="86" y="163"/>
                  <a:pt x="86" y="163"/>
                </a:cubicBezTo>
                <a:cubicBezTo>
                  <a:pt x="87" y="164"/>
                  <a:pt x="87" y="164"/>
                  <a:pt x="87" y="164"/>
                </a:cubicBezTo>
                <a:cubicBezTo>
                  <a:pt x="87" y="164"/>
                  <a:pt x="87" y="164"/>
                  <a:pt x="87" y="164"/>
                </a:cubicBezTo>
                <a:cubicBezTo>
                  <a:pt x="87" y="164"/>
                  <a:pt x="87" y="164"/>
                  <a:pt x="87" y="164"/>
                </a:cubicBezTo>
                <a:cubicBezTo>
                  <a:pt x="87" y="164"/>
                  <a:pt x="87" y="164"/>
                  <a:pt x="87" y="164"/>
                </a:cubicBezTo>
                <a:cubicBezTo>
                  <a:pt x="87" y="164"/>
                  <a:pt x="87" y="164"/>
                  <a:pt x="88" y="164"/>
                </a:cubicBezTo>
                <a:cubicBezTo>
                  <a:pt x="88" y="164"/>
                  <a:pt x="88" y="164"/>
                  <a:pt x="88" y="164"/>
                </a:cubicBezTo>
                <a:cubicBezTo>
                  <a:pt x="88" y="164"/>
                  <a:pt x="88" y="164"/>
                  <a:pt x="88" y="164"/>
                </a:cubicBezTo>
                <a:cubicBezTo>
                  <a:pt x="88" y="164"/>
                  <a:pt x="89" y="164"/>
                  <a:pt x="89" y="164"/>
                </a:cubicBezTo>
                <a:cubicBezTo>
                  <a:pt x="89" y="164"/>
                  <a:pt x="90" y="165"/>
                  <a:pt x="90" y="165"/>
                </a:cubicBezTo>
                <a:cubicBezTo>
                  <a:pt x="90" y="165"/>
                  <a:pt x="90" y="165"/>
                  <a:pt x="90" y="165"/>
                </a:cubicBezTo>
                <a:cubicBezTo>
                  <a:pt x="90" y="165"/>
                  <a:pt x="90" y="165"/>
                  <a:pt x="90" y="165"/>
                </a:cubicBezTo>
                <a:cubicBezTo>
                  <a:pt x="90" y="165"/>
                  <a:pt x="90" y="166"/>
                  <a:pt x="89" y="166"/>
                </a:cubicBezTo>
                <a:cubicBezTo>
                  <a:pt x="89" y="166"/>
                  <a:pt x="89" y="166"/>
                  <a:pt x="88" y="166"/>
                </a:cubicBezTo>
                <a:cubicBezTo>
                  <a:pt x="88" y="166"/>
                  <a:pt x="87" y="166"/>
                  <a:pt x="87" y="166"/>
                </a:cubicBezTo>
                <a:cubicBezTo>
                  <a:pt x="87" y="166"/>
                  <a:pt x="86" y="166"/>
                  <a:pt x="86" y="166"/>
                </a:cubicBezTo>
                <a:cubicBezTo>
                  <a:pt x="86" y="166"/>
                  <a:pt x="86" y="166"/>
                  <a:pt x="86" y="166"/>
                </a:cubicBezTo>
                <a:cubicBezTo>
                  <a:pt x="86" y="166"/>
                  <a:pt x="86" y="166"/>
                  <a:pt x="86" y="166"/>
                </a:cubicBezTo>
                <a:cubicBezTo>
                  <a:pt x="86" y="166"/>
                  <a:pt x="86" y="166"/>
                  <a:pt x="86" y="166"/>
                </a:cubicBezTo>
                <a:cubicBezTo>
                  <a:pt x="86" y="166"/>
                  <a:pt x="86" y="166"/>
                  <a:pt x="86" y="166"/>
                </a:cubicBezTo>
                <a:cubicBezTo>
                  <a:pt x="86" y="166"/>
                  <a:pt x="86" y="166"/>
                  <a:pt x="86" y="166"/>
                </a:cubicBezTo>
                <a:cubicBezTo>
                  <a:pt x="86" y="166"/>
                  <a:pt x="85" y="166"/>
                  <a:pt x="85" y="165"/>
                </a:cubicBezTo>
                <a:cubicBezTo>
                  <a:pt x="84" y="165"/>
                  <a:pt x="84" y="165"/>
                  <a:pt x="84" y="165"/>
                </a:cubicBezTo>
                <a:cubicBezTo>
                  <a:pt x="84" y="165"/>
                  <a:pt x="84" y="165"/>
                  <a:pt x="84" y="165"/>
                </a:cubicBezTo>
                <a:cubicBezTo>
                  <a:pt x="84" y="165"/>
                  <a:pt x="84" y="165"/>
                  <a:pt x="84" y="165"/>
                </a:cubicBezTo>
                <a:cubicBezTo>
                  <a:pt x="84" y="165"/>
                  <a:pt x="84" y="165"/>
                  <a:pt x="84" y="165"/>
                </a:cubicBezTo>
                <a:cubicBezTo>
                  <a:pt x="84" y="165"/>
                  <a:pt x="84" y="165"/>
                  <a:pt x="84" y="165"/>
                </a:cubicBezTo>
                <a:cubicBezTo>
                  <a:pt x="84" y="165"/>
                  <a:pt x="84" y="165"/>
                  <a:pt x="84" y="165"/>
                </a:cubicBezTo>
                <a:cubicBezTo>
                  <a:pt x="84" y="165"/>
                  <a:pt x="84" y="165"/>
                  <a:pt x="84" y="165"/>
                </a:cubicBezTo>
                <a:cubicBezTo>
                  <a:pt x="84" y="165"/>
                  <a:pt x="84" y="165"/>
                  <a:pt x="84" y="165"/>
                </a:cubicBezTo>
                <a:cubicBezTo>
                  <a:pt x="84" y="165"/>
                  <a:pt x="84" y="165"/>
                  <a:pt x="84" y="165"/>
                </a:cubicBezTo>
                <a:cubicBezTo>
                  <a:pt x="84" y="165"/>
                  <a:pt x="84" y="165"/>
                  <a:pt x="84" y="165"/>
                </a:cubicBezTo>
                <a:cubicBezTo>
                  <a:pt x="83" y="165"/>
                  <a:pt x="83" y="165"/>
                  <a:pt x="83" y="165"/>
                </a:cubicBezTo>
                <a:cubicBezTo>
                  <a:pt x="83" y="165"/>
                  <a:pt x="83" y="165"/>
                  <a:pt x="83" y="166"/>
                </a:cubicBezTo>
                <a:cubicBezTo>
                  <a:pt x="83" y="166"/>
                  <a:pt x="83" y="166"/>
                  <a:pt x="83" y="166"/>
                </a:cubicBezTo>
                <a:cubicBezTo>
                  <a:pt x="83" y="166"/>
                  <a:pt x="83" y="166"/>
                  <a:pt x="83" y="166"/>
                </a:cubicBezTo>
                <a:cubicBezTo>
                  <a:pt x="82" y="166"/>
                  <a:pt x="82" y="167"/>
                  <a:pt x="82" y="168"/>
                </a:cubicBezTo>
                <a:cubicBezTo>
                  <a:pt x="82" y="168"/>
                  <a:pt x="82" y="169"/>
                  <a:pt x="82" y="169"/>
                </a:cubicBezTo>
                <a:cubicBezTo>
                  <a:pt x="82" y="169"/>
                  <a:pt x="82" y="169"/>
                  <a:pt x="82" y="169"/>
                </a:cubicBezTo>
                <a:cubicBezTo>
                  <a:pt x="82" y="169"/>
                  <a:pt x="82" y="169"/>
                  <a:pt x="82" y="169"/>
                </a:cubicBezTo>
                <a:cubicBezTo>
                  <a:pt x="82" y="169"/>
                  <a:pt x="82" y="169"/>
                  <a:pt x="82" y="169"/>
                </a:cubicBezTo>
                <a:cubicBezTo>
                  <a:pt x="82" y="169"/>
                  <a:pt x="82" y="169"/>
                  <a:pt x="82" y="169"/>
                </a:cubicBezTo>
                <a:cubicBezTo>
                  <a:pt x="82" y="169"/>
                  <a:pt x="82" y="169"/>
                  <a:pt x="82" y="169"/>
                </a:cubicBezTo>
                <a:cubicBezTo>
                  <a:pt x="82" y="169"/>
                  <a:pt x="82" y="169"/>
                  <a:pt x="82" y="169"/>
                </a:cubicBezTo>
                <a:cubicBezTo>
                  <a:pt x="82" y="169"/>
                  <a:pt x="82" y="169"/>
                  <a:pt x="82" y="169"/>
                </a:cubicBezTo>
                <a:cubicBezTo>
                  <a:pt x="82" y="169"/>
                  <a:pt x="82" y="169"/>
                  <a:pt x="82" y="169"/>
                </a:cubicBezTo>
                <a:cubicBezTo>
                  <a:pt x="82" y="169"/>
                  <a:pt x="82" y="169"/>
                  <a:pt x="82" y="169"/>
                </a:cubicBezTo>
                <a:cubicBezTo>
                  <a:pt x="82" y="170"/>
                  <a:pt x="83" y="170"/>
                  <a:pt x="83" y="171"/>
                </a:cubicBezTo>
                <a:cubicBezTo>
                  <a:pt x="83" y="171"/>
                  <a:pt x="83" y="171"/>
                  <a:pt x="83" y="171"/>
                </a:cubicBezTo>
                <a:cubicBezTo>
                  <a:pt x="83" y="171"/>
                  <a:pt x="83" y="171"/>
                  <a:pt x="83" y="171"/>
                </a:cubicBezTo>
                <a:cubicBezTo>
                  <a:pt x="83" y="171"/>
                  <a:pt x="83" y="171"/>
                  <a:pt x="83" y="171"/>
                </a:cubicBezTo>
                <a:cubicBezTo>
                  <a:pt x="84" y="171"/>
                  <a:pt x="85" y="172"/>
                  <a:pt x="85" y="173"/>
                </a:cubicBezTo>
                <a:cubicBezTo>
                  <a:pt x="86" y="174"/>
                  <a:pt x="86" y="175"/>
                  <a:pt x="87" y="175"/>
                </a:cubicBezTo>
                <a:cubicBezTo>
                  <a:pt x="87" y="176"/>
                  <a:pt x="88" y="176"/>
                  <a:pt x="88" y="177"/>
                </a:cubicBezTo>
                <a:cubicBezTo>
                  <a:pt x="88" y="178"/>
                  <a:pt x="88" y="178"/>
                  <a:pt x="88" y="178"/>
                </a:cubicBezTo>
                <a:cubicBezTo>
                  <a:pt x="88" y="178"/>
                  <a:pt x="88" y="179"/>
                  <a:pt x="88" y="179"/>
                </a:cubicBezTo>
                <a:cubicBezTo>
                  <a:pt x="88" y="179"/>
                  <a:pt x="88" y="179"/>
                  <a:pt x="87" y="179"/>
                </a:cubicBezTo>
                <a:cubicBezTo>
                  <a:pt x="87" y="179"/>
                  <a:pt x="87" y="179"/>
                  <a:pt x="87" y="178"/>
                </a:cubicBezTo>
                <a:cubicBezTo>
                  <a:pt x="86" y="178"/>
                  <a:pt x="86" y="177"/>
                  <a:pt x="85" y="177"/>
                </a:cubicBezTo>
                <a:cubicBezTo>
                  <a:pt x="84" y="175"/>
                  <a:pt x="84" y="175"/>
                  <a:pt x="84" y="175"/>
                </a:cubicBezTo>
                <a:cubicBezTo>
                  <a:pt x="84" y="175"/>
                  <a:pt x="84" y="175"/>
                  <a:pt x="84" y="175"/>
                </a:cubicBezTo>
                <a:cubicBezTo>
                  <a:pt x="84" y="174"/>
                  <a:pt x="84" y="174"/>
                  <a:pt x="84" y="174"/>
                </a:cubicBezTo>
                <a:cubicBezTo>
                  <a:pt x="83" y="174"/>
                  <a:pt x="83" y="173"/>
                  <a:pt x="82" y="173"/>
                </a:cubicBezTo>
                <a:cubicBezTo>
                  <a:pt x="82" y="173"/>
                  <a:pt x="82" y="172"/>
                  <a:pt x="82"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2"/>
                </a:cubicBezTo>
                <a:cubicBezTo>
                  <a:pt x="81" y="172"/>
                  <a:pt x="81" y="172"/>
                  <a:pt x="81" y="173"/>
                </a:cubicBezTo>
                <a:cubicBezTo>
                  <a:pt x="81" y="173"/>
                  <a:pt x="81" y="173"/>
                  <a:pt x="81" y="173"/>
                </a:cubicBezTo>
                <a:cubicBezTo>
                  <a:pt x="81" y="173"/>
                  <a:pt x="81" y="173"/>
                  <a:pt x="81" y="173"/>
                </a:cubicBezTo>
                <a:cubicBezTo>
                  <a:pt x="81" y="173"/>
                  <a:pt x="81" y="173"/>
                  <a:pt x="81" y="173"/>
                </a:cubicBezTo>
                <a:cubicBezTo>
                  <a:pt x="81" y="173"/>
                  <a:pt x="82" y="174"/>
                  <a:pt x="82" y="175"/>
                </a:cubicBezTo>
                <a:cubicBezTo>
                  <a:pt x="83" y="176"/>
                  <a:pt x="83" y="177"/>
                  <a:pt x="84" y="179"/>
                </a:cubicBezTo>
                <a:cubicBezTo>
                  <a:pt x="84" y="179"/>
                  <a:pt x="85" y="180"/>
                  <a:pt x="85" y="180"/>
                </a:cubicBezTo>
                <a:cubicBezTo>
                  <a:pt x="85" y="180"/>
                  <a:pt x="85" y="180"/>
                  <a:pt x="85" y="180"/>
                </a:cubicBezTo>
                <a:cubicBezTo>
                  <a:pt x="85" y="180"/>
                  <a:pt x="85" y="180"/>
                  <a:pt x="85" y="180"/>
                </a:cubicBezTo>
                <a:cubicBezTo>
                  <a:pt x="85" y="181"/>
                  <a:pt x="85" y="181"/>
                  <a:pt x="85" y="181"/>
                </a:cubicBezTo>
                <a:cubicBezTo>
                  <a:pt x="85" y="181"/>
                  <a:pt x="85" y="181"/>
                  <a:pt x="85" y="181"/>
                </a:cubicBezTo>
                <a:cubicBezTo>
                  <a:pt x="85" y="182"/>
                  <a:pt x="85" y="182"/>
                  <a:pt x="84" y="182"/>
                </a:cubicBezTo>
                <a:cubicBezTo>
                  <a:pt x="84" y="182"/>
                  <a:pt x="84" y="182"/>
                  <a:pt x="84" y="182"/>
                </a:cubicBezTo>
                <a:cubicBezTo>
                  <a:pt x="84" y="182"/>
                  <a:pt x="84" y="182"/>
                  <a:pt x="84" y="182"/>
                </a:cubicBezTo>
                <a:cubicBezTo>
                  <a:pt x="83" y="182"/>
                  <a:pt x="83" y="181"/>
                  <a:pt x="83" y="181"/>
                </a:cubicBezTo>
                <a:cubicBezTo>
                  <a:pt x="83" y="181"/>
                  <a:pt x="83" y="180"/>
                  <a:pt x="82" y="179"/>
                </a:cubicBezTo>
                <a:cubicBezTo>
                  <a:pt x="81" y="178"/>
                  <a:pt x="81" y="176"/>
                  <a:pt x="80" y="175"/>
                </a:cubicBezTo>
                <a:cubicBezTo>
                  <a:pt x="80" y="175"/>
                  <a:pt x="79" y="174"/>
                  <a:pt x="79" y="174"/>
                </a:cubicBezTo>
                <a:cubicBezTo>
                  <a:pt x="79" y="174"/>
                  <a:pt x="79" y="173"/>
                  <a:pt x="79" y="173"/>
                </a:cubicBezTo>
                <a:cubicBezTo>
                  <a:pt x="79" y="173"/>
                  <a:pt x="78" y="173"/>
                  <a:pt x="78" y="173"/>
                </a:cubicBezTo>
                <a:cubicBezTo>
                  <a:pt x="78" y="173"/>
                  <a:pt x="78" y="173"/>
                  <a:pt x="78" y="173"/>
                </a:cubicBezTo>
                <a:cubicBezTo>
                  <a:pt x="78" y="173"/>
                  <a:pt x="78" y="173"/>
                  <a:pt x="78" y="173"/>
                </a:cubicBezTo>
                <a:cubicBezTo>
                  <a:pt x="78" y="173"/>
                  <a:pt x="78" y="173"/>
                  <a:pt x="78" y="173"/>
                </a:cubicBezTo>
                <a:cubicBezTo>
                  <a:pt x="78" y="173"/>
                  <a:pt x="78" y="173"/>
                  <a:pt x="78" y="173"/>
                </a:cubicBezTo>
                <a:cubicBezTo>
                  <a:pt x="78" y="173"/>
                  <a:pt x="78" y="173"/>
                  <a:pt x="78" y="173"/>
                </a:cubicBezTo>
                <a:cubicBezTo>
                  <a:pt x="78" y="173"/>
                  <a:pt x="78" y="173"/>
                  <a:pt x="78" y="173"/>
                </a:cubicBezTo>
                <a:cubicBezTo>
                  <a:pt x="78" y="173"/>
                  <a:pt x="78" y="173"/>
                  <a:pt x="78" y="173"/>
                </a:cubicBezTo>
                <a:cubicBezTo>
                  <a:pt x="78" y="173"/>
                  <a:pt x="78" y="173"/>
                  <a:pt x="78" y="173"/>
                </a:cubicBezTo>
                <a:cubicBezTo>
                  <a:pt x="78" y="173"/>
                  <a:pt x="78" y="173"/>
                  <a:pt x="78" y="173"/>
                </a:cubicBezTo>
                <a:cubicBezTo>
                  <a:pt x="78" y="174"/>
                  <a:pt x="78" y="175"/>
                  <a:pt x="79" y="176"/>
                </a:cubicBezTo>
                <a:cubicBezTo>
                  <a:pt x="79" y="176"/>
                  <a:pt x="79" y="177"/>
                  <a:pt x="79" y="177"/>
                </a:cubicBezTo>
                <a:cubicBezTo>
                  <a:pt x="79" y="178"/>
                  <a:pt x="79" y="179"/>
                  <a:pt x="79" y="179"/>
                </a:cubicBezTo>
                <a:cubicBezTo>
                  <a:pt x="80" y="179"/>
                  <a:pt x="80" y="180"/>
                  <a:pt x="80" y="181"/>
                </a:cubicBezTo>
                <a:cubicBezTo>
                  <a:pt x="80" y="181"/>
                  <a:pt x="80" y="181"/>
                  <a:pt x="80" y="182"/>
                </a:cubicBezTo>
                <a:cubicBezTo>
                  <a:pt x="80" y="182"/>
                  <a:pt x="80" y="182"/>
                  <a:pt x="80" y="182"/>
                </a:cubicBezTo>
                <a:cubicBezTo>
                  <a:pt x="79" y="182"/>
                  <a:pt x="79" y="182"/>
                  <a:pt x="79" y="182"/>
                </a:cubicBezTo>
                <a:cubicBezTo>
                  <a:pt x="79" y="182"/>
                  <a:pt x="79" y="182"/>
                  <a:pt x="79" y="182"/>
                </a:cubicBezTo>
                <a:cubicBezTo>
                  <a:pt x="79" y="181"/>
                  <a:pt x="78" y="180"/>
                  <a:pt x="78" y="180"/>
                </a:cubicBezTo>
                <a:cubicBezTo>
                  <a:pt x="78" y="180"/>
                  <a:pt x="78" y="180"/>
                  <a:pt x="78" y="180"/>
                </a:cubicBezTo>
                <a:cubicBezTo>
                  <a:pt x="78" y="180"/>
                  <a:pt x="78" y="180"/>
                  <a:pt x="78" y="180"/>
                </a:cubicBezTo>
                <a:cubicBezTo>
                  <a:pt x="78" y="180"/>
                  <a:pt x="78" y="179"/>
                  <a:pt x="78" y="179"/>
                </a:cubicBezTo>
                <a:cubicBezTo>
                  <a:pt x="78" y="179"/>
                  <a:pt x="78" y="179"/>
                  <a:pt x="78" y="179"/>
                </a:cubicBezTo>
                <a:cubicBezTo>
                  <a:pt x="78" y="179"/>
                  <a:pt x="77" y="178"/>
                  <a:pt x="77" y="178"/>
                </a:cubicBezTo>
                <a:cubicBezTo>
                  <a:pt x="77" y="177"/>
                  <a:pt x="77" y="177"/>
                  <a:pt x="77" y="176"/>
                </a:cubicBezTo>
                <a:cubicBezTo>
                  <a:pt x="77" y="176"/>
                  <a:pt x="77" y="176"/>
                  <a:pt x="77" y="176"/>
                </a:cubicBezTo>
                <a:cubicBezTo>
                  <a:pt x="77" y="176"/>
                  <a:pt x="77" y="176"/>
                  <a:pt x="77" y="176"/>
                </a:cubicBezTo>
                <a:cubicBezTo>
                  <a:pt x="77" y="176"/>
                  <a:pt x="77" y="176"/>
                  <a:pt x="77" y="176"/>
                </a:cubicBezTo>
                <a:cubicBezTo>
                  <a:pt x="77" y="176"/>
                  <a:pt x="77" y="176"/>
                  <a:pt x="77" y="176"/>
                </a:cubicBezTo>
                <a:cubicBezTo>
                  <a:pt x="77" y="176"/>
                  <a:pt x="77" y="176"/>
                  <a:pt x="77" y="176"/>
                </a:cubicBezTo>
                <a:cubicBezTo>
                  <a:pt x="77" y="176"/>
                  <a:pt x="77" y="176"/>
                  <a:pt x="76" y="175"/>
                </a:cubicBezTo>
                <a:cubicBezTo>
                  <a:pt x="76" y="175"/>
                  <a:pt x="76" y="175"/>
                  <a:pt x="76" y="174"/>
                </a:cubicBezTo>
                <a:cubicBezTo>
                  <a:pt x="76" y="174"/>
                  <a:pt x="76" y="174"/>
                  <a:pt x="76" y="174"/>
                </a:cubicBezTo>
                <a:cubicBezTo>
                  <a:pt x="76" y="174"/>
                  <a:pt x="76" y="173"/>
                  <a:pt x="76" y="173"/>
                </a:cubicBezTo>
                <a:cubicBezTo>
                  <a:pt x="75" y="173"/>
                  <a:pt x="75" y="173"/>
                  <a:pt x="74" y="173"/>
                </a:cubicBezTo>
                <a:cubicBezTo>
                  <a:pt x="74" y="173"/>
                  <a:pt x="74" y="173"/>
                  <a:pt x="74" y="173"/>
                </a:cubicBezTo>
                <a:cubicBezTo>
                  <a:pt x="74" y="173"/>
                  <a:pt x="74" y="173"/>
                  <a:pt x="74" y="173"/>
                </a:cubicBezTo>
                <a:cubicBezTo>
                  <a:pt x="74" y="173"/>
                  <a:pt x="74" y="173"/>
                  <a:pt x="74" y="174"/>
                </a:cubicBezTo>
                <a:cubicBezTo>
                  <a:pt x="74" y="174"/>
                  <a:pt x="74" y="174"/>
                  <a:pt x="74" y="174"/>
                </a:cubicBezTo>
                <a:cubicBezTo>
                  <a:pt x="74" y="174"/>
                  <a:pt x="74" y="174"/>
                  <a:pt x="74" y="174"/>
                </a:cubicBezTo>
                <a:cubicBezTo>
                  <a:pt x="74" y="174"/>
                  <a:pt x="74" y="174"/>
                  <a:pt x="74" y="175"/>
                </a:cubicBezTo>
                <a:cubicBezTo>
                  <a:pt x="74" y="175"/>
                  <a:pt x="74" y="175"/>
                  <a:pt x="74" y="175"/>
                </a:cubicBezTo>
                <a:cubicBezTo>
                  <a:pt x="74" y="175"/>
                  <a:pt x="74" y="175"/>
                  <a:pt x="74" y="175"/>
                </a:cubicBezTo>
                <a:cubicBezTo>
                  <a:pt x="74" y="175"/>
                  <a:pt x="74" y="175"/>
                  <a:pt x="73" y="175"/>
                </a:cubicBezTo>
                <a:cubicBezTo>
                  <a:pt x="73" y="176"/>
                  <a:pt x="73" y="176"/>
                  <a:pt x="73" y="176"/>
                </a:cubicBezTo>
                <a:cubicBezTo>
                  <a:pt x="73" y="176"/>
                  <a:pt x="73" y="176"/>
                  <a:pt x="73" y="176"/>
                </a:cubicBezTo>
                <a:cubicBezTo>
                  <a:pt x="73" y="176"/>
                  <a:pt x="73" y="176"/>
                  <a:pt x="73" y="177"/>
                </a:cubicBezTo>
                <a:cubicBezTo>
                  <a:pt x="73" y="177"/>
                  <a:pt x="73" y="177"/>
                  <a:pt x="73" y="177"/>
                </a:cubicBezTo>
                <a:cubicBezTo>
                  <a:pt x="73" y="178"/>
                  <a:pt x="73" y="178"/>
                  <a:pt x="73" y="179"/>
                </a:cubicBezTo>
                <a:cubicBezTo>
                  <a:pt x="73" y="179"/>
                  <a:pt x="73" y="179"/>
                  <a:pt x="73" y="179"/>
                </a:cubicBezTo>
                <a:cubicBezTo>
                  <a:pt x="73" y="179"/>
                  <a:pt x="73" y="179"/>
                  <a:pt x="72" y="179"/>
                </a:cubicBezTo>
                <a:cubicBezTo>
                  <a:pt x="72" y="179"/>
                  <a:pt x="72" y="179"/>
                  <a:pt x="72" y="179"/>
                </a:cubicBezTo>
                <a:cubicBezTo>
                  <a:pt x="72" y="179"/>
                  <a:pt x="72" y="179"/>
                  <a:pt x="72" y="179"/>
                </a:cubicBezTo>
                <a:cubicBezTo>
                  <a:pt x="72" y="179"/>
                  <a:pt x="72" y="178"/>
                  <a:pt x="72" y="176"/>
                </a:cubicBezTo>
                <a:cubicBezTo>
                  <a:pt x="72" y="176"/>
                  <a:pt x="72" y="176"/>
                  <a:pt x="72" y="176"/>
                </a:cubicBezTo>
                <a:cubicBezTo>
                  <a:pt x="72" y="176"/>
                  <a:pt x="72" y="176"/>
                  <a:pt x="72" y="176"/>
                </a:cubicBezTo>
                <a:cubicBezTo>
                  <a:pt x="72" y="176"/>
                  <a:pt x="72" y="176"/>
                  <a:pt x="72" y="176"/>
                </a:cubicBezTo>
                <a:cubicBezTo>
                  <a:pt x="72" y="176"/>
                  <a:pt x="72" y="176"/>
                  <a:pt x="72" y="176"/>
                </a:cubicBezTo>
                <a:cubicBezTo>
                  <a:pt x="72" y="176"/>
                  <a:pt x="72" y="176"/>
                  <a:pt x="72" y="176"/>
                </a:cubicBezTo>
                <a:cubicBezTo>
                  <a:pt x="72" y="175"/>
                  <a:pt x="72" y="175"/>
                  <a:pt x="72" y="174"/>
                </a:cubicBezTo>
                <a:cubicBezTo>
                  <a:pt x="72" y="174"/>
                  <a:pt x="72" y="174"/>
                  <a:pt x="72" y="174"/>
                </a:cubicBezTo>
                <a:cubicBezTo>
                  <a:pt x="72" y="174"/>
                  <a:pt x="72" y="174"/>
                  <a:pt x="72" y="174"/>
                </a:cubicBezTo>
                <a:cubicBezTo>
                  <a:pt x="72" y="173"/>
                  <a:pt x="72" y="173"/>
                  <a:pt x="72" y="172"/>
                </a:cubicBezTo>
                <a:cubicBezTo>
                  <a:pt x="72" y="172"/>
                  <a:pt x="72" y="172"/>
                  <a:pt x="72" y="172"/>
                </a:cubicBezTo>
                <a:cubicBezTo>
                  <a:pt x="72" y="172"/>
                  <a:pt x="72" y="172"/>
                  <a:pt x="72" y="172"/>
                </a:cubicBezTo>
                <a:cubicBezTo>
                  <a:pt x="72" y="172"/>
                  <a:pt x="72" y="172"/>
                  <a:pt x="72" y="172"/>
                </a:cubicBezTo>
                <a:cubicBezTo>
                  <a:pt x="72" y="172"/>
                  <a:pt x="72" y="172"/>
                  <a:pt x="72" y="172"/>
                </a:cubicBezTo>
                <a:cubicBezTo>
                  <a:pt x="72" y="172"/>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68" y="172"/>
                  <a:pt x="64" y="174"/>
                  <a:pt x="61" y="176"/>
                </a:cubicBezTo>
                <a:cubicBezTo>
                  <a:pt x="59" y="177"/>
                  <a:pt x="57" y="179"/>
                  <a:pt x="56" y="180"/>
                </a:cubicBezTo>
                <a:cubicBezTo>
                  <a:pt x="55" y="182"/>
                  <a:pt x="55" y="183"/>
                  <a:pt x="55" y="185"/>
                </a:cubicBezTo>
                <a:cubicBezTo>
                  <a:pt x="56" y="186"/>
                  <a:pt x="56" y="188"/>
                  <a:pt x="58" y="189"/>
                </a:cubicBezTo>
                <a:cubicBezTo>
                  <a:pt x="59" y="190"/>
                  <a:pt x="60" y="191"/>
                  <a:pt x="62" y="192"/>
                </a:cubicBezTo>
                <a:cubicBezTo>
                  <a:pt x="67" y="192"/>
                  <a:pt x="74" y="190"/>
                  <a:pt x="86" y="185"/>
                </a:cubicBezTo>
                <a:cubicBezTo>
                  <a:pt x="86" y="185"/>
                  <a:pt x="86" y="185"/>
                  <a:pt x="86" y="185"/>
                </a:cubicBezTo>
                <a:cubicBezTo>
                  <a:pt x="86" y="185"/>
                  <a:pt x="86" y="185"/>
                  <a:pt x="86" y="185"/>
                </a:cubicBezTo>
                <a:cubicBezTo>
                  <a:pt x="86" y="185"/>
                  <a:pt x="86" y="185"/>
                  <a:pt x="86" y="185"/>
                </a:cubicBezTo>
                <a:cubicBezTo>
                  <a:pt x="86" y="185"/>
                  <a:pt x="86" y="185"/>
                  <a:pt x="86" y="185"/>
                </a:cubicBezTo>
                <a:cubicBezTo>
                  <a:pt x="95" y="181"/>
                  <a:pt x="98" y="179"/>
                  <a:pt x="103" y="176"/>
                </a:cubicBezTo>
                <a:cubicBezTo>
                  <a:pt x="103" y="176"/>
                  <a:pt x="103" y="176"/>
                  <a:pt x="103" y="176"/>
                </a:cubicBezTo>
                <a:cubicBezTo>
                  <a:pt x="110" y="173"/>
                  <a:pt x="116" y="170"/>
                  <a:pt x="121" y="168"/>
                </a:cubicBezTo>
                <a:cubicBezTo>
                  <a:pt x="121" y="168"/>
                  <a:pt x="121" y="167"/>
                  <a:pt x="121" y="167"/>
                </a:cubicBezTo>
                <a:cubicBezTo>
                  <a:pt x="138" y="166"/>
                  <a:pt x="149" y="163"/>
                  <a:pt x="158" y="161"/>
                </a:cubicBezTo>
                <a:cubicBezTo>
                  <a:pt x="158" y="161"/>
                  <a:pt x="158" y="161"/>
                  <a:pt x="158" y="161"/>
                </a:cubicBezTo>
                <a:cubicBezTo>
                  <a:pt x="158" y="161"/>
                  <a:pt x="158" y="161"/>
                  <a:pt x="158" y="161"/>
                </a:cubicBezTo>
                <a:cubicBezTo>
                  <a:pt x="158" y="161"/>
                  <a:pt x="158" y="161"/>
                  <a:pt x="158" y="161"/>
                </a:cubicBezTo>
                <a:cubicBezTo>
                  <a:pt x="158" y="161"/>
                  <a:pt x="158" y="161"/>
                  <a:pt x="158" y="161"/>
                </a:cubicBezTo>
                <a:cubicBezTo>
                  <a:pt x="158" y="161"/>
                  <a:pt x="158" y="160"/>
                  <a:pt x="158" y="160"/>
                </a:cubicBezTo>
                <a:cubicBezTo>
                  <a:pt x="158" y="160"/>
                  <a:pt x="158" y="160"/>
                  <a:pt x="158" y="160"/>
                </a:cubicBezTo>
                <a:cubicBezTo>
                  <a:pt x="158" y="160"/>
                  <a:pt x="158" y="160"/>
                  <a:pt x="158" y="160"/>
                </a:cubicBezTo>
                <a:cubicBezTo>
                  <a:pt x="158" y="160"/>
                  <a:pt x="158" y="160"/>
                  <a:pt x="158" y="160"/>
                </a:cubicBezTo>
                <a:cubicBezTo>
                  <a:pt x="158" y="160"/>
                  <a:pt x="158" y="160"/>
                  <a:pt x="158" y="160"/>
                </a:cubicBezTo>
                <a:cubicBezTo>
                  <a:pt x="158" y="160"/>
                  <a:pt x="158" y="160"/>
                  <a:pt x="158" y="160"/>
                </a:cubicBezTo>
                <a:cubicBezTo>
                  <a:pt x="158" y="160"/>
                  <a:pt x="158" y="160"/>
                  <a:pt x="158" y="160"/>
                </a:cubicBezTo>
                <a:cubicBezTo>
                  <a:pt x="158" y="160"/>
                  <a:pt x="158" y="160"/>
                  <a:pt x="158" y="160"/>
                </a:cubicBezTo>
                <a:cubicBezTo>
                  <a:pt x="158" y="160"/>
                  <a:pt x="158" y="160"/>
                  <a:pt x="158" y="160"/>
                </a:cubicBezTo>
                <a:cubicBezTo>
                  <a:pt x="158" y="160"/>
                  <a:pt x="158" y="160"/>
                  <a:pt x="158" y="160"/>
                </a:cubicBezTo>
                <a:cubicBezTo>
                  <a:pt x="155" y="160"/>
                  <a:pt x="153" y="159"/>
                  <a:pt x="150" y="158"/>
                </a:cubicBezTo>
                <a:cubicBezTo>
                  <a:pt x="150" y="158"/>
                  <a:pt x="150" y="158"/>
                  <a:pt x="150" y="158"/>
                </a:cubicBezTo>
                <a:cubicBezTo>
                  <a:pt x="150" y="158"/>
                  <a:pt x="150" y="158"/>
                  <a:pt x="150" y="158"/>
                </a:cubicBezTo>
                <a:cubicBezTo>
                  <a:pt x="146" y="158"/>
                  <a:pt x="144" y="157"/>
                  <a:pt x="142" y="156"/>
                </a:cubicBezTo>
                <a:cubicBezTo>
                  <a:pt x="139" y="154"/>
                  <a:pt x="137" y="153"/>
                  <a:pt x="132" y="153"/>
                </a:cubicBezTo>
                <a:cubicBezTo>
                  <a:pt x="132" y="153"/>
                  <a:pt x="132" y="153"/>
                  <a:pt x="132" y="153"/>
                </a:cubicBezTo>
                <a:cubicBezTo>
                  <a:pt x="130" y="152"/>
                  <a:pt x="129" y="152"/>
                  <a:pt x="128" y="152"/>
                </a:cubicBezTo>
                <a:cubicBezTo>
                  <a:pt x="128" y="151"/>
                  <a:pt x="127" y="151"/>
                  <a:pt x="126" y="151"/>
                </a:cubicBezTo>
                <a:cubicBezTo>
                  <a:pt x="126" y="151"/>
                  <a:pt x="126" y="151"/>
                  <a:pt x="126" y="151"/>
                </a:cubicBezTo>
                <a:cubicBezTo>
                  <a:pt x="126" y="151"/>
                  <a:pt x="126" y="151"/>
                  <a:pt x="126" y="151"/>
                </a:cubicBezTo>
                <a:cubicBezTo>
                  <a:pt x="126" y="151"/>
                  <a:pt x="126" y="151"/>
                  <a:pt x="126" y="151"/>
                </a:cubicBezTo>
                <a:cubicBezTo>
                  <a:pt x="123" y="150"/>
                  <a:pt x="121" y="150"/>
                  <a:pt x="119" y="149"/>
                </a:cubicBezTo>
                <a:cubicBezTo>
                  <a:pt x="118" y="149"/>
                  <a:pt x="118" y="149"/>
                  <a:pt x="117" y="148"/>
                </a:cubicBezTo>
                <a:cubicBezTo>
                  <a:pt x="117" y="148"/>
                  <a:pt x="116" y="148"/>
                  <a:pt x="116" y="147"/>
                </a:cubicBezTo>
                <a:cubicBezTo>
                  <a:pt x="116" y="147"/>
                  <a:pt x="116" y="147"/>
                  <a:pt x="116" y="146"/>
                </a:cubicBezTo>
                <a:cubicBezTo>
                  <a:pt x="116" y="145"/>
                  <a:pt x="117" y="144"/>
                  <a:pt x="118" y="143"/>
                </a:cubicBezTo>
                <a:cubicBezTo>
                  <a:pt x="120" y="142"/>
                  <a:pt x="121" y="142"/>
                  <a:pt x="123" y="142"/>
                </a:cubicBezTo>
                <a:cubicBezTo>
                  <a:pt x="125" y="141"/>
                  <a:pt x="127" y="142"/>
                  <a:pt x="129" y="142"/>
                </a:cubicBezTo>
                <a:cubicBezTo>
                  <a:pt x="129" y="142"/>
                  <a:pt x="130" y="142"/>
                  <a:pt x="131" y="142"/>
                </a:cubicBezTo>
                <a:cubicBezTo>
                  <a:pt x="131" y="142"/>
                  <a:pt x="131" y="142"/>
                  <a:pt x="132" y="143"/>
                </a:cubicBezTo>
                <a:cubicBezTo>
                  <a:pt x="132" y="143"/>
                  <a:pt x="132" y="143"/>
                  <a:pt x="132" y="143"/>
                </a:cubicBezTo>
                <a:cubicBezTo>
                  <a:pt x="132" y="143"/>
                  <a:pt x="132" y="143"/>
                  <a:pt x="132" y="143"/>
                </a:cubicBezTo>
                <a:cubicBezTo>
                  <a:pt x="132" y="143"/>
                  <a:pt x="132" y="143"/>
                  <a:pt x="132" y="143"/>
                </a:cubicBezTo>
                <a:cubicBezTo>
                  <a:pt x="132" y="143"/>
                  <a:pt x="132" y="143"/>
                  <a:pt x="132" y="143"/>
                </a:cubicBezTo>
                <a:cubicBezTo>
                  <a:pt x="132" y="143"/>
                  <a:pt x="132" y="143"/>
                  <a:pt x="132" y="143"/>
                </a:cubicBezTo>
                <a:cubicBezTo>
                  <a:pt x="133" y="142"/>
                  <a:pt x="135" y="143"/>
                  <a:pt x="137" y="143"/>
                </a:cubicBezTo>
                <a:cubicBezTo>
                  <a:pt x="137" y="143"/>
                  <a:pt x="138" y="143"/>
                  <a:pt x="138" y="143"/>
                </a:cubicBezTo>
                <a:cubicBezTo>
                  <a:pt x="138" y="143"/>
                  <a:pt x="138" y="143"/>
                  <a:pt x="138" y="143"/>
                </a:cubicBezTo>
                <a:cubicBezTo>
                  <a:pt x="138" y="143"/>
                  <a:pt x="138" y="143"/>
                  <a:pt x="138" y="143"/>
                </a:cubicBezTo>
                <a:cubicBezTo>
                  <a:pt x="139" y="145"/>
                  <a:pt x="140" y="146"/>
                  <a:pt x="141" y="146"/>
                </a:cubicBezTo>
                <a:cubicBezTo>
                  <a:pt x="141" y="147"/>
                  <a:pt x="142" y="147"/>
                  <a:pt x="144" y="148"/>
                </a:cubicBezTo>
                <a:cubicBezTo>
                  <a:pt x="145" y="149"/>
                  <a:pt x="146" y="150"/>
                  <a:pt x="147" y="150"/>
                </a:cubicBezTo>
                <a:cubicBezTo>
                  <a:pt x="147" y="150"/>
                  <a:pt x="147" y="150"/>
                  <a:pt x="147" y="150"/>
                </a:cubicBezTo>
                <a:cubicBezTo>
                  <a:pt x="149" y="151"/>
                  <a:pt x="151" y="151"/>
                  <a:pt x="152" y="152"/>
                </a:cubicBezTo>
                <a:cubicBezTo>
                  <a:pt x="153" y="152"/>
                  <a:pt x="154" y="152"/>
                  <a:pt x="156" y="153"/>
                </a:cubicBezTo>
                <a:cubicBezTo>
                  <a:pt x="156" y="153"/>
                  <a:pt x="156" y="153"/>
                  <a:pt x="156" y="153"/>
                </a:cubicBezTo>
                <a:cubicBezTo>
                  <a:pt x="156" y="153"/>
                  <a:pt x="156" y="153"/>
                  <a:pt x="156" y="153"/>
                </a:cubicBezTo>
                <a:cubicBezTo>
                  <a:pt x="156" y="153"/>
                  <a:pt x="156" y="153"/>
                  <a:pt x="156" y="153"/>
                </a:cubicBezTo>
                <a:cubicBezTo>
                  <a:pt x="157" y="154"/>
                  <a:pt x="157" y="154"/>
                  <a:pt x="158" y="154"/>
                </a:cubicBezTo>
                <a:cubicBezTo>
                  <a:pt x="158" y="154"/>
                  <a:pt x="158" y="154"/>
                  <a:pt x="159" y="154"/>
                </a:cubicBezTo>
                <a:cubicBezTo>
                  <a:pt x="159" y="154"/>
                  <a:pt x="159" y="154"/>
                  <a:pt x="159" y="154"/>
                </a:cubicBezTo>
                <a:cubicBezTo>
                  <a:pt x="160" y="155"/>
                  <a:pt x="161" y="155"/>
                  <a:pt x="162" y="156"/>
                </a:cubicBezTo>
                <a:cubicBezTo>
                  <a:pt x="162" y="156"/>
                  <a:pt x="163" y="156"/>
                  <a:pt x="163" y="156"/>
                </a:cubicBezTo>
                <a:cubicBezTo>
                  <a:pt x="163" y="156"/>
                  <a:pt x="164" y="156"/>
                  <a:pt x="164" y="156"/>
                </a:cubicBezTo>
                <a:cubicBezTo>
                  <a:pt x="164" y="156"/>
                  <a:pt x="164" y="155"/>
                  <a:pt x="164" y="155"/>
                </a:cubicBezTo>
                <a:cubicBezTo>
                  <a:pt x="165" y="155"/>
                  <a:pt x="165" y="154"/>
                  <a:pt x="164" y="153"/>
                </a:cubicBezTo>
                <a:cubicBezTo>
                  <a:pt x="164" y="152"/>
                  <a:pt x="164" y="152"/>
                  <a:pt x="163" y="151"/>
                </a:cubicBezTo>
                <a:cubicBezTo>
                  <a:pt x="162" y="150"/>
                  <a:pt x="161" y="150"/>
                  <a:pt x="161" y="149"/>
                </a:cubicBezTo>
                <a:cubicBezTo>
                  <a:pt x="160" y="149"/>
                  <a:pt x="160" y="149"/>
                  <a:pt x="160" y="149"/>
                </a:cubicBezTo>
                <a:cubicBezTo>
                  <a:pt x="160" y="149"/>
                  <a:pt x="159" y="149"/>
                  <a:pt x="159" y="149"/>
                </a:cubicBezTo>
                <a:cubicBezTo>
                  <a:pt x="159" y="149"/>
                  <a:pt x="159" y="149"/>
                  <a:pt x="159" y="148"/>
                </a:cubicBezTo>
                <a:cubicBezTo>
                  <a:pt x="158" y="148"/>
                  <a:pt x="158" y="148"/>
                  <a:pt x="157" y="147"/>
                </a:cubicBezTo>
                <a:cubicBezTo>
                  <a:pt x="156" y="147"/>
                  <a:pt x="156" y="147"/>
                  <a:pt x="155" y="146"/>
                </a:cubicBezTo>
                <a:cubicBezTo>
                  <a:pt x="155" y="144"/>
                  <a:pt x="155" y="143"/>
                  <a:pt x="156" y="142"/>
                </a:cubicBezTo>
                <a:cubicBezTo>
                  <a:pt x="157" y="141"/>
                  <a:pt x="158" y="141"/>
                  <a:pt x="158" y="140"/>
                </a:cubicBezTo>
                <a:cubicBezTo>
                  <a:pt x="158" y="140"/>
                  <a:pt x="158" y="140"/>
                  <a:pt x="158" y="140"/>
                </a:cubicBezTo>
                <a:cubicBezTo>
                  <a:pt x="159" y="140"/>
                  <a:pt x="160" y="140"/>
                  <a:pt x="161" y="139"/>
                </a:cubicBezTo>
                <a:cubicBezTo>
                  <a:pt x="161" y="139"/>
                  <a:pt x="161" y="139"/>
                  <a:pt x="161" y="139"/>
                </a:cubicBezTo>
                <a:cubicBezTo>
                  <a:pt x="163" y="139"/>
                  <a:pt x="165" y="139"/>
                  <a:pt x="167" y="138"/>
                </a:cubicBezTo>
                <a:cubicBezTo>
                  <a:pt x="169" y="138"/>
                  <a:pt x="170" y="138"/>
                  <a:pt x="172" y="137"/>
                </a:cubicBezTo>
                <a:cubicBezTo>
                  <a:pt x="173" y="137"/>
                  <a:pt x="174" y="137"/>
                  <a:pt x="176" y="136"/>
                </a:cubicBezTo>
                <a:cubicBezTo>
                  <a:pt x="177" y="136"/>
                  <a:pt x="177" y="136"/>
                  <a:pt x="178" y="135"/>
                </a:cubicBezTo>
                <a:cubicBezTo>
                  <a:pt x="178" y="135"/>
                  <a:pt x="179" y="134"/>
                  <a:pt x="178" y="134"/>
                </a:cubicBezTo>
                <a:cubicBezTo>
                  <a:pt x="178" y="133"/>
                  <a:pt x="178" y="132"/>
                  <a:pt x="177" y="132"/>
                </a:cubicBezTo>
                <a:cubicBezTo>
                  <a:pt x="177" y="132"/>
                  <a:pt x="176" y="132"/>
                  <a:pt x="176" y="132"/>
                </a:cubicBezTo>
                <a:cubicBezTo>
                  <a:pt x="174" y="132"/>
                  <a:pt x="173" y="132"/>
                  <a:pt x="171" y="132"/>
                </a:cubicBezTo>
                <a:cubicBezTo>
                  <a:pt x="168" y="133"/>
                  <a:pt x="168" y="133"/>
                  <a:pt x="166" y="133"/>
                </a:cubicBezTo>
                <a:cubicBezTo>
                  <a:pt x="166" y="133"/>
                  <a:pt x="166" y="133"/>
                  <a:pt x="166" y="133"/>
                </a:cubicBezTo>
                <a:cubicBezTo>
                  <a:pt x="165" y="133"/>
                  <a:pt x="163" y="134"/>
                  <a:pt x="162" y="134"/>
                </a:cubicBezTo>
                <a:cubicBezTo>
                  <a:pt x="162" y="134"/>
                  <a:pt x="161" y="134"/>
                  <a:pt x="161" y="134"/>
                </a:cubicBezTo>
                <a:cubicBezTo>
                  <a:pt x="161" y="134"/>
                  <a:pt x="161" y="134"/>
                  <a:pt x="161" y="134"/>
                </a:cubicBezTo>
                <a:cubicBezTo>
                  <a:pt x="162" y="133"/>
                  <a:pt x="164" y="133"/>
                  <a:pt x="166" y="132"/>
                </a:cubicBezTo>
                <a:cubicBezTo>
                  <a:pt x="166" y="132"/>
                  <a:pt x="167" y="132"/>
                  <a:pt x="167" y="132"/>
                </a:cubicBezTo>
                <a:cubicBezTo>
                  <a:pt x="167" y="132"/>
                  <a:pt x="167" y="132"/>
                  <a:pt x="167" y="132"/>
                </a:cubicBezTo>
                <a:cubicBezTo>
                  <a:pt x="167" y="132"/>
                  <a:pt x="167" y="132"/>
                  <a:pt x="167" y="132"/>
                </a:cubicBezTo>
                <a:cubicBezTo>
                  <a:pt x="168" y="131"/>
                  <a:pt x="169" y="130"/>
                  <a:pt x="172" y="129"/>
                </a:cubicBezTo>
                <a:cubicBezTo>
                  <a:pt x="174" y="128"/>
                  <a:pt x="175" y="128"/>
                  <a:pt x="176" y="127"/>
                </a:cubicBezTo>
                <a:cubicBezTo>
                  <a:pt x="177" y="127"/>
                  <a:pt x="177" y="127"/>
                  <a:pt x="177" y="126"/>
                </a:cubicBezTo>
                <a:cubicBezTo>
                  <a:pt x="177" y="125"/>
                  <a:pt x="177" y="125"/>
                  <a:pt x="177" y="124"/>
                </a:cubicBezTo>
                <a:cubicBezTo>
                  <a:pt x="177" y="124"/>
                  <a:pt x="177" y="124"/>
                  <a:pt x="177" y="123"/>
                </a:cubicBezTo>
                <a:cubicBezTo>
                  <a:pt x="176" y="123"/>
                  <a:pt x="176" y="123"/>
                  <a:pt x="175" y="123"/>
                </a:cubicBezTo>
                <a:cubicBezTo>
                  <a:pt x="174" y="123"/>
                  <a:pt x="174" y="123"/>
                  <a:pt x="173" y="123"/>
                </a:cubicBezTo>
                <a:cubicBezTo>
                  <a:pt x="172" y="124"/>
                  <a:pt x="171" y="125"/>
                  <a:pt x="170" y="125"/>
                </a:cubicBezTo>
                <a:cubicBezTo>
                  <a:pt x="167" y="126"/>
                  <a:pt x="164" y="127"/>
                  <a:pt x="162" y="128"/>
                </a:cubicBezTo>
                <a:cubicBezTo>
                  <a:pt x="160" y="128"/>
                  <a:pt x="160" y="129"/>
                  <a:pt x="159" y="129"/>
                </a:cubicBezTo>
                <a:cubicBezTo>
                  <a:pt x="159" y="129"/>
                  <a:pt x="158" y="129"/>
                  <a:pt x="158" y="129"/>
                </a:cubicBezTo>
                <a:cubicBezTo>
                  <a:pt x="158" y="129"/>
                  <a:pt x="158" y="129"/>
                  <a:pt x="158" y="129"/>
                </a:cubicBezTo>
                <a:cubicBezTo>
                  <a:pt x="159" y="128"/>
                  <a:pt x="160" y="128"/>
                  <a:pt x="161" y="127"/>
                </a:cubicBezTo>
                <a:cubicBezTo>
                  <a:pt x="161" y="127"/>
                  <a:pt x="161" y="127"/>
                  <a:pt x="161" y="127"/>
                </a:cubicBezTo>
                <a:cubicBezTo>
                  <a:pt x="161" y="127"/>
                  <a:pt x="161" y="127"/>
                  <a:pt x="161" y="127"/>
                </a:cubicBezTo>
                <a:cubicBezTo>
                  <a:pt x="161" y="127"/>
                  <a:pt x="161" y="127"/>
                  <a:pt x="161" y="127"/>
                </a:cubicBezTo>
                <a:cubicBezTo>
                  <a:pt x="161" y="127"/>
                  <a:pt x="161" y="127"/>
                  <a:pt x="161" y="127"/>
                </a:cubicBezTo>
                <a:cubicBezTo>
                  <a:pt x="162" y="126"/>
                  <a:pt x="163" y="126"/>
                  <a:pt x="164" y="125"/>
                </a:cubicBezTo>
                <a:cubicBezTo>
                  <a:pt x="165" y="124"/>
                  <a:pt x="166" y="124"/>
                  <a:pt x="166" y="123"/>
                </a:cubicBezTo>
                <a:cubicBezTo>
                  <a:pt x="167" y="123"/>
                  <a:pt x="168" y="123"/>
                  <a:pt x="169" y="122"/>
                </a:cubicBezTo>
                <a:cubicBezTo>
                  <a:pt x="170" y="121"/>
                  <a:pt x="170" y="121"/>
                  <a:pt x="171" y="121"/>
                </a:cubicBezTo>
                <a:cubicBezTo>
                  <a:pt x="171" y="120"/>
                  <a:pt x="171" y="119"/>
                  <a:pt x="171" y="119"/>
                </a:cubicBezTo>
                <a:cubicBezTo>
                  <a:pt x="170" y="118"/>
                  <a:pt x="170" y="118"/>
                  <a:pt x="170" y="118"/>
                </a:cubicBezTo>
                <a:cubicBezTo>
                  <a:pt x="170" y="117"/>
                  <a:pt x="169" y="117"/>
                  <a:pt x="169" y="117"/>
                </a:cubicBezTo>
                <a:cubicBezTo>
                  <a:pt x="169" y="117"/>
                  <a:pt x="168" y="117"/>
                  <a:pt x="168" y="117"/>
                </a:cubicBezTo>
                <a:cubicBezTo>
                  <a:pt x="167" y="118"/>
                  <a:pt x="166" y="119"/>
                  <a:pt x="164" y="120"/>
                </a:cubicBezTo>
                <a:cubicBezTo>
                  <a:pt x="163" y="120"/>
                  <a:pt x="162" y="121"/>
                  <a:pt x="161" y="121"/>
                </a:cubicBezTo>
                <a:cubicBezTo>
                  <a:pt x="161" y="121"/>
                  <a:pt x="161" y="121"/>
                  <a:pt x="161" y="121"/>
                </a:cubicBezTo>
                <a:cubicBezTo>
                  <a:pt x="161" y="121"/>
                  <a:pt x="161" y="121"/>
                  <a:pt x="161" y="121"/>
                </a:cubicBezTo>
                <a:cubicBezTo>
                  <a:pt x="161" y="121"/>
                  <a:pt x="161" y="121"/>
                  <a:pt x="161" y="121"/>
                </a:cubicBezTo>
                <a:cubicBezTo>
                  <a:pt x="160" y="122"/>
                  <a:pt x="159" y="122"/>
                  <a:pt x="158" y="123"/>
                </a:cubicBezTo>
                <a:cubicBezTo>
                  <a:pt x="158" y="123"/>
                  <a:pt x="158" y="123"/>
                  <a:pt x="158" y="123"/>
                </a:cubicBezTo>
                <a:cubicBezTo>
                  <a:pt x="158" y="123"/>
                  <a:pt x="158" y="123"/>
                  <a:pt x="158" y="123"/>
                </a:cubicBezTo>
                <a:cubicBezTo>
                  <a:pt x="158" y="123"/>
                  <a:pt x="157" y="123"/>
                  <a:pt x="157" y="124"/>
                </a:cubicBezTo>
                <a:cubicBezTo>
                  <a:pt x="156" y="124"/>
                  <a:pt x="156" y="124"/>
                  <a:pt x="155" y="125"/>
                </a:cubicBezTo>
                <a:cubicBezTo>
                  <a:pt x="154" y="125"/>
                  <a:pt x="154" y="125"/>
                  <a:pt x="153" y="125"/>
                </a:cubicBezTo>
                <a:cubicBezTo>
                  <a:pt x="153" y="125"/>
                  <a:pt x="152" y="125"/>
                  <a:pt x="152" y="125"/>
                </a:cubicBezTo>
                <a:cubicBezTo>
                  <a:pt x="152" y="125"/>
                  <a:pt x="152" y="124"/>
                  <a:pt x="152" y="124"/>
                </a:cubicBezTo>
                <a:cubicBezTo>
                  <a:pt x="153" y="123"/>
                  <a:pt x="153" y="123"/>
                  <a:pt x="153" y="122"/>
                </a:cubicBezTo>
                <a:cubicBezTo>
                  <a:pt x="153" y="122"/>
                  <a:pt x="153" y="122"/>
                  <a:pt x="153" y="122"/>
                </a:cubicBezTo>
                <a:cubicBezTo>
                  <a:pt x="153" y="122"/>
                  <a:pt x="153" y="122"/>
                  <a:pt x="153" y="122"/>
                </a:cubicBezTo>
                <a:cubicBezTo>
                  <a:pt x="153" y="122"/>
                  <a:pt x="154" y="122"/>
                  <a:pt x="154" y="121"/>
                </a:cubicBezTo>
                <a:cubicBezTo>
                  <a:pt x="154" y="120"/>
                  <a:pt x="154" y="120"/>
                  <a:pt x="155" y="119"/>
                </a:cubicBezTo>
                <a:cubicBezTo>
                  <a:pt x="155" y="119"/>
                  <a:pt x="155" y="119"/>
                  <a:pt x="155" y="119"/>
                </a:cubicBezTo>
                <a:cubicBezTo>
                  <a:pt x="154" y="119"/>
                  <a:pt x="154" y="119"/>
                  <a:pt x="154" y="119"/>
                </a:cubicBezTo>
                <a:cubicBezTo>
                  <a:pt x="154" y="119"/>
                  <a:pt x="154" y="119"/>
                  <a:pt x="155" y="119"/>
                </a:cubicBezTo>
                <a:cubicBezTo>
                  <a:pt x="155" y="119"/>
                  <a:pt x="155" y="119"/>
                  <a:pt x="155" y="119"/>
                </a:cubicBezTo>
                <a:cubicBezTo>
                  <a:pt x="155" y="119"/>
                  <a:pt x="155" y="119"/>
                  <a:pt x="155" y="119"/>
                </a:cubicBezTo>
                <a:cubicBezTo>
                  <a:pt x="155" y="119"/>
                  <a:pt x="155" y="119"/>
                  <a:pt x="155" y="118"/>
                </a:cubicBezTo>
                <a:cubicBezTo>
                  <a:pt x="156" y="118"/>
                  <a:pt x="157" y="117"/>
                  <a:pt x="157" y="116"/>
                </a:cubicBezTo>
                <a:cubicBezTo>
                  <a:pt x="157" y="115"/>
                  <a:pt x="157" y="115"/>
                  <a:pt x="157" y="114"/>
                </a:cubicBezTo>
                <a:cubicBezTo>
                  <a:pt x="157" y="114"/>
                  <a:pt x="157" y="114"/>
                  <a:pt x="157" y="114"/>
                </a:cubicBezTo>
                <a:cubicBezTo>
                  <a:pt x="157" y="113"/>
                  <a:pt x="157" y="113"/>
                  <a:pt x="157" y="113"/>
                </a:cubicBezTo>
                <a:cubicBezTo>
                  <a:pt x="157" y="113"/>
                  <a:pt x="156" y="113"/>
                  <a:pt x="156" y="113"/>
                </a:cubicBezTo>
                <a:cubicBezTo>
                  <a:pt x="156" y="113"/>
                  <a:pt x="155" y="113"/>
                  <a:pt x="155" y="113"/>
                </a:cubicBezTo>
                <a:cubicBezTo>
                  <a:pt x="154" y="113"/>
                  <a:pt x="153" y="114"/>
                  <a:pt x="151" y="117"/>
                </a:cubicBezTo>
                <a:cubicBezTo>
                  <a:pt x="151" y="117"/>
                  <a:pt x="151" y="117"/>
                  <a:pt x="151" y="117"/>
                </a:cubicBezTo>
                <a:cubicBezTo>
                  <a:pt x="150" y="118"/>
                  <a:pt x="149" y="119"/>
                  <a:pt x="149" y="120"/>
                </a:cubicBezTo>
                <a:cubicBezTo>
                  <a:pt x="149" y="120"/>
                  <a:pt x="149" y="120"/>
                  <a:pt x="149" y="120"/>
                </a:cubicBezTo>
                <a:cubicBezTo>
                  <a:pt x="148" y="121"/>
                  <a:pt x="147" y="122"/>
                  <a:pt x="147" y="123"/>
                </a:cubicBezTo>
                <a:cubicBezTo>
                  <a:pt x="147" y="123"/>
                  <a:pt x="147" y="123"/>
                  <a:pt x="147" y="123"/>
                </a:cubicBezTo>
                <a:cubicBezTo>
                  <a:pt x="147" y="123"/>
                  <a:pt x="147" y="123"/>
                  <a:pt x="147" y="124"/>
                </a:cubicBezTo>
                <a:cubicBezTo>
                  <a:pt x="147" y="124"/>
                  <a:pt x="147" y="124"/>
                  <a:pt x="147" y="124"/>
                </a:cubicBezTo>
                <a:cubicBezTo>
                  <a:pt x="146" y="124"/>
                  <a:pt x="145" y="124"/>
                  <a:pt x="145" y="125"/>
                </a:cubicBezTo>
                <a:cubicBezTo>
                  <a:pt x="145" y="125"/>
                  <a:pt x="145" y="125"/>
                  <a:pt x="145" y="125"/>
                </a:cubicBezTo>
                <a:cubicBezTo>
                  <a:pt x="145" y="125"/>
                  <a:pt x="145" y="125"/>
                  <a:pt x="145" y="125"/>
                </a:cubicBezTo>
                <a:cubicBezTo>
                  <a:pt x="145" y="125"/>
                  <a:pt x="145" y="125"/>
                  <a:pt x="145" y="125"/>
                </a:cubicBezTo>
                <a:cubicBezTo>
                  <a:pt x="145" y="125"/>
                  <a:pt x="145" y="125"/>
                  <a:pt x="145" y="125"/>
                </a:cubicBezTo>
                <a:cubicBezTo>
                  <a:pt x="145" y="125"/>
                  <a:pt x="145" y="125"/>
                  <a:pt x="145" y="125"/>
                </a:cubicBezTo>
                <a:cubicBezTo>
                  <a:pt x="144" y="125"/>
                  <a:pt x="144" y="126"/>
                  <a:pt x="143" y="126"/>
                </a:cubicBezTo>
                <a:cubicBezTo>
                  <a:pt x="143" y="125"/>
                  <a:pt x="143" y="125"/>
                  <a:pt x="142" y="124"/>
                </a:cubicBezTo>
                <a:cubicBezTo>
                  <a:pt x="142" y="124"/>
                  <a:pt x="142" y="124"/>
                  <a:pt x="142" y="124"/>
                </a:cubicBezTo>
                <a:cubicBezTo>
                  <a:pt x="142" y="124"/>
                  <a:pt x="142" y="124"/>
                  <a:pt x="142" y="124"/>
                </a:cubicBezTo>
                <a:cubicBezTo>
                  <a:pt x="139" y="121"/>
                  <a:pt x="135" y="117"/>
                  <a:pt x="132" y="114"/>
                </a:cubicBezTo>
                <a:cubicBezTo>
                  <a:pt x="130" y="111"/>
                  <a:pt x="128" y="108"/>
                  <a:pt x="126" y="106"/>
                </a:cubicBezTo>
                <a:cubicBezTo>
                  <a:pt x="125" y="104"/>
                  <a:pt x="122" y="102"/>
                  <a:pt x="121" y="99"/>
                </a:cubicBezTo>
                <a:cubicBezTo>
                  <a:pt x="120" y="98"/>
                  <a:pt x="119" y="96"/>
                  <a:pt x="119" y="95"/>
                </a:cubicBezTo>
                <a:cubicBezTo>
                  <a:pt x="119" y="94"/>
                  <a:pt x="119" y="93"/>
                  <a:pt x="120" y="92"/>
                </a:cubicBezTo>
                <a:cubicBezTo>
                  <a:pt x="121" y="91"/>
                  <a:pt x="122" y="91"/>
                  <a:pt x="123" y="91"/>
                </a:cubicBezTo>
                <a:cubicBezTo>
                  <a:pt x="124" y="91"/>
                  <a:pt x="125" y="92"/>
                  <a:pt x="126" y="93"/>
                </a:cubicBezTo>
                <a:cubicBezTo>
                  <a:pt x="128" y="94"/>
                  <a:pt x="130" y="97"/>
                  <a:pt x="132" y="99"/>
                </a:cubicBezTo>
                <a:cubicBezTo>
                  <a:pt x="136" y="104"/>
                  <a:pt x="137" y="105"/>
                  <a:pt x="140" y="107"/>
                </a:cubicBezTo>
                <a:cubicBezTo>
                  <a:pt x="140" y="108"/>
                  <a:pt x="140" y="108"/>
                  <a:pt x="140" y="108"/>
                </a:cubicBezTo>
                <a:cubicBezTo>
                  <a:pt x="140" y="108"/>
                  <a:pt x="140" y="108"/>
                  <a:pt x="140" y="108"/>
                </a:cubicBezTo>
                <a:cubicBezTo>
                  <a:pt x="142" y="109"/>
                  <a:pt x="144" y="112"/>
                  <a:pt x="146" y="113"/>
                </a:cubicBezTo>
                <a:cubicBezTo>
                  <a:pt x="146" y="114"/>
                  <a:pt x="147" y="115"/>
                  <a:pt x="148" y="115"/>
                </a:cubicBezTo>
                <a:cubicBezTo>
                  <a:pt x="149" y="116"/>
                  <a:pt x="149" y="116"/>
                  <a:pt x="150" y="115"/>
                </a:cubicBezTo>
                <a:cubicBezTo>
                  <a:pt x="150" y="115"/>
                  <a:pt x="150" y="115"/>
                  <a:pt x="150" y="115"/>
                </a:cubicBezTo>
                <a:cubicBezTo>
                  <a:pt x="150" y="115"/>
                  <a:pt x="150" y="115"/>
                  <a:pt x="150" y="115"/>
                </a:cubicBezTo>
                <a:cubicBezTo>
                  <a:pt x="150" y="115"/>
                  <a:pt x="150" y="115"/>
                  <a:pt x="150" y="115"/>
                </a:cubicBezTo>
                <a:cubicBezTo>
                  <a:pt x="150" y="115"/>
                  <a:pt x="150" y="115"/>
                  <a:pt x="150" y="115"/>
                </a:cubicBezTo>
                <a:cubicBezTo>
                  <a:pt x="150" y="115"/>
                  <a:pt x="150" y="115"/>
                  <a:pt x="150" y="115"/>
                </a:cubicBezTo>
                <a:cubicBezTo>
                  <a:pt x="150" y="115"/>
                  <a:pt x="150" y="115"/>
                  <a:pt x="150" y="115"/>
                </a:cubicBezTo>
                <a:cubicBezTo>
                  <a:pt x="150" y="115"/>
                  <a:pt x="150" y="115"/>
                  <a:pt x="150" y="115"/>
                </a:cubicBezTo>
                <a:cubicBezTo>
                  <a:pt x="148" y="113"/>
                  <a:pt x="145" y="109"/>
                  <a:pt x="143" y="105"/>
                </a:cubicBezTo>
                <a:cubicBezTo>
                  <a:pt x="142" y="104"/>
                  <a:pt x="141" y="102"/>
                  <a:pt x="141" y="101"/>
                </a:cubicBezTo>
                <a:cubicBezTo>
                  <a:pt x="140" y="99"/>
                  <a:pt x="139" y="97"/>
                  <a:pt x="136" y="92"/>
                </a:cubicBezTo>
                <a:cubicBezTo>
                  <a:pt x="134" y="89"/>
                  <a:pt x="132" y="86"/>
                  <a:pt x="131" y="84"/>
                </a:cubicBezTo>
                <a:cubicBezTo>
                  <a:pt x="131" y="83"/>
                  <a:pt x="131" y="82"/>
                  <a:pt x="131" y="81"/>
                </a:cubicBezTo>
                <a:cubicBezTo>
                  <a:pt x="132" y="80"/>
                  <a:pt x="132" y="79"/>
                  <a:pt x="134" y="79"/>
                </a:cubicBezTo>
                <a:cubicBezTo>
                  <a:pt x="134" y="78"/>
                  <a:pt x="135" y="78"/>
                  <a:pt x="135" y="78"/>
                </a:cubicBezTo>
                <a:cubicBezTo>
                  <a:pt x="136" y="78"/>
                  <a:pt x="137" y="78"/>
                  <a:pt x="138" y="79"/>
                </a:cubicBezTo>
                <a:cubicBezTo>
                  <a:pt x="138" y="80"/>
                  <a:pt x="139" y="81"/>
                  <a:pt x="140" y="82"/>
                </a:cubicBezTo>
                <a:cubicBezTo>
                  <a:pt x="141" y="84"/>
                  <a:pt x="142" y="87"/>
                  <a:pt x="144" y="89"/>
                </a:cubicBezTo>
                <a:cubicBezTo>
                  <a:pt x="148" y="94"/>
                  <a:pt x="151" y="101"/>
                  <a:pt x="154" y="104"/>
                </a:cubicBezTo>
                <a:cubicBezTo>
                  <a:pt x="155" y="106"/>
                  <a:pt x="156" y="108"/>
                  <a:pt x="157" y="110"/>
                </a:cubicBezTo>
                <a:cubicBezTo>
                  <a:pt x="157" y="110"/>
                  <a:pt x="158" y="111"/>
                  <a:pt x="158" y="111"/>
                </a:cubicBezTo>
                <a:cubicBezTo>
                  <a:pt x="159" y="111"/>
                  <a:pt x="160" y="111"/>
                  <a:pt x="160" y="111"/>
                </a:cubicBezTo>
                <a:cubicBezTo>
                  <a:pt x="161" y="111"/>
                  <a:pt x="161" y="111"/>
                  <a:pt x="161" y="111"/>
                </a:cubicBezTo>
                <a:cubicBezTo>
                  <a:pt x="161" y="111"/>
                  <a:pt x="161" y="111"/>
                  <a:pt x="161" y="111"/>
                </a:cubicBezTo>
                <a:cubicBezTo>
                  <a:pt x="161" y="111"/>
                  <a:pt x="161" y="111"/>
                  <a:pt x="161" y="111"/>
                </a:cubicBezTo>
                <a:cubicBezTo>
                  <a:pt x="161" y="111"/>
                  <a:pt x="161" y="111"/>
                  <a:pt x="161" y="111"/>
                </a:cubicBezTo>
                <a:cubicBezTo>
                  <a:pt x="161" y="111"/>
                  <a:pt x="161" y="111"/>
                  <a:pt x="161" y="111"/>
                </a:cubicBezTo>
                <a:cubicBezTo>
                  <a:pt x="161" y="111"/>
                  <a:pt x="161" y="111"/>
                  <a:pt x="161" y="111"/>
                </a:cubicBezTo>
                <a:cubicBezTo>
                  <a:pt x="161" y="111"/>
                  <a:pt x="161" y="111"/>
                  <a:pt x="161" y="111"/>
                </a:cubicBezTo>
                <a:cubicBezTo>
                  <a:pt x="160" y="108"/>
                  <a:pt x="158" y="106"/>
                  <a:pt x="157" y="103"/>
                </a:cubicBezTo>
                <a:cubicBezTo>
                  <a:pt x="156" y="101"/>
                  <a:pt x="156" y="98"/>
                  <a:pt x="155" y="96"/>
                </a:cubicBezTo>
                <a:cubicBezTo>
                  <a:pt x="154" y="93"/>
                  <a:pt x="154" y="91"/>
                  <a:pt x="153" y="90"/>
                </a:cubicBezTo>
                <a:cubicBezTo>
                  <a:pt x="153" y="89"/>
                  <a:pt x="151" y="86"/>
                  <a:pt x="150" y="83"/>
                </a:cubicBezTo>
                <a:cubicBezTo>
                  <a:pt x="150" y="82"/>
                  <a:pt x="149" y="81"/>
                  <a:pt x="149" y="80"/>
                </a:cubicBezTo>
                <a:cubicBezTo>
                  <a:pt x="150" y="79"/>
                  <a:pt x="150" y="78"/>
                  <a:pt x="151" y="77"/>
                </a:cubicBezTo>
                <a:cubicBezTo>
                  <a:pt x="153" y="77"/>
                  <a:pt x="154" y="77"/>
                  <a:pt x="155" y="77"/>
                </a:cubicBezTo>
                <a:cubicBezTo>
                  <a:pt x="156" y="77"/>
                  <a:pt x="156" y="78"/>
                  <a:pt x="157" y="79"/>
                </a:cubicBezTo>
                <a:cubicBezTo>
                  <a:pt x="157" y="79"/>
                  <a:pt x="157" y="80"/>
                  <a:pt x="157" y="80"/>
                </a:cubicBezTo>
                <a:cubicBezTo>
                  <a:pt x="157" y="80"/>
                  <a:pt x="157" y="80"/>
                  <a:pt x="157" y="80"/>
                </a:cubicBezTo>
                <a:cubicBezTo>
                  <a:pt x="158" y="82"/>
                  <a:pt x="158" y="83"/>
                  <a:pt x="159" y="85"/>
                </a:cubicBezTo>
                <a:cubicBezTo>
                  <a:pt x="159" y="85"/>
                  <a:pt x="159" y="85"/>
                  <a:pt x="160" y="86"/>
                </a:cubicBezTo>
                <a:cubicBezTo>
                  <a:pt x="160" y="86"/>
                  <a:pt x="160" y="87"/>
                  <a:pt x="160" y="87"/>
                </a:cubicBezTo>
                <a:cubicBezTo>
                  <a:pt x="162" y="90"/>
                  <a:pt x="163" y="92"/>
                  <a:pt x="164" y="94"/>
                </a:cubicBezTo>
                <a:cubicBezTo>
                  <a:pt x="164" y="96"/>
                  <a:pt x="165" y="97"/>
                  <a:pt x="166" y="99"/>
                </a:cubicBezTo>
                <a:cubicBezTo>
                  <a:pt x="166" y="99"/>
                  <a:pt x="166" y="99"/>
                  <a:pt x="166" y="100"/>
                </a:cubicBezTo>
                <a:cubicBezTo>
                  <a:pt x="166" y="100"/>
                  <a:pt x="166" y="100"/>
                  <a:pt x="166" y="100"/>
                </a:cubicBezTo>
                <a:cubicBezTo>
                  <a:pt x="166" y="100"/>
                  <a:pt x="166" y="100"/>
                  <a:pt x="166" y="100"/>
                </a:cubicBezTo>
                <a:cubicBezTo>
                  <a:pt x="167" y="100"/>
                  <a:pt x="167" y="101"/>
                  <a:pt x="167" y="103"/>
                </a:cubicBezTo>
                <a:cubicBezTo>
                  <a:pt x="168" y="104"/>
                  <a:pt x="168" y="105"/>
                  <a:pt x="168" y="106"/>
                </a:cubicBezTo>
                <a:cubicBezTo>
                  <a:pt x="168" y="106"/>
                  <a:pt x="168" y="106"/>
                  <a:pt x="168" y="106"/>
                </a:cubicBezTo>
                <a:cubicBezTo>
                  <a:pt x="168" y="106"/>
                  <a:pt x="168" y="106"/>
                  <a:pt x="168" y="106"/>
                </a:cubicBezTo>
                <a:cubicBezTo>
                  <a:pt x="168" y="106"/>
                  <a:pt x="168" y="106"/>
                  <a:pt x="168" y="106"/>
                </a:cubicBezTo>
                <a:cubicBezTo>
                  <a:pt x="169" y="107"/>
                  <a:pt x="169" y="107"/>
                  <a:pt x="169" y="107"/>
                </a:cubicBezTo>
                <a:cubicBezTo>
                  <a:pt x="169" y="109"/>
                  <a:pt x="170" y="110"/>
                  <a:pt x="171" y="111"/>
                </a:cubicBezTo>
                <a:cubicBezTo>
                  <a:pt x="172" y="112"/>
                  <a:pt x="173" y="112"/>
                  <a:pt x="175" y="111"/>
                </a:cubicBezTo>
                <a:cubicBezTo>
                  <a:pt x="175" y="111"/>
                  <a:pt x="175" y="111"/>
                  <a:pt x="175" y="111"/>
                </a:cubicBezTo>
                <a:cubicBezTo>
                  <a:pt x="175" y="111"/>
                  <a:pt x="175" y="111"/>
                  <a:pt x="175" y="111"/>
                </a:cubicBezTo>
                <a:cubicBezTo>
                  <a:pt x="175" y="111"/>
                  <a:pt x="175" y="111"/>
                  <a:pt x="175" y="111"/>
                </a:cubicBezTo>
                <a:cubicBezTo>
                  <a:pt x="175" y="111"/>
                  <a:pt x="175" y="111"/>
                  <a:pt x="175" y="111"/>
                </a:cubicBezTo>
                <a:cubicBezTo>
                  <a:pt x="175" y="111"/>
                  <a:pt x="175" y="111"/>
                  <a:pt x="175" y="111"/>
                </a:cubicBezTo>
                <a:cubicBezTo>
                  <a:pt x="175" y="111"/>
                  <a:pt x="175" y="111"/>
                  <a:pt x="175" y="111"/>
                </a:cubicBezTo>
                <a:cubicBezTo>
                  <a:pt x="176" y="111"/>
                  <a:pt x="176" y="110"/>
                  <a:pt x="176" y="109"/>
                </a:cubicBezTo>
                <a:cubicBezTo>
                  <a:pt x="177" y="107"/>
                  <a:pt x="177" y="106"/>
                  <a:pt x="177" y="106"/>
                </a:cubicBezTo>
                <a:cubicBezTo>
                  <a:pt x="177" y="106"/>
                  <a:pt x="177" y="106"/>
                  <a:pt x="177" y="106"/>
                </a:cubicBezTo>
                <a:cubicBezTo>
                  <a:pt x="177" y="106"/>
                  <a:pt x="177" y="106"/>
                  <a:pt x="177" y="106"/>
                </a:cubicBezTo>
                <a:cubicBezTo>
                  <a:pt x="177" y="106"/>
                  <a:pt x="177" y="106"/>
                  <a:pt x="177" y="106"/>
                </a:cubicBezTo>
                <a:cubicBezTo>
                  <a:pt x="177" y="106"/>
                  <a:pt x="177" y="106"/>
                  <a:pt x="177" y="106"/>
                </a:cubicBezTo>
                <a:cubicBezTo>
                  <a:pt x="177" y="105"/>
                  <a:pt x="177" y="104"/>
                  <a:pt x="177" y="102"/>
                </a:cubicBezTo>
                <a:cubicBezTo>
                  <a:pt x="178" y="101"/>
                  <a:pt x="178" y="100"/>
                  <a:pt x="178" y="98"/>
                </a:cubicBezTo>
                <a:cubicBezTo>
                  <a:pt x="178" y="98"/>
                  <a:pt x="178" y="98"/>
                  <a:pt x="178" y="98"/>
                </a:cubicBezTo>
                <a:cubicBezTo>
                  <a:pt x="178" y="98"/>
                  <a:pt x="178" y="98"/>
                  <a:pt x="178" y="97"/>
                </a:cubicBezTo>
                <a:cubicBezTo>
                  <a:pt x="178" y="97"/>
                  <a:pt x="178" y="96"/>
                  <a:pt x="178" y="96"/>
                </a:cubicBezTo>
                <a:cubicBezTo>
                  <a:pt x="178" y="94"/>
                  <a:pt x="178" y="91"/>
                  <a:pt x="179" y="89"/>
                </a:cubicBezTo>
                <a:cubicBezTo>
                  <a:pt x="179" y="88"/>
                  <a:pt x="179" y="87"/>
                  <a:pt x="179" y="87"/>
                </a:cubicBezTo>
                <a:cubicBezTo>
                  <a:pt x="180" y="86"/>
                  <a:pt x="180" y="86"/>
                  <a:pt x="181" y="86"/>
                </a:cubicBezTo>
                <a:cubicBezTo>
                  <a:pt x="182" y="86"/>
                  <a:pt x="182" y="86"/>
                  <a:pt x="183" y="86"/>
                </a:cubicBezTo>
                <a:cubicBezTo>
                  <a:pt x="184" y="86"/>
                  <a:pt x="184" y="87"/>
                  <a:pt x="184" y="87"/>
                </a:cubicBezTo>
                <a:cubicBezTo>
                  <a:pt x="185" y="89"/>
                  <a:pt x="186" y="92"/>
                  <a:pt x="186" y="98"/>
                </a:cubicBezTo>
                <a:cubicBezTo>
                  <a:pt x="186" y="102"/>
                  <a:pt x="185" y="104"/>
                  <a:pt x="185" y="106"/>
                </a:cubicBezTo>
                <a:cubicBezTo>
                  <a:pt x="185" y="106"/>
                  <a:pt x="185" y="106"/>
                  <a:pt x="185" y="106"/>
                </a:cubicBezTo>
                <a:cubicBezTo>
                  <a:pt x="185" y="107"/>
                  <a:pt x="185" y="107"/>
                  <a:pt x="185" y="107"/>
                </a:cubicBezTo>
                <a:cubicBezTo>
                  <a:pt x="185" y="107"/>
                  <a:pt x="185" y="107"/>
                  <a:pt x="185" y="107"/>
                </a:cubicBezTo>
                <a:cubicBezTo>
                  <a:pt x="185" y="107"/>
                  <a:pt x="185" y="107"/>
                  <a:pt x="185" y="107"/>
                </a:cubicBezTo>
                <a:cubicBezTo>
                  <a:pt x="185" y="110"/>
                  <a:pt x="185" y="113"/>
                  <a:pt x="185" y="115"/>
                </a:cubicBezTo>
                <a:cubicBezTo>
                  <a:pt x="185" y="115"/>
                  <a:pt x="185" y="115"/>
                  <a:pt x="185" y="115"/>
                </a:cubicBezTo>
                <a:cubicBezTo>
                  <a:pt x="185" y="116"/>
                  <a:pt x="185" y="116"/>
                  <a:pt x="185" y="116"/>
                </a:cubicBezTo>
                <a:cubicBezTo>
                  <a:pt x="185" y="116"/>
                  <a:pt x="185" y="116"/>
                  <a:pt x="185" y="116"/>
                </a:cubicBezTo>
                <a:cubicBezTo>
                  <a:pt x="189" y="128"/>
                  <a:pt x="188" y="134"/>
                  <a:pt x="189" y="139"/>
                </a:cubicBezTo>
                <a:cubicBezTo>
                  <a:pt x="189" y="139"/>
                  <a:pt x="189" y="139"/>
                  <a:pt x="189" y="139"/>
                </a:cubicBezTo>
                <a:cubicBezTo>
                  <a:pt x="190" y="143"/>
                  <a:pt x="189" y="147"/>
                  <a:pt x="188" y="150"/>
                </a:cubicBezTo>
                <a:cubicBezTo>
                  <a:pt x="188" y="150"/>
                  <a:pt x="188" y="150"/>
                  <a:pt x="188" y="150"/>
                </a:cubicBezTo>
                <a:cubicBezTo>
                  <a:pt x="188" y="150"/>
                  <a:pt x="188" y="150"/>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188" y="151"/>
                  <a:pt x="188" y="151"/>
                  <a:pt x="188" y="151"/>
                </a:cubicBezTo>
                <a:cubicBezTo>
                  <a:pt x="200" y="143"/>
                  <a:pt x="206" y="129"/>
                  <a:pt x="203" y="110"/>
                </a:cubicBezTo>
                <a:cubicBezTo>
                  <a:pt x="203" y="110"/>
                  <a:pt x="203" y="110"/>
                  <a:pt x="203" y="110"/>
                </a:cubicBezTo>
                <a:cubicBezTo>
                  <a:pt x="203" y="100"/>
                  <a:pt x="202" y="96"/>
                  <a:pt x="200" y="91"/>
                </a:cubicBezTo>
                <a:cubicBezTo>
                  <a:pt x="198" y="87"/>
                  <a:pt x="195" y="83"/>
                  <a:pt x="192" y="77"/>
                </a:cubicBezTo>
                <a:cubicBezTo>
                  <a:pt x="190" y="71"/>
                  <a:pt x="185" y="65"/>
                  <a:pt x="181" y="60"/>
                </a:cubicBezTo>
                <a:cubicBezTo>
                  <a:pt x="181" y="60"/>
                  <a:pt x="181" y="60"/>
                  <a:pt x="181" y="60"/>
                </a:cubicBezTo>
                <a:cubicBezTo>
                  <a:pt x="176" y="52"/>
                  <a:pt x="172" y="48"/>
                  <a:pt x="167" y="45"/>
                </a:cubicBezTo>
                <a:cubicBezTo>
                  <a:pt x="163" y="42"/>
                  <a:pt x="159" y="38"/>
                  <a:pt x="154" y="29"/>
                </a:cubicBezTo>
                <a:cubicBezTo>
                  <a:pt x="154" y="29"/>
                  <a:pt x="154" y="29"/>
                  <a:pt x="154" y="29"/>
                </a:cubicBezTo>
                <a:cubicBezTo>
                  <a:pt x="154" y="29"/>
                  <a:pt x="154" y="29"/>
                  <a:pt x="154" y="29"/>
                </a:cubicBezTo>
                <a:cubicBezTo>
                  <a:pt x="154" y="29"/>
                  <a:pt x="154" y="29"/>
                  <a:pt x="154" y="29"/>
                </a:cubicBezTo>
                <a:cubicBezTo>
                  <a:pt x="151" y="24"/>
                  <a:pt x="149" y="23"/>
                  <a:pt x="148" y="22"/>
                </a:cubicBezTo>
                <a:cubicBezTo>
                  <a:pt x="147" y="21"/>
                  <a:pt x="146" y="20"/>
                  <a:pt x="144" y="18"/>
                </a:cubicBezTo>
                <a:cubicBezTo>
                  <a:pt x="144" y="18"/>
                  <a:pt x="144" y="18"/>
                  <a:pt x="144" y="18"/>
                </a:cubicBezTo>
                <a:cubicBezTo>
                  <a:pt x="141" y="13"/>
                  <a:pt x="138" y="8"/>
                  <a:pt x="136" y="5"/>
                </a:cubicBezTo>
                <a:cubicBezTo>
                  <a:pt x="134" y="4"/>
                  <a:pt x="133" y="2"/>
                  <a:pt x="132" y="2"/>
                </a:cubicBezTo>
                <a:cubicBezTo>
                  <a:pt x="130" y="1"/>
                  <a:pt x="129" y="0"/>
                  <a:pt x="128" y="1"/>
                </a:cubicBezTo>
                <a:cubicBezTo>
                  <a:pt x="127" y="1"/>
                  <a:pt x="126" y="1"/>
                  <a:pt x="125" y="1"/>
                </a:cubicBezTo>
                <a:cubicBezTo>
                  <a:pt x="122" y="3"/>
                  <a:pt x="120" y="6"/>
                  <a:pt x="120" y="10"/>
                </a:cubicBezTo>
                <a:cubicBezTo>
                  <a:pt x="120" y="13"/>
                  <a:pt x="120" y="17"/>
                  <a:pt x="121" y="21"/>
                </a:cubicBezTo>
                <a:cubicBezTo>
                  <a:pt x="122" y="23"/>
                  <a:pt x="122" y="24"/>
                  <a:pt x="123" y="25"/>
                </a:cubicBezTo>
                <a:cubicBezTo>
                  <a:pt x="123" y="25"/>
                  <a:pt x="123" y="25"/>
                  <a:pt x="123" y="25"/>
                </a:cubicBezTo>
                <a:cubicBezTo>
                  <a:pt x="123" y="25"/>
                  <a:pt x="123" y="25"/>
                  <a:pt x="123" y="25"/>
                </a:cubicBezTo>
                <a:cubicBezTo>
                  <a:pt x="124" y="27"/>
                  <a:pt x="125" y="29"/>
                  <a:pt x="126" y="31"/>
                </a:cubicBezTo>
                <a:cubicBezTo>
                  <a:pt x="126" y="31"/>
                  <a:pt x="126" y="31"/>
                  <a:pt x="126" y="32"/>
                </a:cubicBezTo>
                <a:cubicBezTo>
                  <a:pt x="127" y="33"/>
                  <a:pt x="128" y="35"/>
                  <a:pt x="129" y="36"/>
                </a:cubicBezTo>
                <a:cubicBezTo>
                  <a:pt x="130" y="36"/>
                  <a:pt x="130" y="37"/>
                  <a:pt x="131" y="38"/>
                </a:cubicBezTo>
                <a:cubicBezTo>
                  <a:pt x="131" y="41"/>
                  <a:pt x="134" y="44"/>
                  <a:pt x="136" y="48"/>
                </a:cubicBezTo>
                <a:cubicBezTo>
                  <a:pt x="139" y="51"/>
                  <a:pt x="141" y="54"/>
                  <a:pt x="142" y="57"/>
                </a:cubicBezTo>
                <a:cubicBezTo>
                  <a:pt x="142" y="58"/>
                  <a:pt x="142" y="58"/>
                  <a:pt x="142" y="59"/>
                </a:cubicBezTo>
                <a:cubicBezTo>
                  <a:pt x="142" y="59"/>
                  <a:pt x="142" y="59"/>
                  <a:pt x="142" y="59"/>
                </a:cubicBezTo>
                <a:cubicBezTo>
                  <a:pt x="142" y="59"/>
                  <a:pt x="142" y="59"/>
                  <a:pt x="142" y="59"/>
                </a:cubicBezTo>
                <a:cubicBezTo>
                  <a:pt x="141" y="59"/>
                  <a:pt x="141" y="59"/>
                  <a:pt x="141" y="59"/>
                </a:cubicBezTo>
                <a:cubicBezTo>
                  <a:pt x="142" y="59"/>
                  <a:pt x="142" y="59"/>
                  <a:pt x="142" y="59"/>
                </a:cubicBezTo>
                <a:cubicBezTo>
                  <a:pt x="142" y="59"/>
                  <a:pt x="142" y="59"/>
                  <a:pt x="142" y="59"/>
                </a:cubicBezTo>
                <a:cubicBezTo>
                  <a:pt x="142" y="59"/>
                  <a:pt x="142" y="59"/>
                  <a:pt x="142" y="59"/>
                </a:cubicBezTo>
                <a:cubicBezTo>
                  <a:pt x="142" y="59"/>
                  <a:pt x="142" y="59"/>
                  <a:pt x="142" y="59"/>
                </a:cubicBezTo>
                <a:cubicBezTo>
                  <a:pt x="142" y="59"/>
                  <a:pt x="142" y="59"/>
                  <a:pt x="142" y="59"/>
                </a:cubicBezTo>
                <a:cubicBezTo>
                  <a:pt x="142" y="59"/>
                  <a:pt x="142" y="59"/>
                  <a:pt x="142" y="59"/>
                </a:cubicBezTo>
                <a:cubicBezTo>
                  <a:pt x="142" y="59"/>
                  <a:pt x="142" y="59"/>
                  <a:pt x="142" y="59"/>
                </a:cubicBezTo>
                <a:cubicBezTo>
                  <a:pt x="142" y="59"/>
                  <a:pt x="142" y="59"/>
                  <a:pt x="142" y="59"/>
                </a:cubicBezTo>
                <a:cubicBezTo>
                  <a:pt x="142" y="59"/>
                  <a:pt x="142" y="59"/>
                  <a:pt x="142" y="59"/>
                </a:cubicBezTo>
                <a:cubicBezTo>
                  <a:pt x="142" y="59"/>
                  <a:pt x="142" y="59"/>
                  <a:pt x="142" y="59"/>
                </a:cubicBezTo>
                <a:cubicBezTo>
                  <a:pt x="142" y="59"/>
                  <a:pt x="142" y="59"/>
                  <a:pt x="142" y="59"/>
                </a:cubicBezTo>
                <a:cubicBezTo>
                  <a:pt x="142" y="59"/>
                  <a:pt x="142" y="59"/>
                  <a:pt x="143" y="59"/>
                </a:cubicBezTo>
                <a:cubicBezTo>
                  <a:pt x="143" y="59"/>
                  <a:pt x="143" y="59"/>
                  <a:pt x="143" y="59"/>
                </a:cubicBezTo>
                <a:cubicBezTo>
                  <a:pt x="143" y="59"/>
                  <a:pt x="143" y="59"/>
                  <a:pt x="143" y="59"/>
                </a:cubicBezTo>
                <a:cubicBezTo>
                  <a:pt x="143" y="59"/>
                  <a:pt x="143" y="59"/>
                  <a:pt x="143" y="59"/>
                </a:cubicBezTo>
                <a:cubicBezTo>
                  <a:pt x="143" y="59"/>
                  <a:pt x="143" y="59"/>
                  <a:pt x="143" y="59"/>
                </a:cubicBezTo>
                <a:cubicBezTo>
                  <a:pt x="143" y="59"/>
                  <a:pt x="143" y="59"/>
                  <a:pt x="143" y="59"/>
                </a:cubicBezTo>
                <a:cubicBezTo>
                  <a:pt x="143" y="59"/>
                  <a:pt x="143" y="59"/>
                  <a:pt x="144" y="59"/>
                </a:cubicBezTo>
                <a:cubicBezTo>
                  <a:pt x="144" y="59"/>
                  <a:pt x="144" y="59"/>
                  <a:pt x="144" y="59"/>
                </a:cubicBezTo>
                <a:cubicBezTo>
                  <a:pt x="144" y="59"/>
                  <a:pt x="144" y="59"/>
                  <a:pt x="144" y="59"/>
                </a:cubicBezTo>
                <a:cubicBezTo>
                  <a:pt x="144" y="59"/>
                  <a:pt x="144" y="59"/>
                  <a:pt x="144" y="59"/>
                </a:cubicBezTo>
                <a:cubicBezTo>
                  <a:pt x="144" y="59"/>
                  <a:pt x="144" y="59"/>
                  <a:pt x="144" y="59"/>
                </a:cubicBezTo>
                <a:cubicBezTo>
                  <a:pt x="144" y="59"/>
                  <a:pt x="145" y="59"/>
                  <a:pt x="146" y="59"/>
                </a:cubicBezTo>
                <a:cubicBezTo>
                  <a:pt x="146" y="59"/>
                  <a:pt x="146" y="59"/>
                  <a:pt x="146" y="59"/>
                </a:cubicBezTo>
                <a:cubicBezTo>
                  <a:pt x="147" y="59"/>
                  <a:pt x="147" y="59"/>
                  <a:pt x="147" y="59"/>
                </a:cubicBezTo>
                <a:cubicBezTo>
                  <a:pt x="147" y="59"/>
                  <a:pt x="147" y="59"/>
                  <a:pt x="147" y="59"/>
                </a:cubicBezTo>
                <a:cubicBezTo>
                  <a:pt x="147" y="58"/>
                  <a:pt x="148" y="58"/>
                  <a:pt x="148" y="58"/>
                </a:cubicBezTo>
                <a:cubicBezTo>
                  <a:pt x="149" y="58"/>
                  <a:pt x="149" y="58"/>
                  <a:pt x="149" y="58"/>
                </a:cubicBezTo>
                <a:cubicBezTo>
                  <a:pt x="149" y="58"/>
                  <a:pt x="149" y="58"/>
                  <a:pt x="149" y="58"/>
                </a:cubicBezTo>
                <a:cubicBezTo>
                  <a:pt x="149" y="58"/>
                  <a:pt x="149" y="58"/>
                  <a:pt x="149" y="58"/>
                </a:cubicBezTo>
                <a:cubicBezTo>
                  <a:pt x="149" y="58"/>
                  <a:pt x="149" y="58"/>
                  <a:pt x="150" y="57"/>
                </a:cubicBezTo>
                <a:cubicBezTo>
                  <a:pt x="150" y="57"/>
                  <a:pt x="150" y="57"/>
                  <a:pt x="150" y="57"/>
                </a:cubicBezTo>
                <a:cubicBezTo>
                  <a:pt x="152" y="57"/>
                  <a:pt x="152" y="57"/>
                  <a:pt x="153" y="57"/>
                </a:cubicBezTo>
                <a:cubicBezTo>
                  <a:pt x="153" y="57"/>
                  <a:pt x="153" y="57"/>
                  <a:pt x="153" y="57"/>
                </a:cubicBezTo>
                <a:cubicBezTo>
                  <a:pt x="153" y="57"/>
                  <a:pt x="153" y="57"/>
                  <a:pt x="153" y="57"/>
                </a:cubicBezTo>
                <a:cubicBezTo>
                  <a:pt x="153" y="57"/>
                  <a:pt x="153" y="57"/>
                  <a:pt x="153" y="57"/>
                </a:cubicBezTo>
                <a:cubicBezTo>
                  <a:pt x="153" y="58"/>
                  <a:pt x="153" y="58"/>
                  <a:pt x="153" y="58"/>
                </a:cubicBezTo>
                <a:cubicBezTo>
                  <a:pt x="152" y="58"/>
                  <a:pt x="152" y="58"/>
                  <a:pt x="152" y="58"/>
                </a:cubicBezTo>
                <a:cubicBezTo>
                  <a:pt x="152" y="58"/>
                  <a:pt x="152" y="58"/>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50" y="59"/>
                  <a:pt x="150" y="59"/>
                </a:cubicBezTo>
                <a:cubicBezTo>
                  <a:pt x="149" y="59"/>
                  <a:pt x="149" y="59"/>
                  <a:pt x="149" y="59"/>
                </a:cubicBezTo>
                <a:cubicBezTo>
                  <a:pt x="149" y="59"/>
                  <a:pt x="149" y="59"/>
                  <a:pt x="149" y="59"/>
                </a:cubicBezTo>
                <a:cubicBezTo>
                  <a:pt x="149" y="59"/>
                  <a:pt x="149" y="59"/>
                  <a:pt x="149" y="59"/>
                </a:cubicBezTo>
                <a:cubicBezTo>
                  <a:pt x="149" y="59"/>
                  <a:pt x="149" y="59"/>
                  <a:pt x="148" y="60"/>
                </a:cubicBezTo>
                <a:cubicBezTo>
                  <a:pt x="148" y="60"/>
                  <a:pt x="148" y="60"/>
                  <a:pt x="148" y="60"/>
                </a:cubicBezTo>
                <a:cubicBezTo>
                  <a:pt x="148" y="60"/>
                  <a:pt x="148" y="60"/>
                  <a:pt x="148" y="60"/>
                </a:cubicBezTo>
                <a:cubicBezTo>
                  <a:pt x="148" y="60"/>
                  <a:pt x="148" y="60"/>
                  <a:pt x="148" y="60"/>
                </a:cubicBezTo>
                <a:cubicBezTo>
                  <a:pt x="148" y="60"/>
                  <a:pt x="148" y="60"/>
                  <a:pt x="148" y="60"/>
                </a:cubicBezTo>
                <a:cubicBezTo>
                  <a:pt x="148" y="60"/>
                  <a:pt x="148" y="60"/>
                  <a:pt x="148" y="60"/>
                </a:cubicBezTo>
                <a:cubicBezTo>
                  <a:pt x="148" y="60"/>
                  <a:pt x="148" y="60"/>
                  <a:pt x="148" y="60"/>
                </a:cubicBezTo>
                <a:cubicBezTo>
                  <a:pt x="148" y="60"/>
                  <a:pt x="148" y="60"/>
                  <a:pt x="148" y="60"/>
                </a:cubicBezTo>
                <a:cubicBezTo>
                  <a:pt x="148" y="61"/>
                  <a:pt x="148" y="61"/>
                  <a:pt x="148" y="61"/>
                </a:cubicBezTo>
                <a:cubicBezTo>
                  <a:pt x="149" y="61"/>
                  <a:pt x="149" y="61"/>
                  <a:pt x="149" y="61"/>
                </a:cubicBezTo>
                <a:cubicBezTo>
                  <a:pt x="150" y="61"/>
                  <a:pt x="150" y="61"/>
                  <a:pt x="150" y="61"/>
                </a:cubicBezTo>
                <a:cubicBezTo>
                  <a:pt x="151" y="61"/>
                  <a:pt x="151" y="61"/>
                  <a:pt x="151" y="62"/>
                </a:cubicBezTo>
                <a:cubicBezTo>
                  <a:pt x="151" y="62"/>
                  <a:pt x="151" y="62"/>
                  <a:pt x="151" y="62"/>
                </a:cubicBezTo>
                <a:cubicBezTo>
                  <a:pt x="151" y="62"/>
                  <a:pt x="151" y="62"/>
                  <a:pt x="151" y="62"/>
                </a:cubicBezTo>
                <a:cubicBezTo>
                  <a:pt x="152" y="62"/>
                  <a:pt x="152" y="62"/>
                  <a:pt x="153" y="62"/>
                </a:cubicBezTo>
                <a:cubicBezTo>
                  <a:pt x="153" y="62"/>
                  <a:pt x="153" y="62"/>
                  <a:pt x="154" y="62"/>
                </a:cubicBezTo>
                <a:cubicBezTo>
                  <a:pt x="155" y="62"/>
                  <a:pt x="156" y="62"/>
                  <a:pt x="156" y="62"/>
                </a:cubicBezTo>
                <a:cubicBezTo>
                  <a:pt x="157" y="62"/>
                  <a:pt x="157" y="62"/>
                  <a:pt x="157" y="62"/>
                </a:cubicBezTo>
                <a:cubicBezTo>
                  <a:pt x="157" y="62"/>
                  <a:pt x="157" y="63"/>
                  <a:pt x="157" y="63"/>
                </a:cubicBezTo>
                <a:cubicBezTo>
                  <a:pt x="157" y="63"/>
                  <a:pt x="157" y="63"/>
                  <a:pt x="157" y="63"/>
                </a:cubicBezTo>
                <a:cubicBezTo>
                  <a:pt x="156" y="63"/>
                  <a:pt x="156" y="63"/>
                  <a:pt x="156" y="63"/>
                </a:cubicBezTo>
                <a:cubicBezTo>
                  <a:pt x="155" y="63"/>
                  <a:pt x="155" y="63"/>
                  <a:pt x="154" y="63"/>
                </a:cubicBezTo>
                <a:cubicBezTo>
                  <a:pt x="154" y="63"/>
                  <a:pt x="153" y="63"/>
                  <a:pt x="153" y="63"/>
                </a:cubicBezTo>
                <a:cubicBezTo>
                  <a:pt x="152" y="63"/>
                  <a:pt x="152" y="63"/>
                  <a:pt x="151" y="63"/>
                </a:cubicBezTo>
                <a:cubicBezTo>
                  <a:pt x="150" y="63"/>
                  <a:pt x="150" y="63"/>
                  <a:pt x="149" y="63"/>
                </a:cubicBezTo>
                <a:cubicBezTo>
                  <a:pt x="149" y="63"/>
                  <a:pt x="149" y="63"/>
                  <a:pt x="149" y="63"/>
                </a:cubicBezTo>
                <a:cubicBezTo>
                  <a:pt x="149" y="63"/>
                  <a:pt x="149" y="63"/>
                  <a:pt x="149" y="63"/>
                </a:cubicBezTo>
                <a:cubicBezTo>
                  <a:pt x="149" y="63"/>
                  <a:pt x="149" y="63"/>
                  <a:pt x="149" y="63"/>
                </a:cubicBezTo>
                <a:cubicBezTo>
                  <a:pt x="149" y="63"/>
                  <a:pt x="149" y="63"/>
                  <a:pt x="149" y="63"/>
                </a:cubicBezTo>
                <a:cubicBezTo>
                  <a:pt x="149" y="63"/>
                  <a:pt x="149" y="63"/>
                  <a:pt x="149" y="63"/>
                </a:cubicBezTo>
                <a:cubicBezTo>
                  <a:pt x="149" y="63"/>
                  <a:pt x="149" y="63"/>
                  <a:pt x="149" y="63"/>
                </a:cubicBezTo>
                <a:cubicBezTo>
                  <a:pt x="149" y="63"/>
                  <a:pt x="149" y="63"/>
                  <a:pt x="149" y="63"/>
                </a:cubicBezTo>
                <a:cubicBezTo>
                  <a:pt x="149" y="63"/>
                  <a:pt x="149" y="63"/>
                  <a:pt x="149" y="63"/>
                </a:cubicBezTo>
                <a:cubicBezTo>
                  <a:pt x="149" y="64"/>
                  <a:pt x="149" y="64"/>
                  <a:pt x="149" y="64"/>
                </a:cubicBezTo>
                <a:cubicBezTo>
                  <a:pt x="149" y="64"/>
                  <a:pt x="149" y="64"/>
                  <a:pt x="149" y="64"/>
                </a:cubicBezTo>
                <a:cubicBezTo>
                  <a:pt x="149" y="64"/>
                  <a:pt x="149" y="64"/>
                  <a:pt x="149" y="64"/>
                </a:cubicBezTo>
                <a:cubicBezTo>
                  <a:pt x="149" y="64"/>
                  <a:pt x="149" y="64"/>
                  <a:pt x="149" y="64"/>
                </a:cubicBezTo>
                <a:cubicBezTo>
                  <a:pt x="149" y="64"/>
                  <a:pt x="149" y="64"/>
                  <a:pt x="149" y="64"/>
                </a:cubicBezTo>
                <a:cubicBezTo>
                  <a:pt x="149" y="64"/>
                  <a:pt x="149" y="64"/>
                  <a:pt x="150" y="64"/>
                </a:cubicBezTo>
                <a:cubicBezTo>
                  <a:pt x="150" y="64"/>
                  <a:pt x="150" y="64"/>
                  <a:pt x="151" y="64"/>
                </a:cubicBezTo>
                <a:cubicBezTo>
                  <a:pt x="152" y="65"/>
                  <a:pt x="154" y="65"/>
                  <a:pt x="155" y="66"/>
                </a:cubicBezTo>
                <a:cubicBezTo>
                  <a:pt x="156" y="66"/>
                  <a:pt x="156" y="66"/>
                  <a:pt x="157" y="66"/>
                </a:cubicBezTo>
                <a:cubicBezTo>
                  <a:pt x="157" y="66"/>
                  <a:pt x="157" y="66"/>
                  <a:pt x="158" y="66"/>
                </a:cubicBezTo>
                <a:cubicBezTo>
                  <a:pt x="158" y="66"/>
                  <a:pt x="158" y="66"/>
                  <a:pt x="158" y="67"/>
                </a:cubicBezTo>
                <a:cubicBezTo>
                  <a:pt x="158" y="67"/>
                  <a:pt x="158" y="67"/>
                  <a:pt x="158" y="67"/>
                </a:cubicBezTo>
                <a:cubicBezTo>
                  <a:pt x="158" y="67"/>
                  <a:pt x="158" y="67"/>
                  <a:pt x="158" y="67"/>
                </a:cubicBezTo>
                <a:cubicBezTo>
                  <a:pt x="157" y="67"/>
                  <a:pt x="157" y="67"/>
                  <a:pt x="157" y="67"/>
                </a:cubicBezTo>
                <a:cubicBezTo>
                  <a:pt x="157" y="67"/>
                  <a:pt x="156" y="67"/>
                  <a:pt x="155" y="67"/>
                </a:cubicBezTo>
                <a:cubicBezTo>
                  <a:pt x="153" y="67"/>
                  <a:pt x="153" y="67"/>
                  <a:pt x="152" y="66"/>
                </a:cubicBezTo>
                <a:cubicBezTo>
                  <a:pt x="151" y="66"/>
                  <a:pt x="150" y="66"/>
                  <a:pt x="149" y="66"/>
                </a:cubicBezTo>
                <a:cubicBezTo>
                  <a:pt x="149" y="66"/>
                  <a:pt x="149" y="66"/>
                  <a:pt x="149" y="66"/>
                </a:cubicBezTo>
                <a:cubicBezTo>
                  <a:pt x="149" y="66"/>
                  <a:pt x="149" y="66"/>
                  <a:pt x="149" y="66"/>
                </a:cubicBezTo>
                <a:cubicBezTo>
                  <a:pt x="149" y="66"/>
                  <a:pt x="149" y="66"/>
                  <a:pt x="149" y="66"/>
                </a:cubicBezTo>
                <a:cubicBezTo>
                  <a:pt x="149" y="66"/>
                  <a:pt x="149" y="66"/>
                  <a:pt x="149" y="66"/>
                </a:cubicBezTo>
                <a:cubicBezTo>
                  <a:pt x="149" y="66"/>
                  <a:pt x="149" y="66"/>
                  <a:pt x="149" y="66"/>
                </a:cubicBezTo>
                <a:cubicBezTo>
                  <a:pt x="149" y="66"/>
                  <a:pt x="149" y="66"/>
                  <a:pt x="149" y="66"/>
                </a:cubicBezTo>
                <a:cubicBezTo>
                  <a:pt x="149" y="66"/>
                  <a:pt x="149" y="66"/>
                  <a:pt x="149" y="66"/>
                </a:cubicBezTo>
                <a:cubicBezTo>
                  <a:pt x="149" y="66"/>
                  <a:pt x="149" y="66"/>
                  <a:pt x="149" y="66"/>
                </a:cubicBezTo>
                <a:cubicBezTo>
                  <a:pt x="149" y="66"/>
                  <a:pt x="149" y="66"/>
                  <a:pt x="149" y="66"/>
                </a:cubicBezTo>
                <a:cubicBezTo>
                  <a:pt x="149" y="67"/>
                  <a:pt x="149" y="67"/>
                  <a:pt x="149" y="67"/>
                </a:cubicBezTo>
                <a:cubicBezTo>
                  <a:pt x="150" y="67"/>
                  <a:pt x="151" y="67"/>
                  <a:pt x="151" y="68"/>
                </a:cubicBezTo>
                <a:cubicBezTo>
                  <a:pt x="151" y="68"/>
                  <a:pt x="151" y="68"/>
                  <a:pt x="151" y="68"/>
                </a:cubicBezTo>
                <a:cubicBezTo>
                  <a:pt x="151" y="68"/>
                  <a:pt x="151" y="68"/>
                  <a:pt x="151" y="68"/>
                </a:cubicBezTo>
                <a:cubicBezTo>
                  <a:pt x="151" y="68"/>
                  <a:pt x="151" y="68"/>
                  <a:pt x="151" y="68"/>
                </a:cubicBezTo>
                <a:cubicBezTo>
                  <a:pt x="151" y="68"/>
                  <a:pt x="151" y="68"/>
                  <a:pt x="151" y="68"/>
                </a:cubicBezTo>
                <a:cubicBezTo>
                  <a:pt x="151" y="68"/>
                  <a:pt x="151" y="68"/>
                  <a:pt x="151" y="68"/>
                </a:cubicBezTo>
                <a:cubicBezTo>
                  <a:pt x="151" y="68"/>
                  <a:pt x="151" y="68"/>
                  <a:pt x="151" y="68"/>
                </a:cubicBezTo>
                <a:cubicBezTo>
                  <a:pt x="151" y="68"/>
                  <a:pt x="151" y="68"/>
                  <a:pt x="151" y="68"/>
                </a:cubicBezTo>
                <a:cubicBezTo>
                  <a:pt x="151" y="68"/>
                  <a:pt x="151" y="68"/>
                  <a:pt x="151" y="68"/>
                </a:cubicBezTo>
                <a:cubicBezTo>
                  <a:pt x="151" y="68"/>
                  <a:pt x="151" y="68"/>
                  <a:pt x="151" y="68"/>
                </a:cubicBezTo>
                <a:cubicBezTo>
                  <a:pt x="151" y="68"/>
                  <a:pt x="151" y="68"/>
                  <a:pt x="151" y="68"/>
                </a:cubicBezTo>
                <a:cubicBezTo>
                  <a:pt x="151" y="68"/>
                  <a:pt x="151" y="68"/>
                  <a:pt x="151" y="68"/>
                </a:cubicBezTo>
                <a:cubicBezTo>
                  <a:pt x="152" y="68"/>
                  <a:pt x="152" y="68"/>
                  <a:pt x="153" y="69"/>
                </a:cubicBezTo>
                <a:cubicBezTo>
                  <a:pt x="154" y="69"/>
                  <a:pt x="155" y="69"/>
                  <a:pt x="155" y="70"/>
                </a:cubicBezTo>
                <a:cubicBezTo>
                  <a:pt x="156" y="70"/>
                  <a:pt x="156" y="70"/>
                  <a:pt x="156" y="70"/>
                </a:cubicBezTo>
                <a:cubicBezTo>
                  <a:pt x="156" y="70"/>
                  <a:pt x="156" y="70"/>
                  <a:pt x="156" y="71"/>
                </a:cubicBezTo>
                <a:cubicBezTo>
                  <a:pt x="156" y="71"/>
                  <a:pt x="156" y="71"/>
                  <a:pt x="155" y="71"/>
                </a:cubicBezTo>
                <a:cubicBezTo>
                  <a:pt x="155" y="71"/>
                  <a:pt x="155" y="71"/>
                  <a:pt x="154" y="71"/>
                </a:cubicBezTo>
                <a:cubicBezTo>
                  <a:pt x="154" y="71"/>
                  <a:pt x="153" y="70"/>
                  <a:pt x="153" y="70"/>
                </a:cubicBezTo>
                <a:cubicBezTo>
                  <a:pt x="152" y="70"/>
                  <a:pt x="151" y="70"/>
                  <a:pt x="151" y="69"/>
                </a:cubicBezTo>
                <a:cubicBezTo>
                  <a:pt x="150" y="69"/>
                  <a:pt x="148" y="68"/>
                  <a:pt x="148" y="68"/>
                </a:cubicBezTo>
                <a:cubicBezTo>
                  <a:pt x="147" y="68"/>
                  <a:pt x="147" y="68"/>
                  <a:pt x="147" y="68"/>
                </a:cubicBezTo>
                <a:cubicBezTo>
                  <a:pt x="147" y="68"/>
                  <a:pt x="147" y="68"/>
                  <a:pt x="147" y="68"/>
                </a:cubicBezTo>
                <a:cubicBezTo>
                  <a:pt x="147" y="68"/>
                  <a:pt x="147" y="68"/>
                  <a:pt x="146" y="68"/>
                </a:cubicBezTo>
                <a:cubicBezTo>
                  <a:pt x="146" y="68"/>
                  <a:pt x="146" y="68"/>
                  <a:pt x="146" y="68"/>
                </a:cubicBezTo>
                <a:cubicBezTo>
                  <a:pt x="146" y="68"/>
                  <a:pt x="146" y="68"/>
                  <a:pt x="146" y="68"/>
                </a:cubicBezTo>
                <a:cubicBezTo>
                  <a:pt x="146" y="68"/>
                  <a:pt x="146" y="68"/>
                  <a:pt x="146" y="68"/>
                </a:cubicBezTo>
                <a:cubicBezTo>
                  <a:pt x="146" y="68"/>
                  <a:pt x="145" y="67"/>
                  <a:pt x="145" y="68"/>
                </a:cubicBezTo>
                <a:cubicBezTo>
                  <a:pt x="144" y="68"/>
                  <a:pt x="143" y="68"/>
                  <a:pt x="143" y="69"/>
                </a:cubicBezTo>
                <a:cubicBezTo>
                  <a:pt x="143" y="69"/>
                  <a:pt x="143" y="69"/>
                  <a:pt x="143" y="69"/>
                </a:cubicBezTo>
                <a:cubicBezTo>
                  <a:pt x="143" y="69"/>
                  <a:pt x="143" y="69"/>
                  <a:pt x="143" y="69"/>
                </a:cubicBezTo>
                <a:cubicBezTo>
                  <a:pt x="143" y="69"/>
                  <a:pt x="143" y="69"/>
                  <a:pt x="143" y="69"/>
                </a:cubicBezTo>
                <a:cubicBezTo>
                  <a:pt x="143" y="69"/>
                  <a:pt x="143" y="69"/>
                  <a:pt x="143" y="69"/>
                </a:cubicBezTo>
                <a:cubicBezTo>
                  <a:pt x="143" y="70"/>
                  <a:pt x="143" y="70"/>
                  <a:pt x="143" y="70"/>
                </a:cubicBezTo>
                <a:cubicBezTo>
                  <a:pt x="143" y="70"/>
                  <a:pt x="143" y="70"/>
                  <a:pt x="143" y="71"/>
                </a:cubicBezTo>
                <a:cubicBezTo>
                  <a:pt x="144" y="71"/>
                  <a:pt x="144" y="71"/>
                  <a:pt x="144" y="72"/>
                </a:cubicBezTo>
                <a:cubicBezTo>
                  <a:pt x="144" y="72"/>
                  <a:pt x="144" y="72"/>
                  <a:pt x="144" y="72"/>
                </a:cubicBezTo>
                <a:cubicBezTo>
                  <a:pt x="144" y="72"/>
                  <a:pt x="144" y="72"/>
                  <a:pt x="144" y="72"/>
                </a:cubicBezTo>
                <a:cubicBezTo>
                  <a:pt x="144" y="72"/>
                  <a:pt x="144" y="72"/>
                  <a:pt x="144" y="72"/>
                </a:cubicBezTo>
                <a:cubicBezTo>
                  <a:pt x="144" y="72"/>
                  <a:pt x="144" y="72"/>
                  <a:pt x="144" y="72"/>
                </a:cubicBezTo>
                <a:cubicBezTo>
                  <a:pt x="144" y="72"/>
                  <a:pt x="144" y="72"/>
                  <a:pt x="144" y="72"/>
                </a:cubicBezTo>
                <a:cubicBezTo>
                  <a:pt x="144" y="72"/>
                  <a:pt x="144" y="72"/>
                  <a:pt x="144" y="72"/>
                </a:cubicBezTo>
                <a:cubicBezTo>
                  <a:pt x="144" y="72"/>
                  <a:pt x="144" y="72"/>
                  <a:pt x="144" y="72"/>
                </a:cubicBezTo>
                <a:cubicBezTo>
                  <a:pt x="144" y="73"/>
                  <a:pt x="145" y="73"/>
                  <a:pt x="145" y="73"/>
                </a:cubicBezTo>
                <a:cubicBezTo>
                  <a:pt x="145" y="74"/>
                  <a:pt x="145" y="74"/>
                  <a:pt x="145" y="74"/>
                </a:cubicBezTo>
                <a:cubicBezTo>
                  <a:pt x="145" y="75"/>
                  <a:pt x="144" y="75"/>
                  <a:pt x="144" y="75"/>
                </a:cubicBezTo>
                <a:cubicBezTo>
                  <a:pt x="144" y="75"/>
                  <a:pt x="144" y="75"/>
                  <a:pt x="144" y="75"/>
                </a:cubicBezTo>
                <a:cubicBezTo>
                  <a:pt x="144" y="75"/>
                  <a:pt x="144" y="75"/>
                  <a:pt x="144" y="75"/>
                </a:cubicBezTo>
                <a:cubicBezTo>
                  <a:pt x="144" y="75"/>
                  <a:pt x="144" y="75"/>
                  <a:pt x="144" y="75"/>
                </a:cubicBezTo>
                <a:cubicBezTo>
                  <a:pt x="144" y="75"/>
                  <a:pt x="143" y="74"/>
                  <a:pt x="143" y="74"/>
                </a:cubicBezTo>
                <a:cubicBezTo>
                  <a:pt x="143" y="74"/>
                  <a:pt x="143" y="74"/>
                  <a:pt x="143" y="73"/>
                </a:cubicBezTo>
                <a:cubicBezTo>
                  <a:pt x="143" y="73"/>
                  <a:pt x="143" y="73"/>
                  <a:pt x="143" y="73"/>
                </a:cubicBezTo>
                <a:cubicBezTo>
                  <a:pt x="143" y="73"/>
                  <a:pt x="143" y="73"/>
                  <a:pt x="143" y="73"/>
                </a:cubicBezTo>
                <a:cubicBezTo>
                  <a:pt x="143" y="73"/>
                  <a:pt x="143" y="73"/>
                  <a:pt x="142" y="73"/>
                </a:cubicBezTo>
                <a:cubicBezTo>
                  <a:pt x="142" y="73"/>
                  <a:pt x="142" y="73"/>
                  <a:pt x="142" y="72"/>
                </a:cubicBezTo>
                <a:cubicBezTo>
                  <a:pt x="142" y="72"/>
                  <a:pt x="142" y="72"/>
                  <a:pt x="142" y="72"/>
                </a:cubicBezTo>
                <a:cubicBezTo>
                  <a:pt x="142" y="72"/>
                  <a:pt x="142" y="72"/>
                  <a:pt x="142" y="72"/>
                </a:cubicBezTo>
                <a:cubicBezTo>
                  <a:pt x="142" y="72"/>
                  <a:pt x="142" y="72"/>
                  <a:pt x="142" y="71"/>
                </a:cubicBezTo>
                <a:cubicBezTo>
                  <a:pt x="141" y="71"/>
                  <a:pt x="141" y="71"/>
                  <a:pt x="141" y="70"/>
                </a:cubicBezTo>
                <a:cubicBezTo>
                  <a:pt x="140" y="70"/>
                  <a:pt x="140" y="69"/>
                  <a:pt x="140" y="69"/>
                </a:cubicBezTo>
                <a:cubicBezTo>
                  <a:pt x="140" y="69"/>
                  <a:pt x="140" y="69"/>
                  <a:pt x="140" y="69"/>
                </a:cubicBezTo>
                <a:cubicBezTo>
                  <a:pt x="140" y="69"/>
                  <a:pt x="140" y="69"/>
                  <a:pt x="140" y="69"/>
                </a:cubicBezTo>
                <a:cubicBezTo>
                  <a:pt x="139" y="68"/>
                  <a:pt x="139" y="67"/>
                  <a:pt x="139" y="67"/>
                </a:cubicBezTo>
                <a:cubicBezTo>
                  <a:pt x="138" y="66"/>
                  <a:pt x="138" y="66"/>
                  <a:pt x="138" y="66"/>
                </a:cubicBezTo>
                <a:cubicBezTo>
                  <a:pt x="138" y="66"/>
                  <a:pt x="138" y="66"/>
                  <a:pt x="138" y="66"/>
                </a:cubicBezTo>
                <a:cubicBezTo>
                  <a:pt x="138" y="66"/>
                  <a:pt x="138" y="66"/>
                  <a:pt x="138" y="66"/>
                </a:cubicBezTo>
                <a:cubicBezTo>
                  <a:pt x="138" y="66"/>
                  <a:pt x="138" y="66"/>
                  <a:pt x="138" y="66"/>
                </a:cubicBezTo>
                <a:cubicBezTo>
                  <a:pt x="138" y="66"/>
                  <a:pt x="138" y="66"/>
                  <a:pt x="138" y="66"/>
                </a:cubicBezTo>
                <a:cubicBezTo>
                  <a:pt x="138" y="66"/>
                  <a:pt x="138" y="66"/>
                  <a:pt x="138" y="66"/>
                </a:cubicBezTo>
                <a:cubicBezTo>
                  <a:pt x="138" y="66"/>
                  <a:pt x="138" y="66"/>
                  <a:pt x="138" y="66"/>
                </a:cubicBezTo>
                <a:cubicBezTo>
                  <a:pt x="138" y="66"/>
                  <a:pt x="138" y="66"/>
                  <a:pt x="138" y="66"/>
                </a:cubicBezTo>
                <a:cubicBezTo>
                  <a:pt x="138" y="66"/>
                  <a:pt x="138" y="66"/>
                  <a:pt x="138" y="66"/>
                </a:cubicBezTo>
                <a:cubicBezTo>
                  <a:pt x="138" y="66"/>
                  <a:pt x="138" y="66"/>
                  <a:pt x="138" y="66"/>
                </a:cubicBezTo>
                <a:cubicBezTo>
                  <a:pt x="138" y="66"/>
                  <a:pt x="138" y="66"/>
                  <a:pt x="138" y="66"/>
                </a:cubicBezTo>
                <a:cubicBezTo>
                  <a:pt x="134" y="70"/>
                  <a:pt x="131" y="73"/>
                  <a:pt x="128" y="74"/>
                </a:cubicBezTo>
                <a:cubicBezTo>
                  <a:pt x="123" y="76"/>
                  <a:pt x="118" y="75"/>
                  <a:pt x="113" y="75"/>
                </a:cubicBezTo>
                <a:cubicBezTo>
                  <a:pt x="113" y="75"/>
                  <a:pt x="113" y="75"/>
                  <a:pt x="113" y="75"/>
                </a:cubicBezTo>
                <a:cubicBezTo>
                  <a:pt x="113" y="75"/>
                  <a:pt x="113" y="75"/>
                  <a:pt x="113" y="75"/>
                </a:cubicBezTo>
                <a:cubicBezTo>
                  <a:pt x="111" y="74"/>
                  <a:pt x="106" y="74"/>
                  <a:pt x="102" y="74"/>
                </a:cubicBezTo>
                <a:cubicBezTo>
                  <a:pt x="93" y="70"/>
                  <a:pt x="82" y="65"/>
                  <a:pt x="72" y="62"/>
                </a:cubicBezTo>
                <a:cubicBezTo>
                  <a:pt x="65" y="59"/>
                  <a:pt x="58" y="58"/>
                  <a:pt x="51" y="56"/>
                </a:cubicBezTo>
                <a:cubicBezTo>
                  <a:pt x="47" y="55"/>
                  <a:pt x="39" y="52"/>
                  <a:pt x="32" y="51"/>
                </a:cubicBezTo>
                <a:cubicBezTo>
                  <a:pt x="29" y="51"/>
                  <a:pt x="25" y="50"/>
                  <a:pt x="22" y="51"/>
                </a:cubicBezTo>
                <a:cubicBezTo>
                  <a:pt x="20" y="51"/>
                  <a:pt x="17" y="53"/>
                  <a:pt x="16" y="55"/>
                </a:cubicBezTo>
                <a:cubicBezTo>
                  <a:pt x="15" y="59"/>
                  <a:pt x="16" y="61"/>
                  <a:pt x="17" y="64"/>
                </a:cubicBezTo>
                <a:cubicBezTo>
                  <a:pt x="18" y="66"/>
                  <a:pt x="20" y="67"/>
                  <a:pt x="23" y="69"/>
                </a:cubicBezTo>
                <a:cubicBezTo>
                  <a:pt x="28" y="71"/>
                  <a:pt x="36" y="73"/>
                  <a:pt x="42" y="75"/>
                </a:cubicBezTo>
                <a:cubicBezTo>
                  <a:pt x="55" y="80"/>
                  <a:pt x="57" y="81"/>
                  <a:pt x="65" y="84"/>
                </a:cubicBezTo>
                <a:cubicBezTo>
                  <a:pt x="65" y="84"/>
                  <a:pt x="65" y="84"/>
                  <a:pt x="65" y="84"/>
                </a:cubicBezTo>
                <a:cubicBezTo>
                  <a:pt x="71" y="87"/>
                  <a:pt x="78" y="89"/>
                  <a:pt x="82" y="91"/>
                </a:cubicBezTo>
                <a:cubicBezTo>
                  <a:pt x="83" y="91"/>
                  <a:pt x="84" y="91"/>
                  <a:pt x="84" y="92"/>
                </a:cubicBezTo>
                <a:cubicBezTo>
                  <a:pt x="84" y="92"/>
                  <a:pt x="84" y="92"/>
                  <a:pt x="84" y="92"/>
                </a:cubicBezTo>
                <a:cubicBezTo>
                  <a:pt x="84" y="92"/>
                  <a:pt x="85" y="92"/>
                  <a:pt x="85" y="92"/>
                </a:cubicBezTo>
                <a:cubicBezTo>
                  <a:pt x="85" y="92"/>
                  <a:pt x="85" y="92"/>
                  <a:pt x="85" y="92"/>
                </a:cubicBezTo>
                <a:cubicBezTo>
                  <a:pt x="85" y="92"/>
                  <a:pt x="85" y="92"/>
                  <a:pt x="85" y="92"/>
                </a:cubicBezTo>
                <a:cubicBezTo>
                  <a:pt x="85" y="92"/>
                  <a:pt x="85" y="92"/>
                  <a:pt x="85" y="91"/>
                </a:cubicBezTo>
                <a:cubicBezTo>
                  <a:pt x="85" y="91"/>
                  <a:pt x="85" y="91"/>
                  <a:pt x="85" y="91"/>
                </a:cubicBezTo>
                <a:cubicBezTo>
                  <a:pt x="85" y="91"/>
                  <a:pt x="85" y="91"/>
                  <a:pt x="85" y="91"/>
                </a:cubicBezTo>
                <a:cubicBezTo>
                  <a:pt x="85" y="91"/>
                  <a:pt x="85" y="91"/>
                  <a:pt x="85" y="91"/>
                </a:cubicBezTo>
                <a:cubicBezTo>
                  <a:pt x="85" y="91"/>
                  <a:pt x="85" y="91"/>
                  <a:pt x="85" y="91"/>
                </a:cubicBezTo>
                <a:cubicBezTo>
                  <a:pt x="85" y="91"/>
                  <a:pt x="85" y="91"/>
                  <a:pt x="85" y="91"/>
                </a:cubicBezTo>
                <a:cubicBezTo>
                  <a:pt x="85" y="91"/>
                  <a:pt x="85" y="91"/>
                  <a:pt x="85" y="91"/>
                </a:cubicBezTo>
                <a:cubicBezTo>
                  <a:pt x="85" y="91"/>
                  <a:pt x="85" y="90"/>
                  <a:pt x="84" y="90"/>
                </a:cubicBezTo>
                <a:cubicBezTo>
                  <a:pt x="84" y="90"/>
                  <a:pt x="84" y="90"/>
                  <a:pt x="84" y="90"/>
                </a:cubicBezTo>
                <a:cubicBezTo>
                  <a:pt x="84" y="90"/>
                  <a:pt x="84" y="90"/>
                  <a:pt x="84" y="90"/>
                </a:cubicBezTo>
                <a:cubicBezTo>
                  <a:pt x="84" y="89"/>
                  <a:pt x="84" y="88"/>
                  <a:pt x="84" y="88"/>
                </a:cubicBezTo>
                <a:cubicBezTo>
                  <a:pt x="84" y="87"/>
                  <a:pt x="84" y="86"/>
                  <a:pt x="83" y="85"/>
                </a:cubicBezTo>
                <a:cubicBezTo>
                  <a:pt x="83" y="85"/>
                  <a:pt x="83" y="85"/>
                  <a:pt x="83" y="85"/>
                </a:cubicBezTo>
                <a:cubicBezTo>
                  <a:pt x="83" y="85"/>
                  <a:pt x="83" y="85"/>
                  <a:pt x="83" y="85"/>
                </a:cubicBezTo>
                <a:cubicBezTo>
                  <a:pt x="83" y="85"/>
                  <a:pt x="83" y="85"/>
                  <a:pt x="83" y="85"/>
                </a:cubicBezTo>
                <a:cubicBezTo>
                  <a:pt x="83" y="85"/>
                  <a:pt x="83" y="85"/>
                  <a:pt x="83" y="85"/>
                </a:cubicBezTo>
                <a:cubicBezTo>
                  <a:pt x="83" y="85"/>
                  <a:pt x="83" y="85"/>
                  <a:pt x="83" y="85"/>
                </a:cubicBezTo>
                <a:cubicBezTo>
                  <a:pt x="83" y="84"/>
                  <a:pt x="83" y="84"/>
                  <a:pt x="83" y="84"/>
                </a:cubicBezTo>
                <a:cubicBezTo>
                  <a:pt x="83" y="84"/>
                  <a:pt x="83" y="84"/>
                  <a:pt x="83" y="83"/>
                </a:cubicBezTo>
                <a:cubicBezTo>
                  <a:pt x="83" y="83"/>
                  <a:pt x="83" y="83"/>
                  <a:pt x="83" y="83"/>
                </a:cubicBezTo>
                <a:cubicBezTo>
                  <a:pt x="83" y="83"/>
                  <a:pt x="83" y="83"/>
                  <a:pt x="83" y="83"/>
                </a:cubicBezTo>
                <a:cubicBezTo>
                  <a:pt x="83" y="83"/>
                  <a:pt x="83" y="83"/>
                  <a:pt x="83" y="83"/>
                </a:cubicBezTo>
                <a:cubicBezTo>
                  <a:pt x="83" y="83"/>
                  <a:pt x="83" y="83"/>
                  <a:pt x="83" y="83"/>
                </a:cubicBezTo>
                <a:cubicBezTo>
                  <a:pt x="83" y="83"/>
                  <a:pt x="83" y="83"/>
                  <a:pt x="83" y="83"/>
                </a:cubicBezTo>
                <a:cubicBezTo>
                  <a:pt x="83" y="83"/>
                  <a:pt x="83" y="83"/>
                  <a:pt x="83" y="83"/>
                </a:cubicBezTo>
                <a:cubicBezTo>
                  <a:pt x="82" y="83"/>
                  <a:pt x="82" y="82"/>
                  <a:pt x="82" y="81"/>
                </a:cubicBezTo>
                <a:cubicBezTo>
                  <a:pt x="82" y="81"/>
                  <a:pt x="82" y="81"/>
                  <a:pt x="82" y="81"/>
                </a:cubicBezTo>
                <a:cubicBezTo>
                  <a:pt x="82" y="81"/>
                  <a:pt x="82" y="81"/>
                  <a:pt x="82" y="81"/>
                </a:cubicBezTo>
                <a:cubicBezTo>
                  <a:pt x="82" y="81"/>
                  <a:pt x="82" y="81"/>
                  <a:pt x="82" y="80"/>
                </a:cubicBezTo>
                <a:cubicBezTo>
                  <a:pt x="82" y="80"/>
                  <a:pt x="83" y="80"/>
                  <a:pt x="83" y="81"/>
                </a:cubicBezTo>
                <a:cubicBezTo>
                  <a:pt x="83" y="81"/>
                  <a:pt x="84" y="81"/>
                  <a:pt x="84" y="81"/>
                </a:cubicBezTo>
                <a:cubicBezTo>
                  <a:pt x="84" y="82"/>
                  <a:pt x="85" y="82"/>
                  <a:pt x="85" y="83"/>
                </a:cubicBezTo>
                <a:cubicBezTo>
                  <a:pt x="85" y="83"/>
                  <a:pt x="85" y="83"/>
                  <a:pt x="85" y="83"/>
                </a:cubicBezTo>
                <a:cubicBezTo>
                  <a:pt x="85" y="83"/>
                  <a:pt x="85" y="83"/>
                  <a:pt x="85" y="83"/>
                </a:cubicBezTo>
                <a:cubicBezTo>
                  <a:pt x="85" y="83"/>
                  <a:pt x="85" y="83"/>
                  <a:pt x="85" y="83"/>
                </a:cubicBezTo>
                <a:cubicBezTo>
                  <a:pt x="85" y="84"/>
                  <a:pt x="85" y="84"/>
                  <a:pt x="85" y="84"/>
                </a:cubicBezTo>
                <a:cubicBezTo>
                  <a:pt x="85" y="84"/>
                  <a:pt x="85" y="84"/>
                  <a:pt x="85" y="84"/>
                </a:cubicBezTo>
                <a:cubicBezTo>
                  <a:pt x="85" y="84"/>
                  <a:pt x="85" y="84"/>
                  <a:pt x="85" y="84"/>
                </a:cubicBezTo>
                <a:cubicBezTo>
                  <a:pt x="86" y="84"/>
                  <a:pt x="86" y="85"/>
                  <a:pt x="86" y="85"/>
                </a:cubicBezTo>
                <a:cubicBezTo>
                  <a:pt x="86" y="85"/>
                  <a:pt x="86" y="86"/>
                  <a:pt x="86" y="86"/>
                </a:cubicBezTo>
                <a:cubicBezTo>
                  <a:pt x="86" y="86"/>
                  <a:pt x="86" y="86"/>
                  <a:pt x="86" y="86"/>
                </a:cubicBezTo>
                <a:cubicBezTo>
                  <a:pt x="86" y="86"/>
                  <a:pt x="86" y="86"/>
                  <a:pt x="86" y="86"/>
                </a:cubicBezTo>
                <a:cubicBezTo>
                  <a:pt x="86" y="86"/>
                  <a:pt x="86" y="86"/>
                  <a:pt x="87" y="86"/>
                </a:cubicBezTo>
                <a:cubicBezTo>
                  <a:pt x="87" y="86"/>
                  <a:pt x="87" y="86"/>
                  <a:pt x="87" y="86"/>
                </a:cubicBezTo>
                <a:cubicBezTo>
                  <a:pt x="87" y="86"/>
                  <a:pt x="87" y="86"/>
                  <a:pt x="87" y="86"/>
                </a:cubicBezTo>
                <a:cubicBezTo>
                  <a:pt x="88" y="87"/>
                  <a:pt x="89" y="86"/>
                  <a:pt x="90" y="86"/>
                </a:cubicBezTo>
                <a:cubicBezTo>
                  <a:pt x="90" y="86"/>
                  <a:pt x="91" y="85"/>
                  <a:pt x="91" y="85"/>
                </a:cubicBezTo>
                <a:cubicBezTo>
                  <a:pt x="91" y="85"/>
                  <a:pt x="91" y="85"/>
                  <a:pt x="91" y="85"/>
                </a:cubicBezTo>
                <a:cubicBezTo>
                  <a:pt x="91" y="85"/>
                  <a:pt x="91" y="85"/>
                  <a:pt x="91" y="85"/>
                </a:cubicBezTo>
                <a:cubicBezTo>
                  <a:pt x="91" y="84"/>
                  <a:pt x="91" y="84"/>
                  <a:pt x="91" y="84"/>
                </a:cubicBezTo>
                <a:cubicBezTo>
                  <a:pt x="91" y="84"/>
                  <a:pt x="91" y="84"/>
                  <a:pt x="91" y="84"/>
                </a:cubicBezTo>
                <a:cubicBezTo>
                  <a:pt x="91" y="84"/>
                  <a:pt x="91" y="84"/>
                  <a:pt x="92" y="83"/>
                </a:cubicBezTo>
                <a:cubicBezTo>
                  <a:pt x="92" y="83"/>
                  <a:pt x="92" y="83"/>
                  <a:pt x="92" y="83"/>
                </a:cubicBezTo>
                <a:cubicBezTo>
                  <a:pt x="92" y="83"/>
                  <a:pt x="92" y="83"/>
                  <a:pt x="92" y="83"/>
                </a:cubicBezTo>
                <a:cubicBezTo>
                  <a:pt x="92" y="83"/>
                  <a:pt x="92" y="83"/>
                  <a:pt x="92" y="83"/>
                </a:cubicBezTo>
                <a:cubicBezTo>
                  <a:pt x="92" y="82"/>
                  <a:pt x="92" y="81"/>
                  <a:pt x="93" y="80"/>
                </a:cubicBezTo>
                <a:cubicBezTo>
                  <a:pt x="93" y="79"/>
                  <a:pt x="93" y="78"/>
                  <a:pt x="94" y="77"/>
                </a:cubicBezTo>
                <a:cubicBezTo>
                  <a:pt x="94" y="77"/>
                  <a:pt x="94" y="76"/>
                  <a:pt x="94" y="75"/>
                </a:cubicBezTo>
                <a:cubicBezTo>
                  <a:pt x="95" y="74"/>
                  <a:pt x="95" y="74"/>
                  <a:pt x="95" y="74"/>
                </a:cubicBezTo>
                <a:cubicBezTo>
                  <a:pt x="95" y="74"/>
                  <a:pt x="95" y="74"/>
                  <a:pt x="96" y="74"/>
                </a:cubicBezTo>
                <a:cubicBezTo>
                  <a:pt x="96" y="74"/>
                  <a:pt x="96" y="74"/>
                  <a:pt x="96" y="74"/>
                </a:cubicBezTo>
                <a:cubicBezTo>
                  <a:pt x="96" y="74"/>
                  <a:pt x="96" y="75"/>
                  <a:pt x="96" y="75"/>
                </a:cubicBezTo>
                <a:cubicBezTo>
                  <a:pt x="96" y="76"/>
                  <a:pt x="96" y="77"/>
                  <a:pt x="96" y="77"/>
                </a:cubicBezTo>
                <a:cubicBezTo>
                  <a:pt x="95" y="79"/>
                  <a:pt x="95" y="79"/>
                  <a:pt x="95" y="80"/>
                </a:cubicBezTo>
                <a:cubicBezTo>
                  <a:pt x="95" y="80"/>
                  <a:pt x="95" y="80"/>
                  <a:pt x="95" y="80"/>
                </a:cubicBezTo>
                <a:cubicBezTo>
                  <a:pt x="95" y="80"/>
                  <a:pt x="95" y="80"/>
                  <a:pt x="95" y="80"/>
                </a:cubicBezTo>
                <a:cubicBezTo>
                  <a:pt x="95" y="80"/>
                  <a:pt x="95" y="80"/>
                  <a:pt x="95" y="80"/>
                </a:cubicBezTo>
                <a:cubicBezTo>
                  <a:pt x="95" y="81"/>
                  <a:pt x="94" y="82"/>
                  <a:pt x="94" y="82"/>
                </a:cubicBezTo>
                <a:cubicBezTo>
                  <a:pt x="94" y="83"/>
                  <a:pt x="94" y="83"/>
                  <a:pt x="94" y="83"/>
                </a:cubicBezTo>
                <a:cubicBezTo>
                  <a:pt x="94" y="84"/>
                  <a:pt x="94" y="84"/>
                  <a:pt x="94" y="84"/>
                </a:cubicBezTo>
                <a:cubicBezTo>
                  <a:pt x="94" y="84"/>
                  <a:pt x="94" y="84"/>
                  <a:pt x="94" y="84"/>
                </a:cubicBezTo>
                <a:cubicBezTo>
                  <a:pt x="95" y="84"/>
                  <a:pt x="95" y="84"/>
                  <a:pt x="95" y="84"/>
                </a:cubicBezTo>
                <a:cubicBezTo>
                  <a:pt x="95" y="84"/>
                  <a:pt x="95" y="84"/>
                  <a:pt x="95" y="84"/>
                </a:cubicBezTo>
                <a:cubicBezTo>
                  <a:pt x="95" y="84"/>
                  <a:pt x="95" y="84"/>
                  <a:pt x="95" y="84"/>
                </a:cubicBezTo>
                <a:cubicBezTo>
                  <a:pt x="95" y="84"/>
                  <a:pt x="95" y="84"/>
                  <a:pt x="95" y="84"/>
                </a:cubicBezTo>
                <a:cubicBezTo>
                  <a:pt x="95" y="84"/>
                  <a:pt x="95" y="84"/>
                  <a:pt x="95" y="84"/>
                </a:cubicBezTo>
                <a:cubicBezTo>
                  <a:pt x="95" y="84"/>
                  <a:pt x="95" y="84"/>
                  <a:pt x="95" y="84"/>
                </a:cubicBezTo>
                <a:cubicBezTo>
                  <a:pt x="95" y="84"/>
                  <a:pt x="95" y="84"/>
                  <a:pt x="95" y="84"/>
                </a:cubicBezTo>
                <a:cubicBezTo>
                  <a:pt x="95" y="83"/>
                  <a:pt x="96" y="82"/>
                  <a:pt x="96" y="81"/>
                </a:cubicBezTo>
                <a:cubicBezTo>
                  <a:pt x="97" y="80"/>
                  <a:pt x="97" y="80"/>
                  <a:pt x="98" y="78"/>
                </a:cubicBezTo>
                <a:cubicBezTo>
                  <a:pt x="99" y="77"/>
                  <a:pt x="99" y="76"/>
                  <a:pt x="100" y="75"/>
                </a:cubicBezTo>
                <a:cubicBezTo>
                  <a:pt x="100" y="75"/>
                  <a:pt x="100" y="75"/>
                  <a:pt x="100" y="75"/>
                </a:cubicBezTo>
                <a:cubicBezTo>
                  <a:pt x="100" y="75"/>
                  <a:pt x="101" y="75"/>
                  <a:pt x="101" y="75"/>
                </a:cubicBezTo>
                <a:cubicBezTo>
                  <a:pt x="101" y="75"/>
                  <a:pt x="101" y="75"/>
                  <a:pt x="101" y="75"/>
                </a:cubicBezTo>
                <a:cubicBezTo>
                  <a:pt x="101" y="75"/>
                  <a:pt x="101" y="75"/>
                  <a:pt x="101" y="75"/>
                </a:cubicBezTo>
                <a:cubicBezTo>
                  <a:pt x="101" y="75"/>
                  <a:pt x="101" y="76"/>
                  <a:pt x="101" y="76"/>
                </a:cubicBezTo>
                <a:cubicBezTo>
                  <a:pt x="101" y="76"/>
                  <a:pt x="101" y="76"/>
                  <a:pt x="101" y="76"/>
                </a:cubicBezTo>
                <a:cubicBezTo>
                  <a:pt x="101" y="76"/>
                  <a:pt x="101" y="76"/>
                  <a:pt x="101" y="77"/>
                </a:cubicBezTo>
                <a:cubicBezTo>
                  <a:pt x="101" y="77"/>
                  <a:pt x="100" y="78"/>
                  <a:pt x="100" y="79"/>
                </a:cubicBezTo>
                <a:cubicBezTo>
                  <a:pt x="99" y="80"/>
                  <a:pt x="98" y="82"/>
                  <a:pt x="98" y="83"/>
                </a:cubicBezTo>
                <a:cubicBezTo>
                  <a:pt x="97" y="84"/>
                  <a:pt x="97" y="84"/>
                  <a:pt x="97" y="85"/>
                </a:cubicBezTo>
                <a:cubicBezTo>
                  <a:pt x="97" y="85"/>
                  <a:pt x="97" y="85"/>
                  <a:pt x="97" y="85"/>
                </a:cubicBezTo>
                <a:cubicBezTo>
                  <a:pt x="97" y="85"/>
                  <a:pt x="97" y="85"/>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8" y="85"/>
                  <a:pt x="98" y="85"/>
                  <a:pt x="99" y="84"/>
                </a:cubicBezTo>
                <a:cubicBezTo>
                  <a:pt x="99" y="83"/>
                  <a:pt x="100" y="83"/>
                  <a:pt x="100" y="82"/>
                </a:cubicBezTo>
                <a:cubicBezTo>
                  <a:pt x="101" y="82"/>
                  <a:pt x="101" y="82"/>
                  <a:pt x="101" y="81"/>
                </a:cubicBezTo>
                <a:cubicBezTo>
                  <a:pt x="102" y="81"/>
                  <a:pt x="102" y="80"/>
                  <a:pt x="102" y="80"/>
                </a:cubicBezTo>
                <a:cubicBezTo>
                  <a:pt x="103" y="79"/>
                  <a:pt x="103" y="79"/>
                  <a:pt x="103" y="79"/>
                </a:cubicBezTo>
                <a:cubicBezTo>
                  <a:pt x="103" y="79"/>
                  <a:pt x="104" y="79"/>
                  <a:pt x="104" y="79"/>
                </a:cubicBezTo>
                <a:cubicBezTo>
                  <a:pt x="104" y="79"/>
                  <a:pt x="104" y="79"/>
                  <a:pt x="104" y="80"/>
                </a:cubicBezTo>
                <a:cubicBezTo>
                  <a:pt x="104" y="80"/>
                  <a:pt x="104" y="80"/>
                  <a:pt x="104" y="80"/>
                </a:cubicBezTo>
                <a:cubicBezTo>
                  <a:pt x="104" y="81"/>
                  <a:pt x="103" y="81"/>
                  <a:pt x="103" y="82"/>
                </a:cubicBezTo>
                <a:cubicBezTo>
                  <a:pt x="102" y="83"/>
                  <a:pt x="102" y="84"/>
                  <a:pt x="102" y="84"/>
                </a:cubicBezTo>
                <a:cubicBezTo>
                  <a:pt x="101" y="84"/>
                  <a:pt x="101" y="85"/>
                  <a:pt x="101" y="85"/>
                </a:cubicBezTo>
                <a:cubicBezTo>
                  <a:pt x="101" y="85"/>
                  <a:pt x="101" y="85"/>
                  <a:pt x="101" y="85"/>
                </a:cubicBezTo>
                <a:cubicBezTo>
                  <a:pt x="101" y="85"/>
                  <a:pt x="101" y="85"/>
                  <a:pt x="101" y="85"/>
                </a:cubicBezTo>
                <a:cubicBezTo>
                  <a:pt x="101" y="85"/>
                  <a:pt x="100" y="86"/>
                  <a:pt x="100" y="86"/>
                </a:cubicBezTo>
                <a:cubicBezTo>
                  <a:pt x="100" y="86"/>
                  <a:pt x="99" y="87"/>
                  <a:pt x="99" y="87"/>
                </a:cubicBezTo>
                <a:cubicBezTo>
                  <a:pt x="99" y="87"/>
                  <a:pt x="99" y="88"/>
                  <a:pt x="99" y="88"/>
                </a:cubicBezTo>
                <a:cubicBezTo>
                  <a:pt x="99" y="88"/>
                  <a:pt x="99" y="89"/>
                  <a:pt x="99" y="89"/>
                </a:cubicBezTo>
                <a:cubicBezTo>
                  <a:pt x="99" y="89"/>
                  <a:pt x="99" y="89"/>
                  <a:pt x="99" y="89"/>
                </a:cubicBezTo>
                <a:cubicBezTo>
                  <a:pt x="99" y="89"/>
                  <a:pt x="99" y="89"/>
                  <a:pt x="99" y="89"/>
                </a:cubicBezTo>
                <a:cubicBezTo>
                  <a:pt x="99" y="89"/>
                  <a:pt x="99" y="89"/>
                  <a:pt x="99" y="89"/>
                </a:cubicBezTo>
                <a:cubicBezTo>
                  <a:pt x="100" y="89"/>
                  <a:pt x="100" y="89"/>
                  <a:pt x="100" y="89"/>
                </a:cubicBezTo>
                <a:cubicBezTo>
                  <a:pt x="100" y="89"/>
                  <a:pt x="100" y="89"/>
                  <a:pt x="100" y="89"/>
                </a:cubicBezTo>
                <a:cubicBezTo>
                  <a:pt x="101" y="89"/>
                  <a:pt x="101" y="89"/>
                  <a:pt x="101" y="89"/>
                </a:cubicBezTo>
                <a:cubicBezTo>
                  <a:pt x="101" y="89"/>
                  <a:pt x="101" y="89"/>
                  <a:pt x="101" y="89"/>
                </a:cubicBezTo>
                <a:cubicBezTo>
                  <a:pt x="101" y="89"/>
                  <a:pt x="101" y="89"/>
                  <a:pt x="101" y="89"/>
                </a:cubicBezTo>
                <a:cubicBezTo>
                  <a:pt x="101" y="89"/>
                  <a:pt x="102" y="89"/>
                  <a:pt x="102" y="89"/>
                </a:cubicBezTo>
                <a:cubicBezTo>
                  <a:pt x="102" y="88"/>
                  <a:pt x="103" y="88"/>
                  <a:pt x="103" y="88"/>
                </a:cubicBezTo>
                <a:cubicBezTo>
                  <a:pt x="103" y="88"/>
                  <a:pt x="103" y="88"/>
                  <a:pt x="103" y="88"/>
                </a:cubicBezTo>
                <a:cubicBezTo>
                  <a:pt x="103" y="88"/>
                  <a:pt x="103" y="88"/>
                  <a:pt x="103" y="88"/>
                </a:cubicBezTo>
                <a:cubicBezTo>
                  <a:pt x="103" y="88"/>
                  <a:pt x="103" y="88"/>
                  <a:pt x="104" y="88"/>
                </a:cubicBezTo>
                <a:cubicBezTo>
                  <a:pt x="104" y="88"/>
                  <a:pt x="105" y="87"/>
                  <a:pt x="105" y="87"/>
                </a:cubicBezTo>
                <a:cubicBezTo>
                  <a:pt x="105" y="87"/>
                  <a:pt x="106" y="87"/>
                  <a:pt x="106" y="87"/>
                </a:cubicBezTo>
                <a:cubicBezTo>
                  <a:pt x="106" y="87"/>
                  <a:pt x="106" y="87"/>
                  <a:pt x="106" y="87"/>
                </a:cubicBezTo>
                <a:cubicBezTo>
                  <a:pt x="106" y="87"/>
                  <a:pt x="106" y="87"/>
                  <a:pt x="106" y="87"/>
                </a:cubicBezTo>
                <a:cubicBezTo>
                  <a:pt x="106" y="88"/>
                  <a:pt x="106" y="88"/>
                  <a:pt x="106" y="88"/>
                </a:cubicBezTo>
                <a:cubicBezTo>
                  <a:pt x="106" y="88"/>
                  <a:pt x="105" y="89"/>
                  <a:pt x="104" y="90"/>
                </a:cubicBezTo>
                <a:cubicBezTo>
                  <a:pt x="103" y="90"/>
                  <a:pt x="103" y="90"/>
                  <a:pt x="102" y="90"/>
                </a:cubicBezTo>
                <a:cubicBezTo>
                  <a:pt x="102" y="90"/>
                  <a:pt x="102" y="90"/>
                  <a:pt x="102" y="90"/>
                </a:cubicBezTo>
                <a:cubicBezTo>
                  <a:pt x="102" y="90"/>
                  <a:pt x="102" y="90"/>
                  <a:pt x="102" y="90"/>
                </a:cubicBezTo>
                <a:cubicBezTo>
                  <a:pt x="102" y="91"/>
                  <a:pt x="102" y="91"/>
                  <a:pt x="102" y="91"/>
                </a:cubicBezTo>
                <a:cubicBezTo>
                  <a:pt x="102" y="91"/>
                  <a:pt x="102" y="91"/>
                  <a:pt x="102" y="91"/>
                </a:cubicBezTo>
                <a:cubicBezTo>
                  <a:pt x="101" y="91"/>
                  <a:pt x="100" y="91"/>
                  <a:pt x="100" y="92"/>
                </a:cubicBezTo>
                <a:cubicBezTo>
                  <a:pt x="100" y="92"/>
                  <a:pt x="100" y="92"/>
                  <a:pt x="100" y="92"/>
                </a:cubicBezTo>
                <a:cubicBezTo>
                  <a:pt x="100" y="92"/>
                  <a:pt x="100" y="92"/>
                  <a:pt x="100" y="92"/>
                </a:cubicBezTo>
                <a:cubicBezTo>
                  <a:pt x="100" y="92"/>
                  <a:pt x="100" y="92"/>
                  <a:pt x="100" y="92"/>
                </a:cubicBezTo>
                <a:cubicBezTo>
                  <a:pt x="100" y="92"/>
                  <a:pt x="100" y="92"/>
                  <a:pt x="100" y="92"/>
                </a:cubicBezTo>
                <a:cubicBezTo>
                  <a:pt x="97" y="94"/>
                  <a:pt x="96" y="95"/>
                  <a:pt x="94" y="96"/>
                </a:cubicBezTo>
                <a:cubicBezTo>
                  <a:pt x="94" y="96"/>
                  <a:pt x="94" y="96"/>
                  <a:pt x="94" y="96"/>
                </a:cubicBezTo>
                <a:cubicBezTo>
                  <a:pt x="93" y="97"/>
                  <a:pt x="91" y="98"/>
                  <a:pt x="89" y="97"/>
                </a:cubicBezTo>
                <a:cubicBezTo>
                  <a:pt x="89" y="97"/>
                  <a:pt x="89" y="97"/>
                  <a:pt x="89" y="97"/>
                </a:cubicBezTo>
                <a:cubicBezTo>
                  <a:pt x="89" y="97"/>
                  <a:pt x="89" y="97"/>
                  <a:pt x="89" y="97"/>
                </a:cubicBezTo>
                <a:cubicBezTo>
                  <a:pt x="89" y="97"/>
                  <a:pt x="89" y="97"/>
                  <a:pt x="89" y="97"/>
                </a:cubicBezTo>
                <a:cubicBezTo>
                  <a:pt x="83" y="95"/>
                  <a:pt x="73" y="92"/>
                  <a:pt x="64" y="91"/>
                </a:cubicBezTo>
                <a:cubicBezTo>
                  <a:pt x="53" y="89"/>
                  <a:pt x="51" y="90"/>
                  <a:pt x="32" y="88"/>
                </a:cubicBezTo>
                <a:cubicBezTo>
                  <a:pt x="22" y="87"/>
                  <a:pt x="15" y="86"/>
                  <a:pt x="9" y="86"/>
                </a:cubicBezTo>
                <a:cubicBezTo>
                  <a:pt x="7" y="86"/>
                  <a:pt x="4" y="87"/>
                  <a:pt x="3" y="88"/>
                </a:cubicBezTo>
                <a:cubicBezTo>
                  <a:pt x="2" y="89"/>
                  <a:pt x="1" y="90"/>
                  <a:pt x="1" y="92"/>
                </a:cubicBezTo>
                <a:cubicBezTo>
                  <a:pt x="1" y="92"/>
                  <a:pt x="1" y="92"/>
                  <a:pt x="1" y="92"/>
                </a:cubicBezTo>
                <a:close/>
                <a:moveTo>
                  <a:pt x="83" y="85"/>
                </a:moveTo>
                <a:cubicBezTo>
                  <a:pt x="83" y="85"/>
                  <a:pt x="83" y="85"/>
                  <a:pt x="83" y="85"/>
                </a:cubicBezTo>
                <a:cubicBezTo>
                  <a:pt x="83" y="85"/>
                  <a:pt x="83" y="85"/>
                  <a:pt x="83" y="85"/>
                </a:cubicBezTo>
                <a:cubicBezTo>
                  <a:pt x="83" y="85"/>
                  <a:pt x="83" y="85"/>
                  <a:pt x="83" y="85"/>
                </a:cubicBezTo>
                <a:cubicBezTo>
                  <a:pt x="83" y="85"/>
                  <a:pt x="83" y="85"/>
                  <a:pt x="83" y="85"/>
                </a:cubicBezTo>
                <a:cubicBezTo>
                  <a:pt x="83" y="85"/>
                  <a:pt x="83" y="85"/>
                  <a:pt x="83" y="85"/>
                </a:cubicBezTo>
                <a:close/>
                <a:moveTo>
                  <a:pt x="91" y="84"/>
                </a:moveTo>
                <a:cubicBezTo>
                  <a:pt x="91" y="84"/>
                  <a:pt x="91" y="84"/>
                  <a:pt x="91" y="84"/>
                </a:cubicBezTo>
                <a:cubicBezTo>
                  <a:pt x="91" y="84"/>
                  <a:pt x="91" y="84"/>
                  <a:pt x="91" y="84"/>
                </a:cubicBezTo>
                <a:cubicBezTo>
                  <a:pt x="91" y="84"/>
                  <a:pt x="91" y="84"/>
                  <a:pt x="91" y="84"/>
                </a:cubicBezTo>
                <a:cubicBezTo>
                  <a:pt x="91" y="84"/>
                  <a:pt x="91" y="84"/>
                  <a:pt x="91" y="84"/>
                </a:cubicBezTo>
                <a:cubicBezTo>
                  <a:pt x="91" y="84"/>
                  <a:pt x="91" y="84"/>
                  <a:pt x="91" y="84"/>
                </a:cubicBezTo>
                <a:cubicBezTo>
                  <a:pt x="91" y="84"/>
                  <a:pt x="91" y="84"/>
                  <a:pt x="91" y="84"/>
                </a:cubicBezTo>
                <a:cubicBezTo>
                  <a:pt x="91" y="84"/>
                  <a:pt x="91" y="84"/>
                  <a:pt x="91" y="84"/>
                </a:cubicBezTo>
                <a:cubicBezTo>
                  <a:pt x="91" y="84"/>
                  <a:pt x="91" y="84"/>
                  <a:pt x="91" y="84"/>
                </a:cubicBezTo>
                <a:cubicBezTo>
                  <a:pt x="91" y="84"/>
                  <a:pt x="91" y="84"/>
                  <a:pt x="91" y="84"/>
                </a:cubicBez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xmlns="" id="{AB45192A-6FCD-44F0-9625-36AD20B49586}"/>
              </a:ext>
            </a:extLst>
          </p:cNvPr>
          <p:cNvSpPr>
            <a:spLocks noEditPoints="1"/>
          </p:cNvSpPr>
          <p:nvPr/>
        </p:nvSpPr>
        <p:spPr bwMode="auto">
          <a:xfrm>
            <a:off x="6017810" y="3754621"/>
            <a:ext cx="795061" cy="754002"/>
          </a:xfrm>
          <a:custGeom>
            <a:avLst/>
            <a:gdLst>
              <a:gd name="T0" fmla="*/ 245 w 270"/>
              <a:gd name="T1" fmla="*/ 78 h 256"/>
              <a:gd name="T2" fmla="*/ 140 w 270"/>
              <a:gd name="T3" fmla="*/ 47 h 256"/>
              <a:gd name="T4" fmla="*/ 147 w 270"/>
              <a:gd name="T5" fmla="*/ 39 h 256"/>
              <a:gd name="T6" fmla="*/ 151 w 270"/>
              <a:gd name="T7" fmla="*/ 37 h 256"/>
              <a:gd name="T8" fmla="*/ 154 w 270"/>
              <a:gd name="T9" fmla="*/ 34 h 256"/>
              <a:gd name="T10" fmla="*/ 149 w 270"/>
              <a:gd name="T11" fmla="*/ 27 h 256"/>
              <a:gd name="T12" fmla="*/ 154 w 270"/>
              <a:gd name="T13" fmla="*/ 27 h 256"/>
              <a:gd name="T14" fmla="*/ 155 w 270"/>
              <a:gd name="T15" fmla="*/ 27 h 256"/>
              <a:gd name="T16" fmla="*/ 157 w 270"/>
              <a:gd name="T17" fmla="*/ 26 h 256"/>
              <a:gd name="T18" fmla="*/ 154 w 270"/>
              <a:gd name="T19" fmla="*/ 15 h 256"/>
              <a:gd name="T20" fmla="*/ 159 w 270"/>
              <a:gd name="T21" fmla="*/ 22 h 256"/>
              <a:gd name="T22" fmla="*/ 164 w 270"/>
              <a:gd name="T23" fmla="*/ 21 h 256"/>
              <a:gd name="T24" fmla="*/ 166 w 270"/>
              <a:gd name="T25" fmla="*/ 24 h 256"/>
              <a:gd name="T26" fmla="*/ 167 w 270"/>
              <a:gd name="T27" fmla="*/ 28 h 256"/>
              <a:gd name="T28" fmla="*/ 126 w 270"/>
              <a:gd name="T29" fmla="*/ 26 h 256"/>
              <a:gd name="T30" fmla="*/ 57 w 270"/>
              <a:gd name="T31" fmla="*/ 54 h 256"/>
              <a:gd name="T32" fmla="*/ 111 w 270"/>
              <a:gd name="T33" fmla="*/ 63 h 256"/>
              <a:gd name="T34" fmla="*/ 85 w 270"/>
              <a:gd name="T35" fmla="*/ 73 h 256"/>
              <a:gd name="T36" fmla="*/ 51 w 270"/>
              <a:gd name="T37" fmla="*/ 60 h 256"/>
              <a:gd name="T38" fmla="*/ 57 w 270"/>
              <a:gd name="T39" fmla="*/ 82 h 256"/>
              <a:gd name="T40" fmla="*/ 49 w 270"/>
              <a:gd name="T41" fmla="*/ 92 h 256"/>
              <a:gd name="T42" fmla="*/ 58 w 270"/>
              <a:gd name="T43" fmla="*/ 97 h 256"/>
              <a:gd name="T44" fmla="*/ 59 w 270"/>
              <a:gd name="T45" fmla="*/ 105 h 256"/>
              <a:gd name="T46" fmla="*/ 67 w 270"/>
              <a:gd name="T47" fmla="*/ 106 h 256"/>
              <a:gd name="T48" fmla="*/ 75 w 270"/>
              <a:gd name="T49" fmla="*/ 104 h 256"/>
              <a:gd name="T50" fmla="*/ 83 w 270"/>
              <a:gd name="T51" fmla="*/ 99 h 256"/>
              <a:gd name="T52" fmla="*/ 74 w 270"/>
              <a:gd name="T53" fmla="*/ 111 h 256"/>
              <a:gd name="T54" fmla="*/ 92 w 270"/>
              <a:gd name="T55" fmla="*/ 153 h 256"/>
              <a:gd name="T56" fmla="*/ 73 w 270"/>
              <a:gd name="T57" fmla="*/ 144 h 256"/>
              <a:gd name="T58" fmla="*/ 55 w 270"/>
              <a:gd name="T59" fmla="*/ 134 h 256"/>
              <a:gd name="T60" fmla="*/ 41 w 270"/>
              <a:gd name="T61" fmla="*/ 123 h 256"/>
              <a:gd name="T62" fmla="*/ 34 w 270"/>
              <a:gd name="T63" fmla="*/ 152 h 256"/>
              <a:gd name="T64" fmla="*/ 20 w 270"/>
              <a:gd name="T65" fmla="*/ 71 h 256"/>
              <a:gd name="T66" fmla="*/ 20 w 270"/>
              <a:gd name="T67" fmla="*/ 71 h 256"/>
              <a:gd name="T68" fmla="*/ 109 w 270"/>
              <a:gd name="T69" fmla="*/ 251 h 256"/>
              <a:gd name="T70" fmla="*/ 93 w 270"/>
              <a:gd name="T71" fmla="*/ 182 h 256"/>
              <a:gd name="T72" fmla="*/ 92 w 270"/>
              <a:gd name="T73" fmla="*/ 182 h 256"/>
              <a:gd name="T74" fmla="*/ 84 w 270"/>
              <a:gd name="T75" fmla="*/ 184 h 256"/>
              <a:gd name="T76" fmla="*/ 81 w 270"/>
              <a:gd name="T77" fmla="*/ 184 h 256"/>
              <a:gd name="T78" fmla="*/ 85 w 270"/>
              <a:gd name="T79" fmla="*/ 182 h 256"/>
              <a:gd name="T80" fmla="*/ 78 w 270"/>
              <a:gd name="T81" fmla="*/ 178 h 256"/>
              <a:gd name="T82" fmla="*/ 83 w 270"/>
              <a:gd name="T83" fmla="*/ 177 h 256"/>
              <a:gd name="T84" fmla="*/ 83 w 270"/>
              <a:gd name="T85" fmla="*/ 175 h 256"/>
              <a:gd name="T86" fmla="*/ 79 w 270"/>
              <a:gd name="T87" fmla="*/ 172 h 256"/>
              <a:gd name="T88" fmla="*/ 84 w 270"/>
              <a:gd name="T89" fmla="*/ 172 h 256"/>
              <a:gd name="T90" fmla="*/ 88 w 270"/>
              <a:gd name="T91" fmla="*/ 166 h 256"/>
              <a:gd name="T92" fmla="*/ 89 w 270"/>
              <a:gd name="T93" fmla="*/ 164 h 256"/>
              <a:gd name="T94" fmla="*/ 96 w 270"/>
              <a:gd name="T95" fmla="*/ 173 h 256"/>
              <a:gd name="T96" fmla="*/ 248 w 270"/>
              <a:gd name="T97" fmla="*/ 175 h 256"/>
              <a:gd name="T98" fmla="*/ 161 w 270"/>
              <a:gd name="T99" fmla="*/ 132 h 256"/>
              <a:gd name="T100" fmla="*/ 165 w 270"/>
              <a:gd name="T101" fmla="*/ 142 h 256"/>
              <a:gd name="T102" fmla="*/ 162 w 270"/>
              <a:gd name="T103" fmla="*/ 143 h 256"/>
              <a:gd name="T104" fmla="*/ 154 w 270"/>
              <a:gd name="T105" fmla="*/ 142 h 256"/>
              <a:gd name="T106" fmla="*/ 150 w 270"/>
              <a:gd name="T107" fmla="*/ 152 h 256"/>
              <a:gd name="T108" fmla="*/ 149 w 270"/>
              <a:gd name="T109" fmla="*/ 143 h 256"/>
              <a:gd name="T110" fmla="*/ 147 w 270"/>
              <a:gd name="T111" fmla="*/ 141 h 256"/>
              <a:gd name="T112" fmla="*/ 141 w 270"/>
              <a:gd name="T113" fmla="*/ 148 h 256"/>
              <a:gd name="T114" fmla="*/ 143 w 270"/>
              <a:gd name="T115" fmla="*/ 137 h 256"/>
              <a:gd name="T116" fmla="*/ 134 w 270"/>
              <a:gd name="T117" fmla="*/ 141 h 256"/>
              <a:gd name="T118" fmla="*/ 148 w 270"/>
              <a:gd name="T119" fmla="*/ 128 h 256"/>
              <a:gd name="T120" fmla="*/ 165 w 270"/>
              <a:gd name="T121" fmla="*/ 1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256">
                <a:moveTo>
                  <a:pt x="270" y="119"/>
                </a:moveTo>
                <a:cubicBezTo>
                  <a:pt x="270" y="117"/>
                  <a:pt x="270" y="116"/>
                  <a:pt x="270" y="114"/>
                </a:cubicBezTo>
                <a:cubicBezTo>
                  <a:pt x="270" y="112"/>
                  <a:pt x="270" y="111"/>
                  <a:pt x="269" y="110"/>
                </a:cubicBezTo>
                <a:cubicBezTo>
                  <a:pt x="268" y="107"/>
                  <a:pt x="266" y="105"/>
                  <a:pt x="263" y="104"/>
                </a:cubicBezTo>
                <a:cubicBezTo>
                  <a:pt x="260" y="103"/>
                  <a:pt x="257" y="103"/>
                  <a:pt x="253" y="103"/>
                </a:cubicBezTo>
                <a:cubicBezTo>
                  <a:pt x="245" y="103"/>
                  <a:pt x="236" y="104"/>
                  <a:pt x="228" y="103"/>
                </a:cubicBezTo>
                <a:cubicBezTo>
                  <a:pt x="209" y="101"/>
                  <a:pt x="188" y="101"/>
                  <a:pt x="177" y="99"/>
                </a:cubicBezTo>
                <a:cubicBezTo>
                  <a:pt x="169" y="99"/>
                  <a:pt x="162" y="99"/>
                  <a:pt x="158" y="99"/>
                </a:cubicBezTo>
                <a:cubicBezTo>
                  <a:pt x="155" y="99"/>
                  <a:pt x="154" y="99"/>
                  <a:pt x="152" y="98"/>
                </a:cubicBezTo>
                <a:cubicBezTo>
                  <a:pt x="151" y="97"/>
                  <a:pt x="150" y="96"/>
                  <a:pt x="150" y="94"/>
                </a:cubicBezTo>
                <a:cubicBezTo>
                  <a:pt x="157" y="93"/>
                  <a:pt x="166" y="93"/>
                  <a:pt x="176" y="92"/>
                </a:cubicBezTo>
                <a:cubicBezTo>
                  <a:pt x="182" y="91"/>
                  <a:pt x="189" y="89"/>
                  <a:pt x="196" y="87"/>
                </a:cubicBezTo>
                <a:cubicBezTo>
                  <a:pt x="203" y="85"/>
                  <a:pt x="209" y="83"/>
                  <a:pt x="213" y="83"/>
                </a:cubicBezTo>
                <a:cubicBezTo>
                  <a:pt x="216" y="83"/>
                  <a:pt x="226" y="83"/>
                  <a:pt x="234" y="81"/>
                </a:cubicBezTo>
                <a:cubicBezTo>
                  <a:pt x="238" y="81"/>
                  <a:pt x="242" y="80"/>
                  <a:pt x="245" y="78"/>
                </a:cubicBezTo>
                <a:cubicBezTo>
                  <a:pt x="247" y="76"/>
                  <a:pt x="249" y="73"/>
                  <a:pt x="249" y="69"/>
                </a:cubicBezTo>
                <a:cubicBezTo>
                  <a:pt x="248" y="64"/>
                  <a:pt x="247" y="61"/>
                  <a:pt x="244" y="59"/>
                </a:cubicBezTo>
                <a:cubicBezTo>
                  <a:pt x="242" y="57"/>
                  <a:pt x="240" y="56"/>
                  <a:pt x="236" y="56"/>
                </a:cubicBezTo>
                <a:cubicBezTo>
                  <a:pt x="230" y="57"/>
                  <a:pt x="221" y="59"/>
                  <a:pt x="210" y="59"/>
                </a:cubicBezTo>
                <a:cubicBezTo>
                  <a:pt x="199" y="59"/>
                  <a:pt x="192" y="60"/>
                  <a:pt x="187" y="61"/>
                </a:cubicBezTo>
                <a:cubicBezTo>
                  <a:pt x="181" y="61"/>
                  <a:pt x="177" y="62"/>
                  <a:pt x="170" y="63"/>
                </a:cubicBezTo>
                <a:cubicBezTo>
                  <a:pt x="170" y="63"/>
                  <a:pt x="170" y="63"/>
                  <a:pt x="170" y="63"/>
                </a:cubicBezTo>
                <a:cubicBezTo>
                  <a:pt x="167" y="62"/>
                  <a:pt x="164" y="63"/>
                  <a:pt x="160" y="64"/>
                </a:cubicBezTo>
                <a:cubicBezTo>
                  <a:pt x="155" y="65"/>
                  <a:pt x="151" y="66"/>
                  <a:pt x="146" y="67"/>
                </a:cubicBezTo>
                <a:cubicBezTo>
                  <a:pt x="142" y="67"/>
                  <a:pt x="138" y="68"/>
                  <a:pt x="135" y="66"/>
                </a:cubicBezTo>
                <a:cubicBezTo>
                  <a:pt x="132" y="65"/>
                  <a:pt x="130" y="63"/>
                  <a:pt x="128" y="58"/>
                </a:cubicBezTo>
                <a:cubicBezTo>
                  <a:pt x="129" y="56"/>
                  <a:pt x="131" y="54"/>
                  <a:pt x="134" y="52"/>
                </a:cubicBezTo>
                <a:cubicBezTo>
                  <a:pt x="136" y="50"/>
                  <a:pt x="138" y="49"/>
                  <a:pt x="140" y="47"/>
                </a:cubicBezTo>
                <a:cubicBezTo>
                  <a:pt x="140" y="47"/>
                  <a:pt x="140" y="47"/>
                  <a:pt x="140" y="47"/>
                </a:cubicBezTo>
                <a:cubicBezTo>
                  <a:pt x="140" y="47"/>
                  <a:pt x="140" y="47"/>
                  <a:pt x="140" y="47"/>
                </a:cubicBezTo>
                <a:cubicBezTo>
                  <a:pt x="140" y="47"/>
                  <a:pt x="140" y="47"/>
                  <a:pt x="140" y="47"/>
                </a:cubicBezTo>
                <a:cubicBezTo>
                  <a:pt x="143" y="45"/>
                  <a:pt x="145" y="43"/>
                  <a:pt x="148" y="41"/>
                </a:cubicBezTo>
                <a:cubicBezTo>
                  <a:pt x="148" y="40"/>
                  <a:pt x="148" y="40"/>
                  <a:pt x="149" y="40"/>
                </a:cubicBezTo>
                <a:cubicBezTo>
                  <a:pt x="149" y="40"/>
                  <a:pt x="149" y="40"/>
                  <a:pt x="149" y="40"/>
                </a:cubicBezTo>
                <a:cubicBezTo>
                  <a:pt x="149" y="40"/>
                  <a:pt x="149" y="40"/>
                  <a:pt x="149" y="40"/>
                </a:cubicBezTo>
                <a:cubicBezTo>
                  <a:pt x="149" y="40"/>
                  <a:pt x="149" y="40"/>
                  <a:pt x="149" y="40"/>
                </a:cubicBezTo>
                <a:cubicBezTo>
                  <a:pt x="149" y="40"/>
                  <a:pt x="149" y="40"/>
                  <a:pt x="149" y="40"/>
                </a:cubicBezTo>
                <a:cubicBezTo>
                  <a:pt x="149" y="40"/>
                  <a:pt x="149" y="40"/>
                  <a:pt x="149" y="40"/>
                </a:cubicBezTo>
                <a:cubicBezTo>
                  <a:pt x="149" y="40"/>
                  <a:pt x="149" y="40"/>
                  <a:pt x="149" y="40"/>
                </a:cubicBezTo>
                <a:cubicBezTo>
                  <a:pt x="148" y="40"/>
                  <a:pt x="148" y="40"/>
                  <a:pt x="148" y="40"/>
                </a:cubicBezTo>
                <a:cubicBezTo>
                  <a:pt x="148" y="40"/>
                  <a:pt x="148" y="40"/>
                  <a:pt x="148" y="40"/>
                </a:cubicBezTo>
                <a:cubicBezTo>
                  <a:pt x="148" y="39"/>
                  <a:pt x="148" y="39"/>
                  <a:pt x="148" y="39"/>
                </a:cubicBezTo>
                <a:cubicBezTo>
                  <a:pt x="148" y="39"/>
                  <a:pt x="148" y="39"/>
                  <a:pt x="148" y="39"/>
                </a:cubicBezTo>
                <a:cubicBezTo>
                  <a:pt x="148" y="39"/>
                  <a:pt x="148" y="39"/>
                  <a:pt x="147" y="39"/>
                </a:cubicBezTo>
                <a:cubicBezTo>
                  <a:pt x="147" y="39"/>
                  <a:pt x="147" y="39"/>
                  <a:pt x="147" y="39"/>
                </a:cubicBezTo>
                <a:cubicBezTo>
                  <a:pt x="147" y="39"/>
                  <a:pt x="147" y="39"/>
                  <a:pt x="147" y="39"/>
                </a:cubicBezTo>
                <a:cubicBezTo>
                  <a:pt x="146" y="39"/>
                  <a:pt x="145" y="39"/>
                  <a:pt x="145" y="39"/>
                </a:cubicBezTo>
                <a:cubicBezTo>
                  <a:pt x="145" y="39"/>
                  <a:pt x="144" y="39"/>
                  <a:pt x="144" y="39"/>
                </a:cubicBezTo>
                <a:cubicBezTo>
                  <a:pt x="144" y="38"/>
                  <a:pt x="144" y="38"/>
                  <a:pt x="144" y="38"/>
                </a:cubicBezTo>
                <a:cubicBezTo>
                  <a:pt x="144" y="38"/>
                  <a:pt x="144" y="38"/>
                  <a:pt x="144" y="38"/>
                </a:cubicBezTo>
                <a:cubicBezTo>
                  <a:pt x="144" y="38"/>
                  <a:pt x="144" y="37"/>
                  <a:pt x="145" y="37"/>
                </a:cubicBezTo>
                <a:cubicBezTo>
                  <a:pt x="145" y="37"/>
                  <a:pt x="145" y="37"/>
                  <a:pt x="146" y="37"/>
                </a:cubicBezTo>
                <a:cubicBezTo>
                  <a:pt x="147" y="37"/>
                  <a:pt x="147" y="37"/>
                  <a:pt x="148" y="37"/>
                </a:cubicBezTo>
                <a:cubicBezTo>
                  <a:pt x="148" y="37"/>
                  <a:pt x="148" y="37"/>
                  <a:pt x="148" y="37"/>
                </a:cubicBezTo>
                <a:cubicBezTo>
                  <a:pt x="148" y="37"/>
                  <a:pt x="149" y="37"/>
                  <a:pt x="149" y="37"/>
                </a:cubicBezTo>
                <a:cubicBezTo>
                  <a:pt x="149" y="37"/>
                  <a:pt x="149" y="37"/>
                  <a:pt x="149" y="37"/>
                </a:cubicBezTo>
                <a:cubicBezTo>
                  <a:pt x="149" y="37"/>
                  <a:pt x="149" y="37"/>
                  <a:pt x="149" y="37"/>
                </a:cubicBezTo>
                <a:cubicBezTo>
                  <a:pt x="149" y="37"/>
                  <a:pt x="149" y="37"/>
                  <a:pt x="149" y="37"/>
                </a:cubicBezTo>
                <a:cubicBezTo>
                  <a:pt x="149" y="37"/>
                  <a:pt x="149" y="37"/>
                  <a:pt x="149" y="37"/>
                </a:cubicBezTo>
                <a:cubicBezTo>
                  <a:pt x="149" y="37"/>
                  <a:pt x="150" y="37"/>
                  <a:pt x="151" y="37"/>
                </a:cubicBezTo>
                <a:cubicBezTo>
                  <a:pt x="151" y="37"/>
                  <a:pt x="151" y="37"/>
                  <a:pt x="152" y="37"/>
                </a:cubicBezTo>
                <a:cubicBezTo>
                  <a:pt x="152" y="37"/>
                  <a:pt x="152" y="37"/>
                  <a:pt x="152" y="37"/>
                </a:cubicBezTo>
                <a:cubicBezTo>
                  <a:pt x="152" y="37"/>
                  <a:pt x="152" y="37"/>
                  <a:pt x="152" y="37"/>
                </a:cubicBezTo>
                <a:cubicBezTo>
                  <a:pt x="152" y="37"/>
                  <a:pt x="152" y="37"/>
                  <a:pt x="152" y="37"/>
                </a:cubicBezTo>
                <a:cubicBezTo>
                  <a:pt x="152" y="37"/>
                  <a:pt x="152" y="37"/>
                  <a:pt x="152" y="37"/>
                </a:cubicBezTo>
                <a:cubicBezTo>
                  <a:pt x="152" y="37"/>
                  <a:pt x="152" y="37"/>
                  <a:pt x="152" y="37"/>
                </a:cubicBezTo>
                <a:cubicBezTo>
                  <a:pt x="152" y="37"/>
                  <a:pt x="152" y="37"/>
                  <a:pt x="152" y="37"/>
                </a:cubicBezTo>
                <a:cubicBezTo>
                  <a:pt x="152" y="37"/>
                  <a:pt x="152" y="37"/>
                  <a:pt x="152" y="37"/>
                </a:cubicBezTo>
                <a:cubicBezTo>
                  <a:pt x="152" y="37"/>
                  <a:pt x="152" y="37"/>
                  <a:pt x="152" y="37"/>
                </a:cubicBezTo>
                <a:cubicBezTo>
                  <a:pt x="152" y="37"/>
                  <a:pt x="152" y="37"/>
                  <a:pt x="152" y="37"/>
                </a:cubicBezTo>
                <a:cubicBezTo>
                  <a:pt x="152" y="37"/>
                  <a:pt x="152" y="37"/>
                  <a:pt x="152" y="37"/>
                </a:cubicBezTo>
                <a:cubicBezTo>
                  <a:pt x="153" y="37"/>
                  <a:pt x="153" y="36"/>
                  <a:pt x="153" y="36"/>
                </a:cubicBezTo>
                <a:cubicBezTo>
                  <a:pt x="153" y="36"/>
                  <a:pt x="153" y="36"/>
                  <a:pt x="153" y="36"/>
                </a:cubicBezTo>
                <a:cubicBezTo>
                  <a:pt x="153" y="36"/>
                  <a:pt x="153" y="36"/>
                  <a:pt x="153" y="36"/>
                </a:cubicBezTo>
                <a:cubicBezTo>
                  <a:pt x="154" y="35"/>
                  <a:pt x="154" y="34"/>
                  <a:pt x="154" y="34"/>
                </a:cubicBezTo>
                <a:cubicBezTo>
                  <a:pt x="154" y="33"/>
                  <a:pt x="154" y="32"/>
                  <a:pt x="153" y="32"/>
                </a:cubicBezTo>
                <a:cubicBezTo>
                  <a:pt x="153" y="32"/>
                  <a:pt x="153" y="32"/>
                  <a:pt x="153" y="32"/>
                </a:cubicBezTo>
                <a:cubicBezTo>
                  <a:pt x="153" y="32"/>
                  <a:pt x="153" y="32"/>
                  <a:pt x="153" y="32"/>
                </a:cubicBezTo>
                <a:cubicBezTo>
                  <a:pt x="153" y="32"/>
                  <a:pt x="153" y="32"/>
                  <a:pt x="153" y="32"/>
                </a:cubicBezTo>
                <a:cubicBezTo>
                  <a:pt x="153" y="31"/>
                  <a:pt x="153" y="31"/>
                  <a:pt x="153" y="31"/>
                </a:cubicBezTo>
                <a:cubicBezTo>
                  <a:pt x="153" y="31"/>
                  <a:pt x="153" y="31"/>
                  <a:pt x="153" y="31"/>
                </a:cubicBezTo>
                <a:cubicBezTo>
                  <a:pt x="153" y="31"/>
                  <a:pt x="153" y="31"/>
                  <a:pt x="153" y="31"/>
                </a:cubicBezTo>
                <a:cubicBezTo>
                  <a:pt x="153" y="31"/>
                  <a:pt x="153" y="31"/>
                  <a:pt x="153" y="31"/>
                </a:cubicBezTo>
                <a:cubicBezTo>
                  <a:pt x="153" y="31"/>
                  <a:pt x="153" y="31"/>
                  <a:pt x="153" y="31"/>
                </a:cubicBezTo>
                <a:cubicBezTo>
                  <a:pt x="153" y="31"/>
                  <a:pt x="153" y="31"/>
                  <a:pt x="153" y="31"/>
                </a:cubicBezTo>
                <a:cubicBezTo>
                  <a:pt x="153" y="31"/>
                  <a:pt x="153" y="31"/>
                  <a:pt x="152" y="30"/>
                </a:cubicBezTo>
                <a:cubicBezTo>
                  <a:pt x="152" y="30"/>
                  <a:pt x="152" y="30"/>
                  <a:pt x="152" y="30"/>
                </a:cubicBezTo>
                <a:cubicBezTo>
                  <a:pt x="152" y="30"/>
                  <a:pt x="152" y="30"/>
                  <a:pt x="152" y="30"/>
                </a:cubicBezTo>
                <a:cubicBezTo>
                  <a:pt x="152" y="30"/>
                  <a:pt x="152" y="30"/>
                  <a:pt x="152" y="30"/>
                </a:cubicBezTo>
                <a:cubicBezTo>
                  <a:pt x="151" y="29"/>
                  <a:pt x="150" y="28"/>
                  <a:pt x="149" y="27"/>
                </a:cubicBezTo>
                <a:cubicBezTo>
                  <a:pt x="148" y="26"/>
                  <a:pt x="147" y="25"/>
                  <a:pt x="146" y="24"/>
                </a:cubicBezTo>
                <a:cubicBezTo>
                  <a:pt x="146" y="24"/>
                  <a:pt x="145" y="23"/>
                  <a:pt x="145" y="22"/>
                </a:cubicBezTo>
                <a:cubicBezTo>
                  <a:pt x="144" y="22"/>
                  <a:pt x="144" y="21"/>
                  <a:pt x="144" y="21"/>
                </a:cubicBezTo>
                <a:cubicBezTo>
                  <a:pt x="144" y="21"/>
                  <a:pt x="144" y="20"/>
                  <a:pt x="144" y="20"/>
                </a:cubicBezTo>
                <a:cubicBezTo>
                  <a:pt x="145" y="20"/>
                  <a:pt x="145" y="20"/>
                  <a:pt x="145" y="20"/>
                </a:cubicBezTo>
                <a:cubicBezTo>
                  <a:pt x="145" y="20"/>
                  <a:pt x="146" y="20"/>
                  <a:pt x="146" y="20"/>
                </a:cubicBezTo>
                <a:cubicBezTo>
                  <a:pt x="146" y="21"/>
                  <a:pt x="147" y="22"/>
                  <a:pt x="148" y="22"/>
                </a:cubicBezTo>
                <a:cubicBezTo>
                  <a:pt x="149" y="24"/>
                  <a:pt x="150" y="24"/>
                  <a:pt x="151" y="25"/>
                </a:cubicBezTo>
                <a:cubicBezTo>
                  <a:pt x="151" y="25"/>
                  <a:pt x="151" y="25"/>
                  <a:pt x="151" y="25"/>
                </a:cubicBezTo>
                <a:cubicBezTo>
                  <a:pt x="151" y="25"/>
                  <a:pt x="151" y="25"/>
                  <a:pt x="151" y="25"/>
                </a:cubicBezTo>
                <a:cubicBezTo>
                  <a:pt x="151" y="25"/>
                  <a:pt x="152" y="26"/>
                  <a:pt x="153" y="27"/>
                </a:cubicBezTo>
                <a:cubicBezTo>
                  <a:pt x="153" y="27"/>
                  <a:pt x="153" y="27"/>
                  <a:pt x="154" y="27"/>
                </a:cubicBezTo>
                <a:cubicBezTo>
                  <a:pt x="154" y="27"/>
                  <a:pt x="154" y="27"/>
                  <a:pt x="154" y="27"/>
                </a:cubicBezTo>
                <a:cubicBezTo>
                  <a:pt x="154" y="27"/>
                  <a:pt x="154" y="27"/>
                  <a:pt x="154" y="27"/>
                </a:cubicBezTo>
                <a:cubicBezTo>
                  <a:pt x="154" y="27"/>
                  <a:pt x="154" y="27"/>
                  <a:pt x="154" y="27"/>
                </a:cubicBezTo>
                <a:cubicBezTo>
                  <a:pt x="154" y="27"/>
                  <a:pt x="154" y="27"/>
                  <a:pt x="154" y="27"/>
                </a:cubicBezTo>
                <a:cubicBezTo>
                  <a:pt x="154" y="27"/>
                  <a:pt x="154" y="27"/>
                  <a:pt x="154" y="27"/>
                </a:cubicBezTo>
                <a:cubicBezTo>
                  <a:pt x="154" y="27"/>
                  <a:pt x="154" y="27"/>
                  <a:pt x="154" y="27"/>
                </a:cubicBezTo>
                <a:cubicBezTo>
                  <a:pt x="154" y="27"/>
                  <a:pt x="154" y="27"/>
                  <a:pt x="154" y="27"/>
                </a:cubicBezTo>
                <a:cubicBezTo>
                  <a:pt x="154" y="27"/>
                  <a:pt x="154" y="27"/>
                  <a:pt x="154" y="27"/>
                </a:cubicBezTo>
                <a:cubicBezTo>
                  <a:pt x="154" y="27"/>
                  <a:pt x="154" y="27"/>
                  <a:pt x="154" y="27"/>
                </a:cubicBezTo>
                <a:cubicBezTo>
                  <a:pt x="155" y="27"/>
                  <a:pt x="155" y="27"/>
                  <a:pt x="155" y="27"/>
                </a:cubicBezTo>
                <a:cubicBezTo>
                  <a:pt x="155" y="27"/>
                  <a:pt x="155" y="27"/>
                  <a:pt x="155" y="27"/>
                </a:cubicBezTo>
                <a:cubicBezTo>
                  <a:pt x="155" y="27"/>
                  <a:pt x="155" y="27"/>
                  <a:pt x="155" y="27"/>
                </a:cubicBezTo>
                <a:cubicBezTo>
                  <a:pt x="155" y="27"/>
                  <a:pt x="155" y="27"/>
                  <a:pt x="155" y="27"/>
                </a:cubicBezTo>
                <a:cubicBezTo>
                  <a:pt x="155" y="27"/>
                  <a:pt x="155" y="27"/>
                  <a:pt x="155" y="27"/>
                </a:cubicBezTo>
                <a:cubicBezTo>
                  <a:pt x="155" y="27"/>
                  <a:pt x="155" y="27"/>
                  <a:pt x="155" y="27"/>
                </a:cubicBezTo>
                <a:cubicBezTo>
                  <a:pt x="155" y="27"/>
                  <a:pt x="155" y="27"/>
                  <a:pt x="155" y="27"/>
                </a:cubicBezTo>
                <a:cubicBezTo>
                  <a:pt x="155" y="27"/>
                  <a:pt x="155" y="27"/>
                  <a:pt x="155" y="27"/>
                </a:cubicBezTo>
                <a:cubicBezTo>
                  <a:pt x="155" y="27"/>
                  <a:pt x="155" y="27"/>
                  <a:pt x="155" y="27"/>
                </a:cubicBezTo>
                <a:cubicBezTo>
                  <a:pt x="154" y="26"/>
                  <a:pt x="153" y="25"/>
                  <a:pt x="152" y="24"/>
                </a:cubicBezTo>
                <a:cubicBezTo>
                  <a:pt x="151" y="22"/>
                  <a:pt x="151" y="22"/>
                  <a:pt x="150" y="20"/>
                </a:cubicBezTo>
                <a:cubicBezTo>
                  <a:pt x="149" y="19"/>
                  <a:pt x="149" y="18"/>
                  <a:pt x="148" y="18"/>
                </a:cubicBezTo>
                <a:cubicBezTo>
                  <a:pt x="148" y="18"/>
                  <a:pt x="148" y="17"/>
                  <a:pt x="148" y="17"/>
                </a:cubicBezTo>
                <a:cubicBezTo>
                  <a:pt x="148" y="17"/>
                  <a:pt x="148" y="17"/>
                  <a:pt x="148" y="17"/>
                </a:cubicBezTo>
                <a:cubicBezTo>
                  <a:pt x="148" y="17"/>
                  <a:pt x="148" y="17"/>
                  <a:pt x="148" y="17"/>
                </a:cubicBezTo>
                <a:cubicBezTo>
                  <a:pt x="148" y="17"/>
                  <a:pt x="148" y="16"/>
                  <a:pt x="148" y="16"/>
                </a:cubicBezTo>
                <a:cubicBezTo>
                  <a:pt x="148" y="16"/>
                  <a:pt x="148" y="16"/>
                  <a:pt x="149" y="15"/>
                </a:cubicBezTo>
                <a:cubicBezTo>
                  <a:pt x="149" y="15"/>
                  <a:pt x="149" y="15"/>
                  <a:pt x="149" y="15"/>
                </a:cubicBezTo>
                <a:cubicBezTo>
                  <a:pt x="149" y="15"/>
                  <a:pt x="149" y="15"/>
                  <a:pt x="150" y="15"/>
                </a:cubicBezTo>
                <a:cubicBezTo>
                  <a:pt x="150" y="16"/>
                  <a:pt x="150" y="16"/>
                  <a:pt x="150" y="16"/>
                </a:cubicBezTo>
                <a:cubicBezTo>
                  <a:pt x="151" y="17"/>
                  <a:pt x="151" y="18"/>
                  <a:pt x="152" y="19"/>
                </a:cubicBezTo>
                <a:cubicBezTo>
                  <a:pt x="153" y="20"/>
                  <a:pt x="154" y="22"/>
                  <a:pt x="155" y="23"/>
                </a:cubicBezTo>
                <a:cubicBezTo>
                  <a:pt x="156" y="24"/>
                  <a:pt x="156" y="25"/>
                  <a:pt x="156" y="25"/>
                </a:cubicBezTo>
                <a:cubicBezTo>
                  <a:pt x="157" y="25"/>
                  <a:pt x="157" y="26"/>
                  <a:pt x="157" y="26"/>
                </a:cubicBezTo>
                <a:cubicBezTo>
                  <a:pt x="157" y="26"/>
                  <a:pt x="158" y="26"/>
                  <a:pt x="158" y="26"/>
                </a:cubicBezTo>
                <a:cubicBezTo>
                  <a:pt x="158" y="26"/>
                  <a:pt x="158" y="26"/>
                  <a:pt x="158" y="26"/>
                </a:cubicBezTo>
                <a:cubicBezTo>
                  <a:pt x="158" y="26"/>
                  <a:pt x="158" y="26"/>
                  <a:pt x="158" y="26"/>
                </a:cubicBezTo>
                <a:cubicBezTo>
                  <a:pt x="158" y="26"/>
                  <a:pt x="158" y="26"/>
                  <a:pt x="158" y="26"/>
                </a:cubicBezTo>
                <a:cubicBezTo>
                  <a:pt x="158" y="26"/>
                  <a:pt x="158" y="26"/>
                  <a:pt x="158" y="26"/>
                </a:cubicBezTo>
                <a:cubicBezTo>
                  <a:pt x="158" y="26"/>
                  <a:pt x="158" y="26"/>
                  <a:pt x="158" y="26"/>
                </a:cubicBezTo>
                <a:cubicBezTo>
                  <a:pt x="158" y="26"/>
                  <a:pt x="158" y="26"/>
                  <a:pt x="158" y="26"/>
                </a:cubicBezTo>
                <a:cubicBezTo>
                  <a:pt x="158" y="26"/>
                  <a:pt x="158" y="26"/>
                  <a:pt x="158" y="26"/>
                </a:cubicBezTo>
                <a:cubicBezTo>
                  <a:pt x="158" y="25"/>
                  <a:pt x="158" y="25"/>
                  <a:pt x="158" y="25"/>
                </a:cubicBezTo>
                <a:cubicBezTo>
                  <a:pt x="158" y="25"/>
                  <a:pt x="158" y="25"/>
                  <a:pt x="158" y="25"/>
                </a:cubicBezTo>
                <a:cubicBezTo>
                  <a:pt x="158" y="24"/>
                  <a:pt x="157" y="24"/>
                  <a:pt x="157" y="23"/>
                </a:cubicBezTo>
                <a:cubicBezTo>
                  <a:pt x="157" y="22"/>
                  <a:pt x="156" y="21"/>
                  <a:pt x="156" y="20"/>
                </a:cubicBezTo>
                <a:cubicBezTo>
                  <a:pt x="156" y="20"/>
                  <a:pt x="156" y="19"/>
                  <a:pt x="155" y="19"/>
                </a:cubicBezTo>
                <a:cubicBezTo>
                  <a:pt x="155" y="18"/>
                  <a:pt x="155" y="17"/>
                  <a:pt x="154" y="16"/>
                </a:cubicBezTo>
                <a:cubicBezTo>
                  <a:pt x="154" y="16"/>
                  <a:pt x="154" y="16"/>
                  <a:pt x="154" y="15"/>
                </a:cubicBezTo>
                <a:cubicBezTo>
                  <a:pt x="154" y="15"/>
                  <a:pt x="154" y="15"/>
                  <a:pt x="154" y="15"/>
                </a:cubicBezTo>
                <a:cubicBezTo>
                  <a:pt x="155" y="15"/>
                  <a:pt x="155" y="15"/>
                  <a:pt x="155" y="15"/>
                </a:cubicBezTo>
                <a:cubicBezTo>
                  <a:pt x="156" y="15"/>
                  <a:pt x="156" y="15"/>
                  <a:pt x="156" y="15"/>
                </a:cubicBezTo>
                <a:cubicBezTo>
                  <a:pt x="156" y="16"/>
                  <a:pt x="157" y="16"/>
                  <a:pt x="157" y="17"/>
                </a:cubicBezTo>
                <a:cubicBezTo>
                  <a:pt x="157" y="17"/>
                  <a:pt x="157" y="18"/>
                  <a:pt x="157" y="18"/>
                </a:cubicBezTo>
                <a:cubicBezTo>
                  <a:pt x="157" y="18"/>
                  <a:pt x="157" y="18"/>
                  <a:pt x="157" y="18"/>
                </a:cubicBezTo>
                <a:cubicBezTo>
                  <a:pt x="157" y="18"/>
                  <a:pt x="157" y="18"/>
                  <a:pt x="157" y="18"/>
                </a:cubicBezTo>
                <a:cubicBezTo>
                  <a:pt x="157" y="18"/>
                  <a:pt x="157" y="18"/>
                  <a:pt x="157" y="18"/>
                </a:cubicBezTo>
                <a:cubicBezTo>
                  <a:pt x="158" y="19"/>
                  <a:pt x="158" y="19"/>
                  <a:pt x="159" y="20"/>
                </a:cubicBezTo>
                <a:cubicBezTo>
                  <a:pt x="159" y="20"/>
                  <a:pt x="159" y="21"/>
                  <a:pt x="159" y="22"/>
                </a:cubicBezTo>
                <a:cubicBezTo>
                  <a:pt x="159" y="22"/>
                  <a:pt x="159" y="22"/>
                  <a:pt x="159" y="22"/>
                </a:cubicBezTo>
                <a:cubicBezTo>
                  <a:pt x="159" y="22"/>
                  <a:pt x="159" y="22"/>
                  <a:pt x="159" y="22"/>
                </a:cubicBezTo>
                <a:cubicBezTo>
                  <a:pt x="159" y="22"/>
                  <a:pt x="159" y="22"/>
                  <a:pt x="159" y="22"/>
                </a:cubicBezTo>
                <a:cubicBezTo>
                  <a:pt x="159" y="22"/>
                  <a:pt x="159" y="22"/>
                  <a:pt x="159" y="22"/>
                </a:cubicBezTo>
                <a:cubicBezTo>
                  <a:pt x="159" y="22"/>
                  <a:pt x="159" y="22"/>
                  <a:pt x="159" y="22"/>
                </a:cubicBezTo>
                <a:cubicBezTo>
                  <a:pt x="160" y="22"/>
                  <a:pt x="160" y="22"/>
                  <a:pt x="160" y="23"/>
                </a:cubicBezTo>
                <a:cubicBezTo>
                  <a:pt x="160" y="23"/>
                  <a:pt x="160" y="24"/>
                  <a:pt x="160" y="24"/>
                </a:cubicBezTo>
                <a:cubicBezTo>
                  <a:pt x="160" y="24"/>
                  <a:pt x="160" y="24"/>
                  <a:pt x="160" y="24"/>
                </a:cubicBezTo>
                <a:cubicBezTo>
                  <a:pt x="161" y="25"/>
                  <a:pt x="161" y="25"/>
                  <a:pt x="161" y="26"/>
                </a:cubicBezTo>
                <a:cubicBezTo>
                  <a:pt x="162" y="26"/>
                  <a:pt x="162" y="26"/>
                  <a:pt x="163" y="26"/>
                </a:cubicBezTo>
                <a:cubicBezTo>
                  <a:pt x="163" y="26"/>
                  <a:pt x="163" y="26"/>
                  <a:pt x="163" y="26"/>
                </a:cubicBezTo>
                <a:cubicBezTo>
                  <a:pt x="163" y="26"/>
                  <a:pt x="163" y="26"/>
                  <a:pt x="163" y="26"/>
                </a:cubicBezTo>
                <a:cubicBezTo>
                  <a:pt x="163" y="25"/>
                  <a:pt x="163" y="25"/>
                  <a:pt x="163" y="24"/>
                </a:cubicBezTo>
                <a:cubicBezTo>
                  <a:pt x="163" y="24"/>
                  <a:pt x="163" y="24"/>
                  <a:pt x="164" y="24"/>
                </a:cubicBezTo>
                <a:cubicBezTo>
                  <a:pt x="164" y="24"/>
                  <a:pt x="164" y="24"/>
                  <a:pt x="164" y="24"/>
                </a:cubicBezTo>
                <a:cubicBezTo>
                  <a:pt x="164" y="24"/>
                  <a:pt x="164" y="24"/>
                  <a:pt x="164" y="23"/>
                </a:cubicBezTo>
                <a:cubicBezTo>
                  <a:pt x="164" y="23"/>
                  <a:pt x="164" y="23"/>
                  <a:pt x="164" y="23"/>
                </a:cubicBezTo>
                <a:cubicBezTo>
                  <a:pt x="164" y="23"/>
                  <a:pt x="164" y="23"/>
                  <a:pt x="164" y="23"/>
                </a:cubicBezTo>
                <a:cubicBezTo>
                  <a:pt x="164" y="23"/>
                  <a:pt x="164" y="23"/>
                  <a:pt x="164" y="22"/>
                </a:cubicBezTo>
                <a:cubicBezTo>
                  <a:pt x="164" y="22"/>
                  <a:pt x="164" y="21"/>
                  <a:pt x="164" y="21"/>
                </a:cubicBezTo>
                <a:cubicBezTo>
                  <a:pt x="164" y="21"/>
                  <a:pt x="164" y="21"/>
                  <a:pt x="164" y="21"/>
                </a:cubicBezTo>
                <a:cubicBezTo>
                  <a:pt x="164" y="21"/>
                  <a:pt x="164" y="21"/>
                  <a:pt x="164" y="21"/>
                </a:cubicBezTo>
                <a:cubicBezTo>
                  <a:pt x="164" y="21"/>
                  <a:pt x="164" y="20"/>
                  <a:pt x="164" y="20"/>
                </a:cubicBezTo>
                <a:cubicBezTo>
                  <a:pt x="164" y="19"/>
                  <a:pt x="164" y="19"/>
                  <a:pt x="164" y="18"/>
                </a:cubicBezTo>
                <a:cubicBezTo>
                  <a:pt x="164" y="18"/>
                  <a:pt x="164" y="17"/>
                  <a:pt x="164" y="17"/>
                </a:cubicBezTo>
                <a:cubicBezTo>
                  <a:pt x="164" y="17"/>
                  <a:pt x="164" y="17"/>
                  <a:pt x="164" y="17"/>
                </a:cubicBezTo>
                <a:cubicBezTo>
                  <a:pt x="165" y="17"/>
                  <a:pt x="165" y="17"/>
                  <a:pt x="165" y="17"/>
                </a:cubicBezTo>
                <a:cubicBezTo>
                  <a:pt x="165" y="17"/>
                  <a:pt x="165" y="17"/>
                  <a:pt x="165" y="17"/>
                </a:cubicBezTo>
                <a:cubicBezTo>
                  <a:pt x="166" y="18"/>
                  <a:pt x="166" y="19"/>
                  <a:pt x="166" y="21"/>
                </a:cubicBezTo>
                <a:cubicBezTo>
                  <a:pt x="166" y="21"/>
                  <a:pt x="166" y="21"/>
                  <a:pt x="166" y="21"/>
                </a:cubicBezTo>
                <a:cubicBezTo>
                  <a:pt x="166" y="21"/>
                  <a:pt x="166" y="21"/>
                  <a:pt x="166" y="21"/>
                </a:cubicBezTo>
                <a:cubicBezTo>
                  <a:pt x="166" y="21"/>
                  <a:pt x="166" y="21"/>
                  <a:pt x="166" y="21"/>
                </a:cubicBezTo>
                <a:cubicBezTo>
                  <a:pt x="166" y="21"/>
                  <a:pt x="166" y="21"/>
                  <a:pt x="166" y="21"/>
                </a:cubicBezTo>
                <a:cubicBezTo>
                  <a:pt x="166" y="21"/>
                  <a:pt x="166" y="21"/>
                  <a:pt x="166" y="21"/>
                </a:cubicBezTo>
                <a:cubicBezTo>
                  <a:pt x="166" y="22"/>
                  <a:pt x="166" y="23"/>
                  <a:pt x="166" y="24"/>
                </a:cubicBezTo>
                <a:cubicBezTo>
                  <a:pt x="166" y="24"/>
                  <a:pt x="166" y="24"/>
                  <a:pt x="166" y="24"/>
                </a:cubicBezTo>
                <a:cubicBezTo>
                  <a:pt x="166" y="24"/>
                  <a:pt x="166" y="24"/>
                  <a:pt x="166" y="24"/>
                </a:cubicBezTo>
                <a:cubicBezTo>
                  <a:pt x="166" y="25"/>
                  <a:pt x="166" y="26"/>
                  <a:pt x="166" y="27"/>
                </a:cubicBezTo>
                <a:cubicBezTo>
                  <a:pt x="166" y="27"/>
                  <a:pt x="166" y="27"/>
                  <a:pt x="166" y="27"/>
                </a:cubicBezTo>
                <a:cubicBezTo>
                  <a:pt x="166" y="27"/>
                  <a:pt x="166" y="27"/>
                  <a:pt x="166" y="27"/>
                </a:cubicBezTo>
                <a:cubicBezTo>
                  <a:pt x="166" y="27"/>
                  <a:pt x="166" y="27"/>
                  <a:pt x="166" y="27"/>
                </a:cubicBezTo>
                <a:cubicBezTo>
                  <a:pt x="166" y="27"/>
                  <a:pt x="166" y="27"/>
                  <a:pt x="166" y="27"/>
                </a:cubicBezTo>
                <a:cubicBezTo>
                  <a:pt x="166" y="27"/>
                  <a:pt x="166" y="27"/>
                  <a:pt x="166" y="28"/>
                </a:cubicBezTo>
                <a:cubicBezTo>
                  <a:pt x="166" y="28"/>
                  <a:pt x="166" y="28"/>
                  <a:pt x="166" y="28"/>
                </a:cubicBezTo>
                <a:cubicBezTo>
                  <a:pt x="166" y="28"/>
                  <a:pt x="166" y="28"/>
                  <a:pt x="166" y="28"/>
                </a:cubicBezTo>
                <a:cubicBezTo>
                  <a:pt x="166" y="28"/>
                  <a:pt x="166" y="28"/>
                  <a:pt x="166" y="28"/>
                </a:cubicBezTo>
                <a:cubicBezTo>
                  <a:pt x="166" y="28"/>
                  <a:pt x="166" y="28"/>
                  <a:pt x="166" y="28"/>
                </a:cubicBezTo>
                <a:cubicBezTo>
                  <a:pt x="166" y="28"/>
                  <a:pt x="166" y="28"/>
                  <a:pt x="166" y="28"/>
                </a:cubicBezTo>
                <a:cubicBezTo>
                  <a:pt x="167" y="28"/>
                  <a:pt x="167" y="28"/>
                  <a:pt x="167" y="28"/>
                </a:cubicBezTo>
                <a:cubicBezTo>
                  <a:pt x="167" y="28"/>
                  <a:pt x="167" y="28"/>
                  <a:pt x="167" y="28"/>
                </a:cubicBezTo>
                <a:cubicBezTo>
                  <a:pt x="167" y="28"/>
                  <a:pt x="167" y="28"/>
                  <a:pt x="167" y="28"/>
                </a:cubicBezTo>
                <a:cubicBezTo>
                  <a:pt x="167" y="28"/>
                  <a:pt x="167" y="28"/>
                  <a:pt x="167" y="28"/>
                </a:cubicBezTo>
                <a:cubicBezTo>
                  <a:pt x="167" y="28"/>
                  <a:pt x="167" y="28"/>
                  <a:pt x="167" y="28"/>
                </a:cubicBezTo>
                <a:cubicBezTo>
                  <a:pt x="171" y="25"/>
                  <a:pt x="176" y="22"/>
                  <a:pt x="180" y="19"/>
                </a:cubicBezTo>
                <a:cubicBezTo>
                  <a:pt x="182" y="17"/>
                  <a:pt x="184" y="16"/>
                  <a:pt x="185" y="14"/>
                </a:cubicBezTo>
                <a:cubicBezTo>
                  <a:pt x="186" y="12"/>
                  <a:pt x="187" y="9"/>
                  <a:pt x="186" y="7"/>
                </a:cubicBezTo>
                <a:cubicBezTo>
                  <a:pt x="185" y="5"/>
                  <a:pt x="184" y="4"/>
                  <a:pt x="182" y="2"/>
                </a:cubicBezTo>
                <a:cubicBezTo>
                  <a:pt x="181" y="1"/>
                  <a:pt x="178" y="0"/>
                  <a:pt x="175" y="0"/>
                </a:cubicBezTo>
                <a:cubicBezTo>
                  <a:pt x="170" y="0"/>
                  <a:pt x="161" y="3"/>
                  <a:pt x="146" y="12"/>
                </a:cubicBezTo>
                <a:cubicBezTo>
                  <a:pt x="146" y="12"/>
                  <a:pt x="146" y="12"/>
                  <a:pt x="146" y="12"/>
                </a:cubicBezTo>
                <a:cubicBezTo>
                  <a:pt x="146" y="12"/>
                  <a:pt x="146" y="12"/>
                  <a:pt x="146" y="12"/>
                </a:cubicBezTo>
                <a:cubicBezTo>
                  <a:pt x="146" y="12"/>
                  <a:pt x="146" y="12"/>
                  <a:pt x="146" y="12"/>
                </a:cubicBezTo>
                <a:cubicBezTo>
                  <a:pt x="146" y="12"/>
                  <a:pt x="146" y="12"/>
                  <a:pt x="146" y="12"/>
                </a:cubicBezTo>
                <a:cubicBezTo>
                  <a:pt x="135" y="19"/>
                  <a:pt x="131" y="21"/>
                  <a:pt x="126" y="26"/>
                </a:cubicBezTo>
                <a:cubicBezTo>
                  <a:pt x="126" y="26"/>
                  <a:pt x="126" y="26"/>
                  <a:pt x="126" y="26"/>
                </a:cubicBezTo>
                <a:cubicBezTo>
                  <a:pt x="116" y="30"/>
                  <a:pt x="110" y="35"/>
                  <a:pt x="103" y="39"/>
                </a:cubicBezTo>
                <a:cubicBezTo>
                  <a:pt x="103" y="39"/>
                  <a:pt x="103" y="39"/>
                  <a:pt x="103" y="39"/>
                </a:cubicBezTo>
                <a:cubicBezTo>
                  <a:pt x="82" y="43"/>
                  <a:pt x="68" y="49"/>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7" y="54"/>
                  <a:pt x="57" y="54"/>
                  <a:pt x="57" y="54"/>
                </a:cubicBezTo>
                <a:cubicBezTo>
                  <a:pt x="58" y="55"/>
                  <a:pt x="58" y="55"/>
                  <a:pt x="58" y="55"/>
                </a:cubicBezTo>
                <a:cubicBezTo>
                  <a:pt x="58" y="54"/>
                  <a:pt x="58" y="54"/>
                  <a:pt x="58" y="54"/>
                </a:cubicBezTo>
                <a:cubicBezTo>
                  <a:pt x="61" y="54"/>
                  <a:pt x="64" y="55"/>
                  <a:pt x="67" y="55"/>
                </a:cubicBezTo>
                <a:cubicBezTo>
                  <a:pt x="67" y="55"/>
                  <a:pt x="67" y="55"/>
                  <a:pt x="67" y="55"/>
                </a:cubicBezTo>
                <a:cubicBezTo>
                  <a:pt x="67" y="55"/>
                  <a:pt x="67" y="55"/>
                  <a:pt x="67" y="55"/>
                </a:cubicBezTo>
                <a:cubicBezTo>
                  <a:pt x="73" y="55"/>
                  <a:pt x="76" y="57"/>
                  <a:pt x="79" y="58"/>
                </a:cubicBezTo>
                <a:cubicBezTo>
                  <a:pt x="82" y="59"/>
                  <a:pt x="85" y="60"/>
                  <a:pt x="91" y="60"/>
                </a:cubicBezTo>
                <a:cubicBezTo>
                  <a:pt x="91" y="60"/>
                  <a:pt x="91" y="60"/>
                  <a:pt x="91" y="60"/>
                </a:cubicBezTo>
                <a:cubicBezTo>
                  <a:pt x="94" y="60"/>
                  <a:pt x="96" y="61"/>
                  <a:pt x="97" y="61"/>
                </a:cubicBezTo>
                <a:cubicBezTo>
                  <a:pt x="97" y="61"/>
                  <a:pt x="98" y="61"/>
                  <a:pt x="99" y="62"/>
                </a:cubicBezTo>
                <a:cubicBezTo>
                  <a:pt x="99" y="62"/>
                  <a:pt x="99" y="62"/>
                  <a:pt x="99" y="62"/>
                </a:cubicBezTo>
                <a:cubicBezTo>
                  <a:pt x="99" y="62"/>
                  <a:pt x="99" y="62"/>
                  <a:pt x="99" y="62"/>
                </a:cubicBezTo>
                <a:cubicBezTo>
                  <a:pt x="99" y="62"/>
                  <a:pt x="99" y="62"/>
                  <a:pt x="99" y="62"/>
                </a:cubicBezTo>
                <a:cubicBezTo>
                  <a:pt x="103" y="62"/>
                  <a:pt x="106" y="62"/>
                  <a:pt x="109" y="62"/>
                </a:cubicBezTo>
                <a:cubicBezTo>
                  <a:pt x="110" y="63"/>
                  <a:pt x="111" y="63"/>
                  <a:pt x="111" y="63"/>
                </a:cubicBezTo>
                <a:cubicBezTo>
                  <a:pt x="112" y="64"/>
                  <a:pt x="113" y="64"/>
                  <a:pt x="113" y="65"/>
                </a:cubicBezTo>
                <a:cubicBezTo>
                  <a:pt x="113" y="65"/>
                  <a:pt x="113" y="65"/>
                  <a:pt x="113" y="66"/>
                </a:cubicBezTo>
                <a:cubicBezTo>
                  <a:pt x="113" y="68"/>
                  <a:pt x="112" y="69"/>
                  <a:pt x="111" y="70"/>
                </a:cubicBezTo>
                <a:cubicBezTo>
                  <a:pt x="109" y="72"/>
                  <a:pt x="107" y="72"/>
                  <a:pt x="104" y="73"/>
                </a:cubicBezTo>
                <a:cubicBezTo>
                  <a:pt x="102" y="73"/>
                  <a:pt x="100" y="74"/>
                  <a:pt x="98" y="74"/>
                </a:cubicBezTo>
                <a:cubicBezTo>
                  <a:pt x="97" y="74"/>
                  <a:pt x="96" y="74"/>
                  <a:pt x="95" y="73"/>
                </a:cubicBezTo>
                <a:cubicBezTo>
                  <a:pt x="94" y="73"/>
                  <a:pt x="94" y="73"/>
                  <a:pt x="93" y="73"/>
                </a:cubicBezTo>
                <a:cubicBezTo>
                  <a:pt x="93" y="73"/>
                  <a:pt x="93" y="73"/>
                  <a:pt x="93" y="73"/>
                </a:cubicBezTo>
                <a:cubicBezTo>
                  <a:pt x="93" y="73"/>
                  <a:pt x="93" y="73"/>
                  <a:pt x="93" y="73"/>
                </a:cubicBezTo>
                <a:cubicBezTo>
                  <a:pt x="93" y="73"/>
                  <a:pt x="93" y="73"/>
                  <a:pt x="93" y="73"/>
                </a:cubicBezTo>
                <a:cubicBezTo>
                  <a:pt x="93" y="73"/>
                  <a:pt x="93" y="73"/>
                  <a:pt x="93" y="73"/>
                </a:cubicBezTo>
                <a:cubicBezTo>
                  <a:pt x="93" y="73"/>
                  <a:pt x="93" y="73"/>
                  <a:pt x="93" y="73"/>
                </a:cubicBezTo>
                <a:cubicBezTo>
                  <a:pt x="91" y="74"/>
                  <a:pt x="89" y="74"/>
                  <a:pt x="87" y="73"/>
                </a:cubicBezTo>
                <a:cubicBezTo>
                  <a:pt x="86" y="73"/>
                  <a:pt x="86" y="73"/>
                  <a:pt x="85" y="73"/>
                </a:cubicBezTo>
                <a:cubicBezTo>
                  <a:pt x="85" y="73"/>
                  <a:pt x="85" y="73"/>
                  <a:pt x="85" y="73"/>
                </a:cubicBezTo>
                <a:cubicBezTo>
                  <a:pt x="85" y="73"/>
                  <a:pt x="85" y="73"/>
                  <a:pt x="85" y="73"/>
                </a:cubicBezTo>
                <a:cubicBezTo>
                  <a:pt x="84" y="71"/>
                  <a:pt x="83" y="70"/>
                  <a:pt x="81" y="70"/>
                </a:cubicBezTo>
                <a:cubicBezTo>
                  <a:pt x="80" y="69"/>
                  <a:pt x="79" y="69"/>
                  <a:pt x="77" y="67"/>
                </a:cubicBezTo>
                <a:cubicBezTo>
                  <a:pt x="76" y="67"/>
                  <a:pt x="74" y="66"/>
                  <a:pt x="72" y="66"/>
                </a:cubicBezTo>
                <a:cubicBezTo>
                  <a:pt x="72" y="66"/>
                  <a:pt x="72" y="66"/>
                  <a:pt x="72" y="66"/>
                </a:cubicBezTo>
                <a:cubicBezTo>
                  <a:pt x="70" y="64"/>
                  <a:pt x="68" y="64"/>
                  <a:pt x="66" y="64"/>
                </a:cubicBezTo>
                <a:cubicBezTo>
                  <a:pt x="65" y="64"/>
                  <a:pt x="63" y="64"/>
                  <a:pt x="61" y="63"/>
                </a:cubicBezTo>
                <a:cubicBezTo>
                  <a:pt x="61" y="63"/>
                  <a:pt x="61" y="63"/>
                  <a:pt x="61" y="63"/>
                </a:cubicBezTo>
                <a:cubicBezTo>
                  <a:pt x="61" y="63"/>
                  <a:pt x="61" y="63"/>
                  <a:pt x="61" y="63"/>
                </a:cubicBezTo>
                <a:cubicBezTo>
                  <a:pt x="61" y="63"/>
                  <a:pt x="61" y="63"/>
                  <a:pt x="61" y="63"/>
                </a:cubicBezTo>
                <a:cubicBezTo>
                  <a:pt x="59" y="62"/>
                  <a:pt x="59" y="62"/>
                  <a:pt x="58" y="62"/>
                </a:cubicBezTo>
                <a:cubicBezTo>
                  <a:pt x="58" y="62"/>
                  <a:pt x="58" y="62"/>
                  <a:pt x="57" y="62"/>
                </a:cubicBezTo>
                <a:cubicBezTo>
                  <a:pt x="57" y="62"/>
                  <a:pt x="57" y="62"/>
                  <a:pt x="57" y="62"/>
                </a:cubicBezTo>
                <a:cubicBezTo>
                  <a:pt x="55" y="61"/>
                  <a:pt x="54" y="61"/>
                  <a:pt x="53" y="61"/>
                </a:cubicBezTo>
                <a:cubicBezTo>
                  <a:pt x="52" y="60"/>
                  <a:pt x="52" y="60"/>
                  <a:pt x="51" y="60"/>
                </a:cubicBezTo>
                <a:cubicBezTo>
                  <a:pt x="51" y="60"/>
                  <a:pt x="50" y="61"/>
                  <a:pt x="50" y="61"/>
                </a:cubicBezTo>
                <a:cubicBezTo>
                  <a:pt x="50" y="61"/>
                  <a:pt x="50" y="61"/>
                  <a:pt x="49" y="62"/>
                </a:cubicBezTo>
                <a:cubicBezTo>
                  <a:pt x="49" y="62"/>
                  <a:pt x="49" y="64"/>
                  <a:pt x="50" y="64"/>
                </a:cubicBezTo>
                <a:cubicBezTo>
                  <a:pt x="50" y="65"/>
                  <a:pt x="51" y="66"/>
                  <a:pt x="52" y="67"/>
                </a:cubicBezTo>
                <a:cubicBezTo>
                  <a:pt x="53" y="68"/>
                  <a:pt x="54" y="68"/>
                  <a:pt x="55" y="69"/>
                </a:cubicBezTo>
                <a:cubicBezTo>
                  <a:pt x="55" y="69"/>
                  <a:pt x="56" y="69"/>
                  <a:pt x="56" y="69"/>
                </a:cubicBezTo>
                <a:cubicBezTo>
                  <a:pt x="56" y="69"/>
                  <a:pt x="57" y="69"/>
                  <a:pt x="57" y="69"/>
                </a:cubicBezTo>
                <a:cubicBezTo>
                  <a:pt x="57" y="69"/>
                  <a:pt x="57" y="69"/>
                  <a:pt x="57" y="70"/>
                </a:cubicBezTo>
                <a:cubicBezTo>
                  <a:pt x="58" y="70"/>
                  <a:pt x="59" y="70"/>
                  <a:pt x="60" y="71"/>
                </a:cubicBezTo>
                <a:cubicBezTo>
                  <a:pt x="61" y="71"/>
                  <a:pt x="62" y="71"/>
                  <a:pt x="63" y="72"/>
                </a:cubicBezTo>
                <a:cubicBezTo>
                  <a:pt x="63" y="75"/>
                  <a:pt x="63" y="76"/>
                  <a:pt x="62" y="77"/>
                </a:cubicBezTo>
                <a:cubicBezTo>
                  <a:pt x="62" y="79"/>
                  <a:pt x="60" y="79"/>
                  <a:pt x="59" y="80"/>
                </a:cubicBezTo>
                <a:cubicBezTo>
                  <a:pt x="59" y="80"/>
                  <a:pt x="59" y="80"/>
                  <a:pt x="59" y="80"/>
                </a:cubicBezTo>
                <a:cubicBezTo>
                  <a:pt x="59" y="80"/>
                  <a:pt x="58" y="81"/>
                  <a:pt x="57" y="82"/>
                </a:cubicBezTo>
                <a:cubicBezTo>
                  <a:pt x="57" y="82"/>
                  <a:pt x="57" y="82"/>
                  <a:pt x="57" y="82"/>
                </a:cubicBezTo>
                <a:cubicBezTo>
                  <a:pt x="54" y="82"/>
                  <a:pt x="51" y="83"/>
                  <a:pt x="48" y="84"/>
                </a:cubicBezTo>
                <a:cubicBezTo>
                  <a:pt x="46" y="84"/>
                  <a:pt x="44" y="85"/>
                  <a:pt x="42" y="86"/>
                </a:cubicBezTo>
                <a:cubicBezTo>
                  <a:pt x="41" y="86"/>
                  <a:pt x="39" y="87"/>
                  <a:pt x="38" y="88"/>
                </a:cubicBezTo>
                <a:cubicBezTo>
                  <a:pt x="37" y="88"/>
                  <a:pt x="36" y="89"/>
                  <a:pt x="35" y="89"/>
                </a:cubicBezTo>
                <a:cubicBezTo>
                  <a:pt x="35" y="90"/>
                  <a:pt x="34" y="91"/>
                  <a:pt x="35" y="92"/>
                </a:cubicBezTo>
                <a:cubicBezTo>
                  <a:pt x="35" y="92"/>
                  <a:pt x="35" y="93"/>
                  <a:pt x="36" y="93"/>
                </a:cubicBezTo>
                <a:cubicBezTo>
                  <a:pt x="37" y="94"/>
                  <a:pt x="38" y="94"/>
                  <a:pt x="39" y="94"/>
                </a:cubicBezTo>
                <a:cubicBezTo>
                  <a:pt x="40" y="93"/>
                  <a:pt x="42" y="93"/>
                  <a:pt x="44" y="92"/>
                </a:cubicBezTo>
                <a:cubicBezTo>
                  <a:pt x="48" y="91"/>
                  <a:pt x="48" y="91"/>
                  <a:pt x="50" y="90"/>
                </a:cubicBezTo>
                <a:cubicBezTo>
                  <a:pt x="50" y="90"/>
                  <a:pt x="50" y="90"/>
                  <a:pt x="51" y="90"/>
                </a:cubicBezTo>
                <a:cubicBezTo>
                  <a:pt x="52" y="90"/>
                  <a:pt x="54" y="89"/>
                  <a:pt x="55" y="89"/>
                </a:cubicBezTo>
                <a:cubicBezTo>
                  <a:pt x="56" y="89"/>
                  <a:pt x="57" y="89"/>
                  <a:pt x="57" y="89"/>
                </a:cubicBezTo>
                <a:cubicBezTo>
                  <a:pt x="57" y="89"/>
                  <a:pt x="57" y="89"/>
                  <a:pt x="57" y="89"/>
                </a:cubicBezTo>
                <a:cubicBezTo>
                  <a:pt x="56" y="89"/>
                  <a:pt x="53" y="90"/>
                  <a:pt x="51" y="91"/>
                </a:cubicBezTo>
                <a:cubicBezTo>
                  <a:pt x="50" y="92"/>
                  <a:pt x="50" y="92"/>
                  <a:pt x="49" y="92"/>
                </a:cubicBezTo>
                <a:cubicBezTo>
                  <a:pt x="49" y="92"/>
                  <a:pt x="49" y="92"/>
                  <a:pt x="49" y="92"/>
                </a:cubicBezTo>
                <a:cubicBezTo>
                  <a:pt x="49" y="92"/>
                  <a:pt x="49" y="92"/>
                  <a:pt x="49" y="92"/>
                </a:cubicBezTo>
                <a:cubicBezTo>
                  <a:pt x="48" y="93"/>
                  <a:pt x="47" y="94"/>
                  <a:pt x="44" y="96"/>
                </a:cubicBezTo>
                <a:cubicBezTo>
                  <a:pt x="41" y="97"/>
                  <a:pt x="40" y="98"/>
                  <a:pt x="38" y="99"/>
                </a:cubicBezTo>
                <a:cubicBezTo>
                  <a:pt x="38" y="100"/>
                  <a:pt x="37" y="100"/>
                  <a:pt x="37" y="101"/>
                </a:cubicBezTo>
                <a:cubicBezTo>
                  <a:pt x="37" y="102"/>
                  <a:pt x="37" y="103"/>
                  <a:pt x="38" y="103"/>
                </a:cubicBezTo>
                <a:cubicBezTo>
                  <a:pt x="38" y="104"/>
                  <a:pt x="38" y="104"/>
                  <a:pt x="38" y="104"/>
                </a:cubicBezTo>
                <a:cubicBezTo>
                  <a:pt x="39" y="105"/>
                  <a:pt x="40" y="105"/>
                  <a:pt x="41" y="105"/>
                </a:cubicBezTo>
                <a:cubicBezTo>
                  <a:pt x="41" y="105"/>
                  <a:pt x="42" y="104"/>
                  <a:pt x="43" y="104"/>
                </a:cubicBezTo>
                <a:cubicBezTo>
                  <a:pt x="44" y="103"/>
                  <a:pt x="46" y="102"/>
                  <a:pt x="47" y="101"/>
                </a:cubicBezTo>
                <a:cubicBezTo>
                  <a:pt x="51" y="100"/>
                  <a:pt x="55" y="97"/>
                  <a:pt x="57" y="96"/>
                </a:cubicBezTo>
                <a:cubicBezTo>
                  <a:pt x="59" y="96"/>
                  <a:pt x="60" y="95"/>
                  <a:pt x="60" y="95"/>
                </a:cubicBezTo>
                <a:cubicBezTo>
                  <a:pt x="61" y="94"/>
                  <a:pt x="61" y="94"/>
                  <a:pt x="61" y="94"/>
                </a:cubicBezTo>
                <a:cubicBezTo>
                  <a:pt x="62" y="94"/>
                  <a:pt x="62" y="94"/>
                  <a:pt x="62" y="94"/>
                </a:cubicBezTo>
                <a:cubicBezTo>
                  <a:pt x="61" y="95"/>
                  <a:pt x="59" y="96"/>
                  <a:pt x="58" y="97"/>
                </a:cubicBezTo>
                <a:cubicBezTo>
                  <a:pt x="58" y="97"/>
                  <a:pt x="58" y="97"/>
                  <a:pt x="58" y="97"/>
                </a:cubicBezTo>
                <a:cubicBezTo>
                  <a:pt x="58" y="97"/>
                  <a:pt x="58" y="97"/>
                  <a:pt x="58" y="97"/>
                </a:cubicBezTo>
                <a:cubicBezTo>
                  <a:pt x="58" y="97"/>
                  <a:pt x="58" y="97"/>
                  <a:pt x="58" y="97"/>
                </a:cubicBezTo>
                <a:cubicBezTo>
                  <a:pt x="58" y="97"/>
                  <a:pt x="58" y="97"/>
                  <a:pt x="58" y="97"/>
                </a:cubicBezTo>
                <a:cubicBezTo>
                  <a:pt x="57" y="98"/>
                  <a:pt x="55" y="99"/>
                  <a:pt x="54" y="100"/>
                </a:cubicBezTo>
                <a:cubicBezTo>
                  <a:pt x="53" y="101"/>
                  <a:pt x="52" y="102"/>
                  <a:pt x="52" y="103"/>
                </a:cubicBezTo>
                <a:cubicBezTo>
                  <a:pt x="51" y="103"/>
                  <a:pt x="50" y="104"/>
                  <a:pt x="48" y="105"/>
                </a:cubicBezTo>
                <a:cubicBezTo>
                  <a:pt x="47" y="106"/>
                  <a:pt x="47" y="106"/>
                  <a:pt x="46" y="107"/>
                </a:cubicBezTo>
                <a:cubicBezTo>
                  <a:pt x="46" y="108"/>
                  <a:pt x="46" y="109"/>
                  <a:pt x="47" y="110"/>
                </a:cubicBezTo>
                <a:cubicBezTo>
                  <a:pt x="47" y="110"/>
                  <a:pt x="48" y="111"/>
                  <a:pt x="48" y="111"/>
                </a:cubicBezTo>
                <a:cubicBezTo>
                  <a:pt x="48" y="111"/>
                  <a:pt x="49" y="111"/>
                  <a:pt x="49" y="111"/>
                </a:cubicBezTo>
                <a:cubicBezTo>
                  <a:pt x="49" y="111"/>
                  <a:pt x="50" y="111"/>
                  <a:pt x="51" y="111"/>
                </a:cubicBezTo>
                <a:cubicBezTo>
                  <a:pt x="52" y="110"/>
                  <a:pt x="53" y="109"/>
                  <a:pt x="55" y="107"/>
                </a:cubicBezTo>
                <a:cubicBezTo>
                  <a:pt x="57" y="107"/>
                  <a:pt x="58" y="106"/>
                  <a:pt x="59" y="105"/>
                </a:cubicBezTo>
                <a:cubicBezTo>
                  <a:pt x="59" y="105"/>
                  <a:pt x="59" y="105"/>
                  <a:pt x="59" y="105"/>
                </a:cubicBezTo>
                <a:cubicBezTo>
                  <a:pt x="59" y="105"/>
                  <a:pt x="59" y="105"/>
                  <a:pt x="59" y="105"/>
                </a:cubicBezTo>
                <a:cubicBezTo>
                  <a:pt x="59" y="105"/>
                  <a:pt x="59" y="105"/>
                  <a:pt x="59" y="105"/>
                </a:cubicBezTo>
                <a:cubicBezTo>
                  <a:pt x="60" y="104"/>
                  <a:pt x="61" y="103"/>
                  <a:pt x="62" y="103"/>
                </a:cubicBezTo>
                <a:cubicBezTo>
                  <a:pt x="62" y="103"/>
                  <a:pt x="62" y="103"/>
                  <a:pt x="62" y="103"/>
                </a:cubicBezTo>
                <a:cubicBezTo>
                  <a:pt x="62" y="103"/>
                  <a:pt x="62" y="103"/>
                  <a:pt x="62" y="103"/>
                </a:cubicBezTo>
                <a:cubicBezTo>
                  <a:pt x="63" y="102"/>
                  <a:pt x="63" y="102"/>
                  <a:pt x="64" y="101"/>
                </a:cubicBezTo>
                <a:cubicBezTo>
                  <a:pt x="65" y="101"/>
                  <a:pt x="65" y="100"/>
                  <a:pt x="66" y="99"/>
                </a:cubicBezTo>
                <a:cubicBezTo>
                  <a:pt x="67" y="99"/>
                  <a:pt x="68" y="98"/>
                  <a:pt x="68" y="98"/>
                </a:cubicBezTo>
                <a:cubicBezTo>
                  <a:pt x="69" y="98"/>
                  <a:pt x="69" y="98"/>
                  <a:pt x="70" y="99"/>
                </a:cubicBezTo>
                <a:cubicBezTo>
                  <a:pt x="70" y="99"/>
                  <a:pt x="70" y="100"/>
                  <a:pt x="70" y="100"/>
                </a:cubicBezTo>
                <a:cubicBezTo>
                  <a:pt x="69" y="101"/>
                  <a:pt x="69" y="101"/>
                  <a:pt x="69" y="102"/>
                </a:cubicBezTo>
                <a:cubicBezTo>
                  <a:pt x="69" y="102"/>
                  <a:pt x="69" y="102"/>
                  <a:pt x="69" y="102"/>
                </a:cubicBezTo>
                <a:cubicBezTo>
                  <a:pt x="69" y="102"/>
                  <a:pt x="69" y="102"/>
                  <a:pt x="69" y="102"/>
                </a:cubicBezTo>
                <a:cubicBezTo>
                  <a:pt x="69" y="103"/>
                  <a:pt x="68" y="103"/>
                  <a:pt x="68" y="104"/>
                </a:cubicBezTo>
                <a:cubicBezTo>
                  <a:pt x="68" y="105"/>
                  <a:pt x="68" y="106"/>
                  <a:pt x="67" y="106"/>
                </a:cubicBezTo>
                <a:cubicBezTo>
                  <a:pt x="67" y="106"/>
                  <a:pt x="67" y="106"/>
                  <a:pt x="67" y="106"/>
                </a:cubicBezTo>
                <a:cubicBezTo>
                  <a:pt x="68" y="106"/>
                  <a:pt x="68" y="106"/>
                  <a:pt x="68" y="106"/>
                </a:cubicBezTo>
                <a:cubicBezTo>
                  <a:pt x="68" y="106"/>
                  <a:pt x="68" y="106"/>
                  <a:pt x="68" y="106"/>
                </a:cubicBezTo>
                <a:cubicBezTo>
                  <a:pt x="67" y="106"/>
                  <a:pt x="67" y="106"/>
                  <a:pt x="67" y="106"/>
                </a:cubicBezTo>
                <a:cubicBezTo>
                  <a:pt x="67" y="107"/>
                  <a:pt x="67" y="107"/>
                  <a:pt x="67" y="107"/>
                </a:cubicBezTo>
                <a:cubicBezTo>
                  <a:pt x="67" y="107"/>
                  <a:pt x="67" y="107"/>
                  <a:pt x="67" y="108"/>
                </a:cubicBezTo>
                <a:cubicBezTo>
                  <a:pt x="66" y="109"/>
                  <a:pt x="65" y="110"/>
                  <a:pt x="65" y="111"/>
                </a:cubicBezTo>
                <a:cubicBezTo>
                  <a:pt x="65" y="112"/>
                  <a:pt x="64" y="113"/>
                  <a:pt x="64" y="113"/>
                </a:cubicBezTo>
                <a:cubicBezTo>
                  <a:pt x="64" y="113"/>
                  <a:pt x="65" y="114"/>
                  <a:pt x="65" y="114"/>
                </a:cubicBezTo>
                <a:cubicBezTo>
                  <a:pt x="65" y="114"/>
                  <a:pt x="65" y="114"/>
                  <a:pt x="65" y="115"/>
                </a:cubicBezTo>
                <a:cubicBezTo>
                  <a:pt x="66" y="115"/>
                  <a:pt x="66" y="115"/>
                  <a:pt x="66" y="115"/>
                </a:cubicBezTo>
                <a:cubicBezTo>
                  <a:pt x="67" y="115"/>
                  <a:pt x="68" y="115"/>
                  <a:pt x="68" y="115"/>
                </a:cubicBezTo>
                <a:cubicBezTo>
                  <a:pt x="69" y="114"/>
                  <a:pt x="70" y="113"/>
                  <a:pt x="72" y="109"/>
                </a:cubicBezTo>
                <a:cubicBezTo>
                  <a:pt x="72" y="109"/>
                  <a:pt x="72" y="109"/>
                  <a:pt x="72" y="109"/>
                </a:cubicBezTo>
                <a:cubicBezTo>
                  <a:pt x="74" y="107"/>
                  <a:pt x="74" y="106"/>
                  <a:pt x="75" y="104"/>
                </a:cubicBezTo>
                <a:cubicBezTo>
                  <a:pt x="75" y="104"/>
                  <a:pt x="75" y="104"/>
                  <a:pt x="75" y="104"/>
                </a:cubicBezTo>
                <a:cubicBezTo>
                  <a:pt x="76" y="103"/>
                  <a:pt x="76" y="101"/>
                  <a:pt x="77" y="100"/>
                </a:cubicBezTo>
                <a:cubicBezTo>
                  <a:pt x="77" y="100"/>
                  <a:pt x="77" y="100"/>
                  <a:pt x="77" y="100"/>
                </a:cubicBezTo>
                <a:cubicBezTo>
                  <a:pt x="77" y="100"/>
                  <a:pt x="77" y="100"/>
                  <a:pt x="77" y="100"/>
                </a:cubicBezTo>
                <a:cubicBezTo>
                  <a:pt x="77" y="100"/>
                  <a:pt x="77" y="100"/>
                  <a:pt x="77" y="100"/>
                </a:cubicBezTo>
                <a:cubicBezTo>
                  <a:pt x="78" y="99"/>
                  <a:pt x="79" y="98"/>
                  <a:pt x="79" y="98"/>
                </a:cubicBezTo>
                <a:cubicBezTo>
                  <a:pt x="79" y="98"/>
                  <a:pt x="79" y="98"/>
                  <a:pt x="79" y="98"/>
                </a:cubicBezTo>
                <a:cubicBezTo>
                  <a:pt x="79" y="98"/>
                  <a:pt x="79" y="98"/>
                  <a:pt x="79" y="98"/>
                </a:cubicBezTo>
                <a:cubicBezTo>
                  <a:pt x="79" y="98"/>
                  <a:pt x="79" y="98"/>
                  <a:pt x="79" y="98"/>
                </a:cubicBezTo>
                <a:cubicBezTo>
                  <a:pt x="79" y="98"/>
                  <a:pt x="79" y="98"/>
                  <a:pt x="79" y="98"/>
                </a:cubicBezTo>
                <a:cubicBezTo>
                  <a:pt x="79" y="98"/>
                  <a:pt x="79" y="98"/>
                  <a:pt x="79" y="98"/>
                </a:cubicBezTo>
                <a:cubicBezTo>
                  <a:pt x="80" y="97"/>
                  <a:pt x="80" y="97"/>
                  <a:pt x="81" y="96"/>
                </a:cubicBezTo>
                <a:cubicBezTo>
                  <a:pt x="81" y="97"/>
                  <a:pt x="82" y="98"/>
                  <a:pt x="82" y="99"/>
                </a:cubicBezTo>
                <a:cubicBezTo>
                  <a:pt x="82" y="99"/>
                  <a:pt x="82" y="99"/>
                  <a:pt x="82" y="99"/>
                </a:cubicBezTo>
                <a:cubicBezTo>
                  <a:pt x="83" y="99"/>
                  <a:pt x="83" y="99"/>
                  <a:pt x="83" y="99"/>
                </a:cubicBezTo>
                <a:cubicBezTo>
                  <a:pt x="87" y="102"/>
                  <a:pt x="93" y="107"/>
                  <a:pt x="97" y="110"/>
                </a:cubicBezTo>
                <a:cubicBezTo>
                  <a:pt x="101" y="113"/>
                  <a:pt x="103" y="117"/>
                  <a:pt x="106" y="120"/>
                </a:cubicBezTo>
                <a:cubicBezTo>
                  <a:pt x="108" y="121"/>
                  <a:pt x="111" y="124"/>
                  <a:pt x="114" y="127"/>
                </a:cubicBezTo>
                <a:cubicBezTo>
                  <a:pt x="115" y="129"/>
                  <a:pt x="116" y="131"/>
                  <a:pt x="117" y="132"/>
                </a:cubicBezTo>
                <a:cubicBezTo>
                  <a:pt x="117" y="134"/>
                  <a:pt x="117" y="135"/>
                  <a:pt x="116" y="136"/>
                </a:cubicBezTo>
                <a:cubicBezTo>
                  <a:pt x="115" y="137"/>
                  <a:pt x="114" y="138"/>
                  <a:pt x="112" y="138"/>
                </a:cubicBezTo>
                <a:cubicBezTo>
                  <a:pt x="111" y="138"/>
                  <a:pt x="110" y="137"/>
                  <a:pt x="108" y="136"/>
                </a:cubicBezTo>
                <a:cubicBezTo>
                  <a:pt x="106" y="135"/>
                  <a:pt x="103" y="131"/>
                  <a:pt x="100" y="129"/>
                </a:cubicBezTo>
                <a:cubicBezTo>
                  <a:pt x="93" y="123"/>
                  <a:pt x="92" y="123"/>
                  <a:pt x="88" y="119"/>
                </a:cubicBezTo>
                <a:cubicBezTo>
                  <a:pt x="88" y="119"/>
                  <a:pt x="88" y="119"/>
                  <a:pt x="88" y="119"/>
                </a:cubicBezTo>
                <a:cubicBezTo>
                  <a:pt x="88" y="119"/>
                  <a:pt x="88" y="119"/>
                  <a:pt x="88" y="119"/>
                </a:cubicBezTo>
                <a:cubicBezTo>
                  <a:pt x="85" y="117"/>
                  <a:pt x="82" y="115"/>
                  <a:pt x="80" y="113"/>
                </a:cubicBezTo>
                <a:cubicBezTo>
                  <a:pt x="79" y="112"/>
                  <a:pt x="78" y="111"/>
                  <a:pt x="76" y="111"/>
                </a:cubicBezTo>
                <a:cubicBezTo>
                  <a:pt x="76" y="110"/>
                  <a:pt x="75" y="110"/>
                  <a:pt x="74" y="111"/>
                </a:cubicBezTo>
                <a:cubicBezTo>
                  <a:pt x="74" y="111"/>
                  <a:pt x="74" y="111"/>
                  <a:pt x="74" y="111"/>
                </a:cubicBezTo>
                <a:cubicBezTo>
                  <a:pt x="74" y="111"/>
                  <a:pt x="74" y="111"/>
                  <a:pt x="74" y="111"/>
                </a:cubicBezTo>
                <a:cubicBezTo>
                  <a:pt x="74" y="111"/>
                  <a:pt x="74" y="111"/>
                  <a:pt x="74" y="111"/>
                </a:cubicBezTo>
                <a:cubicBezTo>
                  <a:pt x="74" y="111"/>
                  <a:pt x="74" y="111"/>
                  <a:pt x="74" y="111"/>
                </a:cubicBezTo>
                <a:cubicBezTo>
                  <a:pt x="74" y="111"/>
                  <a:pt x="74" y="111"/>
                  <a:pt x="74" y="111"/>
                </a:cubicBezTo>
                <a:cubicBezTo>
                  <a:pt x="74" y="111"/>
                  <a:pt x="74" y="111"/>
                  <a:pt x="74" y="111"/>
                </a:cubicBezTo>
                <a:cubicBezTo>
                  <a:pt x="74" y="111"/>
                  <a:pt x="74" y="111"/>
                  <a:pt x="74" y="111"/>
                </a:cubicBezTo>
                <a:cubicBezTo>
                  <a:pt x="76" y="114"/>
                  <a:pt x="81" y="119"/>
                  <a:pt x="85" y="123"/>
                </a:cubicBezTo>
                <a:cubicBezTo>
                  <a:pt x="86" y="125"/>
                  <a:pt x="87" y="126"/>
                  <a:pt x="88" y="128"/>
                </a:cubicBezTo>
                <a:cubicBezTo>
                  <a:pt x="89" y="130"/>
                  <a:pt x="91" y="133"/>
                  <a:pt x="95" y="138"/>
                </a:cubicBezTo>
                <a:cubicBezTo>
                  <a:pt x="98" y="143"/>
                  <a:pt x="101" y="146"/>
                  <a:pt x="102" y="149"/>
                </a:cubicBezTo>
                <a:cubicBezTo>
                  <a:pt x="103" y="150"/>
                  <a:pt x="103" y="151"/>
                  <a:pt x="103" y="152"/>
                </a:cubicBezTo>
                <a:cubicBezTo>
                  <a:pt x="103" y="154"/>
                  <a:pt x="102" y="155"/>
                  <a:pt x="100" y="156"/>
                </a:cubicBezTo>
                <a:cubicBezTo>
                  <a:pt x="100" y="156"/>
                  <a:pt x="99" y="157"/>
                  <a:pt x="99" y="157"/>
                </a:cubicBezTo>
                <a:cubicBezTo>
                  <a:pt x="97" y="157"/>
                  <a:pt x="96" y="157"/>
                  <a:pt x="95" y="156"/>
                </a:cubicBezTo>
                <a:cubicBezTo>
                  <a:pt x="94" y="155"/>
                  <a:pt x="93" y="154"/>
                  <a:pt x="92" y="153"/>
                </a:cubicBezTo>
                <a:cubicBezTo>
                  <a:pt x="90" y="150"/>
                  <a:pt x="88" y="146"/>
                  <a:pt x="86" y="144"/>
                </a:cubicBezTo>
                <a:cubicBezTo>
                  <a:pt x="80" y="137"/>
                  <a:pt x="74" y="130"/>
                  <a:pt x="71" y="126"/>
                </a:cubicBezTo>
                <a:cubicBezTo>
                  <a:pt x="68" y="124"/>
                  <a:pt x="67" y="121"/>
                  <a:pt x="66" y="119"/>
                </a:cubicBezTo>
                <a:cubicBezTo>
                  <a:pt x="65" y="119"/>
                  <a:pt x="64" y="118"/>
                  <a:pt x="64" y="118"/>
                </a:cubicBezTo>
                <a:cubicBezTo>
                  <a:pt x="63" y="117"/>
                  <a:pt x="62" y="117"/>
                  <a:pt x="61" y="117"/>
                </a:cubicBezTo>
                <a:cubicBezTo>
                  <a:pt x="61" y="117"/>
                  <a:pt x="61" y="117"/>
                  <a:pt x="61" y="117"/>
                </a:cubicBezTo>
                <a:cubicBezTo>
                  <a:pt x="61" y="118"/>
                  <a:pt x="61" y="118"/>
                  <a:pt x="61" y="118"/>
                </a:cubicBezTo>
                <a:cubicBezTo>
                  <a:pt x="61" y="118"/>
                  <a:pt x="61" y="118"/>
                  <a:pt x="61" y="118"/>
                </a:cubicBezTo>
                <a:cubicBezTo>
                  <a:pt x="61" y="118"/>
                  <a:pt x="61" y="118"/>
                  <a:pt x="61" y="118"/>
                </a:cubicBezTo>
                <a:cubicBezTo>
                  <a:pt x="61" y="118"/>
                  <a:pt x="61" y="118"/>
                  <a:pt x="61" y="118"/>
                </a:cubicBezTo>
                <a:cubicBezTo>
                  <a:pt x="61" y="118"/>
                  <a:pt x="61" y="118"/>
                  <a:pt x="61" y="118"/>
                </a:cubicBezTo>
                <a:cubicBezTo>
                  <a:pt x="61" y="118"/>
                  <a:pt x="61" y="118"/>
                  <a:pt x="61" y="118"/>
                </a:cubicBezTo>
                <a:cubicBezTo>
                  <a:pt x="62" y="121"/>
                  <a:pt x="65" y="124"/>
                  <a:pt x="67" y="128"/>
                </a:cubicBezTo>
                <a:cubicBezTo>
                  <a:pt x="68" y="131"/>
                  <a:pt x="69" y="134"/>
                  <a:pt x="70" y="137"/>
                </a:cubicBezTo>
                <a:cubicBezTo>
                  <a:pt x="71" y="140"/>
                  <a:pt x="72" y="143"/>
                  <a:pt x="73" y="144"/>
                </a:cubicBezTo>
                <a:cubicBezTo>
                  <a:pt x="74" y="145"/>
                  <a:pt x="77" y="149"/>
                  <a:pt x="78" y="152"/>
                </a:cubicBezTo>
                <a:cubicBezTo>
                  <a:pt x="79" y="154"/>
                  <a:pt x="80" y="155"/>
                  <a:pt x="80" y="157"/>
                </a:cubicBezTo>
                <a:cubicBezTo>
                  <a:pt x="80" y="158"/>
                  <a:pt x="79" y="159"/>
                  <a:pt x="78" y="160"/>
                </a:cubicBezTo>
                <a:cubicBezTo>
                  <a:pt x="76" y="161"/>
                  <a:pt x="75" y="161"/>
                  <a:pt x="73" y="161"/>
                </a:cubicBezTo>
                <a:cubicBezTo>
                  <a:pt x="72" y="161"/>
                  <a:pt x="71" y="160"/>
                  <a:pt x="71" y="159"/>
                </a:cubicBezTo>
                <a:cubicBezTo>
                  <a:pt x="70" y="158"/>
                  <a:pt x="70" y="158"/>
                  <a:pt x="70" y="157"/>
                </a:cubicBezTo>
                <a:cubicBezTo>
                  <a:pt x="70" y="157"/>
                  <a:pt x="69" y="157"/>
                  <a:pt x="69" y="157"/>
                </a:cubicBezTo>
                <a:cubicBezTo>
                  <a:pt x="69" y="156"/>
                  <a:pt x="68" y="154"/>
                  <a:pt x="67" y="152"/>
                </a:cubicBezTo>
                <a:cubicBezTo>
                  <a:pt x="66" y="151"/>
                  <a:pt x="66" y="151"/>
                  <a:pt x="66" y="150"/>
                </a:cubicBezTo>
                <a:cubicBezTo>
                  <a:pt x="65" y="150"/>
                  <a:pt x="65" y="149"/>
                  <a:pt x="65" y="149"/>
                </a:cubicBezTo>
                <a:cubicBezTo>
                  <a:pt x="62" y="145"/>
                  <a:pt x="60" y="142"/>
                  <a:pt x="59" y="140"/>
                </a:cubicBezTo>
                <a:cubicBezTo>
                  <a:pt x="58" y="138"/>
                  <a:pt x="57" y="137"/>
                  <a:pt x="56" y="135"/>
                </a:cubicBezTo>
                <a:cubicBezTo>
                  <a:pt x="56" y="134"/>
                  <a:pt x="56" y="134"/>
                  <a:pt x="55" y="134"/>
                </a:cubicBezTo>
                <a:cubicBezTo>
                  <a:pt x="55" y="134"/>
                  <a:pt x="55" y="134"/>
                  <a:pt x="55" y="134"/>
                </a:cubicBezTo>
                <a:cubicBezTo>
                  <a:pt x="55" y="134"/>
                  <a:pt x="55" y="134"/>
                  <a:pt x="55" y="134"/>
                </a:cubicBezTo>
                <a:cubicBezTo>
                  <a:pt x="55" y="133"/>
                  <a:pt x="54" y="131"/>
                  <a:pt x="53" y="129"/>
                </a:cubicBezTo>
                <a:cubicBezTo>
                  <a:pt x="53" y="128"/>
                  <a:pt x="52" y="127"/>
                  <a:pt x="51" y="125"/>
                </a:cubicBezTo>
                <a:cubicBezTo>
                  <a:pt x="51" y="125"/>
                  <a:pt x="51" y="125"/>
                  <a:pt x="51" y="125"/>
                </a:cubicBezTo>
                <a:cubicBezTo>
                  <a:pt x="51" y="125"/>
                  <a:pt x="51" y="125"/>
                  <a:pt x="51" y="125"/>
                </a:cubicBezTo>
                <a:cubicBezTo>
                  <a:pt x="51" y="125"/>
                  <a:pt x="51" y="125"/>
                  <a:pt x="51" y="125"/>
                </a:cubicBezTo>
                <a:cubicBezTo>
                  <a:pt x="51" y="125"/>
                  <a:pt x="51" y="124"/>
                  <a:pt x="51" y="124"/>
                </a:cubicBezTo>
                <a:cubicBezTo>
                  <a:pt x="50" y="122"/>
                  <a:pt x="49" y="121"/>
                  <a:pt x="47" y="120"/>
                </a:cubicBezTo>
                <a:cubicBezTo>
                  <a:pt x="46" y="119"/>
                  <a:pt x="44" y="119"/>
                  <a:pt x="42" y="119"/>
                </a:cubicBezTo>
                <a:cubicBezTo>
                  <a:pt x="42" y="120"/>
                  <a:pt x="42" y="120"/>
                  <a:pt x="42" y="120"/>
                </a:cubicBezTo>
                <a:cubicBezTo>
                  <a:pt x="42" y="119"/>
                  <a:pt x="42" y="119"/>
                  <a:pt x="42" y="119"/>
                </a:cubicBezTo>
                <a:cubicBezTo>
                  <a:pt x="42" y="120"/>
                  <a:pt x="42" y="120"/>
                  <a:pt x="42" y="120"/>
                </a:cubicBezTo>
                <a:cubicBezTo>
                  <a:pt x="42" y="120"/>
                  <a:pt x="42" y="120"/>
                  <a:pt x="42" y="120"/>
                </a:cubicBezTo>
                <a:cubicBezTo>
                  <a:pt x="42" y="120"/>
                  <a:pt x="42" y="120"/>
                  <a:pt x="42" y="120"/>
                </a:cubicBezTo>
                <a:cubicBezTo>
                  <a:pt x="42" y="120"/>
                  <a:pt x="42" y="120"/>
                  <a:pt x="42" y="120"/>
                </a:cubicBezTo>
                <a:cubicBezTo>
                  <a:pt x="41" y="121"/>
                  <a:pt x="41" y="122"/>
                  <a:pt x="41" y="123"/>
                </a:cubicBezTo>
                <a:cubicBezTo>
                  <a:pt x="41" y="125"/>
                  <a:pt x="41" y="126"/>
                  <a:pt x="41" y="127"/>
                </a:cubicBezTo>
                <a:cubicBezTo>
                  <a:pt x="41" y="127"/>
                  <a:pt x="41" y="127"/>
                  <a:pt x="41" y="127"/>
                </a:cubicBezTo>
                <a:cubicBezTo>
                  <a:pt x="41" y="127"/>
                  <a:pt x="41" y="127"/>
                  <a:pt x="41" y="127"/>
                </a:cubicBezTo>
                <a:cubicBezTo>
                  <a:pt x="41" y="127"/>
                  <a:pt x="41" y="127"/>
                  <a:pt x="41" y="127"/>
                </a:cubicBezTo>
                <a:cubicBezTo>
                  <a:pt x="41" y="127"/>
                  <a:pt x="41" y="127"/>
                  <a:pt x="41" y="127"/>
                </a:cubicBezTo>
                <a:cubicBezTo>
                  <a:pt x="41" y="128"/>
                  <a:pt x="41" y="130"/>
                  <a:pt x="40" y="132"/>
                </a:cubicBezTo>
                <a:cubicBezTo>
                  <a:pt x="40" y="133"/>
                  <a:pt x="40" y="135"/>
                  <a:pt x="40" y="137"/>
                </a:cubicBezTo>
                <a:cubicBezTo>
                  <a:pt x="40" y="137"/>
                  <a:pt x="40" y="137"/>
                  <a:pt x="40" y="137"/>
                </a:cubicBezTo>
                <a:cubicBezTo>
                  <a:pt x="41" y="137"/>
                  <a:pt x="40" y="138"/>
                  <a:pt x="40" y="138"/>
                </a:cubicBezTo>
                <a:cubicBezTo>
                  <a:pt x="40" y="139"/>
                  <a:pt x="40" y="139"/>
                  <a:pt x="41" y="140"/>
                </a:cubicBezTo>
                <a:cubicBezTo>
                  <a:pt x="41" y="143"/>
                  <a:pt x="41" y="146"/>
                  <a:pt x="41" y="149"/>
                </a:cubicBezTo>
                <a:cubicBezTo>
                  <a:pt x="41" y="150"/>
                  <a:pt x="41" y="151"/>
                  <a:pt x="40" y="152"/>
                </a:cubicBezTo>
                <a:cubicBezTo>
                  <a:pt x="40" y="153"/>
                  <a:pt x="39" y="153"/>
                  <a:pt x="38" y="153"/>
                </a:cubicBezTo>
                <a:cubicBezTo>
                  <a:pt x="38" y="154"/>
                  <a:pt x="37" y="154"/>
                  <a:pt x="36" y="154"/>
                </a:cubicBezTo>
                <a:cubicBezTo>
                  <a:pt x="35" y="153"/>
                  <a:pt x="34" y="153"/>
                  <a:pt x="34" y="152"/>
                </a:cubicBezTo>
                <a:cubicBezTo>
                  <a:pt x="32" y="150"/>
                  <a:pt x="31" y="146"/>
                  <a:pt x="30" y="138"/>
                </a:cubicBezTo>
                <a:cubicBezTo>
                  <a:pt x="30" y="133"/>
                  <a:pt x="30" y="131"/>
                  <a:pt x="30" y="127"/>
                </a:cubicBezTo>
                <a:cubicBezTo>
                  <a:pt x="30" y="127"/>
                  <a:pt x="30" y="127"/>
                  <a:pt x="30" y="127"/>
                </a:cubicBezTo>
                <a:cubicBezTo>
                  <a:pt x="30" y="127"/>
                  <a:pt x="30" y="127"/>
                  <a:pt x="30" y="127"/>
                </a:cubicBezTo>
                <a:cubicBezTo>
                  <a:pt x="30" y="127"/>
                  <a:pt x="30" y="127"/>
                  <a:pt x="30" y="127"/>
                </a:cubicBezTo>
                <a:cubicBezTo>
                  <a:pt x="30" y="127"/>
                  <a:pt x="30" y="127"/>
                  <a:pt x="30" y="127"/>
                </a:cubicBezTo>
                <a:cubicBezTo>
                  <a:pt x="29" y="123"/>
                  <a:pt x="29" y="119"/>
                  <a:pt x="29" y="116"/>
                </a:cubicBezTo>
                <a:cubicBezTo>
                  <a:pt x="29" y="116"/>
                  <a:pt x="29" y="116"/>
                  <a:pt x="29" y="116"/>
                </a:cubicBezTo>
                <a:cubicBezTo>
                  <a:pt x="29" y="116"/>
                  <a:pt x="29" y="116"/>
                  <a:pt x="29" y="116"/>
                </a:cubicBezTo>
                <a:cubicBezTo>
                  <a:pt x="29" y="116"/>
                  <a:pt x="29" y="116"/>
                  <a:pt x="29" y="116"/>
                </a:cubicBezTo>
                <a:cubicBezTo>
                  <a:pt x="22" y="101"/>
                  <a:pt x="22" y="92"/>
                  <a:pt x="20" y="86"/>
                </a:cubicBezTo>
                <a:cubicBezTo>
                  <a:pt x="20" y="86"/>
                  <a:pt x="20" y="86"/>
                  <a:pt x="20" y="86"/>
                </a:cubicBezTo>
                <a:cubicBezTo>
                  <a:pt x="18" y="81"/>
                  <a:pt x="18" y="76"/>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6" y="82"/>
                  <a:pt x="0" y="102"/>
                  <a:pt x="6" y="126"/>
                </a:cubicBezTo>
                <a:cubicBezTo>
                  <a:pt x="6" y="126"/>
                  <a:pt x="6" y="126"/>
                  <a:pt x="6" y="126"/>
                </a:cubicBezTo>
                <a:cubicBezTo>
                  <a:pt x="8" y="138"/>
                  <a:pt x="10" y="144"/>
                  <a:pt x="13" y="149"/>
                </a:cubicBezTo>
                <a:cubicBezTo>
                  <a:pt x="17" y="154"/>
                  <a:pt x="20" y="158"/>
                  <a:pt x="25" y="167"/>
                </a:cubicBezTo>
                <a:cubicBezTo>
                  <a:pt x="29" y="174"/>
                  <a:pt x="36" y="181"/>
                  <a:pt x="42" y="187"/>
                </a:cubicBezTo>
                <a:cubicBezTo>
                  <a:pt x="42" y="187"/>
                  <a:pt x="42" y="187"/>
                  <a:pt x="42" y="187"/>
                </a:cubicBezTo>
                <a:cubicBezTo>
                  <a:pt x="49" y="197"/>
                  <a:pt x="56" y="200"/>
                  <a:pt x="62" y="204"/>
                </a:cubicBezTo>
                <a:cubicBezTo>
                  <a:pt x="68" y="208"/>
                  <a:pt x="74" y="212"/>
                  <a:pt x="81" y="222"/>
                </a:cubicBezTo>
                <a:cubicBezTo>
                  <a:pt x="81" y="222"/>
                  <a:pt x="81" y="222"/>
                  <a:pt x="81" y="222"/>
                </a:cubicBezTo>
                <a:cubicBezTo>
                  <a:pt x="81" y="222"/>
                  <a:pt x="81" y="222"/>
                  <a:pt x="81" y="222"/>
                </a:cubicBezTo>
                <a:cubicBezTo>
                  <a:pt x="81" y="222"/>
                  <a:pt x="81" y="222"/>
                  <a:pt x="81" y="223"/>
                </a:cubicBezTo>
                <a:cubicBezTo>
                  <a:pt x="87" y="228"/>
                  <a:pt x="89" y="230"/>
                  <a:pt x="90" y="231"/>
                </a:cubicBezTo>
                <a:cubicBezTo>
                  <a:pt x="92" y="233"/>
                  <a:pt x="93" y="233"/>
                  <a:pt x="95" y="235"/>
                </a:cubicBezTo>
                <a:cubicBezTo>
                  <a:pt x="95" y="235"/>
                  <a:pt x="95" y="235"/>
                  <a:pt x="95" y="235"/>
                </a:cubicBezTo>
                <a:cubicBezTo>
                  <a:pt x="100" y="242"/>
                  <a:pt x="105" y="247"/>
                  <a:pt x="109" y="251"/>
                </a:cubicBezTo>
                <a:cubicBezTo>
                  <a:pt x="111" y="252"/>
                  <a:pt x="113" y="254"/>
                  <a:pt x="114" y="255"/>
                </a:cubicBezTo>
                <a:cubicBezTo>
                  <a:pt x="116" y="255"/>
                  <a:pt x="118" y="256"/>
                  <a:pt x="119" y="255"/>
                </a:cubicBezTo>
                <a:cubicBezTo>
                  <a:pt x="120" y="255"/>
                  <a:pt x="121" y="255"/>
                  <a:pt x="122" y="254"/>
                </a:cubicBezTo>
                <a:cubicBezTo>
                  <a:pt x="126" y="252"/>
                  <a:pt x="128" y="247"/>
                  <a:pt x="128" y="243"/>
                </a:cubicBezTo>
                <a:cubicBezTo>
                  <a:pt x="128" y="238"/>
                  <a:pt x="127" y="233"/>
                  <a:pt x="124" y="228"/>
                </a:cubicBezTo>
                <a:cubicBezTo>
                  <a:pt x="124" y="226"/>
                  <a:pt x="123" y="225"/>
                  <a:pt x="122" y="223"/>
                </a:cubicBezTo>
                <a:cubicBezTo>
                  <a:pt x="122" y="223"/>
                  <a:pt x="122" y="223"/>
                  <a:pt x="122" y="223"/>
                </a:cubicBezTo>
                <a:cubicBezTo>
                  <a:pt x="122" y="223"/>
                  <a:pt x="122" y="223"/>
                  <a:pt x="122" y="223"/>
                </a:cubicBezTo>
                <a:cubicBezTo>
                  <a:pt x="120" y="220"/>
                  <a:pt x="119" y="218"/>
                  <a:pt x="118" y="216"/>
                </a:cubicBezTo>
                <a:cubicBezTo>
                  <a:pt x="117" y="216"/>
                  <a:pt x="117" y="215"/>
                  <a:pt x="117" y="215"/>
                </a:cubicBezTo>
                <a:cubicBezTo>
                  <a:pt x="115" y="213"/>
                  <a:pt x="114" y="212"/>
                  <a:pt x="113" y="210"/>
                </a:cubicBezTo>
                <a:cubicBezTo>
                  <a:pt x="112" y="209"/>
                  <a:pt x="111" y="209"/>
                  <a:pt x="110" y="208"/>
                </a:cubicBezTo>
                <a:cubicBezTo>
                  <a:pt x="109" y="204"/>
                  <a:pt x="105" y="200"/>
                  <a:pt x="102" y="196"/>
                </a:cubicBezTo>
                <a:cubicBezTo>
                  <a:pt x="98" y="192"/>
                  <a:pt x="94" y="188"/>
                  <a:pt x="92" y="185"/>
                </a:cubicBezTo>
                <a:cubicBezTo>
                  <a:pt x="93" y="184"/>
                  <a:pt x="93" y="183"/>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3" y="182"/>
                  <a:pt x="93" y="182"/>
                  <a:pt x="93" y="182"/>
                </a:cubicBezTo>
                <a:cubicBezTo>
                  <a:pt x="92" y="182"/>
                  <a:pt x="92" y="182"/>
                  <a:pt x="92" y="182"/>
                </a:cubicBezTo>
                <a:cubicBezTo>
                  <a:pt x="92" y="182"/>
                  <a:pt x="92" y="182"/>
                  <a:pt x="92" y="182"/>
                </a:cubicBezTo>
                <a:cubicBezTo>
                  <a:pt x="92" y="182"/>
                  <a:pt x="92" y="182"/>
                  <a:pt x="92" y="182"/>
                </a:cubicBezTo>
                <a:cubicBezTo>
                  <a:pt x="92" y="182"/>
                  <a:pt x="92" y="182"/>
                  <a:pt x="92" y="182"/>
                </a:cubicBezTo>
                <a:cubicBezTo>
                  <a:pt x="92" y="182"/>
                  <a:pt x="91" y="182"/>
                  <a:pt x="91" y="182"/>
                </a:cubicBezTo>
                <a:cubicBezTo>
                  <a:pt x="91" y="182"/>
                  <a:pt x="91" y="182"/>
                  <a:pt x="91" y="182"/>
                </a:cubicBezTo>
                <a:cubicBezTo>
                  <a:pt x="91" y="182"/>
                  <a:pt x="91" y="182"/>
                  <a:pt x="91" y="182"/>
                </a:cubicBezTo>
                <a:cubicBezTo>
                  <a:pt x="91" y="183"/>
                  <a:pt x="91" y="183"/>
                  <a:pt x="90" y="183"/>
                </a:cubicBezTo>
                <a:cubicBezTo>
                  <a:pt x="90" y="183"/>
                  <a:pt x="90" y="183"/>
                  <a:pt x="90" y="183"/>
                </a:cubicBezTo>
                <a:cubicBezTo>
                  <a:pt x="90" y="183"/>
                  <a:pt x="90" y="183"/>
                  <a:pt x="90" y="183"/>
                </a:cubicBezTo>
                <a:cubicBezTo>
                  <a:pt x="90" y="183"/>
                  <a:pt x="90" y="183"/>
                  <a:pt x="90" y="183"/>
                </a:cubicBezTo>
                <a:cubicBezTo>
                  <a:pt x="90" y="183"/>
                  <a:pt x="90" y="183"/>
                  <a:pt x="90" y="183"/>
                </a:cubicBezTo>
                <a:cubicBezTo>
                  <a:pt x="89" y="183"/>
                  <a:pt x="88" y="183"/>
                  <a:pt x="87" y="183"/>
                </a:cubicBezTo>
                <a:cubicBezTo>
                  <a:pt x="87" y="183"/>
                  <a:pt x="87" y="183"/>
                  <a:pt x="87" y="183"/>
                </a:cubicBezTo>
                <a:cubicBezTo>
                  <a:pt x="87" y="183"/>
                  <a:pt x="87" y="183"/>
                  <a:pt x="87" y="183"/>
                </a:cubicBezTo>
                <a:cubicBezTo>
                  <a:pt x="87" y="183"/>
                  <a:pt x="87" y="183"/>
                  <a:pt x="87" y="183"/>
                </a:cubicBezTo>
                <a:cubicBezTo>
                  <a:pt x="86" y="184"/>
                  <a:pt x="85" y="184"/>
                  <a:pt x="84" y="184"/>
                </a:cubicBezTo>
                <a:cubicBezTo>
                  <a:pt x="84" y="184"/>
                  <a:pt x="84" y="184"/>
                  <a:pt x="84" y="184"/>
                </a:cubicBezTo>
                <a:cubicBezTo>
                  <a:pt x="84" y="185"/>
                  <a:pt x="84" y="185"/>
                  <a:pt x="84" y="185"/>
                </a:cubicBezTo>
                <a:cubicBezTo>
                  <a:pt x="84" y="185"/>
                  <a:pt x="84" y="185"/>
                  <a:pt x="84" y="185"/>
                </a:cubicBezTo>
                <a:cubicBezTo>
                  <a:pt x="83" y="185"/>
                  <a:pt x="83" y="185"/>
                  <a:pt x="82" y="186"/>
                </a:cubicBezTo>
                <a:cubicBezTo>
                  <a:pt x="82" y="186"/>
                  <a:pt x="82" y="186"/>
                  <a:pt x="82" y="186"/>
                </a:cubicBezTo>
                <a:cubicBezTo>
                  <a:pt x="80" y="186"/>
                  <a:pt x="79" y="187"/>
                  <a:pt x="79" y="187"/>
                </a:cubicBezTo>
                <a:cubicBezTo>
                  <a:pt x="79" y="187"/>
                  <a:pt x="79" y="187"/>
                  <a:pt x="79" y="187"/>
                </a:cubicBezTo>
                <a:cubicBezTo>
                  <a:pt x="79" y="186"/>
                  <a:pt x="78" y="186"/>
                  <a:pt x="78" y="186"/>
                </a:cubicBezTo>
                <a:cubicBezTo>
                  <a:pt x="78" y="186"/>
                  <a:pt x="78" y="186"/>
                  <a:pt x="78" y="186"/>
                </a:cubicBezTo>
                <a:cubicBezTo>
                  <a:pt x="79" y="186"/>
                  <a:pt x="79" y="186"/>
                  <a:pt x="79" y="185"/>
                </a:cubicBezTo>
                <a:cubicBezTo>
                  <a:pt x="79" y="185"/>
                  <a:pt x="79" y="185"/>
                  <a:pt x="79" y="185"/>
                </a:cubicBezTo>
                <a:cubicBezTo>
                  <a:pt x="80" y="185"/>
                  <a:pt x="80" y="185"/>
                  <a:pt x="81" y="185"/>
                </a:cubicBezTo>
                <a:cubicBezTo>
                  <a:pt x="81" y="184"/>
                  <a:pt x="81" y="184"/>
                  <a:pt x="81" y="184"/>
                </a:cubicBezTo>
                <a:cubicBezTo>
                  <a:pt x="81" y="184"/>
                  <a:pt x="81" y="184"/>
                  <a:pt x="81" y="184"/>
                </a:cubicBezTo>
                <a:cubicBezTo>
                  <a:pt x="81" y="184"/>
                  <a:pt x="81" y="184"/>
                  <a:pt x="81" y="184"/>
                </a:cubicBezTo>
                <a:cubicBezTo>
                  <a:pt x="81" y="184"/>
                  <a:pt x="81" y="184"/>
                  <a:pt x="81" y="184"/>
                </a:cubicBezTo>
                <a:cubicBezTo>
                  <a:pt x="81" y="184"/>
                  <a:pt x="81" y="184"/>
                  <a:pt x="81" y="184"/>
                </a:cubicBezTo>
                <a:cubicBezTo>
                  <a:pt x="81" y="184"/>
                  <a:pt x="81" y="184"/>
                  <a:pt x="81" y="184"/>
                </a:cubicBezTo>
                <a:cubicBezTo>
                  <a:pt x="82" y="184"/>
                  <a:pt x="82" y="184"/>
                  <a:pt x="82" y="184"/>
                </a:cubicBezTo>
                <a:cubicBezTo>
                  <a:pt x="83" y="183"/>
                  <a:pt x="83" y="183"/>
                  <a:pt x="83" y="183"/>
                </a:cubicBezTo>
                <a:cubicBezTo>
                  <a:pt x="83" y="183"/>
                  <a:pt x="83" y="183"/>
                  <a:pt x="83" y="183"/>
                </a:cubicBezTo>
                <a:cubicBezTo>
                  <a:pt x="83" y="183"/>
                  <a:pt x="83" y="183"/>
                  <a:pt x="83" y="183"/>
                </a:cubicBezTo>
                <a:cubicBezTo>
                  <a:pt x="83" y="183"/>
                  <a:pt x="84" y="183"/>
                  <a:pt x="84" y="183"/>
                </a:cubicBezTo>
                <a:cubicBezTo>
                  <a:pt x="84"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2"/>
                  <a:pt x="85" y="182"/>
                  <a:pt x="85" y="182"/>
                </a:cubicBezTo>
                <a:cubicBezTo>
                  <a:pt x="85" y="181"/>
                  <a:pt x="84" y="181"/>
                  <a:pt x="84" y="180"/>
                </a:cubicBezTo>
                <a:cubicBezTo>
                  <a:pt x="84" y="180"/>
                  <a:pt x="83" y="180"/>
                  <a:pt x="83" y="180"/>
                </a:cubicBezTo>
                <a:cubicBezTo>
                  <a:pt x="82" y="180"/>
                  <a:pt x="82" y="180"/>
                  <a:pt x="81" y="180"/>
                </a:cubicBezTo>
                <a:cubicBezTo>
                  <a:pt x="81" y="180"/>
                  <a:pt x="80" y="180"/>
                  <a:pt x="80" y="180"/>
                </a:cubicBezTo>
                <a:cubicBezTo>
                  <a:pt x="80" y="180"/>
                  <a:pt x="80" y="180"/>
                  <a:pt x="80" y="180"/>
                </a:cubicBezTo>
                <a:cubicBezTo>
                  <a:pt x="80" y="180"/>
                  <a:pt x="80" y="180"/>
                  <a:pt x="80" y="180"/>
                </a:cubicBezTo>
                <a:cubicBezTo>
                  <a:pt x="79" y="180"/>
                  <a:pt x="79" y="180"/>
                  <a:pt x="78" y="180"/>
                </a:cubicBezTo>
                <a:cubicBezTo>
                  <a:pt x="78" y="180"/>
                  <a:pt x="77" y="180"/>
                  <a:pt x="76" y="180"/>
                </a:cubicBezTo>
                <a:cubicBezTo>
                  <a:pt x="75" y="180"/>
                  <a:pt x="74" y="180"/>
                  <a:pt x="73" y="180"/>
                </a:cubicBezTo>
                <a:cubicBezTo>
                  <a:pt x="73" y="180"/>
                  <a:pt x="73" y="180"/>
                  <a:pt x="73" y="180"/>
                </a:cubicBezTo>
                <a:cubicBezTo>
                  <a:pt x="73" y="180"/>
                  <a:pt x="73" y="180"/>
                  <a:pt x="73" y="179"/>
                </a:cubicBezTo>
                <a:cubicBezTo>
                  <a:pt x="73" y="179"/>
                  <a:pt x="73" y="179"/>
                  <a:pt x="73" y="179"/>
                </a:cubicBezTo>
                <a:cubicBezTo>
                  <a:pt x="73" y="179"/>
                  <a:pt x="73" y="179"/>
                  <a:pt x="74" y="179"/>
                </a:cubicBezTo>
                <a:cubicBezTo>
                  <a:pt x="75" y="179"/>
                  <a:pt x="76" y="179"/>
                  <a:pt x="76" y="179"/>
                </a:cubicBezTo>
                <a:cubicBezTo>
                  <a:pt x="76" y="179"/>
                  <a:pt x="77" y="179"/>
                  <a:pt x="78" y="178"/>
                </a:cubicBezTo>
                <a:cubicBezTo>
                  <a:pt x="79" y="178"/>
                  <a:pt x="79" y="178"/>
                  <a:pt x="80" y="178"/>
                </a:cubicBezTo>
                <a:cubicBezTo>
                  <a:pt x="81" y="178"/>
                  <a:pt x="82" y="178"/>
                  <a:pt x="83" y="178"/>
                </a:cubicBezTo>
                <a:cubicBezTo>
                  <a:pt x="83" y="178"/>
                  <a:pt x="83" y="178"/>
                  <a:pt x="83" y="178"/>
                </a:cubicBezTo>
                <a:cubicBezTo>
                  <a:pt x="83" y="178"/>
                  <a:pt x="83" y="178"/>
                  <a:pt x="83" y="178"/>
                </a:cubicBezTo>
                <a:cubicBezTo>
                  <a:pt x="83" y="178"/>
                  <a:pt x="83" y="178"/>
                  <a:pt x="83" y="178"/>
                </a:cubicBezTo>
                <a:cubicBezTo>
                  <a:pt x="83" y="178"/>
                  <a:pt x="83" y="178"/>
                  <a:pt x="83" y="178"/>
                </a:cubicBezTo>
                <a:cubicBezTo>
                  <a:pt x="83" y="178"/>
                  <a:pt x="83" y="178"/>
                  <a:pt x="83" y="178"/>
                </a:cubicBezTo>
                <a:cubicBezTo>
                  <a:pt x="83" y="178"/>
                  <a:pt x="83" y="178"/>
                  <a:pt x="83" y="178"/>
                </a:cubicBezTo>
                <a:cubicBezTo>
                  <a:pt x="83" y="177"/>
                  <a:pt x="83" y="177"/>
                  <a:pt x="83" y="177"/>
                </a:cubicBezTo>
                <a:cubicBezTo>
                  <a:pt x="83" y="177"/>
                  <a:pt x="83" y="177"/>
                  <a:pt x="83" y="177"/>
                </a:cubicBezTo>
                <a:cubicBezTo>
                  <a:pt x="83" y="177"/>
                  <a:pt x="83" y="177"/>
                  <a:pt x="83" y="177"/>
                </a:cubicBezTo>
                <a:cubicBezTo>
                  <a:pt x="83" y="177"/>
                  <a:pt x="83" y="177"/>
                  <a:pt x="83" y="177"/>
                </a:cubicBezTo>
                <a:cubicBezTo>
                  <a:pt x="83" y="177"/>
                  <a:pt x="83" y="177"/>
                  <a:pt x="83" y="177"/>
                </a:cubicBezTo>
                <a:cubicBezTo>
                  <a:pt x="83" y="177"/>
                  <a:pt x="83" y="177"/>
                  <a:pt x="83" y="177"/>
                </a:cubicBezTo>
                <a:cubicBezTo>
                  <a:pt x="83" y="177"/>
                  <a:pt x="83" y="177"/>
                  <a:pt x="83" y="177"/>
                </a:cubicBezTo>
                <a:cubicBezTo>
                  <a:pt x="82" y="177"/>
                  <a:pt x="82" y="177"/>
                  <a:pt x="82" y="177"/>
                </a:cubicBezTo>
                <a:cubicBezTo>
                  <a:pt x="81" y="177"/>
                  <a:pt x="81" y="177"/>
                  <a:pt x="80" y="177"/>
                </a:cubicBezTo>
                <a:cubicBezTo>
                  <a:pt x="79" y="176"/>
                  <a:pt x="77" y="176"/>
                  <a:pt x="75" y="176"/>
                </a:cubicBezTo>
                <a:cubicBezTo>
                  <a:pt x="74" y="176"/>
                  <a:pt x="73" y="176"/>
                  <a:pt x="72" y="175"/>
                </a:cubicBezTo>
                <a:cubicBezTo>
                  <a:pt x="72" y="175"/>
                  <a:pt x="71" y="175"/>
                  <a:pt x="71" y="175"/>
                </a:cubicBezTo>
                <a:cubicBezTo>
                  <a:pt x="71" y="175"/>
                  <a:pt x="71" y="175"/>
                  <a:pt x="71" y="175"/>
                </a:cubicBezTo>
                <a:cubicBezTo>
                  <a:pt x="71" y="175"/>
                  <a:pt x="71" y="175"/>
                  <a:pt x="71" y="175"/>
                </a:cubicBezTo>
                <a:cubicBezTo>
                  <a:pt x="71" y="174"/>
                  <a:pt x="71" y="174"/>
                  <a:pt x="71" y="174"/>
                </a:cubicBezTo>
                <a:cubicBezTo>
                  <a:pt x="71" y="174"/>
                  <a:pt x="71" y="174"/>
                  <a:pt x="72" y="174"/>
                </a:cubicBezTo>
                <a:cubicBezTo>
                  <a:pt x="72" y="174"/>
                  <a:pt x="73" y="174"/>
                  <a:pt x="75" y="174"/>
                </a:cubicBezTo>
                <a:cubicBezTo>
                  <a:pt x="77" y="174"/>
                  <a:pt x="77" y="174"/>
                  <a:pt x="79" y="174"/>
                </a:cubicBezTo>
                <a:cubicBezTo>
                  <a:pt x="80" y="174"/>
                  <a:pt x="82" y="175"/>
                  <a:pt x="82" y="175"/>
                </a:cubicBezTo>
                <a:cubicBezTo>
                  <a:pt x="82" y="175"/>
                  <a:pt x="82" y="175"/>
                  <a:pt x="82" y="175"/>
                </a:cubicBezTo>
                <a:cubicBezTo>
                  <a:pt x="82" y="175"/>
                  <a:pt x="82" y="175"/>
                  <a:pt x="83" y="175"/>
                </a:cubicBezTo>
                <a:cubicBezTo>
                  <a:pt x="83" y="175"/>
                  <a:pt x="83" y="175"/>
                  <a:pt x="83" y="175"/>
                </a:cubicBezTo>
                <a:cubicBezTo>
                  <a:pt x="83" y="175"/>
                  <a:pt x="83" y="175"/>
                  <a:pt x="83" y="175"/>
                </a:cubicBezTo>
                <a:cubicBezTo>
                  <a:pt x="83" y="175"/>
                  <a:pt x="83" y="175"/>
                  <a:pt x="83" y="175"/>
                </a:cubicBezTo>
                <a:cubicBezTo>
                  <a:pt x="83" y="175"/>
                  <a:pt x="83" y="174"/>
                  <a:pt x="83" y="174"/>
                </a:cubicBezTo>
                <a:cubicBezTo>
                  <a:pt x="83" y="174"/>
                  <a:pt x="83" y="174"/>
                  <a:pt x="83" y="174"/>
                </a:cubicBezTo>
                <a:cubicBezTo>
                  <a:pt x="83" y="174"/>
                  <a:pt x="83" y="174"/>
                  <a:pt x="83" y="174"/>
                </a:cubicBezTo>
                <a:cubicBezTo>
                  <a:pt x="83" y="174"/>
                  <a:pt x="83" y="174"/>
                  <a:pt x="82" y="174"/>
                </a:cubicBezTo>
                <a:cubicBezTo>
                  <a:pt x="82" y="173"/>
                  <a:pt x="82" y="173"/>
                  <a:pt x="82" y="173"/>
                </a:cubicBezTo>
                <a:cubicBezTo>
                  <a:pt x="81" y="173"/>
                  <a:pt x="80" y="173"/>
                  <a:pt x="79" y="172"/>
                </a:cubicBezTo>
                <a:cubicBezTo>
                  <a:pt x="79" y="172"/>
                  <a:pt x="79" y="172"/>
                  <a:pt x="79" y="172"/>
                </a:cubicBezTo>
                <a:cubicBezTo>
                  <a:pt x="79" y="172"/>
                  <a:pt x="79" y="172"/>
                  <a:pt x="79" y="172"/>
                </a:cubicBezTo>
                <a:cubicBezTo>
                  <a:pt x="79" y="172"/>
                  <a:pt x="79" y="172"/>
                  <a:pt x="79" y="172"/>
                </a:cubicBezTo>
                <a:cubicBezTo>
                  <a:pt x="79" y="172"/>
                  <a:pt x="79" y="172"/>
                  <a:pt x="79" y="172"/>
                </a:cubicBezTo>
                <a:cubicBezTo>
                  <a:pt x="79" y="172"/>
                  <a:pt x="79" y="172"/>
                  <a:pt x="79" y="172"/>
                </a:cubicBezTo>
                <a:cubicBezTo>
                  <a:pt x="79" y="172"/>
                  <a:pt x="79" y="172"/>
                  <a:pt x="79" y="172"/>
                </a:cubicBezTo>
                <a:cubicBezTo>
                  <a:pt x="79" y="172"/>
                  <a:pt x="79" y="172"/>
                  <a:pt x="79" y="172"/>
                </a:cubicBezTo>
                <a:cubicBezTo>
                  <a:pt x="79" y="172"/>
                  <a:pt x="79" y="172"/>
                  <a:pt x="79" y="172"/>
                </a:cubicBezTo>
                <a:cubicBezTo>
                  <a:pt x="79" y="172"/>
                  <a:pt x="79" y="172"/>
                  <a:pt x="79" y="172"/>
                </a:cubicBezTo>
                <a:cubicBezTo>
                  <a:pt x="79" y="172"/>
                  <a:pt x="79" y="172"/>
                  <a:pt x="79" y="172"/>
                </a:cubicBezTo>
                <a:cubicBezTo>
                  <a:pt x="79" y="172"/>
                  <a:pt x="79" y="172"/>
                  <a:pt x="79" y="172"/>
                </a:cubicBezTo>
                <a:cubicBezTo>
                  <a:pt x="78" y="172"/>
                  <a:pt x="78" y="172"/>
                  <a:pt x="76" y="171"/>
                </a:cubicBezTo>
                <a:cubicBezTo>
                  <a:pt x="75" y="171"/>
                  <a:pt x="74" y="171"/>
                  <a:pt x="74" y="170"/>
                </a:cubicBezTo>
                <a:cubicBezTo>
                  <a:pt x="73" y="170"/>
                  <a:pt x="73" y="170"/>
                  <a:pt x="73" y="170"/>
                </a:cubicBezTo>
                <a:cubicBezTo>
                  <a:pt x="73" y="170"/>
                  <a:pt x="73" y="170"/>
                  <a:pt x="73" y="169"/>
                </a:cubicBezTo>
                <a:cubicBezTo>
                  <a:pt x="73" y="169"/>
                  <a:pt x="73" y="169"/>
                  <a:pt x="73" y="169"/>
                </a:cubicBezTo>
                <a:cubicBezTo>
                  <a:pt x="74" y="169"/>
                  <a:pt x="74" y="169"/>
                  <a:pt x="75" y="169"/>
                </a:cubicBezTo>
                <a:cubicBezTo>
                  <a:pt x="75" y="169"/>
                  <a:pt x="76" y="169"/>
                  <a:pt x="77" y="169"/>
                </a:cubicBezTo>
                <a:cubicBezTo>
                  <a:pt x="78" y="170"/>
                  <a:pt x="79" y="170"/>
                  <a:pt x="80" y="170"/>
                </a:cubicBezTo>
                <a:cubicBezTo>
                  <a:pt x="81" y="171"/>
                  <a:pt x="83" y="171"/>
                  <a:pt x="84" y="172"/>
                </a:cubicBezTo>
                <a:cubicBezTo>
                  <a:pt x="84" y="172"/>
                  <a:pt x="84" y="172"/>
                  <a:pt x="84" y="172"/>
                </a:cubicBezTo>
                <a:cubicBezTo>
                  <a:pt x="84" y="172"/>
                  <a:pt x="84" y="172"/>
                  <a:pt x="84" y="172"/>
                </a:cubicBezTo>
                <a:cubicBezTo>
                  <a:pt x="85" y="172"/>
                  <a:pt x="85" y="172"/>
                  <a:pt x="85" y="172"/>
                </a:cubicBezTo>
                <a:cubicBezTo>
                  <a:pt x="85" y="172"/>
                  <a:pt x="85" y="172"/>
                  <a:pt x="85" y="172"/>
                </a:cubicBezTo>
                <a:cubicBezTo>
                  <a:pt x="85" y="172"/>
                  <a:pt x="85" y="172"/>
                  <a:pt x="85" y="172"/>
                </a:cubicBezTo>
                <a:cubicBezTo>
                  <a:pt x="85" y="172"/>
                  <a:pt x="85" y="172"/>
                  <a:pt x="85" y="172"/>
                </a:cubicBezTo>
                <a:cubicBezTo>
                  <a:pt x="86" y="172"/>
                  <a:pt x="87" y="172"/>
                  <a:pt x="88" y="172"/>
                </a:cubicBezTo>
                <a:cubicBezTo>
                  <a:pt x="88" y="171"/>
                  <a:pt x="89" y="171"/>
                  <a:pt x="90" y="169"/>
                </a:cubicBezTo>
                <a:cubicBezTo>
                  <a:pt x="90" y="169"/>
                  <a:pt x="90" y="169"/>
                  <a:pt x="90" y="169"/>
                </a:cubicBezTo>
                <a:cubicBezTo>
                  <a:pt x="90" y="169"/>
                  <a:pt x="90" y="169"/>
                  <a:pt x="90" y="169"/>
                </a:cubicBezTo>
                <a:cubicBezTo>
                  <a:pt x="90" y="169"/>
                  <a:pt x="90" y="169"/>
                  <a:pt x="90" y="169"/>
                </a:cubicBezTo>
                <a:cubicBezTo>
                  <a:pt x="90" y="169"/>
                  <a:pt x="90" y="169"/>
                  <a:pt x="90" y="169"/>
                </a:cubicBezTo>
                <a:cubicBezTo>
                  <a:pt x="90" y="169"/>
                  <a:pt x="90" y="169"/>
                  <a:pt x="90" y="169"/>
                </a:cubicBezTo>
                <a:cubicBezTo>
                  <a:pt x="89" y="168"/>
                  <a:pt x="89" y="168"/>
                  <a:pt x="89" y="168"/>
                </a:cubicBezTo>
                <a:cubicBezTo>
                  <a:pt x="88" y="167"/>
                  <a:pt x="88" y="167"/>
                  <a:pt x="88" y="166"/>
                </a:cubicBezTo>
                <a:cubicBezTo>
                  <a:pt x="88" y="166"/>
                  <a:pt x="88" y="166"/>
                  <a:pt x="88" y="166"/>
                </a:cubicBezTo>
                <a:cubicBezTo>
                  <a:pt x="88" y="166"/>
                  <a:pt x="88" y="166"/>
                  <a:pt x="88" y="166"/>
                </a:cubicBezTo>
                <a:cubicBezTo>
                  <a:pt x="88" y="166"/>
                  <a:pt x="88" y="166"/>
                  <a:pt x="88" y="166"/>
                </a:cubicBezTo>
                <a:cubicBezTo>
                  <a:pt x="88" y="166"/>
                  <a:pt x="88" y="166"/>
                  <a:pt x="88" y="166"/>
                </a:cubicBezTo>
                <a:cubicBezTo>
                  <a:pt x="88" y="166"/>
                  <a:pt x="88" y="166"/>
                  <a:pt x="88" y="166"/>
                </a:cubicBezTo>
                <a:cubicBezTo>
                  <a:pt x="88" y="166"/>
                  <a:pt x="88" y="166"/>
                  <a:pt x="88" y="166"/>
                </a:cubicBezTo>
                <a:cubicBezTo>
                  <a:pt x="88" y="166"/>
                  <a:pt x="88" y="166"/>
                  <a:pt x="87" y="165"/>
                </a:cubicBezTo>
                <a:cubicBezTo>
                  <a:pt x="87" y="165"/>
                  <a:pt x="87" y="165"/>
                  <a:pt x="87" y="164"/>
                </a:cubicBezTo>
                <a:cubicBezTo>
                  <a:pt x="87" y="164"/>
                  <a:pt x="87" y="163"/>
                  <a:pt x="87" y="163"/>
                </a:cubicBezTo>
                <a:cubicBezTo>
                  <a:pt x="87" y="162"/>
                  <a:pt x="87" y="162"/>
                  <a:pt x="87" y="162"/>
                </a:cubicBezTo>
                <a:cubicBezTo>
                  <a:pt x="87" y="162"/>
                  <a:pt x="87" y="162"/>
                  <a:pt x="87" y="162"/>
                </a:cubicBezTo>
                <a:cubicBezTo>
                  <a:pt x="87" y="162"/>
                  <a:pt x="87" y="162"/>
                  <a:pt x="87" y="162"/>
                </a:cubicBezTo>
                <a:cubicBezTo>
                  <a:pt x="88" y="162"/>
                  <a:pt x="88" y="162"/>
                  <a:pt x="88" y="162"/>
                </a:cubicBezTo>
                <a:cubicBezTo>
                  <a:pt x="88" y="162"/>
                  <a:pt x="88" y="163"/>
                  <a:pt x="88" y="163"/>
                </a:cubicBezTo>
                <a:cubicBezTo>
                  <a:pt x="88" y="163"/>
                  <a:pt x="89" y="163"/>
                  <a:pt x="89" y="164"/>
                </a:cubicBezTo>
                <a:cubicBezTo>
                  <a:pt x="89" y="164"/>
                  <a:pt x="89" y="164"/>
                  <a:pt x="89" y="164"/>
                </a:cubicBezTo>
                <a:cubicBezTo>
                  <a:pt x="89" y="164"/>
                  <a:pt x="89" y="164"/>
                  <a:pt x="89" y="164"/>
                </a:cubicBezTo>
                <a:cubicBezTo>
                  <a:pt x="89" y="164"/>
                  <a:pt x="89" y="164"/>
                  <a:pt x="90" y="165"/>
                </a:cubicBezTo>
                <a:cubicBezTo>
                  <a:pt x="90" y="165"/>
                  <a:pt x="90" y="165"/>
                  <a:pt x="90" y="165"/>
                </a:cubicBezTo>
                <a:cubicBezTo>
                  <a:pt x="90" y="165"/>
                  <a:pt x="90" y="165"/>
                  <a:pt x="90" y="165"/>
                </a:cubicBezTo>
                <a:cubicBezTo>
                  <a:pt x="90" y="166"/>
                  <a:pt x="90" y="166"/>
                  <a:pt x="90" y="166"/>
                </a:cubicBezTo>
                <a:cubicBezTo>
                  <a:pt x="91" y="166"/>
                  <a:pt x="91" y="166"/>
                  <a:pt x="91" y="166"/>
                </a:cubicBezTo>
                <a:cubicBezTo>
                  <a:pt x="91" y="167"/>
                  <a:pt x="92" y="167"/>
                  <a:pt x="92" y="168"/>
                </a:cubicBezTo>
                <a:cubicBezTo>
                  <a:pt x="93" y="168"/>
                  <a:pt x="93" y="168"/>
                  <a:pt x="94" y="169"/>
                </a:cubicBezTo>
                <a:cubicBezTo>
                  <a:pt x="94" y="169"/>
                  <a:pt x="94" y="169"/>
                  <a:pt x="94" y="169"/>
                </a:cubicBezTo>
                <a:cubicBezTo>
                  <a:pt x="94" y="169"/>
                  <a:pt x="94" y="169"/>
                  <a:pt x="94" y="169"/>
                </a:cubicBezTo>
                <a:cubicBezTo>
                  <a:pt x="95" y="170"/>
                  <a:pt x="95" y="171"/>
                  <a:pt x="96" y="172"/>
                </a:cubicBezTo>
                <a:cubicBezTo>
                  <a:pt x="96" y="172"/>
                  <a:pt x="96" y="172"/>
                  <a:pt x="96" y="173"/>
                </a:cubicBezTo>
                <a:cubicBezTo>
                  <a:pt x="96" y="173"/>
                  <a:pt x="96" y="173"/>
                  <a:pt x="96" y="173"/>
                </a:cubicBezTo>
                <a:cubicBezTo>
                  <a:pt x="96" y="173"/>
                  <a:pt x="96" y="173"/>
                  <a:pt x="96" y="173"/>
                </a:cubicBezTo>
                <a:cubicBezTo>
                  <a:pt x="96" y="173"/>
                  <a:pt x="96" y="173"/>
                  <a:pt x="96" y="173"/>
                </a:cubicBezTo>
                <a:cubicBezTo>
                  <a:pt x="96" y="173"/>
                  <a:pt x="96" y="173"/>
                  <a:pt x="96" y="173"/>
                </a:cubicBezTo>
                <a:cubicBezTo>
                  <a:pt x="96" y="173"/>
                  <a:pt x="96" y="173"/>
                  <a:pt x="97" y="173"/>
                </a:cubicBezTo>
                <a:cubicBezTo>
                  <a:pt x="97" y="173"/>
                  <a:pt x="97" y="173"/>
                  <a:pt x="97" y="173"/>
                </a:cubicBezTo>
                <a:cubicBezTo>
                  <a:pt x="97" y="173"/>
                  <a:pt x="97" y="173"/>
                  <a:pt x="97" y="173"/>
                </a:cubicBezTo>
                <a:cubicBezTo>
                  <a:pt x="97" y="173"/>
                  <a:pt x="97" y="173"/>
                  <a:pt x="97" y="173"/>
                </a:cubicBezTo>
                <a:cubicBezTo>
                  <a:pt x="97" y="173"/>
                  <a:pt x="97" y="173"/>
                  <a:pt x="97" y="173"/>
                </a:cubicBezTo>
                <a:cubicBezTo>
                  <a:pt x="97" y="173"/>
                  <a:pt x="97" y="173"/>
                  <a:pt x="97" y="173"/>
                </a:cubicBezTo>
                <a:cubicBezTo>
                  <a:pt x="100" y="166"/>
                  <a:pt x="104" y="163"/>
                  <a:pt x="109" y="161"/>
                </a:cubicBezTo>
                <a:cubicBezTo>
                  <a:pt x="115" y="157"/>
                  <a:pt x="121" y="158"/>
                  <a:pt x="127" y="158"/>
                </a:cubicBezTo>
                <a:cubicBezTo>
                  <a:pt x="127" y="158"/>
                  <a:pt x="127" y="158"/>
                  <a:pt x="127" y="158"/>
                </a:cubicBezTo>
                <a:cubicBezTo>
                  <a:pt x="127" y="158"/>
                  <a:pt x="127" y="158"/>
                  <a:pt x="127" y="158"/>
                </a:cubicBezTo>
                <a:cubicBezTo>
                  <a:pt x="131" y="158"/>
                  <a:pt x="136" y="158"/>
                  <a:pt x="142" y="157"/>
                </a:cubicBezTo>
                <a:cubicBezTo>
                  <a:pt x="153" y="161"/>
                  <a:pt x="169" y="165"/>
                  <a:pt x="182" y="168"/>
                </a:cubicBezTo>
                <a:cubicBezTo>
                  <a:pt x="192" y="171"/>
                  <a:pt x="201" y="171"/>
                  <a:pt x="211" y="173"/>
                </a:cubicBezTo>
                <a:cubicBezTo>
                  <a:pt x="215" y="173"/>
                  <a:pt x="226" y="176"/>
                  <a:pt x="235" y="176"/>
                </a:cubicBezTo>
                <a:cubicBezTo>
                  <a:pt x="240" y="176"/>
                  <a:pt x="244" y="176"/>
                  <a:pt x="248" y="175"/>
                </a:cubicBezTo>
                <a:cubicBezTo>
                  <a:pt x="251" y="174"/>
                  <a:pt x="254" y="172"/>
                  <a:pt x="255" y="168"/>
                </a:cubicBezTo>
                <a:cubicBezTo>
                  <a:pt x="256" y="164"/>
                  <a:pt x="255" y="161"/>
                  <a:pt x="253" y="158"/>
                </a:cubicBezTo>
                <a:cubicBezTo>
                  <a:pt x="251" y="155"/>
                  <a:pt x="248" y="154"/>
                  <a:pt x="244" y="152"/>
                </a:cubicBezTo>
                <a:cubicBezTo>
                  <a:pt x="237" y="150"/>
                  <a:pt x="227" y="149"/>
                  <a:pt x="219" y="147"/>
                </a:cubicBezTo>
                <a:cubicBezTo>
                  <a:pt x="201" y="143"/>
                  <a:pt x="198" y="142"/>
                  <a:pt x="188" y="139"/>
                </a:cubicBezTo>
                <a:cubicBezTo>
                  <a:pt x="188" y="139"/>
                  <a:pt x="187" y="139"/>
                  <a:pt x="187" y="139"/>
                </a:cubicBezTo>
                <a:cubicBezTo>
                  <a:pt x="179" y="136"/>
                  <a:pt x="171" y="134"/>
                  <a:pt x="164" y="133"/>
                </a:cubicBezTo>
                <a:cubicBezTo>
                  <a:pt x="163" y="132"/>
                  <a:pt x="163" y="132"/>
                  <a:pt x="162" y="132"/>
                </a:cubicBezTo>
                <a:cubicBezTo>
                  <a:pt x="162" y="132"/>
                  <a:pt x="162" y="132"/>
                  <a:pt x="162" y="132"/>
                </a:cubicBezTo>
                <a:cubicBezTo>
                  <a:pt x="162" y="132"/>
                  <a:pt x="162" y="132"/>
                  <a:pt x="162" y="132"/>
                </a:cubicBezTo>
                <a:cubicBezTo>
                  <a:pt x="161" y="132"/>
                  <a:pt x="161" y="132"/>
                  <a:pt x="161" y="132"/>
                </a:cubicBezTo>
                <a:cubicBezTo>
                  <a:pt x="161" y="132"/>
                  <a:pt x="161" y="132"/>
                  <a:pt x="161" y="132"/>
                </a:cubicBezTo>
                <a:cubicBezTo>
                  <a:pt x="161" y="132"/>
                  <a:pt x="161" y="132"/>
                  <a:pt x="161" y="132"/>
                </a:cubicBezTo>
                <a:cubicBezTo>
                  <a:pt x="161" y="132"/>
                  <a:pt x="161" y="132"/>
                  <a:pt x="161" y="132"/>
                </a:cubicBezTo>
                <a:cubicBezTo>
                  <a:pt x="161" y="132"/>
                  <a:pt x="161" y="132"/>
                  <a:pt x="161" y="132"/>
                </a:cubicBezTo>
                <a:cubicBezTo>
                  <a:pt x="161" y="132"/>
                  <a:pt x="161" y="132"/>
                  <a:pt x="161" y="132"/>
                </a:cubicBezTo>
                <a:cubicBezTo>
                  <a:pt x="161" y="132"/>
                  <a:pt x="161" y="132"/>
                  <a:pt x="161" y="132"/>
                </a:cubicBezTo>
                <a:cubicBezTo>
                  <a:pt x="161" y="132"/>
                  <a:pt x="161" y="132"/>
                  <a:pt x="161" y="132"/>
                </a:cubicBezTo>
                <a:cubicBezTo>
                  <a:pt x="161" y="132"/>
                  <a:pt x="161" y="132"/>
                  <a:pt x="161" y="132"/>
                </a:cubicBezTo>
                <a:cubicBezTo>
                  <a:pt x="162" y="133"/>
                  <a:pt x="162" y="133"/>
                  <a:pt x="162" y="134"/>
                </a:cubicBezTo>
                <a:cubicBezTo>
                  <a:pt x="162" y="134"/>
                  <a:pt x="162" y="134"/>
                  <a:pt x="162" y="134"/>
                </a:cubicBezTo>
                <a:cubicBezTo>
                  <a:pt x="162" y="134"/>
                  <a:pt x="162" y="134"/>
                  <a:pt x="162" y="134"/>
                </a:cubicBezTo>
                <a:cubicBezTo>
                  <a:pt x="163" y="135"/>
                  <a:pt x="163" y="136"/>
                  <a:pt x="163" y="137"/>
                </a:cubicBezTo>
                <a:cubicBezTo>
                  <a:pt x="163" y="138"/>
                  <a:pt x="163" y="139"/>
                  <a:pt x="164" y="140"/>
                </a:cubicBezTo>
                <a:cubicBezTo>
                  <a:pt x="164" y="140"/>
                  <a:pt x="164" y="140"/>
                  <a:pt x="164" y="140"/>
                </a:cubicBezTo>
                <a:cubicBezTo>
                  <a:pt x="164" y="140"/>
                  <a:pt x="164" y="140"/>
                  <a:pt x="164" y="140"/>
                </a:cubicBezTo>
                <a:cubicBezTo>
                  <a:pt x="164" y="140"/>
                  <a:pt x="164" y="140"/>
                  <a:pt x="164" y="140"/>
                </a:cubicBezTo>
                <a:cubicBezTo>
                  <a:pt x="164" y="140"/>
                  <a:pt x="164" y="140"/>
                  <a:pt x="164" y="140"/>
                </a:cubicBezTo>
                <a:cubicBezTo>
                  <a:pt x="164" y="140"/>
                  <a:pt x="164" y="140"/>
                  <a:pt x="164" y="140"/>
                </a:cubicBezTo>
                <a:cubicBezTo>
                  <a:pt x="165" y="141"/>
                  <a:pt x="165" y="141"/>
                  <a:pt x="165" y="142"/>
                </a:cubicBezTo>
                <a:cubicBezTo>
                  <a:pt x="165" y="142"/>
                  <a:pt x="165" y="142"/>
                  <a:pt x="165" y="142"/>
                </a:cubicBezTo>
                <a:cubicBezTo>
                  <a:pt x="165" y="142"/>
                  <a:pt x="165" y="142"/>
                  <a:pt x="165" y="142"/>
                </a:cubicBezTo>
                <a:cubicBezTo>
                  <a:pt x="165" y="142"/>
                  <a:pt x="165" y="142"/>
                  <a:pt x="165" y="142"/>
                </a:cubicBezTo>
                <a:cubicBezTo>
                  <a:pt x="165" y="142"/>
                  <a:pt x="165" y="142"/>
                  <a:pt x="165" y="142"/>
                </a:cubicBezTo>
                <a:cubicBezTo>
                  <a:pt x="165" y="142"/>
                  <a:pt x="165" y="142"/>
                  <a:pt x="165" y="142"/>
                </a:cubicBezTo>
                <a:cubicBezTo>
                  <a:pt x="165" y="142"/>
                  <a:pt x="165" y="142"/>
                  <a:pt x="165" y="142"/>
                </a:cubicBezTo>
                <a:cubicBezTo>
                  <a:pt x="165" y="142"/>
                  <a:pt x="165" y="142"/>
                  <a:pt x="165" y="142"/>
                </a:cubicBezTo>
                <a:cubicBezTo>
                  <a:pt x="166" y="143"/>
                  <a:pt x="166" y="144"/>
                  <a:pt x="166" y="145"/>
                </a:cubicBezTo>
                <a:cubicBezTo>
                  <a:pt x="167" y="145"/>
                  <a:pt x="167" y="145"/>
                  <a:pt x="167" y="145"/>
                </a:cubicBezTo>
                <a:cubicBezTo>
                  <a:pt x="167" y="145"/>
                  <a:pt x="167" y="146"/>
                  <a:pt x="167" y="146"/>
                </a:cubicBezTo>
                <a:cubicBezTo>
                  <a:pt x="166" y="146"/>
                  <a:pt x="166" y="146"/>
                  <a:pt x="166" y="146"/>
                </a:cubicBezTo>
                <a:cubicBezTo>
                  <a:pt x="166" y="146"/>
                  <a:pt x="166" y="146"/>
                  <a:pt x="165" y="146"/>
                </a:cubicBezTo>
                <a:cubicBezTo>
                  <a:pt x="165" y="146"/>
                  <a:pt x="164" y="145"/>
                  <a:pt x="164" y="145"/>
                </a:cubicBezTo>
                <a:cubicBezTo>
                  <a:pt x="163" y="144"/>
                  <a:pt x="163" y="144"/>
                  <a:pt x="163" y="143"/>
                </a:cubicBezTo>
                <a:cubicBezTo>
                  <a:pt x="162" y="143"/>
                  <a:pt x="162" y="143"/>
                  <a:pt x="162" y="143"/>
                </a:cubicBezTo>
                <a:cubicBezTo>
                  <a:pt x="162" y="143"/>
                  <a:pt x="162" y="143"/>
                  <a:pt x="162" y="142"/>
                </a:cubicBezTo>
                <a:cubicBezTo>
                  <a:pt x="162" y="142"/>
                  <a:pt x="162" y="142"/>
                  <a:pt x="162" y="142"/>
                </a:cubicBezTo>
                <a:cubicBezTo>
                  <a:pt x="162" y="142"/>
                  <a:pt x="162" y="142"/>
                  <a:pt x="162" y="142"/>
                </a:cubicBezTo>
                <a:cubicBezTo>
                  <a:pt x="162" y="142"/>
                  <a:pt x="162" y="142"/>
                  <a:pt x="162" y="142"/>
                </a:cubicBezTo>
                <a:cubicBezTo>
                  <a:pt x="162" y="142"/>
                  <a:pt x="162" y="142"/>
                  <a:pt x="161" y="142"/>
                </a:cubicBezTo>
                <a:cubicBezTo>
                  <a:pt x="161" y="141"/>
                  <a:pt x="161" y="141"/>
                  <a:pt x="161" y="141"/>
                </a:cubicBezTo>
                <a:cubicBezTo>
                  <a:pt x="161" y="140"/>
                  <a:pt x="160" y="140"/>
                  <a:pt x="160" y="139"/>
                </a:cubicBezTo>
                <a:cubicBezTo>
                  <a:pt x="160" y="139"/>
                  <a:pt x="160" y="139"/>
                  <a:pt x="160" y="139"/>
                </a:cubicBezTo>
                <a:cubicBezTo>
                  <a:pt x="160" y="139"/>
                  <a:pt x="160" y="139"/>
                  <a:pt x="160" y="139"/>
                </a:cubicBezTo>
                <a:cubicBezTo>
                  <a:pt x="160" y="139"/>
                  <a:pt x="160" y="139"/>
                  <a:pt x="160" y="139"/>
                </a:cubicBezTo>
                <a:cubicBezTo>
                  <a:pt x="160" y="139"/>
                  <a:pt x="160" y="139"/>
                  <a:pt x="160" y="139"/>
                </a:cubicBezTo>
                <a:cubicBezTo>
                  <a:pt x="160" y="139"/>
                  <a:pt x="160" y="139"/>
                  <a:pt x="160" y="139"/>
                </a:cubicBezTo>
                <a:cubicBezTo>
                  <a:pt x="158" y="139"/>
                  <a:pt x="157" y="139"/>
                  <a:pt x="156" y="140"/>
                </a:cubicBezTo>
                <a:cubicBezTo>
                  <a:pt x="155" y="140"/>
                  <a:pt x="155" y="141"/>
                  <a:pt x="154" y="142"/>
                </a:cubicBezTo>
                <a:cubicBezTo>
                  <a:pt x="154" y="142"/>
                  <a:pt x="154" y="142"/>
                  <a:pt x="154" y="142"/>
                </a:cubicBezTo>
                <a:cubicBezTo>
                  <a:pt x="154" y="142"/>
                  <a:pt x="154" y="142"/>
                  <a:pt x="154" y="142"/>
                </a:cubicBezTo>
                <a:cubicBezTo>
                  <a:pt x="154" y="142"/>
                  <a:pt x="154" y="142"/>
                  <a:pt x="154" y="142"/>
                </a:cubicBezTo>
                <a:cubicBezTo>
                  <a:pt x="154" y="142"/>
                  <a:pt x="154" y="142"/>
                  <a:pt x="154" y="142"/>
                </a:cubicBezTo>
                <a:cubicBezTo>
                  <a:pt x="154" y="142"/>
                  <a:pt x="154" y="143"/>
                  <a:pt x="154" y="143"/>
                </a:cubicBezTo>
                <a:cubicBezTo>
                  <a:pt x="154" y="143"/>
                  <a:pt x="154" y="143"/>
                  <a:pt x="154" y="143"/>
                </a:cubicBezTo>
                <a:cubicBezTo>
                  <a:pt x="154" y="144"/>
                  <a:pt x="154" y="144"/>
                  <a:pt x="154" y="144"/>
                </a:cubicBezTo>
                <a:cubicBezTo>
                  <a:pt x="154" y="144"/>
                  <a:pt x="154" y="144"/>
                  <a:pt x="154" y="144"/>
                </a:cubicBezTo>
                <a:cubicBezTo>
                  <a:pt x="154" y="145"/>
                  <a:pt x="153" y="147"/>
                  <a:pt x="153" y="149"/>
                </a:cubicBezTo>
                <a:cubicBezTo>
                  <a:pt x="153" y="150"/>
                  <a:pt x="152" y="151"/>
                  <a:pt x="152" y="152"/>
                </a:cubicBezTo>
                <a:cubicBezTo>
                  <a:pt x="152" y="153"/>
                  <a:pt x="152" y="154"/>
                  <a:pt x="151" y="155"/>
                </a:cubicBezTo>
                <a:cubicBezTo>
                  <a:pt x="151" y="155"/>
                  <a:pt x="151" y="156"/>
                  <a:pt x="151" y="156"/>
                </a:cubicBezTo>
                <a:cubicBezTo>
                  <a:pt x="150" y="156"/>
                  <a:pt x="150" y="156"/>
                  <a:pt x="150" y="156"/>
                </a:cubicBezTo>
                <a:cubicBezTo>
                  <a:pt x="150" y="156"/>
                  <a:pt x="149" y="156"/>
                  <a:pt x="149" y="156"/>
                </a:cubicBezTo>
                <a:cubicBezTo>
                  <a:pt x="149" y="156"/>
                  <a:pt x="149" y="155"/>
                  <a:pt x="149" y="155"/>
                </a:cubicBezTo>
                <a:cubicBezTo>
                  <a:pt x="149" y="154"/>
                  <a:pt x="149" y="153"/>
                  <a:pt x="150" y="152"/>
                </a:cubicBezTo>
                <a:cubicBezTo>
                  <a:pt x="150" y="150"/>
                  <a:pt x="150" y="149"/>
                  <a:pt x="150" y="148"/>
                </a:cubicBezTo>
                <a:cubicBezTo>
                  <a:pt x="150" y="148"/>
                  <a:pt x="150" y="148"/>
                  <a:pt x="150" y="148"/>
                </a:cubicBezTo>
                <a:cubicBezTo>
                  <a:pt x="150" y="148"/>
                  <a:pt x="150" y="148"/>
                  <a:pt x="150" y="148"/>
                </a:cubicBezTo>
                <a:cubicBezTo>
                  <a:pt x="150" y="148"/>
                  <a:pt x="150" y="148"/>
                  <a:pt x="150" y="148"/>
                </a:cubicBezTo>
                <a:cubicBezTo>
                  <a:pt x="150" y="147"/>
                  <a:pt x="150" y="146"/>
                  <a:pt x="150" y="145"/>
                </a:cubicBezTo>
                <a:cubicBezTo>
                  <a:pt x="151" y="145"/>
                  <a:pt x="151" y="144"/>
                  <a:pt x="150" y="144"/>
                </a:cubicBezTo>
                <a:cubicBezTo>
                  <a:pt x="150" y="144"/>
                  <a:pt x="150" y="143"/>
                  <a:pt x="150" y="143"/>
                </a:cubicBezTo>
                <a:cubicBezTo>
                  <a:pt x="150" y="143"/>
                  <a:pt x="150" y="143"/>
                  <a:pt x="150" y="143"/>
                </a:cubicBezTo>
                <a:cubicBezTo>
                  <a:pt x="150" y="143"/>
                  <a:pt x="150" y="143"/>
                  <a:pt x="150" y="143"/>
                </a:cubicBezTo>
                <a:cubicBezTo>
                  <a:pt x="150" y="143"/>
                  <a:pt x="150" y="143"/>
                  <a:pt x="150" y="143"/>
                </a:cubicBezTo>
                <a:cubicBezTo>
                  <a:pt x="149" y="143"/>
                  <a:pt x="149" y="143"/>
                  <a:pt x="149" y="143"/>
                </a:cubicBezTo>
                <a:cubicBezTo>
                  <a:pt x="149" y="143"/>
                  <a:pt x="149" y="143"/>
                  <a:pt x="149" y="143"/>
                </a:cubicBezTo>
                <a:cubicBezTo>
                  <a:pt x="149" y="143"/>
                  <a:pt x="149" y="143"/>
                  <a:pt x="149" y="143"/>
                </a:cubicBezTo>
                <a:cubicBezTo>
                  <a:pt x="149" y="143"/>
                  <a:pt x="149" y="143"/>
                  <a:pt x="149" y="143"/>
                </a:cubicBezTo>
                <a:cubicBezTo>
                  <a:pt x="149" y="143"/>
                  <a:pt x="149" y="143"/>
                  <a:pt x="149" y="143"/>
                </a:cubicBezTo>
                <a:cubicBezTo>
                  <a:pt x="149" y="144"/>
                  <a:pt x="149" y="146"/>
                  <a:pt x="148" y="147"/>
                </a:cubicBezTo>
                <a:cubicBezTo>
                  <a:pt x="148" y="149"/>
                  <a:pt x="147" y="149"/>
                  <a:pt x="146" y="152"/>
                </a:cubicBezTo>
                <a:cubicBezTo>
                  <a:pt x="145" y="153"/>
                  <a:pt x="145" y="155"/>
                  <a:pt x="145" y="155"/>
                </a:cubicBezTo>
                <a:cubicBezTo>
                  <a:pt x="144" y="155"/>
                  <a:pt x="144" y="156"/>
                  <a:pt x="144" y="156"/>
                </a:cubicBezTo>
                <a:cubicBezTo>
                  <a:pt x="144" y="156"/>
                  <a:pt x="143" y="156"/>
                  <a:pt x="143" y="155"/>
                </a:cubicBezTo>
                <a:cubicBezTo>
                  <a:pt x="143" y="155"/>
                  <a:pt x="143" y="155"/>
                  <a:pt x="143" y="155"/>
                </a:cubicBezTo>
                <a:cubicBezTo>
                  <a:pt x="143" y="155"/>
                  <a:pt x="143" y="155"/>
                  <a:pt x="142" y="155"/>
                </a:cubicBezTo>
                <a:cubicBezTo>
                  <a:pt x="142" y="155"/>
                  <a:pt x="142" y="155"/>
                  <a:pt x="142" y="155"/>
                </a:cubicBezTo>
                <a:cubicBezTo>
                  <a:pt x="142" y="155"/>
                  <a:pt x="142" y="154"/>
                  <a:pt x="142" y="154"/>
                </a:cubicBezTo>
                <a:cubicBezTo>
                  <a:pt x="142" y="154"/>
                  <a:pt x="142" y="154"/>
                  <a:pt x="143" y="154"/>
                </a:cubicBezTo>
                <a:cubicBezTo>
                  <a:pt x="143" y="153"/>
                  <a:pt x="143" y="152"/>
                  <a:pt x="144" y="151"/>
                </a:cubicBezTo>
                <a:cubicBezTo>
                  <a:pt x="144" y="149"/>
                  <a:pt x="145" y="146"/>
                  <a:pt x="146" y="145"/>
                </a:cubicBezTo>
                <a:cubicBezTo>
                  <a:pt x="146" y="144"/>
                  <a:pt x="147" y="143"/>
                  <a:pt x="147" y="143"/>
                </a:cubicBezTo>
                <a:cubicBezTo>
                  <a:pt x="147" y="142"/>
                  <a:pt x="147" y="142"/>
                  <a:pt x="147" y="142"/>
                </a:cubicBezTo>
                <a:cubicBezTo>
                  <a:pt x="147" y="142"/>
                  <a:pt x="147" y="142"/>
                  <a:pt x="147" y="141"/>
                </a:cubicBezTo>
                <a:cubicBezTo>
                  <a:pt x="147" y="141"/>
                  <a:pt x="147" y="141"/>
                  <a:pt x="147" y="141"/>
                </a:cubicBezTo>
                <a:cubicBezTo>
                  <a:pt x="147" y="141"/>
                  <a:pt x="147" y="141"/>
                  <a:pt x="147" y="141"/>
                </a:cubicBezTo>
                <a:cubicBezTo>
                  <a:pt x="147" y="141"/>
                  <a:pt x="147" y="141"/>
                  <a:pt x="147" y="141"/>
                </a:cubicBezTo>
                <a:cubicBezTo>
                  <a:pt x="147" y="141"/>
                  <a:pt x="146" y="141"/>
                  <a:pt x="146" y="141"/>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5" y="142"/>
                  <a:pt x="145" y="143"/>
                  <a:pt x="144" y="144"/>
                </a:cubicBezTo>
                <a:cubicBezTo>
                  <a:pt x="144" y="145"/>
                  <a:pt x="143" y="145"/>
                  <a:pt x="143" y="146"/>
                </a:cubicBezTo>
                <a:cubicBezTo>
                  <a:pt x="142" y="147"/>
                  <a:pt x="142" y="147"/>
                  <a:pt x="141" y="148"/>
                </a:cubicBezTo>
                <a:cubicBezTo>
                  <a:pt x="141" y="148"/>
                  <a:pt x="141" y="149"/>
                  <a:pt x="140" y="150"/>
                </a:cubicBezTo>
                <a:cubicBezTo>
                  <a:pt x="140" y="150"/>
                  <a:pt x="140" y="151"/>
                  <a:pt x="139" y="151"/>
                </a:cubicBezTo>
                <a:cubicBezTo>
                  <a:pt x="139" y="151"/>
                  <a:pt x="139" y="151"/>
                  <a:pt x="139" y="151"/>
                </a:cubicBezTo>
                <a:cubicBezTo>
                  <a:pt x="138" y="151"/>
                  <a:pt x="138" y="150"/>
                  <a:pt x="138" y="150"/>
                </a:cubicBezTo>
                <a:cubicBezTo>
                  <a:pt x="138" y="150"/>
                  <a:pt x="138" y="150"/>
                  <a:pt x="138" y="149"/>
                </a:cubicBezTo>
                <a:cubicBezTo>
                  <a:pt x="138" y="149"/>
                  <a:pt x="139" y="148"/>
                  <a:pt x="139" y="147"/>
                </a:cubicBezTo>
                <a:cubicBezTo>
                  <a:pt x="140" y="145"/>
                  <a:pt x="140" y="145"/>
                  <a:pt x="141" y="144"/>
                </a:cubicBezTo>
                <a:cubicBezTo>
                  <a:pt x="141" y="144"/>
                  <a:pt x="141" y="143"/>
                  <a:pt x="142" y="142"/>
                </a:cubicBezTo>
                <a:cubicBezTo>
                  <a:pt x="142" y="142"/>
                  <a:pt x="142" y="142"/>
                  <a:pt x="142" y="142"/>
                </a:cubicBezTo>
                <a:cubicBezTo>
                  <a:pt x="142" y="142"/>
                  <a:pt x="142" y="142"/>
                  <a:pt x="142" y="142"/>
                </a:cubicBezTo>
                <a:cubicBezTo>
                  <a:pt x="142" y="142"/>
                  <a:pt x="142" y="142"/>
                  <a:pt x="142" y="141"/>
                </a:cubicBezTo>
                <a:cubicBezTo>
                  <a:pt x="143" y="141"/>
                  <a:pt x="143" y="140"/>
                  <a:pt x="143" y="140"/>
                </a:cubicBezTo>
                <a:cubicBezTo>
                  <a:pt x="144" y="140"/>
                  <a:pt x="144" y="139"/>
                  <a:pt x="144" y="138"/>
                </a:cubicBezTo>
                <a:cubicBezTo>
                  <a:pt x="144" y="138"/>
                  <a:pt x="144" y="138"/>
                  <a:pt x="144" y="138"/>
                </a:cubicBezTo>
                <a:cubicBezTo>
                  <a:pt x="144" y="137"/>
                  <a:pt x="143" y="137"/>
                  <a:pt x="143" y="137"/>
                </a:cubicBezTo>
                <a:cubicBezTo>
                  <a:pt x="143" y="137"/>
                  <a:pt x="143" y="137"/>
                  <a:pt x="143" y="137"/>
                </a:cubicBezTo>
                <a:cubicBezTo>
                  <a:pt x="143" y="137"/>
                  <a:pt x="143" y="137"/>
                  <a:pt x="143" y="137"/>
                </a:cubicBezTo>
                <a:cubicBezTo>
                  <a:pt x="142" y="137"/>
                  <a:pt x="142" y="137"/>
                  <a:pt x="142" y="137"/>
                </a:cubicBezTo>
                <a:cubicBezTo>
                  <a:pt x="142" y="137"/>
                  <a:pt x="142" y="137"/>
                  <a:pt x="142" y="137"/>
                </a:cubicBezTo>
                <a:cubicBezTo>
                  <a:pt x="141" y="138"/>
                  <a:pt x="141" y="138"/>
                  <a:pt x="141" y="138"/>
                </a:cubicBezTo>
                <a:cubicBezTo>
                  <a:pt x="141" y="138"/>
                  <a:pt x="141" y="138"/>
                  <a:pt x="141" y="138"/>
                </a:cubicBezTo>
                <a:cubicBezTo>
                  <a:pt x="141" y="138"/>
                  <a:pt x="141" y="138"/>
                  <a:pt x="141" y="138"/>
                </a:cubicBezTo>
                <a:cubicBezTo>
                  <a:pt x="140" y="138"/>
                  <a:pt x="140" y="138"/>
                  <a:pt x="140" y="138"/>
                </a:cubicBezTo>
                <a:cubicBezTo>
                  <a:pt x="139" y="138"/>
                  <a:pt x="139" y="139"/>
                  <a:pt x="138" y="139"/>
                </a:cubicBezTo>
                <a:cubicBezTo>
                  <a:pt x="138" y="139"/>
                  <a:pt x="138" y="139"/>
                  <a:pt x="138" y="139"/>
                </a:cubicBezTo>
                <a:cubicBezTo>
                  <a:pt x="138" y="139"/>
                  <a:pt x="138" y="139"/>
                  <a:pt x="138" y="139"/>
                </a:cubicBezTo>
                <a:cubicBezTo>
                  <a:pt x="138" y="139"/>
                  <a:pt x="138" y="139"/>
                  <a:pt x="137" y="140"/>
                </a:cubicBezTo>
                <a:cubicBezTo>
                  <a:pt x="137" y="140"/>
                  <a:pt x="136" y="140"/>
                  <a:pt x="136" y="141"/>
                </a:cubicBezTo>
                <a:cubicBezTo>
                  <a:pt x="135" y="141"/>
                  <a:pt x="135" y="141"/>
                  <a:pt x="135" y="141"/>
                </a:cubicBezTo>
                <a:cubicBezTo>
                  <a:pt x="135" y="141"/>
                  <a:pt x="134" y="141"/>
                  <a:pt x="134" y="141"/>
                </a:cubicBezTo>
                <a:cubicBezTo>
                  <a:pt x="134" y="141"/>
                  <a:pt x="134" y="141"/>
                  <a:pt x="134" y="140"/>
                </a:cubicBezTo>
                <a:cubicBezTo>
                  <a:pt x="134" y="140"/>
                  <a:pt x="134" y="140"/>
                  <a:pt x="134" y="140"/>
                </a:cubicBezTo>
                <a:cubicBezTo>
                  <a:pt x="134" y="139"/>
                  <a:pt x="135" y="139"/>
                  <a:pt x="137" y="137"/>
                </a:cubicBezTo>
                <a:cubicBezTo>
                  <a:pt x="138" y="136"/>
                  <a:pt x="139" y="136"/>
                  <a:pt x="139" y="136"/>
                </a:cubicBezTo>
                <a:cubicBezTo>
                  <a:pt x="139" y="136"/>
                  <a:pt x="139" y="136"/>
                  <a:pt x="139" y="136"/>
                </a:cubicBezTo>
                <a:cubicBezTo>
                  <a:pt x="139" y="136"/>
                  <a:pt x="139" y="136"/>
                  <a:pt x="139" y="136"/>
                </a:cubicBezTo>
                <a:cubicBezTo>
                  <a:pt x="140" y="136"/>
                  <a:pt x="140" y="136"/>
                  <a:pt x="140" y="136"/>
                </a:cubicBezTo>
                <a:cubicBezTo>
                  <a:pt x="140" y="136"/>
                  <a:pt x="140" y="136"/>
                  <a:pt x="140" y="136"/>
                </a:cubicBezTo>
                <a:cubicBezTo>
                  <a:pt x="140" y="135"/>
                  <a:pt x="141" y="135"/>
                  <a:pt x="142" y="134"/>
                </a:cubicBezTo>
                <a:cubicBezTo>
                  <a:pt x="142" y="134"/>
                  <a:pt x="142" y="134"/>
                  <a:pt x="142" y="134"/>
                </a:cubicBezTo>
                <a:cubicBezTo>
                  <a:pt x="142" y="134"/>
                  <a:pt x="142" y="134"/>
                  <a:pt x="142" y="134"/>
                </a:cubicBezTo>
                <a:cubicBezTo>
                  <a:pt x="142" y="134"/>
                  <a:pt x="142" y="134"/>
                  <a:pt x="142" y="134"/>
                </a:cubicBezTo>
                <a:cubicBezTo>
                  <a:pt x="142" y="134"/>
                  <a:pt x="142" y="134"/>
                  <a:pt x="142" y="134"/>
                </a:cubicBezTo>
                <a:cubicBezTo>
                  <a:pt x="145" y="130"/>
                  <a:pt x="147" y="129"/>
                  <a:pt x="148" y="128"/>
                </a:cubicBezTo>
                <a:cubicBezTo>
                  <a:pt x="148" y="128"/>
                  <a:pt x="148" y="128"/>
                  <a:pt x="148" y="128"/>
                </a:cubicBezTo>
                <a:cubicBezTo>
                  <a:pt x="150" y="126"/>
                  <a:pt x="152" y="125"/>
                  <a:pt x="154" y="126"/>
                </a:cubicBezTo>
                <a:cubicBezTo>
                  <a:pt x="154" y="126"/>
                  <a:pt x="154" y="126"/>
                  <a:pt x="154" y="126"/>
                </a:cubicBezTo>
                <a:cubicBezTo>
                  <a:pt x="154" y="126"/>
                  <a:pt x="154" y="126"/>
                  <a:pt x="155" y="126"/>
                </a:cubicBezTo>
                <a:cubicBezTo>
                  <a:pt x="155" y="126"/>
                  <a:pt x="155" y="126"/>
                  <a:pt x="155" y="126"/>
                </a:cubicBezTo>
                <a:cubicBezTo>
                  <a:pt x="163" y="127"/>
                  <a:pt x="177" y="130"/>
                  <a:pt x="188" y="130"/>
                </a:cubicBezTo>
                <a:cubicBezTo>
                  <a:pt x="203" y="131"/>
                  <a:pt x="206" y="129"/>
                  <a:pt x="230" y="128"/>
                </a:cubicBezTo>
                <a:cubicBezTo>
                  <a:pt x="243" y="128"/>
                  <a:pt x="252" y="129"/>
                  <a:pt x="259" y="128"/>
                </a:cubicBezTo>
                <a:cubicBezTo>
                  <a:pt x="263" y="128"/>
                  <a:pt x="265" y="126"/>
                  <a:pt x="267" y="124"/>
                </a:cubicBezTo>
                <a:cubicBezTo>
                  <a:pt x="268" y="123"/>
                  <a:pt x="269" y="121"/>
                  <a:pt x="269" y="120"/>
                </a:cubicBezTo>
                <a:cubicBezTo>
                  <a:pt x="269" y="119"/>
                  <a:pt x="269" y="119"/>
                  <a:pt x="270" y="119"/>
                </a:cubicBezTo>
                <a:close/>
                <a:moveTo>
                  <a:pt x="165" y="140"/>
                </a:moveTo>
                <a:cubicBezTo>
                  <a:pt x="165" y="140"/>
                  <a:pt x="165" y="140"/>
                  <a:pt x="165" y="140"/>
                </a:cubicBezTo>
                <a:cubicBezTo>
                  <a:pt x="165" y="140"/>
                  <a:pt x="165" y="140"/>
                  <a:pt x="165" y="140"/>
                </a:cubicBezTo>
                <a:cubicBezTo>
                  <a:pt x="165" y="140"/>
                  <a:pt x="165" y="140"/>
                  <a:pt x="165" y="140"/>
                </a:cubicBezTo>
                <a:cubicBezTo>
                  <a:pt x="165" y="140"/>
                  <a:pt x="165" y="140"/>
                  <a:pt x="165" y="140"/>
                </a:cubicBezTo>
                <a:cubicBezTo>
                  <a:pt x="165" y="140"/>
                  <a:pt x="165" y="140"/>
                  <a:pt x="165" y="140"/>
                </a:cubicBezTo>
                <a:close/>
                <a:moveTo>
                  <a:pt x="155" y="142"/>
                </a:moveTo>
                <a:cubicBezTo>
                  <a:pt x="155" y="142"/>
                  <a:pt x="155" y="142"/>
                  <a:pt x="155" y="142"/>
                </a:cubicBezTo>
                <a:cubicBezTo>
                  <a:pt x="155" y="142"/>
                  <a:pt x="155" y="142"/>
                  <a:pt x="155" y="142"/>
                </a:cubicBezTo>
                <a:cubicBezTo>
                  <a:pt x="155" y="142"/>
                  <a:pt x="155" y="142"/>
                  <a:pt x="155" y="142"/>
                </a:cubicBezTo>
                <a:cubicBezTo>
                  <a:pt x="155" y="142"/>
                  <a:pt x="155" y="142"/>
                  <a:pt x="155" y="142"/>
                </a:cubicBezTo>
                <a:cubicBezTo>
                  <a:pt x="155" y="142"/>
                  <a:pt x="155" y="142"/>
                  <a:pt x="155" y="142"/>
                </a:cubicBezTo>
                <a:cubicBezTo>
                  <a:pt x="155" y="142"/>
                  <a:pt x="155" y="142"/>
                  <a:pt x="155" y="142"/>
                </a:cubicBezTo>
                <a:cubicBezTo>
                  <a:pt x="155" y="142"/>
                  <a:pt x="155" y="142"/>
                  <a:pt x="155" y="142"/>
                </a:cubicBezTo>
                <a:cubicBezTo>
                  <a:pt x="155" y="142"/>
                  <a:pt x="155" y="142"/>
                  <a:pt x="155" y="142"/>
                </a:cubicBezTo>
                <a:cubicBezTo>
                  <a:pt x="155" y="142"/>
                  <a:pt x="155" y="142"/>
                  <a:pt x="155" y="142"/>
                </a:cubicBezTo>
                <a:close/>
              </a:path>
            </a:pathLst>
          </a:custGeom>
          <a:solidFill>
            <a:srgbClr val="FF565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xmlns="" id="{EE8772E9-7270-4266-9E4B-9A56806C3B76}"/>
              </a:ext>
            </a:extLst>
          </p:cNvPr>
          <p:cNvSpPr/>
          <p:nvPr/>
        </p:nvSpPr>
        <p:spPr>
          <a:xfrm>
            <a:off x="8314737" y="1796521"/>
            <a:ext cx="1733953" cy="307777"/>
          </a:xfrm>
          <a:prstGeom prst="rect">
            <a:avLst/>
          </a:prstGeom>
        </p:spPr>
        <p:txBody>
          <a:bodyPr wrap="square" anchor="b">
            <a:spAutoFit/>
          </a:bodyPr>
          <a:lstStyle/>
          <a:p>
            <a:r>
              <a:rPr lang="en-US" sz="1400" b="1" dirty="0">
                <a:solidFill>
                  <a:srgbClr val="376C8A"/>
                </a:solidFill>
                <a:latin typeface="Montserrat Medium" panose="00000600000000000000" pitchFamily="50" charset="0"/>
              </a:rPr>
              <a:t>Insert title here</a:t>
            </a:r>
          </a:p>
        </p:txBody>
      </p:sp>
      <p:sp>
        <p:nvSpPr>
          <p:cNvPr id="21" name="Rectangle 20">
            <a:extLst>
              <a:ext uri="{FF2B5EF4-FFF2-40B4-BE49-F238E27FC236}">
                <a16:creationId xmlns:a16="http://schemas.microsoft.com/office/drawing/2014/main" xmlns="" id="{0920C198-5461-4137-93F7-89C2932A0D5F}"/>
              </a:ext>
            </a:extLst>
          </p:cNvPr>
          <p:cNvSpPr/>
          <p:nvPr/>
        </p:nvSpPr>
        <p:spPr>
          <a:xfrm>
            <a:off x="8314737" y="2108277"/>
            <a:ext cx="2819824" cy="527901"/>
          </a:xfrm>
          <a:prstGeom prst="rect">
            <a:avLst/>
          </a:prstGeom>
        </p:spPr>
        <p:txBody>
          <a:bodyPr wrap="square">
            <a:spAutoFit/>
          </a:bodyPr>
          <a:lstStyle/>
          <a:p>
            <a:pPr>
              <a:lnSpc>
                <a:spcPts val="1800"/>
              </a:lnSpc>
            </a:pPr>
            <a:r>
              <a:rPr lang="da-DK" sz="1050" dirty="0">
                <a:latin typeface="Montserrat Light" panose="00000400000000000000" pitchFamily="50" charset="0"/>
              </a:rPr>
              <a:t>Ut mauris libero, vestibulum pede ante ad et, sollicitudin risus amet convallis ac</a:t>
            </a:r>
            <a:endParaRPr lang="en-US" sz="1050" dirty="0">
              <a:latin typeface="Montserrat Light" panose="00000400000000000000" pitchFamily="50" charset="0"/>
            </a:endParaRPr>
          </a:p>
        </p:txBody>
      </p:sp>
      <p:sp>
        <p:nvSpPr>
          <p:cNvPr id="22" name="Rectangle 21">
            <a:extLst>
              <a:ext uri="{FF2B5EF4-FFF2-40B4-BE49-F238E27FC236}">
                <a16:creationId xmlns:a16="http://schemas.microsoft.com/office/drawing/2014/main" xmlns="" id="{7B76FD44-DC9C-4D19-895A-B1A60618F39E}"/>
              </a:ext>
            </a:extLst>
          </p:cNvPr>
          <p:cNvSpPr/>
          <p:nvPr/>
        </p:nvSpPr>
        <p:spPr>
          <a:xfrm>
            <a:off x="8314737" y="2982437"/>
            <a:ext cx="1733953" cy="307777"/>
          </a:xfrm>
          <a:prstGeom prst="rect">
            <a:avLst/>
          </a:prstGeom>
        </p:spPr>
        <p:txBody>
          <a:bodyPr wrap="square" anchor="b">
            <a:spAutoFit/>
          </a:bodyPr>
          <a:lstStyle/>
          <a:p>
            <a:r>
              <a:rPr lang="en-US" sz="1400" b="1" dirty="0">
                <a:solidFill>
                  <a:srgbClr val="376C8A"/>
                </a:solidFill>
                <a:latin typeface="Montserrat Medium" panose="00000600000000000000" pitchFamily="50" charset="0"/>
              </a:rPr>
              <a:t>Insert title here</a:t>
            </a:r>
          </a:p>
        </p:txBody>
      </p:sp>
      <p:sp>
        <p:nvSpPr>
          <p:cNvPr id="23" name="Rectangle 22">
            <a:extLst>
              <a:ext uri="{FF2B5EF4-FFF2-40B4-BE49-F238E27FC236}">
                <a16:creationId xmlns:a16="http://schemas.microsoft.com/office/drawing/2014/main" xmlns="" id="{41A7DABD-E4CD-4323-85BD-88D74BF88944}"/>
              </a:ext>
            </a:extLst>
          </p:cNvPr>
          <p:cNvSpPr/>
          <p:nvPr/>
        </p:nvSpPr>
        <p:spPr>
          <a:xfrm>
            <a:off x="8314737" y="3294193"/>
            <a:ext cx="2819824" cy="527901"/>
          </a:xfrm>
          <a:prstGeom prst="rect">
            <a:avLst/>
          </a:prstGeom>
        </p:spPr>
        <p:txBody>
          <a:bodyPr wrap="square">
            <a:spAutoFit/>
          </a:bodyPr>
          <a:lstStyle/>
          <a:p>
            <a:pPr>
              <a:lnSpc>
                <a:spcPts val="1800"/>
              </a:lnSpc>
            </a:pPr>
            <a:r>
              <a:rPr lang="da-DK" sz="1050" dirty="0">
                <a:latin typeface="Montserrat Light" panose="00000400000000000000" pitchFamily="50" charset="0"/>
              </a:rPr>
              <a:t>Ut mauris  libero, vestibulum pede ante ad et, sollicitudin risus amet convallis ac</a:t>
            </a:r>
            <a:endParaRPr lang="en-US" sz="1050" dirty="0">
              <a:latin typeface="Montserrat Light" panose="00000400000000000000" pitchFamily="50" charset="0"/>
            </a:endParaRPr>
          </a:p>
        </p:txBody>
      </p:sp>
      <p:sp>
        <p:nvSpPr>
          <p:cNvPr id="24" name="Rectangle 23">
            <a:extLst>
              <a:ext uri="{FF2B5EF4-FFF2-40B4-BE49-F238E27FC236}">
                <a16:creationId xmlns:a16="http://schemas.microsoft.com/office/drawing/2014/main" xmlns="" id="{5D944958-FACE-43BC-8CE8-70AB16809077}"/>
              </a:ext>
            </a:extLst>
          </p:cNvPr>
          <p:cNvSpPr/>
          <p:nvPr/>
        </p:nvSpPr>
        <p:spPr>
          <a:xfrm>
            <a:off x="8314737" y="4176759"/>
            <a:ext cx="1733953" cy="307777"/>
          </a:xfrm>
          <a:prstGeom prst="rect">
            <a:avLst/>
          </a:prstGeom>
        </p:spPr>
        <p:txBody>
          <a:bodyPr wrap="square" anchor="b">
            <a:spAutoFit/>
          </a:bodyPr>
          <a:lstStyle/>
          <a:p>
            <a:r>
              <a:rPr lang="en-US" sz="1400" b="1" dirty="0">
                <a:solidFill>
                  <a:srgbClr val="376C8A"/>
                </a:solidFill>
                <a:latin typeface="Montserrat Medium" panose="00000600000000000000" pitchFamily="50" charset="0"/>
              </a:rPr>
              <a:t>Insert title here</a:t>
            </a:r>
          </a:p>
        </p:txBody>
      </p:sp>
      <p:sp>
        <p:nvSpPr>
          <p:cNvPr id="25" name="Rectangle 24">
            <a:extLst>
              <a:ext uri="{FF2B5EF4-FFF2-40B4-BE49-F238E27FC236}">
                <a16:creationId xmlns:a16="http://schemas.microsoft.com/office/drawing/2014/main" xmlns="" id="{9817191C-1BB0-4B20-BAF9-B678AD2CEC0D}"/>
              </a:ext>
            </a:extLst>
          </p:cNvPr>
          <p:cNvSpPr/>
          <p:nvPr/>
        </p:nvSpPr>
        <p:spPr>
          <a:xfrm>
            <a:off x="8314737" y="4488515"/>
            <a:ext cx="2819824" cy="527901"/>
          </a:xfrm>
          <a:prstGeom prst="rect">
            <a:avLst/>
          </a:prstGeom>
        </p:spPr>
        <p:txBody>
          <a:bodyPr wrap="square">
            <a:spAutoFit/>
          </a:bodyPr>
          <a:lstStyle/>
          <a:p>
            <a:pPr>
              <a:lnSpc>
                <a:spcPts val="1800"/>
              </a:lnSpc>
            </a:pPr>
            <a:r>
              <a:rPr lang="da-DK" sz="1050" dirty="0">
                <a:latin typeface="Montserrat Light" panose="00000400000000000000" pitchFamily="50" charset="0"/>
              </a:rPr>
              <a:t>Ut mauris libero, vestibulum pede ante ad et, sollicitudin risus amet convallis ac</a:t>
            </a:r>
            <a:endParaRPr lang="en-US" sz="1050" dirty="0">
              <a:latin typeface="Montserrat Light" panose="00000400000000000000" pitchFamily="50" charset="0"/>
            </a:endParaRPr>
          </a:p>
        </p:txBody>
      </p:sp>
      <p:sp>
        <p:nvSpPr>
          <p:cNvPr id="26" name="Rectangle 25">
            <a:extLst>
              <a:ext uri="{FF2B5EF4-FFF2-40B4-BE49-F238E27FC236}">
                <a16:creationId xmlns:a16="http://schemas.microsoft.com/office/drawing/2014/main" xmlns="" id="{C2C331E5-890E-430B-BCAE-9A6FA303DFE9}"/>
              </a:ext>
            </a:extLst>
          </p:cNvPr>
          <p:cNvSpPr/>
          <p:nvPr/>
        </p:nvSpPr>
        <p:spPr>
          <a:xfrm>
            <a:off x="8314737" y="5371081"/>
            <a:ext cx="1733953" cy="307777"/>
          </a:xfrm>
          <a:prstGeom prst="rect">
            <a:avLst/>
          </a:prstGeom>
        </p:spPr>
        <p:txBody>
          <a:bodyPr wrap="square" anchor="b">
            <a:spAutoFit/>
          </a:bodyPr>
          <a:lstStyle/>
          <a:p>
            <a:r>
              <a:rPr lang="en-US" sz="1400" b="1" dirty="0">
                <a:solidFill>
                  <a:srgbClr val="376C8A"/>
                </a:solidFill>
                <a:latin typeface="Montserrat Medium" panose="00000600000000000000" pitchFamily="50" charset="0"/>
              </a:rPr>
              <a:t>Insert title here</a:t>
            </a:r>
          </a:p>
        </p:txBody>
      </p:sp>
      <p:sp>
        <p:nvSpPr>
          <p:cNvPr id="27" name="Rectangle 26">
            <a:extLst>
              <a:ext uri="{FF2B5EF4-FFF2-40B4-BE49-F238E27FC236}">
                <a16:creationId xmlns:a16="http://schemas.microsoft.com/office/drawing/2014/main" xmlns="" id="{327AEEDF-18B2-4120-BF4C-AEC7DCC9C41E}"/>
              </a:ext>
            </a:extLst>
          </p:cNvPr>
          <p:cNvSpPr/>
          <p:nvPr/>
        </p:nvSpPr>
        <p:spPr>
          <a:xfrm>
            <a:off x="8314737" y="5682837"/>
            <a:ext cx="2819824" cy="527901"/>
          </a:xfrm>
          <a:prstGeom prst="rect">
            <a:avLst/>
          </a:prstGeom>
        </p:spPr>
        <p:txBody>
          <a:bodyPr wrap="square">
            <a:spAutoFit/>
          </a:bodyPr>
          <a:lstStyle/>
          <a:p>
            <a:pPr>
              <a:lnSpc>
                <a:spcPts val="1800"/>
              </a:lnSpc>
            </a:pPr>
            <a:r>
              <a:rPr lang="da-DK" sz="1050" dirty="0">
                <a:latin typeface="Montserrat Light" panose="00000400000000000000" pitchFamily="50" charset="0"/>
              </a:rPr>
              <a:t>Ut mauris libero, vestibulum pede ante ad et, sollicitudin risus amet convallis ac</a:t>
            </a:r>
            <a:endParaRPr lang="en-US" sz="1050" dirty="0">
              <a:latin typeface="Montserrat Light" panose="00000400000000000000" pitchFamily="50" charset="0"/>
            </a:endParaRPr>
          </a:p>
        </p:txBody>
      </p:sp>
      <p:sp>
        <p:nvSpPr>
          <p:cNvPr id="28" name="Oval 27">
            <a:extLst>
              <a:ext uri="{FF2B5EF4-FFF2-40B4-BE49-F238E27FC236}">
                <a16:creationId xmlns:a16="http://schemas.microsoft.com/office/drawing/2014/main" xmlns="" id="{D53AAF11-684A-4DA5-A482-703677F14E88}"/>
              </a:ext>
            </a:extLst>
          </p:cNvPr>
          <p:cNvSpPr/>
          <p:nvPr/>
        </p:nvSpPr>
        <p:spPr>
          <a:xfrm>
            <a:off x="7329682" y="1821004"/>
            <a:ext cx="768142" cy="768142"/>
          </a:xfrm>
          <a:prstGeom prst="ellipse">
            <a:avLst/>
          </a:prstGeom>
          <a:solidFill>
            <a:srgbClr val="376C8A"/>
          </a:solidFill>
          <a:ln w="50800">
            <a:solidFill>
              <a:srgbClr val="638FA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9" name="Oval 28">
            <a:extLst>
              <a:ext uri="{FF2B5EF4-FFF2-40B4-BE49-F238E27FC236}">
                <a16:creationId xmlns:a16="http://schemas.microsoft.com/office/drawing/2014/main" xmlns="" id="{A3E3C3BE-7895-4C61-A75D-FD30395B82BB}"/>
              </a:ext>
            </a:extLst>
          </p:cNvPr>
          <p:cNvSpPr/>
          <p:nvPr/>
        </p:nvSpPr>
        <p:spPr>
          <a:xfrm>
            <a:off x="7329682" y="3006920"/>
            <a:ext cx="768142" cy="768142"/>
          </a:xfrm>
          <a:prstGeom prst="ellipse">
            <a:avLst/>
          </a:prstGeom>
          <a:solidFill>
            <a:srgbClr val="376C8A"/>
          </a:solidFill>
          <a:ln w="50800">
            <a:solidFill>
              <a:srgbClr val="638FA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0" name="Oval 29">
            <a:extLst>
              <a:ext uri="{FF2B5EF4-FFF2-40B4-BE49-F238E27FC236}">
                <a16:creationId xmlns:a16="http://schemas.microsoft.com/office/drawing/2014/main" xmlns="" id="{ED69C88F-BF88-4CD5-9402-F6772224C383}"/>
              </a:ext>
            </a:extLst>
          </p:cNvPr>
          <p:cNvSpPr/>
          <p:nvPr/>
        </p:nvSpPr>
        <p:spPr>
          <a:xfrm>
            <a:off x="7329682" y="4201242"/>
            <a:ext cx="768142" cy="768142"/>
          </a:xfrm>
          <a:prstGeom prst="ellipse">
            <a:avLst/>
          </a:prstGeom>
          <a:solidFill>
            <a:srgbClr val="376C8A"/>
          </a:solidFill>
          <a:ln w="50800">
            <a:solidFill>
              <a:srgbClr val="638FA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1" name="Oval 30">
            <a:extLst>
              <a:ext uri="{FF2B5EF4-FFF2-40B4-BE49-F238E27FC236}">
                <a16:creationId xmlns:a16="http://schemas.microsoft.com/office/drawing/2014/main" xmlns="" id="{3BBB257C-E0F5-477A-B502-EB90B477680B}"/>
              </a:ext>
            </a:extLst>
          </p:cNvPr>
          <p:cNvSpPr/>
          <p:nvPr/>
        </p:nvSpPr>
        <p:spPr>
          <a:xfrm>
            <a:off x="7329682" y="5395564"/>
            <a:ext cx="768142" cy="768142"/>
          </a:xfrm>
          <a:prstGeom prst="ellipse">
            <a:avLst/>
          </a:prstGeom>
          <a:solidFill>
            <a:srgbClr val="376C8A"/>
          </a:solidFill>
          <a:ln w="50800">
            <a:solidFill>
              <a:srgbClr val="638FA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2" name="Shape 2587">
            <a:extLst>
              <a:ext uri="{FF2B5EF4-FFF2-40B4-BE49-F238E27FC236}">
                <a16:creationId xmlns:a16="http://schemas.microsoft.com/office/drawing/2014/main" xmlns="" id="{6F1831A1-0890-4DD3-B974-401EC55B5035}"/>
              </a:ext>
            </a:extLst>
          </p:cNvPr>
          <p:cNvSpPr/>
          <p:nvPr/>
        </p:nvSpPr>
        <p:spPr>
          <a:xfrm>
            <a:off x="7560490" y="3237728"/>
            <a:ext cx="306526" cy="30652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3" name="Shape 2778">
            <a:extLst>
              <a:ext uri="{FF2B5EF4-FFF2-40B4-BE49-F238E27FC236}">
                <a16:creationId xmlns:a16="http://schemas.microsoft.com/office/drawing/2014/main" xmlns="" id="{F447E021-437F-43A8-AC30-2EF909F04DFD}"/>
              </a:ext>
            </a:extLst>
          </p:cNvPr>
          <p:cNvSpPr/>
          <p:nvPr/>
        </p:nvSpPr>
        <p:spPr>
          <a:xfrm>
            <a:off x="7551036" y="5616918"/>
            <a:ext cx="325434" cy="325434"/>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4" name="Shape 2779">
            <a:extLst>
              <a:ext uri="{FF2B5EF4-FFF2-40B4-BE49-F238E27FC236}">
                <a16:creationId xmlns:a16="http://schemas.microsoft.com/office/drawing/2014/main" xmlns="" id="{8CEA1362-BD4D-4458-876F-7DE7D64370FE}"/>
              </a:ext>
            </a:extLst>
          </p:cNvPr>
          <p:cNvSpPr/>
          <p:nvPr/>
        </p:nvSpPr>
        <p:spPr>
          <a:xfrm>
            <a:off x="7574113" y="4393308"/>
            <a:ext cx="279280" cy="384010"/>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5" name="Shape 2781">
            <a:extLst>
              <a:ext uri="{FF2B5EF4-FFF2-40B4-BE49-F238E27FC236}">
                <a16:creationId xmlns:a16="http://schemas.microsoft.com/office/drawing/2014/main" xmlns="" id="{6C547977-CBA8-46E0-A9D9-A0386C3CD569}"/>
              </a:ext>
            </a:extLst>
          </p:cNvPr>
          <p:cNvSpPr/>
          <p:nvPr/>
        </p:nvSpPr>
        <p:spPr>
          <a:xfrm>
            <a:off x="7541083" y="2032405"/>
            <a:ext cx="345340" cy="345340"/>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6" name="TextBox 35">
            <a:extLst>
              <a:ext uri="{FF2B5EF4-FFF2-40B4-BE49-F238E27FC236}">
                <a16:creationId xmlns:a16="http://schemas.microsoft.com/office/drawing/2014/main" xmlns="" id="{29842EEF-35D5-4B80-A05E-1364C0925C17}"/>
              </a:ext>
            </a:extLst>
          </p:cNvPr>
          <p:cNvSpPr txBox="1"/>
          <p:nvPr/>
        </p:nvSpPr>
        <p:spPr>
          <a:xfrm>
            <a:off x="7329682" y="795525"/>
            <a:ext cx="2856872" cy="646331"/>
          </a:xfrm>
          <a:prstGeom prst="rect">
            <a:avLst/>
          </a:prstGeom>
          <a:noFill/>
        </p:spPr>
        <p:txBody>
          <a:bodyPr wrap="none" rtlCol="0">
            <a:spAutoFit/>
          </a:bodyPr>
          <a:lstStyle/>
          <a:p>
            <a:r>
              <a:rPr lang="en-US" sz="3600" dirty="0">
                <a:latin typeface="Montserrat ExtraBold" panose="00000900000000000000" pitchFamily="50" charset="0"/>
              </a:rPr>
              <a:t>IN </a:t>
            </a:r>
            <a:r>
              <a:rPr lang="en-US" sz="3600" dirty="0">
                <a:solidFill>
                  <a:srgbClr val="FF5657"/>
                </a:solidFill>
                <a:latin typeface="Montserrat ExtraBold" panose="00000900000000000000" pitchFamily="50" charset="0"/>
              </a:rPr>
              <a:t>WOODS</a:t>
            </a:r>
            <a:endParaRPr lang="x-none" sz="3600" dirty="0">
              <a:solidFill>
                <a:srgbClr val="FF5657"/>
              </a:solidFill>
              <a:latin typeface="Montserrat ExtraBold" panose="00000900000000000000" pitchFamily="50" charset="0"/>
            </a:endParaRPr>
          </a:p>
        </p:txBody>
      </p:sp>
    </p:spTree>
    <p:extLst>
      <p:ext uri="{BB962C8B-B14F-4D97-AF65-F5344CB8AC3E}">
        <p14:creationId xmlns:p14="http://schemas.microsoft.com/office/powerpoint/2010/main" val="486288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E851D534-767E-46F2-971D-BA46493D5D32}"/>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5" name="Picture Placeholder 14">
            <a:extLst>
              <a:ext uri="{FF2B5EF4-FFF2-40B4-BE49-F238E27FC236}">
                <a16:creationId xmlns:a16="http://schemas.microsoft.com/office/drawing/2014/main" xmlns="" id="{D1BEC334-D288-4337-AAD5-229378CB967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0104" r="10104"/>
          <a:stretch>
            <a:fillRect/>
          </a:stretch>
        </p:blipFill>
        <p:spPr/>
      </p:pic>
      <p:sp>
        <p:nvSpPr>
          <p:cNvPr id="12" name="Rectangle 11">
            <a:extLst>
              <a:ext uri="{FF2B5EF4-FFF2-40B4-BE49-F238E27FC236}">
                <a16:creationId xmlns:a16="http://schemas.microsoft.com/office/drawing/2014/main" xmlns="" id="{3060617D-A76F-463E-AB95-554A55012DB8}"/>
              </a:ext>
            </a:extLst>
          </p:cNvPr>
          <p:cNvSpPr/>
          <p:nvPr/>
        </p:nvSpPr>
        <p:spPr>
          <a:xfrm>
            <a:off x="6817994" y="0"/>
            <a:ext cx="5374006" cy="6858000"/>
          </a:xfrm>
          <a:prstGeom prst="rect">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TextBox 15">
            <a:extLst>
              <a:ext uri="{FF2B5EF4-FFF2-40B4-BE49-F238E27FC236}">
                <a16:creationId xmlns:a16="http://schemas.microsoft.com/office/drawing/2014/main" xmlns="" id="{E26CDE10-DC23-4184-B2B2-DA4D97338ADF}"/>
              </a:ext>
            </a:extLst>
          </p:cNvPr>
          <p:cNvSpPr txBox="1"/>
          <p:nvPr/>
        </p:nvSpPr>
        <p:spPr>
          <a:xfrm>
            <a:off x="7207569" y="2367171"/>
            <a:ext cx="4360544" cy="2123658"/>
          </a:xfrm>
          <a:prstGeom prst="rect">
            <a:avLst/>
          </a:prstGeom>
          <a:noFill/>
        </p:spPr>
        <p:txBody>
          <a:bodyPr wrap="square" rtlCol="0">
            <a:spAutoFit/>
          </a:bodyPr>
          <a:lstStyle/>
          <a:p>
            <a:pPr algn="r"/>
            <a:r>
              <a:rPr lang="en-US" sz="4400" dirty="0">
                <a:solidFill>
                  <a:schemeClr val="bg1"/>
                </a:solidFill>
                <a:latin typeface="Montserrat ExtraBold" panose="00000900000000000000" pitchFamily="50" charset="0"/>
              </a:rPr>
              <a:t>TRAVEL THE WORLD </a:t>
            </a:r>
            <a:r>
              <a:rPr lang="en-US" sz="4400" dirty="0">
                <a:solidFill>
                  <a:srgbClr val="FF5657"/>
                </a:solidFill>
                <a:latin typeface="Montserrat ExtraBold" panose="00000900000000000000" pitchFamily="50" charset="0"/>
              </a:rPr>
              <a:t>DIFFERENTLY</a:t>
            </a:r>
            <a:endParaRPr lang="x-none" sz="4400" dirty="0">
              <a:solidFill>
                <a:srgbClr val="FF5657"/>
              </a:solidFill>
              <a:latin typeface="Montserrat ExtraBold" panose="00000900000000000000" pitchFamily="50" charset="0"/>
            </a:endParaRPr>
          </a:p>
        </p:txBody>
      </p:sp>
    </p:spTree>
    <p:extLst>
      <p:ext uri="{BB962C8B-B14F-4D97-AF65-F5344CB8AC3E}">
        <p14:creationId xmlns:p14="http://schemas.microsoft.com/office/powerpoint/2010/main" val="1223784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2225F83F-3771-41E4-AAAE-37A802EB5DB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4701" b="4701"/>
          <a:stretch>
            <a:fillRect/>
          </a:stretch>
        </p:blipFill>
        <p:spPr/>
      </p:pic>
      <p:sp>
        <p:nvSpPr>
          <p:cNvPr id="3" name="Rectangle 2">
            <a:extLst>
              <a:ext uri="{FF2B5EF4-FFF2-40B4-BE49-F238E27FC236}">
                <a16:creationId xmlns:a16="http://schemas.microsoft.com/office/drawing/2014/main" xmlns="" id="{D8F317B9-2971-4D2C-9B92-63A0D010873C}"/>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11" name="TextBox 10">
            <a:extLst>
              <a:ext uri="{FF2B5EF4-FFF2-40B4-BE49-F238E27FC236}">
                <a16:creationId xmlns:a16="http://schemas.microsoft.com/office/drawing/2014/main" xmlns="" id="{679F4DE9-9F6F-41E9-9F8A-7F977F40FDE7}"/>
              </a:ext>
            </a:extLst>
          </p:cNvPr>
          <p:cNvSpPr txBox="1"/>
          <p:nvPr/>
        </p:nvSpPr>
        <p:spPr>
          <a:xfrm>
            <a:off x="5905500" y="1020202"/>
            <a:ext cx="5662613" cy="1200329"/>
          </a:xfrm>
          <a:prstGeom prst="rect">
            <a:avLst/>
          </a:prstGeom>
          <a:noFill/>
        </p:spPr>
        <p:txBody>
          <a:bodyPr wrap="square" rtlCol="0">
            <a:spAutoFit/>
          </a:bodyPr>
          <a:lstStyle/>
          <a:p>
            <a:pPr algn="r"/>
            <a:r>
              <a:rPr lang="en-US" sz="3600" dirty="0">
                <a:solidFill>
                  <a:schemeClr val="bg1"/>
                </a:solidFill>
                <a:latin typeface="Montserrat ExtraBold" panose="00000900000000000000" pitchFamily="50" charset="0"/>
              </a:rPr>
              <a:t>TRAVEL WORLD WITH US</a:t>
            </a:r>
            <a:endParaRPr lang="x-none" sz="3600" dirty="0">
              <a:solidFill>
                <a:schemeClr val="bg1"/>
              </a:solidFill>
              <a:latin typeface="Montserrat ExtraBold" panose="00000900000000000000" pitchFamily="50" charset="0"/>
            </a:endParaRPr>
          </a:p>
        </p:txBody>
      </p:sp>
      <p:sp>
        <p:nvSpPr>
          <p:cNvPr id="13" name="Rectangle 12">
            <a:extLst>
              <a:ext uri="{FF2B5EF4-FFF2-40B4-BE49-F238E27FC236}">
                <a16:creationId xmlns:a16="http://schemas.microsoft.com/office/drawing/2014/main" xmlns="" id="{2EEFEDDF-BB98-45F9-92D8-36BACBD69567}"/>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622002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118378D6-ED53-42FE-A367-A8C0958797BF}"/>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4829" b="4829"/>
          <a:stretch>
            <a:fillRect/>
          </a:stretch>
        </p:blipFill>
        <p:spPr/>
      </p:pic>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9474604A-B589-40B6-9EFC-DEDF14EE86A9}"/>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ectangle 4">
            <a:extLst>
              <a:ext uri="{FF2B5EF4-FFF2-40B4-BE49-F238E27FC236}">
                <a16:creationId xmlns:a16="http://schemas.microsoft.com/office/drawing/2014/main" xmlns="" id="{F291F360-E130-4E8B-8DE2-AEC0E3728D8D}"/>
              </a:ext>
            </a:extLst>
          </p:cNvPr>
          <p:cNvSpPr/>
          <p:nvPr/>
        </p:nvSpPr>
        <p:spPr>
          <a:xfrm>
            <a:off x="819150" y="4000500"/>
            <a:ext cx="11372850" cy="1981200"/>
          </a:xfrm>
          <a:prstGeom prst="rect">
            <a:avLst/>
          </a:prstGeom>
          <a:solidFill>
            <a:srgbClr val="376C8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1C9DF150-08BB-4A44-A1B1-5C3C6534D23C}"/>
              </a:ext>
            </a:extLst>
          </p:cNvPr>
          <p:cNvSpPr/>
          <p:nvPr/>
        </p:nvSpPr>
        <p:spPr>
          <a:xfrm>
            <a:off x="1806211" y="4526934"/>
            <a:ext cx="9398727" cy="928331"/>
          </a:xfrm>
          <a:prstGeom prst="rect">
            <a:avLst/>
          </a:prstGeom>
        </p:spPr>
        <p:txBody>
          <a:bodyPr wrap="none">
            <a:spAutoFit/>
          </a:bodyPr>
          <a:lstStyle/>
          <a:p>
            <a:pPr>
              <a:lnSpc>
                <a:spcPts val="7000"/>
              </a:lnSpc>
            </a:pPr>
            <a:r>
              <a:rPr lang="en-US" sz="5400" b="1" dirty="0">
                <a:solidFill>
                  <a:schemeClr val="bg1"/>
                </a:solidFill>
                <a:latin typeface="Montserrat ExtraBold" panose="00000900000000000000" pitchFamily="50" charset="0"/>
              </a:rPr>
              <a:t>THANKS FOR WATCHING</a:t>
            </a:r>
          </a:p>
        </p:txBody>
      </p:sp>
    </p:spTree>
    <p:extLst>
      <p:ext uri="{BB962C8B-B14F-4D97-AF65-F5344CB8AC3E}">
        <p14:creationId xmlns:p14="http://schemas.microsoft.com/office/powerpoint/2010/main" val="2410882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xmlns="" id="{FD0D84AA-9204-495E-A8EC-3695BA1FB8C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32632" b="32632"/>
          <a:stretch>
            <a:fillRect/>
          </a:stretch>
        </p:blipFill>
        <p:spPr/>
      </p:pic>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5" name="Text Placeholder 2">
            <a:extLst>
              <a:ext uri="{FF2B5EF4-FFF2-40B4-BE49-F238E27FC236}">
                <a16:creationId xmlns:a16="http://schemas.microsoft.com/office/drawing/2014/main" xmlns="" id="{D0B5EAD5-F878-4A58-854F-45C7969485F9}"/>
              </a:ext>
            </a:extLst>
          </p:cNvPr>
          <p:cNvSpPr txBox="1">
            <a:spLocks/>
          </p:cNvSpPr>
          <p:nvPr/>
        </p:nvSpPr>
        <p:spPr>
          <a:xfrm>
            <a:off x="4731984" y="520990"/>
            <a:ext cx="2728032" cy="508861"/>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latin typeface="Montserrat ExtraBold" panose="00000900000000000000" pitchFamily="50" charset="0"/>
              </a:rPr>
              <a:t>About </a:t>
            </a:r>
            <a:r>
              <a:rPr lang="en-US" sz="3600" dirty="0">
                <a:solidFill>
                  <a:srgbClr val="FF5657"/>
                </a:solidFill>
                <a:latin typeface="Montserrat ExtraBold" panose="00000900000000000000" pitchFamily="50" charset="0"/>
              </a:rPr>
              <a:t>Us</a:t>
            </a:r>
          </a:p>
        </p:txBody>
      </p:sp>
      <p:sp>
        <p:nvSpPr>
          <p:cNvPr id="6" name="Text Placeholder 3">
            <a:extLst>
              <a:ext uri="{FF2B5EF4-FFF2-40B4-BE49-F238E27FC236}">
                <a16:creationId xmlns:a16="http://schemas.microsoft.com/office/drawing/2014/main" xmlns="" id="{D90B69D0-E607-4017-BEFE-30BAFF814C1E}"/>
              </a:ext>
            </a:extLst>
          </p:cNvPr>
          <p:cNvSpPr txBox="1">
            <a:spLocks/>
          </p:cNvSpPr>
          <p:nvPr/>
        </p:nvSpPr>
        <p:spPr>
          <a:xfrm>
            <a:off x="2400299" y="1228676"/>
            <a:ext cx="7391402" cy="481474"/>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Montserrat Light" panose="00000400000000000000" pitchFamily="50" charset="0"/>
              </a:rPr>
              <a:t>Lorem ipsum dolor sit </a:t>
            </a:r>
            <a:r>
              <a:rPr lang="en-US" sz="1400" dirty="0" err="1">
                <a:latin typeface="Montserrat Light" panose="00000400000000000000" pitchFamily="50" charset="0"/>
              </a:rPr>
              <a:t>amet</a:t>
            </a:r>
            <a:r>
              <a:rPr lang="en-US" sz="1400" dirty="0">
                <a:latin typeface="Montserrat Light" panose="00000400000000000000" pitchFamily="50" charset="0"/>
              </a:rPr>
              <a:t>, </a:t>
            </a:r>
            <a:r>
              <a:rPr lang="en-US" sz="1400" dirty="0" err="1">
                <a:latin typeface="Montserrat Light" panose="00000400000000000000" pitchFamily="50" charset="0"/>
              </a:rPr>
              <a:t>consectetuer</a:t>
            </a:r>
            <a:r>
              <a:rPr lang="en-US" sz="1400" dirty="0">
                <a:latin typeface="Montserrat Light" panose="00000400000000000000" pitchFamily="50" charset="0"/>
              </a:rPr>
              <a:t> </a:t>
            </a:r>
            <a:r>
              <a:rPr lang="en-US" sz="1400" dirty="0" err="1">
                <a:latin typeface="Montserrat Light" panose="00000400000000000000" pitchFamily="50" charset="0"/>
              </a:rPr>
              <a:t>adipiscing</a:t>
            </a:r>
            <a:r>
              <a:rPr lang="en-US" sz="1400" dirty="0">
                <a:latin typeface="Montserrat Light" panose="00000400000000000000" pitchFamily="50" charset="0"/>
              </a:rPr>
              <a:t> </a:t>
            </a:r>
            <a:r>
              <a:rPr lang="en-US" sz="1400" dirty="0" err="1">
                <a:latin typeface="Montserrat Light" panose="00000400000000000000" pitchFamily="50" charset="0"/>
              </a:rPr>
              <a:t>elit</a:t>
            </a:r>
            <a:r>
              <a:rPr lang="en-US" sz="1400" dirty="0">
                <a:latin typeface="Montserrat Light" panose="00000400000000000000" pitchFamily="50" charset="0"/>
              </a:rPr>
              <a:t>. </a:t>
            </a:r>
            <a:r>
              <a:rPr lang="en-US" sz="1400" dirty="0" err="1">
                <a:latin typeface="Montserrat Light" panose="00000400000000000000" pitchFamily="50" charset="0"/>
              </a:rPr>
              <a:t>Aenean</a:t>
            </a:r>
            <a:r>
              <a:rPr lang="en-US" sz="1400" dirty="0">
                <a:latin typeface="Montserrat Light" panose="00000400000000000000" pitchFamily="50" charset="0"/>
              </a:rPr>
              <a:t> </a:t>
            </a:r>
            <a:r>
              <a:rPr lang="en-US" sz="1400" dirty="0" err="1">
                <a:latin typeface="Montserrat Light" panose="00000400000000000000" pitchFamily="50" charset="0"/>
              </a:rPr>
              <a:t>commodo</a:t>
            </a:r>
            <a:r>
              <a:rPr lang="en-US" sz="1400" dirty="0">
                <a:latin typeface="Montserrat Light" panose="00000400000000000000" pitchFamily="50" charset="0"/>
              </a:rPr>
              <a:t> ligula </a:t>
            </a:r>
            <a:r>
              <a:rPr lang="en-US" sz="1400" dirty="0" err="1">
                <a:latin typeface="Montserrat Light" panose="00000400000000000000" pitchFamily="50" charset="0"/>
              </a:rPr>
              <a:t>eget</a:t>
            </a:r>
            <a:r>
              <a:rPr lang="en-US" sz="1400" dirty="0">
                <a:latin typeface="Montserrat Light" panose="00000400000000000000" pitchFamily="50" charset="0"/>
              </a:rPr>
              <a:t> dolor.</a:t>
            </a:r>
          </a:p>
        </p:txBody>
      </p:sp>
      <p:sp>
        <p:nvSpPr>
          <p:cNvPr id="7" name="Freeform 5">
            <a:extLst>
              <a:ext uri="{FF2B5EF4-FFF2-40B4-BE49-F238E27FC236}">
                <a16:creationId xmlns:a16="http://schemas.microsoft.com/office/drawing/2014/main" xmlns="" id="{DE4FA59F-AE1D-49FC-88C9-1FAB8655431F}"/>
              </a:ext>
            </a:extLst>
          </p:cNvPr>
          <p:cNvSpPr>
            <a:spLocks/>
          </p:cNvSpPr>
          <p:nvPr/>
        </p:nvSpPr>
        <p:spPr bwMode="auto">
          <a:xfrm>
            <a:off x="965075" y="5032353"/>
            <a:ext cx="932688" cy="932688"/>
          </a:xfrm>
          <a:prstGeom prst="ellipse">
            <a:avLst/>
          </a:prstGeom>
          <a:solidFill>
            <a:srgbClr val="638FA9"/>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10" name="Freeform 521">
            <a:extLst>
              <a:ext uri="{FF2B5EF4-FFF2-40B4-BE49-F238E27FC236}">
                <a16:creationId xmlns:a16="http://schemas.microsoft.com/office/drawing/2014/main" xmlns="" id="{1AC849A2-3FC7-4D24-9DA8-AF2A8FC7D528}"/>
              </a:ext>
            </a:extLst>
          </p:cNvPr>
          <p:cNvSpPr>
            <a:spLocks noEditPoints="1"/>
          </p:cNvSpPr>
          <p:nvPr/>
        </p:nvSpPr>
        <p:spPr bwMode="auto">
          <a:xfrm>
            <a:off x="1159617" y="5232651"/>
            <a:ext cx="543604" cy="532092"/>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xmlns="" id="{16670513-DC89-45B4-8B9A-A9669BBB8B20}"/>
              </a:ext>
            </a:extLst>
          </p:cNvPr>
          <p:cNvSpPr>
            <a:spLocks/>
          </p:cNvSpPr>
          <p:nvPr/>
        </p:nvSpPr>
        <p:spPr bwMode="auto">
          <a:xfrm>
            <a:off x="4498294" y="5032353"/>
            <a:ext cx="932688" cy="932688"/>
          </a:xfrm>
          <a:prstGeom prst="ellipse">
            <a:avLst/>
          </a:prstGeom>
          <a:solidFill>
            <a:srgbClr val="638FA9"/>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12" name="Freeform 117">
            <a:extLst>
              <a:ext uri="{FF2B5EF4-FFF2-40B4-BE49-F238E27FC236}">
                <a16:creationId xmlns:a16="http://schemas.microsoft.com/office/drawing/2014/main" xmlns="" id="{D565381B-48DF-40FA-B40D-9B200AE0CDDC}"/>
              </a:ext>
            </a:extLst>
          </p:cNvPr>
          <p:cNvSpPr>
            <a:spLocks noEditPoints="1"/>
          </p:cNvSpPr>
          <p:nvPr/>
        </p:nvSpPr>
        <p:spPr bwMode="auto">
          <a:xfrm>
            <a:off x="4698591" y="5232651"/>
            <a:ext cx="532094" cy="532092"/>
          </a:xfrm>
          <a:custGeom>
            <a:avLst/>
            <a:gdLst>
              <a:gd name="T0" fmla="*/ 112 w 176"/>
              <a:gd name="T1" fmla="*/ 72 h 176"/>
              <a:gd name="T2" fmla="*/ 80 w 176"/>
              <a:gd name="T3" fmla="*/ 72 h 176"/>
              <a:gd name="T4" fmla="*/ 80 w 176"/>
              <a:gd name="T5" fmla="*/ 40 h 176"/>
              <a:gd name="T6" fmla="*/ 76 w 176"/>
              <a:gd name="T7" fmla="*/ 36 h 176"/>
              <a:gd name="T8" fmla="*/ 72 w 176"/>
              <a:gd name="T9" fmla="*/ 40 h 176"/>
              <a:gd name="T10" fmla="*/ 72 w 176"/>
              <a:gd name="T11" fmla="*/ 72 h 176"/>
              <a:gd name="T12" fmla="*/ 40 w 176"/>
              <a:gd name="T13" fmla="*/ 72 h 176"/>
              <a:gd name="T14" fmla="*/ 36 w 176"/>
              <a:gd name="T15" fmla="*/ 76 h 176"/>
              <a:gd name="T16" fmla="*/ 40 w 176"/>
              <a:gd name="T17" fmla="*/ 80 h 176"/>
              <a:gd name="T18" fmla="*/ 72 w 176"/>
              <a:gd name="T19" fmla="*/ 80 h 176"/>
              <a:gd name="T20" fmla="*/ 72 w 176"/>
              <a:gd name="T21" fmla="*/ 112 h 176"/>
              <a:gd name="T22" fmla="*/ 76 w 176"/>
              <a:gd name="T23" fmla="*/ 116 h 176"/>
              <a:gd name="T24" fmla="*/ 80 w 176"/>
              <a:gd name="T25" fmla="*/ 112 h 176"/>
              <a:gd name="T26" fmla="*/ 80 w 176"/>
              <a:gd name="T27" fmla="*/ 80 h 176"/>
              <a:gd name="T28" fmla="*/ 112 w 176"/>
              <a:gd name="T29" fmla="*/ 80 h 176"/>
              <a:gd name="T30" fmla="*/ 116 w 176"/>
              <a:gd name="T31" fmla="*/ 76 h 176"/>
              <a:gd name="T32" fmla="*/ 112 w 176"/>
              <a:gd name="T33" fmla="*/ 72 h 176"/>
              <a:gd name="T34" fmla="*/ 175 w 176"/>
              <a:gd name="T35" fmla="*/ 169 h 176"/>
              <a:gd name="T36" fmla="*/ 132 w 176"/>
              <a:gd name="T37" fmla="*/ 127 h 176"/>
              <a:gd name="T38" fmla="*/ 152 w 176"/>
              <a:gd name="T39" fmla="*/ 76 h 176"/>
              <a:gd name="T40" fmla="*/ 76 w 176"/>
              <a:gd name="T41" fmla="*/ 0 h 176"/>
              <a:gd name="T42" fmla="*/ 0 w 176"/>
              <a:gd name="T43" fmla="*/ 76 h 176"/>
              <a:gd name="T44" fmla="*/ 76 w 176"/>
              <a:gd name="T45" fmla="*/ 152 h 176"/>
              <a:gd name="T46" fmla="*/ 127 w 176"/>
              <a:gd name="T47" fmla="*/ 132 h 176"/>
              <a:gd name="T48" fmla="*/ 169 w 176"/>
              <a:gd name="T49" fmla="*/ 175 h 176"/>
              <a:gd name="T50" fmla="*/ 172 w 176"/>
              <a:gd name="T51" fmla="*/ 176 h 176"/>
              <a:gd name="T52" fmla="*/ 176 w 176"/>
              <a:gd name="T53" fmla="*/ 172 h 176"/>
              <a:gd name="T54" fmla="*/ 175 w 176"/>
              <a:gd name="T55" fmla="*/ 169 h 176"/>
              <a:gd name="T56" fmla="*/ 76 w 176"/>
              <a:gd name="T57" fmla="*/ 144 h 176"/>
              <a:gd name="T58" fmla="*/ 8 w 176"/>
              <a:gd name="T59" fmla="*/ 76 h 176"/>
              <a:gd name="T60" fmla="*/ 76 w 176"/>
              <a:gd name="T61" fmla="*/ 8 h 176"/>
              <a:gd name="T62" fmla="*/ 144 w 176"/>
              <a:gd name="T63" fmla="*/ 76 h 176"/>
              <a:gd name="T64" fmla="*/ 76 w 176"/>
              <a:gd name="T6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12" y="72"/>
                </a:moveTo>
                <a:cubicBezTo>
                  <a:pt x="80" y="72"/>
                  <a:pt x="80" y="72"/>
                  <a:pt x="80" y="72"/>
                </a:cubicBezTo>
                <a:cubicBezTo>
                  <a:pt x="80" y="40"/>
                  <a:pt x="80" y="40"/>
                  <a:pt x="80" y="40"/>
                </a:cubicBezTo>
                <a:cubicBezTo>
                  <a:pt x="80" y="38"/>
                  <a:pt x="78"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8" y="116"/>
                  <a:pt x="80" y="114"/>
                  <a:pt x="80" y="112"/>
                </a:cubicBezTo>
                <a:cubicBezTo>
                  <a:pt x="80" y="80"/>
                  <a:pt x="80" y="80"/>
                  <a:pt x="80" y="80"/>
                </a:cubicBezTo>
                <a:cubicBezTo>
                  <a:pt x="112" y="80"/>
                  <a:pt x="112" y="80"/>
                  <a:pt x="112" y="80"/>
                </a:cubicBezTo>
                <a:cubicBezTo>
                  <a:pt x="114" y="80"/>
                  <a:pt x="116" y="78"/>
                  <a:pt x="116" y="76"/>
                </a:cubicBezTo>
                <a:cubicBezTo>
                  <a:pt x="116" y="74"/>
                  <a:pt x="114" y="72"/>
                  <a:pt x="112" y="72"/>
                </a:cubicBezTo>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xmlns="" id="{89C118EF-980A-454E-B496-100EBBD14B27}"/>
              </a:ext>
            </a:extLst>
          </p:cNvPr>
          <p:cNvSpPr>
            <a:spLocks/>
          </p:cNvSpPr>
          <p:nvPr/>
        </p:nvSpPr>
        <p:spPr bwMode="auto">
          <a:xfrm>
            <a:off x="8031513" y="5032353"/>
            <a:ext cx="932688" cy="932688"/>
          </a:xfrm>
          <a:prstGeom prst="ellipse">
            <a:avLst/>
          </a:prstGeom>
          <a:solidFill>
            <a:srgbClr val="638FA9"/>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xmlns="" id="{199BAA6E-D37C-4A76-B9DB-33A884056D4C}"/>
              </a:ext>
            </a:extLst>
          </p:cNvPr>
          <p:cNvSpPr/>
          <p:nvPr/>
        </p:nvSpPr>
        <p:spPr>
          <a:xfrm>
            <a:off x="1846656" y="499434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15" name="Rectangle 14">
            <a:extLst>
              <a:ext uri="{FF2B5EF4-FFF2-40B4-BE49-F238E27FC236}">
                <a16:creationId xmlns:a16="http://schemas.microsoft.com/office/drawing/2014/main" xmlns="" id="{4C1EFE46-F96C-4988-8C30-37687059C273}"/>
              </a:ext>
            </a:extLst>
          </p:cNvPr>
          <p:cNvSpPr/>
          <p:nvPr/>
        </p:nvSpPr>
        <p:spPr>
          <a:xfrm>
            <a:off x="1846656" y="535008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16" name="Rectangle 15">
            <a:extLst>
              <a:ext uri="{FF2B5EF4-FFF2-40B4-BE49-F238E27FC236}">
                <a16:creationId xmlns:a16="http://schemas.microsoft.com/office/drawing/2014/main" xmlns="" id="{B37867C5-F066-47A9-8AE7-7C9CE2341519}"/>
              </a:ext>
            </a:extLst>
          </p:cNvPr>
          <p:cNvSpPr/>
          <p:nvPr/>
        </p:nvSpPr>
        <p:spPr>
          <a:xfrm>
            <a:off x="5379875" y="499434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17" name="Rectangle 16">
            <a:extLst>
              <a:ext uri="{FF2B5EF4-FFF2-40B4-BE49-F238E27FC236}">
                <a16:creationId xmlns:a16="http://schemas.microsoft.com/office/drawing/2014/main" xmlns="" id="{FA2E0289-08BB-481E-B6F7-58DB2541787D}"/>
              </a:ext>
            </a:extLst>
          </p:cNvPr>
          <p:cNvSpPr/>
          <p:nvPr/>
        </p:nvSpPr>
        <p:spPr>
          <a:xfrm>
            <a:off x="5379875" y="535008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18" name="Rectangle 17">
            <a:extLst>
              <a:ext uri="{FF2B5EF4-FFF2-40B4-BE49-F238E27FC236}">
                <a16:creationId xmlns:a16="http://schemas.microsoft.com/office/drawing/2014/main" xmlns="" id="{87259366-A30F-442C-9E77-6F6BCEC86B58}"/>
              </a:ext>
            </a:extLst>
          </p:cNvPr>
          <p:cNvSpPr/>
          <p:nvPr/>
        </p:nvSpPr>
        <p:spPr>
          <a:xfrm>
            <a:off x="8913094" y="499434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19" name="Rectangle 18">
            <a:extLst>
              <a:ext uri="{FF2B5EF4-FFF2-40B4-BE49-F238E27FC236}">
                <a16:creationId xmlns:a16="http://schemas.microsoft.com/office/drawing/2014/main" xmlns="" id="{07440EDD-600C-411D-AFCE-F98FA41AC075}"/>
              </a:ext>
            </a:extLst>
          </p:cNvPr>
          <p:cNvSpPr/>
          <p:nvPr/>
        </p:nvSpPr>
        <p:spPr>
          <a:xfrm>
            <a:off x="8913094" y="535008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20" name="Freeform 228">
            <a:extLst>
              <a:ext uri="{FF2B5EF4-FFF2-40B4-BE49-F238E27FC236}">
                <a16:creationId xmlns:a16="http://schemas.microsoft.com/office/drawing/2014/main" xmlns="" id="{2E35F5A1-351A-4893-BF84-CABA61012F5C}"/>
              </a:ext>
            </a:extLst>
          </p:cNvPr>
          <p:cNvSpPr>
            <a:spLocks noEditPoints="1"/>
          </p:cNvSpPr>
          <p:nvPr/>
        </p:nvSpPr>
        <p:spPr bwMode="auto">
          <a:xfrm>
            <a:off x="8231810" y="5231372"/>
            <a:ext cx="532094" cy="534650"/>
          </a:xfrm>
          <a:custGeom>
            <a:avLst/>
            <a:gdLst>
              <a:gd name="T0" fmla="*/ 84 w 176"/>
              <a:gd name="T1" fmla="*/ 133 h 177"/>
              <a:gd name="T2" fmla="*/ 92 w 176"/>
              <a:gd name="T3" fmla="*/ 141 h 177"/>
              <a:gd name="T4" fmla="*/ 92 w 176"/>
              <a:gd name="T5" fmla="*/ 133 h 177"/>
              <a:gd name="T6" fmla="*/ 68 w 176"/>
              <a:gd name="T7" fmla="*/ 101 h 177"/>
              <a:gd name="T8" fmla="*/ 76 w 176"/>
              <a:gd name="T9" fmla="*/ 101 h 177"/>
              <a:gd name="T10" fmla="*/ 84 w 176"/>
              <a:gd name="T11" fmla="*/ 125 h 177"/>
              <a:gd name="T12" fmla="*/ 76 w 176"/>
              <a:gd name="T13" fmla="*/ 117 h 177"/>
              <a:gd name="T14" fmla="*/ 76 w 176"/>
              <a:gd name="T15" fmla="*/ 125 h 177"/>
              <a:gd name="T16" fmla="*/ 52 w 176"/>
              <a:gd name="T17" fmla="*/ 101 h 177"/>
              <a:gd name="T18" fmla="*/ 60 w 176"/>
              <a:gd name="T19" fmla="*/ 101 h 177"/>
              <a:gd name="T20" fmla="*/ 52 w 176"/>
              <a:gd name="T21" fmla="*/ 125 h 177"/>
              <a:gd name="T22" fmla="*/ 60 w 176"/>
              <a:gd name="T23" fmla="*/ 141 h 177"/>
              <a:gd name="T24" fmla="*/ 60 w 176"/>
              <a:gd name="T25" fmla="*/ 133 h 177"/>
              <a:gd name="T26" fmla="*/ 36 w 176"/>
              <a:gd name="T27" fmla="*/ 101 h 177"/>
              <a:gd name="T28" fmla="*/ 44 w 176"/>
              <a:gd name="T29" fmla="*/ 101 h 177"/>
              <a:gd name="T30" fmla="*/ 84 w 176"/>
              <a:gd name="T31" fmla="*/ 109 h 177"/>
              <a:gd name="T32" fmla="*/ 140 w 176"/>
              <a:gd name="T33" fmla="*/ 101 h 177"/>
              <a:gd name="T34" fmla="*/ 140 w 176"/>
              <a:gd name="T35" fmla="*/ 109 h 177"/>
              <a:gd name="T36" fmla="*/ 116 w 176"/>
              <a:gd name="T37" fmla="*/ 101 h 177"/>
              <a:gd name="T38" fmla="*/ 124 w 176"/>
              <a:gd name="T39" fmla="*/ 101 h 177"/>
              <a:gd name="T40" fmla="*/ 132 w 176"/>
              <a:gd name="T41" fmla="*/ 125 h 177"/>
              <a:gd name="T42" fmla="*/ 124 w 176"/>
              <a:gd name="T43" fmla="*/ 117 h 177"/>
              <a:gd name="T44" fmla="*/ 124 w 176"/>
              <a:gd name="T45" fmla="*/ 125 h 177"/>
              <a:gd name="T46" fmla="*/ 100 w 176"/>
              <a:gd name="T47" fmla="*/ 117 h 177"/>
              <a:gd name="T48" fmla="*/ 108 w 176"/>
              <a:gd name="T49" fmla="*/ 117 h 177"/>
              <a:gd name="T50" fmla="*/ 100 w 176"/>
              <a:gd name="T51" fmla="*/ 109 h 177"/>
              <a:gd name="T52" fmla="*/ 148 w 176"/>
              <a:gd name="T53" fmla="*/ 109 h 177"/>
              <a:gd name="T54" fmla="*/ 148 w 176"/>
              <a:gd name="T55" fmla="*/ 101 h 177"/>
              <a:gd name="T56" fmla="*/ 124 w 176"/>
              <a:gd name="T57" fmla="*/ 133 h 177"/>
              <a:gd name="T58" fmla="*/ 132 w 176"/>
              <a:gd name="T59" fmla="*/ 133 h 177"/>
              <a:gd name="T60" fmla="*/ 156 w 176"/>
              <a:gd name="T61" fmla="*/ 149 h 177"/>
              <a:gd name="T62" fmla="*/ 132 w 176"/>
              <a:gd name="T63" fmla="*/ 157 h 177"/>
              <a:gd name="T64" fmla="*/ 132 w 176"/>
              <a:gd name="T65" fmla="*/ 149 h 177"/>
              <a:gd name="T66" fmla="*/ 124 w 176"/>
              <a:gd name="T67" fmla="*/ 157 h 177"/>
              <a:gd name="T68" fmla="*/ 116 w 176"/>
              <a:gd name="T69" fmla="*/ 157 h 177"/>
              <a:gd name="T70" fmla="*/ 156 w 176"/>
              <a:gd name="T71" fmla="*/ 133 h 177"/>
              <a:gd name="T72" fmla="*/ 160 w 176"/>
              <a:gd name="T73" fmla="*/ 81 h 177"/>
              <a:gd name="T74" fmla="*/ 106 w 176"/>
              <a:gd name="T75" fmla="*/ 57 h 177"/>
              <a:gd name="T76" fmla="*/ 129 w 176"/>
              <a:gd name="T77" fmla="*/ 1 h 177"/>
              <a:gd name="T78" fmla="*/ 81 w 176"/>
              <a:gd name="T79" fmla="*/ 70 h 177"/>
              <a:gd name="T80" fmla="*/ 0 w 176"/>
              <a:gd name="T81" fmla="*/ 97 h 177"/>
              <a:gd name="T82" fmla="*/ 160 w 176"/>
              <a:gd name="T83" fmla="*/ 177 h 177"/>
              <a:gd name="T84" fmla="*/ 160 w 176"/>
              <a:gd name="T85" fmla="*/ 81 h 177"/>
              <a:gd name="T86" fmla="*/ 16 w 176"/>
              <a:gd name="T87" fmla="*/ 169 h 177"/>
              <a:gd name="T88" fmla="*/ 16 w 176"/>
              <a:gd name="T89" fmla="*/ 89 h 177"/>
              <a:gd name="T90" fmla="*/ 168 w 176"/>
              <a:gd name="T91" fmla="*/ 161 h 177"/>
              <a:gd name="T92" fmla="*/ 108 w 176"/>
              <a:gd name="T93" fmla="*/ 141 h 177"/>
              <a:gd name="T94" fmla="*/ 44 w 176"/>
              <a:gd name="T95" fmla="*/ 117 h 177"/>
              <a:gd name="T96" fmla="*/ 44 w 176"/>
              <a:gd name="T97" fmla="*/ 125 h 177"/>
              <a:gd name="T98" fmla="*/ 156 w 176"/>
              <a:gd name="T99" fmla="*/ 125 h 177"/>
              <a:gd name="T100" fmla="*/ 148 w 176"/>
              <a:gd name="T101" fmla="*/ 125 h 177"/>
              <a:gd name="T102" fmla="*/ 108 w 176"/>
              <a:gd name="T103" fmla="*/ 149 h 177"/>
              <a:gd name="T104" fmla="*/ 28 w 176"/>
              <a:gd name="T105" fmla="*/ 117 h 177"/>
              <a:gd name="T106" fmla="*/ 28 w 176"/>
              <a:gd name="T107" fmla="*/ 125 h 177"/>
              <a:gd name="T108" fmla="*/ 20 w 176"/>
              <a:gd name="T109" fmla="*/ 101 h 177"/>
              <a:gd name="T110" fmla="*/ 28 w 176"/>
              <a:gd name="T111" fmla="*/ 101 h 177"/>
              <a:gd name="T112" fmla="*/ 20 w 176"/>
              <a:gd name="T113" fmla="*/ 141 h 177"/>
              <a:gd name="T114" fmla="*/ 20 w 176"/>
              <a:gd name="T115" fmla="*/ 157 h 177"/>
              <a:gd name="T116" fmla="*/ 20 w 176"/>
              <a:gd name="T117" fmla="*/ 149 h 177"/>
              <a:gd name="T118" fmla="*/ 44 w 176"/>
              <a:gd name="T119" fmla="*/ 133 h 177"/>
              <a:gd name="T120" fmla="*/ 52 w 176"/>
              <a:gd name="T121" fmla="*/ 133 h 177"/>
              <a:gd name="T122" fmla="*/ 44 w 176"/>
              <a:gd name="T123" fmla="*/ 14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7">
                <a:moveTo>
                  <a:pt x="76" y="141"/>
                </a:moveTo>
                <a:cubicBezTo>
                  <a:pt x="84" y="141"/>
                  <a:pt x="84" y="141"/>
                  <a:pt x="84" y="141"/>
                </a:cubicBezTo>
                <a:cubicBezTo>
                  <a:pt x="84" y="133"/>
                  <a:pt x="84" y="133"/>
                  <a:pt x="84" y="133"/>
                </a:cubicBezTo>
                <a:cubicBezTo>
                  <a:pt x="76" y="133"/>
                  <a:pt x="76" y="133"/>
                  <a:pt x="76" y="133"/>
                </a:cubicBezTo>
                <a:lnTo>
                  <a:pt x="76" y="141"/>
                </a:lnTo>
                <a:close/>
                <a:moveTo>
                  <a:pt x="92" y="141"/>
                </a:moveTo>
                <a:cubicBezTo>
                  <a:pt x="100" y="141"/>
                  <a:pt x="100" y="141"/>
                  <a:pt x="100" y="141"/>
                </a:cubicBezTo>
                <a:cubicBezTo>
                  <a:pt x="100" y="133"/>
                  <a:pt x="100" y="133"/>
                  <a:pt x="100" y="133"/>
                </a:cubicBezTo>
                <a:cubicBezTo>
                  <a:pt x="92" y="133"/>
                  <a:pt x="92" y="133"/>
                  <a:pt x="92" y="133"/>
                </a:cubicBezTo>
                <a:lnTo>
                  <a:pt x="92" y="141"/>
                </a:lnTo>
                <a:close/>
                <a:moveTo>
                  <a:pt x="76" y="101"/>
                </a:moveTo>
                <a:cubicBezTo>
                  <a:pt x="68" y="101"/>
                  <a:pt x="68" y="101"/>
                  <a:pt x="68" y="101"/>
                </a:cubicBezTo>
                <a:cubicBezTo>
                  <a:pt x="68" y="109"/>
                  <a:pt x="68" y="109"/>
                  <a:pt x="68" y="109"/>
                </a:cubicBezTo>
                <a:cubicBezTo>
                  <a:pt x="76" y="109"/>
                  <a:pt x="76" y="109"/>
                  <a:pt x="76" y="109"/>
                </a:cubicBezTo>
                <a:lnTo>
                  <a:pt x="76" y="101"/>
                </a:lnTo>
                <a:close/>
                <a:moveTo>
                  <a:pt x="92" y="117"/>
                </a:moveTo>
                <a:cubicBezTo>
                  <a:pt x="84" y="117"/>
                  <a:pt x="84" y="117"/>
                  <a:pt x="84" y="117"/>
                </a:cubicBezTo>
                <a:cubicBezTo>
                  <a:pt x="84" y="125"/>
                  <a:pt x="84" y="125"/>
                  <a:pt x="84" y="125"/>
                </a:cubicBezTo>
                <a:cubicBezTo>
                  <a:pt x="92" y="125"/>
                  <a:pt x="92" y="125"/>
                  <a:pt x="92" y="125"/>
                </a:cubicBezTo>
                <a:lnTo>
                  <a:pt x="92" y="117"/>
                </a:lnTo>
                <a:close/>
                <a:moveTo>
                  <a:pt x="76" y="117"/>
                </a:moveTo>
                <a:cubicBezTo>
                  <a:pt x="68" y="117"/>
                  <a:pt x="68" y="117"/>
                  <a:pt x="68" y="117"/>
                </a:cubicBezTo>
                <a:cubicBezTo>
                  <a:pt x="68" y="125"/>
                  <a:pt x="68" y="125"/>
                  <a:pt x="68" y="125"/>
                </a:cubicBezTo>
                <a:cubicBezTo>
                  <a:pt x="76" y="125"/>
                  <a:pt x="76" y="125"/>
                  <a:pt x="76" y="125"/>
                </a:cubicBezTo>
                <a:lnTo>
                  <a:pt x="76" y="117"/>
                </a:lnTo>
                <a:close/>
                <a:moveTo>
                  <a:pt x="60" y="101"/>
                </a:moveTo>
                <a:cubicBezTo>
                  <a:pt x="52" y="101"/>
                  <a:pt x="52" y="101"/>
                  <a:pt x="52" y="101"/>
                </a:cubicBezTo>
                <a:cubicBezTo>
                  <a:pt x="52" y="109"/>
                  <a:pt x="52" y="109"/>
                  <a:pt x="52" y="109"/>
                </a:cubicBezTo>
                <a:cubicBezTo>
                  <a:pt x="60" y="109"/>
                  <a:pt x="60" y="109"/>
                  <a:pt x="60" y="109"/>
                </a:cubicBezTo>
                <a:lnTo>
                  <a:pt x="60" y="101"/>
                </a:lnTo>
                <a:close/>
                <a:moveTo>
                  <a:pt x="60" y="117"/>
                </a:moveTo>
                <a:cubicBezTo>
                  <a:pt x="52" y="117"/>
                  <a:pt x="52" y="117"/>
                  <a:pt x="52" y="117"/>
                </a:cubicBezTo>
                <a:cubicBezTo>
                  <a:pt x="52" y="125"/>
                  <a:pt x="52" y="125"/>
                  <a:pt x="52" y="125"/>
                </a:cubicBezTo>
                <a:cubicBezTo>
                  <a:pt x="60" y="125"/>
                  <a:pt x="60" y="125"/>
                  <a:pt x="60" y="125"/>
                </a:cubicBezTo>
                <a:lnTo>
                  <a:pt x="60" y="117"/>
                </a:lnTo>
                <a:close/>
                <a:moveTo>
                  <a:pt x="60" y="141"/>
                </a:moveTo>
                <a:cubicBezTo>
                  <a:pt x="68" y="141"/>
                  <a:pt x="68" y="141"/>
                  <a:pt x="68" y="141"/>
                </a:cubicBezTo>
                <a:cubicBezTo>
                  <a:pt x="68" y="133"/>
                  <a:pt x="68" y="133"/>
                  <a:pt x="68" y="133"/>
                </a:cubicBezTo>
                <a:cubicBezTo>
                  <a:pt x="60" y="133"/>
                  <a:pt x="60" y="133"/>
                  <a:pt x="60" y="133"/>
                </a:cubicBezTo>
                <a:lnTo>
                  <a:pt x="60" y="141"/>
                </a:lnTo>
                <a:close/>
                <a:moveTo>
                  <a:pt x="44" y="101"/>
                </a:moveTo>
                <a:cubicBezTo>
                  <a:pt x="36" y="101"/>
                  <a:pt x="36" y="101"/>
                  <a:pt x="36" y="101"/>
                </a:cubicBezTo>
                <a:cubicBezTo>
                  <a:pt x="36" y="109"/>
                  <a:pt x="36" y="109"/>
                  <a:pt x="36" y="109"/>
                </a:cubicBezTo>
                <a:cubicBezTo>
                  <a:pt x="44" y="109"/>
                  <a:pt x="44" y="109"/>
                  <a:pt x="44" y="109"/>
                </a:cubicBezTo>
                <a:lnTo>
                  <a:pt x="44" y="101"/>
                </a:lnTo>
                <a:close/>
                <a:moveTo>
                  <a:pt x="92" y="101"/>
                </a:moveTo>
                <a:cubicBezTo>
                  <a:pt x="84" y="101"/>
                  <a:pt x="84" y="101"/>
                  <a:pt x="84" y="101"/>
                </a:cubicBezTo>
                <a:cubicBezTo>
                  <a:pt x="84" y="109"/>
                  <a:pt x="84" y="109"/>
                  <a:pt x="84" y="109"/>
                </a:cubicBezTo>
                <a:cubicBezTo>
                  <a:pt x="92" y="109"/>
                  <a:pt x="92" y="109"/>
                  <a:pt x="92" y="109"/>
                </a:cubicBezTo>
                <a:lnTo>
                  <a:pt x="92" y="101"/>
                </a:lnTo>
                <a:close/>
                <a:moveTo>
                  <a:pt x="140" y="101"/>
                </a:moveTo>
                <a:cubicBezTo>
                  <a:pt x="132" y="101"/>
                  <a:pt x="132" y="101"/>
                  <a:pt x="132" y="101"/>
                </a:cubicBezTo>
                <a:cubicBezTo>
                  <a:pt x="132" y="109"/>
                  <a:pt x="132" y="109"/>
                  <a:pt x="132" y="109"/>
                </a:cubicBezTo>
                <a:cubicBezTo>
                  <a:pt x="140" y="109"/>
                  <a:pt x="140" y="109"/>
                  <a:pt x="140" y="109"/>
                </a:cubicBezTo>
                <a:lnTo>
                  <a:pt x="140" y="101"/>
                </a:lnTo>
                <a:close/>
                <a:moveTo>
                  <a:pt x="124" y="101"/>
                </a:moveTo>
                <a:cubicBezTo>
                  <a:pt x="116" y="101"/>
                  <a:pt x="116" y="101"/>
                  <a:pt x="116" y="101"/>
                </a:cubicBezTo>
                <a:cubicBezTo>
                  <a:pt x="116" y="109"/>
                  <a:pt x="116" y="109"/>
                  <a:pt x="116" y="109"/>
                </a:cubicBezTo>
                <a:cubicBezTo>
                  <a:pt x="124" y="109"/>
                  <a:pt x="124" y="109"/>
                  <a:pt x="124" y="109"/>
                </a:cubicBezTo>
                <a:lnTo>
                  <a:pt x="124" y="101"/>
                </a:lnTo>
                <a:close/>
                <a:moveTo>
                  <a:pt x="140" y="117"/>
                </a:moveTo>
                <a:cubicBezTo>
                  <a:pt x="132" y="117"/>
                  <a:pt x="132" y="117"/>
                  <a:pt x="132" y="117"/>
                </a:cubicBezTo>
                <a:cubicBezTo>
                  <a:pt x="132" y="125"/>
                  <a:pt x="132" y="125"/>
                  <a:pt x="132" y="125"/>
                </a:cubicBezTo>
                <a:cubicBezTo>
                  <a:pt x="140" y="125"/>
                  <a:pt x="140" y="125"/>
                  <a:pt x="140" y="125"/>
                </a:cubicBezTo>
                <a:lnTo>
                  <a:pt x="140" y="117"/>
                </a:lnTo>
                <a:close/>
                <a:moveTo>
                  <a:pt x="124" y="117"/>
                </a:moveTo>
                <a:cubicBezTo>
                  <a:pt x="116" y="117"/>
                  <a:pt x="116" y="117"/>
                  <a:pt x="116" y="117"/>
                </a:cubicBezTo>
                <a:cubicBezTo>
                  <a:pt x="116" y="125"/>
                  <a:pt x="116" y="125"/>
                  <a:pt x="116" y="125"/>
                </a:cubicBezTo>
                <a:cubicBezTo>
                  <a:pt x="124" y="125"/>
                  <a:pt x="124" y="125"/>
                  <a:pt x="124" y="125"/>
                </a:cubicBezTo>
                <a:lnTo>
                  <a:pt x="124" y="117"/>
                </a:lnTo>
                <a:close/>
                <a:moveTo>
                  <a:pt x="108" y="117"/>
                </a:moveTo>
                <a:cubicBezTo>
                  <a:pt x="100" y="117"/>
                  <a:pt x="100" y="117"/>
                  <a:pt x="100" y="117"/>
                </a:cubicBezTo>
                <a:cubicBezTo>
                  <a:pt x="100" y="125"/>
                  <a:pt x="100" y="125"/>
                  <a:pt x="100" y="125"/>
                </a:cubicBezTo>
                <a:cubicBezTo>
                  <a:pt x="108" y="125"/>
                  <a:pt x="108" y="125"/>
                  <a:pt x="108" y="125"/>
                </a:cubicBezTo>
                <a:lnTo>
                  <a:pt x="108" y="117"/>
                </a:lnTo>
                <a:close/>
                <a:moveTo>
                  <a:pt x="108" y="101"/>
                </a:moveTo>
                <a:cubicBezTo>
                  <a:pt x="100" y="101"/>
                  <a:pt x="100" y="101"/>
                  <a:pt x="100" y="101"/>
                </a:cubicBezTo>
                <a:cubicBezTo>
                  <a:pt x="100" y="109"/>
                  <a:pt x="100" y="109"/>
                  <a:pt x="100" y="109"/>
                </a:cubicBezTo>
                <a:cubicBezTo>
                  <a:pt x="108" y="109"/>
                  <a:pt x="108" y="109"/>
                  <a:pt x="108" y="109"/>
                </a:cubicBezTo>
                <a:lnTo>
                  <a:pt x="108" y="101"/>
                </a:lnTo>
                <a:close/>
                <a:moveTo>
                  <a:pt x="148" y="109"/>
                </a:moveTo>
                <a:cubicBezTo>
                  <a:pt x="156" y="109"/>
                  <a:pt x="156" y="109"/>
                  <a:pt x="156" y="109"/>
                </a:cubicBezTo>
                <a:cubicBezTo>
                  <a:pt x="156" y="101"/>
                  <a:pt x="156" y="101"/>
                  <a:pt x="156" y="101"/>
                </a:cubicBezTo>
                <a:cubicBezTo>
                  <a:pt x="148" y="101"/>
                  <a:pt x="148" y="101"/>
                  <a:pt x="148" y="101"/>
                </a:cubicBezTo>
                <a:lnTo>
                  <a:pt x="148" y="109"/>
                </a:lnTo>
                <a:close/>
                <a:moveTo>
                  <a:pt x="132" y="133"/>
                </a:moveTo>
                <a:cubicBezTo>
                  <a:pt x="124" y="133"/>
                  <a:pt x="124" y="133"/>
                  <a:pt x="124" y="133"/>
                </a:cubicBezTo>
                <a:cubicBezTo>
                  <a:pt x="124" y="141"/>
                  <a:pt x="124" y="141"/>
                  <a:pt x="124" y="141"/>
                </a:cubicBezTo>
                <a:cubicBezTo>
                  <a:pt x="132" y="141"/>
                  <a:pt x="132" y="141"/>
                  <a:pt x="132" y="141"/>
                </a:cubicBezTo>
                <a:lnTo>
                  <a:pt x="132" y="133"/>
                </a:lnTo>
                <a:close/>
                <a:moveTo>
                  <a:pt x="148" y="157"/>
                </a:moveTo>
                <a:cubicBezTo>
                  <a:pt x="156" y="157"/>
                  <a:pt x="156" y="157"/>
                  <a:pt x="156" y="157"/>
                </a:cubicBezTo>
                <a:cubicBezTo>
                  <a:pt x="156" y="149"/>
                  <a:pt x="156" y="149"/>
                  <a:pt x="156" y="149"/>
                </a:cubicBezTo>
                <a:cubicBezTo>
                  <a:pt x="148" y="149"/>
                  <a:pt x="148" y="149"/>
                  <a:pt x="148" y="149"/>
                </a:cubicBezTo>
                <a:lnTo>
                  <a:pt x="148" y="157"/>
                </a:lnTo>
                <a:close/>
                <a:moveTo>
                  <a:pt x="132" y="157"/>
                </a:moveTo>
                <a:cubicBezTo>
                  <a:pt x="140" y="157"/>
                  <a:pt x="140" y="157"/>
                  <a:pt x="140" y="157"/>
                </a:cubicBezTo>
                <a:cubicBezTo>
                  <a:pt x="140" y="149"/>
                  <a:pt x="140" y="149"/>
                  <a:pt x="140" y="149"/>
                </a:cubicBezTo>
                <a:cubicBezTo>
                  <a:pt x="132" y="149"/>
                  <a:pt x="132" y="149"/>
                  <a:pt x="132" y="149"/>
                </a:cubicBezTo>
                <a:lnTo>
                  <a:pt x="132" y="157"/>
                </a:lnTo>
                <a:close/>
                <a:moveTo>
                  <a:pt x="116" y="157"/>
                </a:moveTo>
                <a:cubicBezTo>
                  <a:pt x="124" y="157"/>
                  <a:pt x="124" y="157"/>
                  <a:pt x="124" y="157"/>
                </a:cubicBezTo>
                <a:cubicBezTo>
                  <a:pt x="124" y="149"/>
                  <a:pt x="124" y="149"/>
                  <a:pt x="124" y="149"/>
                </a:cubicBezTo>
                <a:cubicBezTo>
                  <a:pt x="116" y="149"/>
                  <a:pt x="116" y="149"/>
                  <a:pt x="116" y="149"/>
                </a:cubicBezTo>
                <a:lnTo>
                  <a:pt x="116" y="157"/>
                </a:lnTo>
                <a:close/>
                <a:moveTo>
                  <a:pt x="140" y="141"/>
                </a:moveTo>
                <a:cubicBezTo>
                  <a:pt x="156" y="141"/>
                  <a:pt x="156" y="141"/>
                  <a:pt x="156" y="141"/>
                </a:cubicBezTo>
                <a:cubicBezTo>
                  <a:pt x="156" y="133"/>
                  <a:pt x="156" y="133"/>
                  <a:pt x="156" y="133"/>
                </a:cubicBezTo>
                <a:cubicBezTo>
                  <a:pt x="140" y="133"/>
                  <a:pt x="140" y="133"/>
                  <a:pt x="140" y="133"/>
                </a:cubicBezTo>
                <a:lnTo>
                  <a:pt x="140" y="141"/>
                </a:lnTo>
                <a:close/>
                <a:moveTo>
                  <a:pt x="160" y="81"/>
                </a:moveTo>
                <a:cubicBezTo>
                  <a:pt x="89" y="81"/>
                  <a:pt x="89" y="81"/>
                  <a:pt x="89" y="81"/>
                </a:cubicBezTo>
                <a:cubicBezTo>
                  <a:pt x="88" y="78"/>
                  <a:pt x="88" y="75"/>
                  <a:pt x="89" y="72"/>
                </a:cubicBezTo>
                <a:cubicBezTo>
                  <a:pt x="90" y="65"/>
                  <a:pt x="96" y="60"/>
                  <a:pt x="106" y="57"/>
                </a:cubicBezTo>
                <a:cubicBezTo>
                  <a:pt x="122" y="51"/>
                  <a:pt x="129" y="41"/>
                  <a:pt x="132" y="34"/>
                </a:cubicBezTo>
                <a:cubicBezTo>
                  <a:pt x="136" y="24"/>
                  <a:pt x="137" y="13"/>
                  <a:pt x="134" y="4"/>
                </a:cubicBezTo>
                <a:cubicBezTo>
                  <a:pt x="133" y="1"/>
                  <a:pt x="131" y="0"/>
                  <a:pt x="129" y="1"/>
                </a:cubicBezTo>
                <a:cubicBezTo>
                  <a:pt x="126" y="2"/>
                  <a:pt x="125" y="4"/>
                  <a:pt x="126" y="6"/>
                </a:cubicBezTo>
                <a:cubicBezTo>
                  <a:pt x="131" y="21"/>
                  <a:pt x="126" y="41"/>
                  <a:pt x="103" y="49"/>
                </a:cubicBezTo>
                <a:cubicBezTo>
                  <a:pt x="87" y="54"/>
                  <a:pt x="82" y="63"/>
                  <a:pt x="81" y="70"/>
                </a:cubicBezTo>
                <a:cubicBezTo>
                  <a:pt x="80" y="73"/>
                  <a:pt x="80" y="77"/>
                  <a:pt x="81" y="81"/>
                </a:cubicBezTo>
                <a:cubicBezTo>
                  <a:pt x="16" y="81"/>
                  <a:pt x="16" y="81"/>
                  <a:pt x="16" y="81"/>
                </a:cubicBezTo>
                <a:cubicBezTo>
                  <a:pt x="7" y="81"/>
                  <a:pt x="0" y="88"/>
                  <a:pt x="0" y="97"/>
                </a:cubicBezTo>
                <a:cubicBezTo>
                  <a:pt x="0" y="161"/>
                  <a:pt x="0" y="161"/>
                  <a:pt x="0" y="161"/>
                </a:cubicBezTo>
                <a:cubicBezTo>
                  <a:pt x="0" y="170"/>
                  <a:pt x="7" y="177"/>
                  <a:pt x="16" y="177"/>
                </a:cubicBezTo>
                <a:cubicBezTo>
                  <a:pt x="160" y="177"/>
                  <a:pt x="160" y="177"/>
                  <a:pt x="160" y="177"/>
                </a:cubicBezTo>
                <a:cubicBezTo>
                  <a:pt x="169" y="177"/>
                  <a:pt x="176" y="170"/>
                  <a:pt x="176" y="161"/>
                </a:cubicBezTo>
                <a:cubicBezTo>
                  <a:pt x="176" y="97"/>
                  <a:pt x="176" y="97"/>
                  <a:pt x="176" y="97"/>
                </a:cubicBezTo>
                <a:cubicBezTo>
                  <a:pt x="176" y="88"/>
                  <a:pt x="169" y="81"/>
                  <a:pt x="160" y="81"/>
                </a:cubicBezTo>
                <a:moveTo>
                  <a:pt x="168" y="161"/>
                </a:moveTo>
                <a:cubicBezTo>
                  <a:pt x="168" y="165"/>
                  <a:pt x="164" y="169"/>
                  <a:pt x="160" y="169"/>
                </a:cubicBezTo>
                <a:cubicBezTo>
                  <a:pt x="16" y="169"/>
                  <a:pt x="16" y="169"/>
                  <a:pt x="16" y="169"/>
                </a:cubicBezTo>
                <a:cubicBezTo>
                  <a:pt x="12" y="169"/>
                  <a:pt x="8" y="165"/>
                  <a:pt x="8" y="161"/>
                </a:cubicBezTo>
                <a:cubicBezTo>
                  <a:pt x="8" y="97"/>
                  <a:pt x="8" y="97"/>
                  <a:pt x="8" y="97"/>
                </a:cubicBezTo>
                <a:cubicBezTo>
                  <a:pt x="8" y="93"/>
                  <a:pt x="12" y="89"/>
                  <a:pt x="16" y="89"/>
                </a:cubicBezTo>
                <a:cubicBezTo>
                  <a:pt x="160" y="89"/>
                  <a:pt x="160" y="89"/>
                  <a:pt x="160" y="89"/>
                </a:cubicBezTo>
                <a:cubicBezTo>
                  <a:pt x="164" y="89"/>
                  <a:pt x="168" y="93"/>
                  <a:pt x="168" y="97"/>
                </a:cubicBezTo>
                <a:lnTo>
                  <a:pt x="168" y="161"/>
                </a:lnTo>
                <a:close/>
                <a:moveTo>
                  <a:pt x="116" y="133"/>
                </a:moveTo>
                <a:cubicBezTo>
                  <a:pt x="108" y="133"/>
                  <a:pt x="108" y="133"/>
                  <a:pt x="108" y="133"/>
                </a:cubicBezTo>
                <a:cubicBezTo>
                  <a:pt x="108" y="141"/>
                  <a:pt x="108" y="141"/>
                  <a:pt x="108" y="141"/>
                </a:cubicBezTo>
                <a:cubicBezTo>
                  <a:pt x="116" y="141"/>
                  <a:pt x="116" y="141"/>
                  <a:pt x="116" y="141"/>
                </a:cubicBezTo>
                <a:lnTo>
                  <a:pt x="116" y="133"/>
                </a:lnTo>
                <a:close/>
                <a:moveTo>
                  <a:pt x="44" y="117"/>
                </a:moveTo>
                <a:cubicBezTo>
                  <a:pt x="36" y="117"/>
                  <a:pt x="36" y="117"/>
                  <a:pt x="36" y="117"/>
                </a:cubicBezTo>
                <a:cubicBezTo>
                  <a:pt x="36" y="125"/>
                  <a:pt x="36" y="125"/>
                  <a:pt x="36" y="125"/>
                </a:cubicBezTo>
                <a:cubicBezTo>
                  <a:pt x="44" y="125"/>
                  <a:pt x="44" y="125"/>
                  <a:pt x="44" y="125"/>
                </a:cubicBezTo>
                <a:lnTo>
                  <a:pt x="44" y="117"/>
                </a:lnTo>
                <a:close/>
                <a:moveTo>
                  <a:pt x="148" y="125"/>
                </a:moveTo>
                <a:cubicBezTo>
                  <a:pt x="156" y="125"/>
                  <a:pt x="156" y="125"/>
                  <a:pt x="156" y="125"/>
                </a:cubicBezTo>
                <a:cubicBezTo>
                  <a:pt x="156" y="117"/>
                  <a:pt x="156" y="117"/>
                  <a:pt x="156" y="117"/>
                </a:cubicBezTo>
                <a:cubicBezTo>
                  <a:pt x="148" y="117"/>
                  <a:pt x="148" y="117"/>
                  <a:pt x="148" y="117"/>
                </a:cubicBezTo>
                <a:lnTo>
                  <a:pt x="148" y="125"/>
                </a:lnTo>
                <a:close/>
                <a:moveTo>
                  <a:pt x="52" y="157"/>
                </a:moveTo>
                <a:cubicBezTo>
                  <a:pt x="108" y="157"/>
                  <a:pt x="108" y="157"/>
                  <a:pt x="108" y="157"/>
                </a:cubicBezTo>
                <a:cubicBezTo>
                  <a:pt x="108" y="149"/>
                  <a:pt x="108" y="149"/>
                  <a:pt x="108" y="149"/>
                </a:cubicBezTo>
                <a:cubicBezTo>
                  <a:pt x="52" y="149"/>
                  <a:pt x="52" y="149"/>
                  <a:pt x="52" y="149"/>
                </a:cubicBezTo>
                <a:lnTo>
                  <a:pt x="52" y="157"/>
                </a:lnTo>
                <a:close/>
                <a:moveTo>
                  <a:pt x="28" y="117"/>
                </a:moveTo>
                <a:cubicBezTo>
                  <a:pt x="20" y="117"/>
                  <a:pt x="20" y="117"/>
                  <a:pt x="20" y="117"/>
                </a:cubicBezTo>
                <a:cubicBezTo>
                  <a:pt x="20" y="125"/>
                  <a:pt x="20" y="125"/>
                  <a:pt x="20" y="125"/>
                </a:cubicBezTo>
                <a:cubicBezTo>
                  <a:pt x="28" y="125"/>
                  <a:pt x="28" y="125"/>
                  <a:pt x="28" y="125"/>
                </a:cubicBezTo>
                <a:lnTo>
                  <a:pt x="28" y="117"/>
                </a:lnTo>
                <a:close/>
                <a:moveTo>
                  <a:pt x="28" y="101"/>
                </a:moveTo>
                <a:cubicBezTo>
                  <a:pt x="20" y="101"/>
                  <a:pt x="20" y="101"/>
                  <a:pt x="20" y="101"/>
                </a:cubicBezTo>
                <a:cubicBezTo>
                  <a:pt x="20" y="109"/>
                  <a:pt x="20" y="109"/>
                  <a:pt x="20" y="109"/>
                </a:cubicBezTo>
                <a:cubicBezTo>
                  <a:pt x="28" y="109"/>
                  <a:pt x="28" y="109"/>
                  <a:pt x="28" y="109"/>
                </a:cubicBezTo>
                <a:lnTo>
                  <a:pt x="28" y="101"/>
                </a:lnTo>
                <a:close/>
                <a:moveTo>
                  <a:pt x="36" y="133"/>
                </a:moveTo>
                <a:cubicBezTo>
                  <a:pt x="20" y="133"/>
                  <a:pt x="20" y="133"/>
                  <a:pt x="20" y="133"/>
                </a:cubicBezTo>
                <a:cubicBezTo>
                  <a:pt x="20" y="141"/>
                  <a:pt x="20" y="141"/>
                  <a:pt x="20" y="141"/>
                </a:cubicBezTo>
                <a:cubicBezTo>
                  <a:pt x="36" y="141"/>
                  <a:pt x="36" y="141"/>
                  <a:pt x="36" y="141"/>
                </a:cubicBezTo>
                <a:lnTo>
                  <a:pt x="36" y="133"/>
                </a:lnTo>
                <a:close/>
                <a:moveTo>
                  <a:pt x="20" y="157"/>
                </a:moveTo>
                <a:cubicBezTo>
                  <a:pt x="28" y="157"/>
                  <a:pt x="28" y="157"/>
                  <a:pt x="28" y="157"/>
                </a:cubicBezTo>
                <a:cubicBezTo>
                  <a:pt x="28" y="149"/>
                  <a:pt x="28" y="149"/>
                  <a:pt x="28" y="149"/>
                </a:cubicBezTo>
                <a:cubicBezTo>
                  <a:pt x="20" y="149"/>
                  <a:pt x="20" y="149"/>
                  <a:pt x="20" y="149"/>
                </a:cubicBezTo>
                <a:lnTo>
                  <a:pt x="20" y="157"/>
                </a:lnTo>
                <a:close/>
                <a:moveTo>
                  <a:pt x="52" y="133"/>
                </a:moveTo>
                <a:cubicBezTo>
                  <a:pt x="44" y="133"/>
                  <a:pt x="44" y="133"/>
                  <a:pt x="44" y="133"/>
                </a:cubicBezTo>
                <a:cubicBezTo>
                  <a:pt x="44" y="141"/>
                  <a:pt x="44" y="141"/>
                  <a:pt x="44" y="141"/>
                </a:cubicBezTo>
                <a:cubicBezTo>
                  <a:pt x="52" y="141"/>
                  <a:pt x="52" y="141"/>
                  <a:pt x="52" y="141"/>
                </a:cubicBezTo>
                <a:lnTo>
                  <a:pt x="52" y="133"/>
                </a:lnTo>
                <a:close/>
                <a:moveTo>
                  <a:pt x="36" y="157"/>
                </a:moveTo>
                <a:cubicBezTo>
                  <a:pt x="44" y="157"/>
                  <a:pt x="44" y="157"/>
                  <a:pt x="44" y="157"/>
                </a:cubicBezTo>
                <a:cubicBezTo>
                  <a:pt x="44" y="149"/>
                  <a:pt x="44" y="149"/>
                  <a:pt x="44" y="149"/>
                </a:cubicBezTo>
                <a:cubicBezTo>
                  <a:pt x="36" y="149"/>
                  <a:pt x="36" y="149"/>
                  <a:pt x="36" y="149"/>
                </a:cubicBezTo>
                <a:lnTo>
                  <a:pt x="36" y="15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xmlns="" id="{4459CBFB-8D1E-4A91-912C-099CBEF4340C}"/>
              </a:ext>
            </a:extLst>
          </p:cNvPr>
          <p:cNvSpPr/>
          <p:nvPr/>
        </p:nvSpPr>
        <p:spPr>
          <a:xfrm>
            <a:off x="819148" y="1953472"/>
            <a:ext cx="11372851" cy="2634403"/>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ectangle 8">
            <a:extLst>
              <a:ext uri="{FF2B5EF4-FFF2-40B4-BE49-F238E27FC236}">
                <a16:creationId xmlns:a16="http://schemas.microsoft.com/office/drawing/2014/main" xmlns="" id="{976605DA-2529-4B56-BAB3-126D8CAB5B82}"/>
              </a:ext>
            </a:extLst>
          </p:cNvPr>
          <p:cNvSpPr/>
          <p:nvPr/>
        </p:nvSpPr>
        <p:spPr>
          <a:xfrm>
            <a:off x="3421778" y="2793619"/>
            <a:ext cx="5367490" cy="954107"/>
          </a:xfrm>
          <a:prstGeom prst="rect">
            <a:avLst/>
          </a:prstGeom>
        </p:spPr>
        <p:txBody>
          <a:bodyPr wrap="square">
            <a:spAutoFit/>
          </a:bodyPr>
          <a:lstStyle/>
          <a:p>
            <a:pPr algn="ctr"/>
            <a:r>
              <a:rPr lang="en-US" sz="1400" i="1" dirty="0">
                <a:solidFill>
                  <a:schemeClr val="bg2"/>
                </a:solidFill>
                <a:latin typeface="Montserrat Light" panose="00000400000000000000" pitchFamily="50" charset="0"/>
              </a:rPr>
              <a:t>Lorem ipsum dolor sit </a:t>
            </a:r>
            <a:r>
              <a:rPr lang="en-US" sz="1400" i="1" dirty="0" err="1">
                <a:solidFill>
                  <a:schemeClr val="bg2"/>
                </a:solidFill>
                <a:latin typeface="Montserrat Light" panose="00000400000000000000" pitchFamily="50" charset="0"/>
              </a:rPr>
              <a:t>amet</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consectetuer</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adipiscing</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elit</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Aenean</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commodo</a:t>
            </a:r>
            <a:r>
              <a:rPr lang="en-US" sz="1400" i="1" dirty="0">
                <a:solidFill>
                  <a:schemeClr val="bg2"/>
                </a:solidFill>
                <a:latin typeface="Montserrat Light" panose="00000400000000000000" pitchFamily="50" charset="0"/>
              </a:rPr>
              <a:t> ligula </a:t>
            </a:r>
            <a:r>
              <a:rPr lang="en-US" sz="1400" i="1" dirty="0" err="1">
                <a:solidFill>
                  <a:schemeClr val="bg2"/>
                </a:solidFill>
                <a:latin typeface="Montserrat Light" panose="00000400000000000000" pitchFamily="50" charset="0"/>
              </a:rPr>
              <a:t>eget</a:t>
            </a:r>
            <a:r>
              <a:rPr lang="en-US" sz="1400" i="1" dirty="0">
                <a:solidFill>
                  <a:schemeClr val="bg2"/>
                </a:solidFill>
                <a:latin typeface="Montserrat Light" panose="00000400000000000000" pitchFamily="50" charset="0"/>
              </a:rPr>
              <a:t> dolor. Lorem ipsum dolor sit </a:t>
            </a:r>
            <a:r>
              <a:rPr lang="en-US" sz="1400" i="1" dirty="0" err="1">
                <a:solidFill>
                  <a:schemeClr val="bg2"/>
                </a:solidFill>
                <a:latin typeface="Montserrat Light" panose="00000400000000000000" pitchFamily="50" charset="0"/>
              </a:rPr>
              <a:t>amet</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consectetuer</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adipiscing</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elit</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Aenean</a:t>
            </a:r>
            <a:r>
              <a:rPr lang="en-US" sz="1400" i="1" dirty="0">
                <a:solidFill>
                  <a:schemeClr val="bg2"/>
                </a:solidFill>
                <a:latin typeface="Montserrat Light" panose="00000400000000000000" pitchFamily="50" charset="0"/>
              </a:rPr>
              <a:t> </a:t>
            </a:r>
            <a:r>
              <a:rPr lang="en-US" sz="1400" i="1" dirty="0" err="1">
                <a:solidFill>
                  <a:schemeClr val="bg2"/>
                </a:solidFill>
                <a:latin typeface="Montserrat Light" panose="00000400000000000000" pitchFamily="50" charset="0"/>
              </a:rPr>
              <a:t>commodo</a:t>
            </a:r>
            <a:r>
              <a:rPr lang="en-US" sz="1400" i="1" dirty="0">
                <a:solidFill>
                  <a:schemeClr val="bg2"/>
                </a:solidFill>
                <a:latin typeface="Montserrat Light" panose="00000400000000000000" pitchFamily="50" charset="0"/>
              </a:rPr>
              <a:t> ligula </a:t>
            </a:r>
            <a:r>
              <a:rPr lang="en-US" sz="1400" i="1" dirty="0" err="1">
                <a:solidFill>
                  <a:schemeClr val="bg2"/>
                </a:solidFill>
                <a:latin typeface="Montserrat Light" panose="00000400000000000000" pitchFamily="50" charset="0"/>
              </a:rPr>
              <a:t>eget</a:t>
            </a:r>
            <a:r>
              <a:rPr lang="en-US" sz="1400" i="1" dirty="0">
                <a:solidFill>
                  <a:schemeClr val="bg2"/>
                </a:solidFill>
                <a:latin typeface="Montserrat Light" panose="00000400000000000000" pitchFamily="50" charset="0"/>
              </a:rPr>
              <a:t> dolor. </a:t>
            </a:r>
            <a:endParaRPr lang="en-US" sz="1400" i="1" dirty="0">
              <a:latin typeface="Montserrat Light" panose="00000400000000000000" pitchFamily="50" charset="0"/>
            </a:endParaRPr>
          </a:p>
        </p:txBody>
      </p:sp>
      <p:sp>
        <p:nvSpPr>
          <p:cNvPr id="27" name="Rectangle 26">
            <a:extLst>
              <a:ext uri="{FF2B5EF4-FFF2-40B4-BE49-F238E27FC236}">
                <a16:creationId xmlns:a16="http://schemas.microsoft.com/office/drawing/2014/main" xmlns="" id="{0D92077D-D574-445A-BE24-E2A2F7B390CD}"/>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774531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ED0F1CC4-520D-46FD-8633-4E240349C18B}"/>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tangle 5">
            <a:extLst>
              <a:ext uri="{FF2B5EF4-FFF2-40B4-BE49-F238E27FC236}">
                <a16:creationId xmlns:a16="http://schemas.microsoft.com/office/drawing/2014/main" xmlns="" id="{447C36D6-DB6E-4B3C-9DCB-E141D55A5165}"/>
              </a:ext>
            </a:extLst>
          </p:cNvPr>
          <p:cNvSpPr/>
          <p:nvPr/>
        </p:nvSpPr>
        <p:spPr>
          <a:xfrm>
            <a:off x="4988712" y="1717728"/>
            <a:ext cx="2187511" cy="477617"/>
          </a:xfrm>
          <a:prstGeom prst="rect">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INSTRUCTOR</a:t>
            </a:r>
          </a:p>
        </p:txBody>
      </p:sp>
      <p:cxnSp>
        <p:nvCxnSpPr>
          <p:cNvPr id="7" name="Straight Connector 6">
            <a:extLst>
              <a:ext uri="{FF2B5EF4-FFF2-40B4-BE49-F238E27FC236}">
                <a16:creationId xmlns:a16="http://schemas.microsoft.com/office/drawing/2014/main" xmlns="" id="{55888D22-9306-41CC-8000-56EA287F062D}"/>
              </a:ext>
            </a:extLst>
          </p:cNvPr>
          <p:cNvCxnSpPr/>
          <p:nvPr/>
        </p:nvCxnSpPr>
        <p:spPr>
          <a:xfrm>
            <a:off x="6082468" y="2195345"/>
            <a:ext cx="0" cy="623753"/>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E892A3A7-FF63-40AF-8C18-D1514024EE6A}"/>
              </a:ext>
            </a:extLst>
          </p:cNvPr>
          <p:cNvSpPr/>
          <p:nvPr/>
        </p:nvSpPr>
        <p:spPr>
          <a:xfrm>
            <a:off x="4988712" y="2819099"/>
            <a:ext cx="2187511" cy="477617"/>
          </a:xfrm>
          <a:prstGeom prst="rect">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Administration Dept.</a:t>
            </a:r>
          </a:p>
        </p:txBody>
      </p:sp>
      <p:cxnSp>
        <p:nvCxnSpPr>
          <p:cNvPr id="9" name="Straight Connector 8">
            <a:extLst>
              <a:ext uri="{FF2B5EF4-FFF2-40B4-BE49-F238E27FC236}">
                <a16:creationId xmlns:a16="http://schemas.microsoft.com/office/drawing/2014/main" xmlns="" id="{C5462393-0BF8-40A0-9EC5-C3580C93B7A5}"/>
              </a:ext>
            </a:extLst>
          </p:cNvPr>
          <p:cNvCxnSpPr/>
          <p:nvPr/>
        </p:nvCxnSpPr>
        <p:spPr>
          <a:xfrm>
            <a:off x="3587087" y="2527330"/>
            <a:ext cx="2495382"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B969C6FC-D08E-4B06-BE05-CC0D3802C81A}"/>
              </a:ext>
            </a:extLst>
          </p:cNvPr>
          <p:cNvSpPr/>
          <p:nvPr/>
        </p:nvSpPr>
        <p:spPr>
          <a:xfrm>
            <a:off x="1415780" y="2279932"/>
            <a:ext cx="2187511" cy="477617"/>
          </a:xfrm>
          <a:prstGeom prst="rect">
            <a:avLst/>
          </a:prstGeom>
          <a:solidFill>
            <a:srgbClr val="37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COO</a:t>
            </a:r>
            <a:endParaRPr lang="en-US" sz="900" b="1" dirty="0">
              <a:solidFill>
                <a:schemeClr val="bg2"/>
              </a:solidFill>
            </a:endParaRPr>
          </a:p>
        </p:txBody>
      </p:sp>
      <p:cxnSp>
        <p:nvCxnSpPr>
          <p:cNvPr id="11" name="Straight Connector 10">
            <a:extLst>
              <a:ext uri="{FF2B5EF4-FFF2-40B4-BE49-F238E27FC236}">
                <a16:creationId xmlns:a16="http://schemas.microsoft.com/office/drawing/2014/main" xmlns="" id="{54675B37-21EB-4EF0-AD71-2F47EDF711CB}"/>
              </a:ext>
            </a:extLst>
          </p:cNvPr>
          <p:cNvCxnSpPr/>
          <p:nvPr/>
        </p:nvCxnSpPr>
        <p:spPr>
          <a:xfrm>
            <a:off x="7176222" y="3057908"/>
            <a:ext cx="656254"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13AC6D5-B3BA-4D8E-B84B-B223F0C71F02}"/>
              </a:ext>
            </a:extLst>
          </p:cNvPr>
          <p:cNvCxnSpPr/>
          <p:nvPr/>
        </p:nvCxnSpPr>
        <p:spPr>
          <a:xfrm rot="16200000">
            <a:off x="7471591" y="3054867"/>
            <a:ext cx="721773"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36FDCA9-6F80-40A9-A813-AFC8F614CD07}"/>
              </a:ext>
            </a:extLst>
          </p:cNvPr>
          <p:cNvCxnSpPr>
            <a:cxnSpLocks/>
          </p:cNvCxnSpPr>
          <p:nvPr/>
        </p:nvCxnSpPr>
        <p:spPr>
          <a:xfrm flipH="1">
            <a:off x="7830095" y="2701831"/>
            <a:ext cx="813843"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0FBE616-6EA0-43FD-9DEF-4E1182BCE3E0}"/>
              </a:ext>
            </a:extLst>
          </p:cNvPr>
          <p:cNvCxnSpPr/>
          <p:nvPr/>
        </p:nvCxnSpPr>
        <p:spPr>
          <a:xfrm rot="10800000">
            <a:off x="7832477" y="3404709"/>
            <a:ext cx="656254"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9A3884D6-87A7-4A28-838A-EA6F4488C6D4}"/>
              </a:ext>
            </a:extLst>
          </p:cNvPr>
          <p:cNvSpPr/>
          <p:nvPr/>
        </p:nvSpPr>
        <p:spPr>
          <a:xfrm>
            <a:off x="8488732" y="2450880"/>
            <a:ext cx="2187511" cy="477617"/>
          </a:xfrm>
          <a:prstGeom prst="rect">
            <a:avLst/>
          </a:prstGeom>
          <a:solidFill>
            <a:srgbClr val="63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CFO</a:t>
            </a:r>
            <a:endParaRPr lang="en-US" sz="900" b="1" dirty="0">
              <a:solidFill>
                <a:schemeClr val="bg2"/>
              </a:solidFill>
            </a:endParaRPr>
          </a:p>
        </p:txBody>
      </p:sp>
      <p:sp>
        <p:nvSpPr>
          <p:cNvPr id="16" name="Rectangle 15">
            <a:extLst>
              <a:ext uri="{FF2B5EF4-FFF2-40B4-BE49-F238E27FC236}">
                <a16:creationId xmlns:a16="http://schemas.microsoft.com/office/drawing/2014/main" xmlns="" id="{98FF4077-C822-475C-857C-77C344FEF35E}"/>
              </a:ext>
            </a:extLst>
          </p:cNvPr>
          <p:cNvSpPr/>
          <p:nvPr/>
        </p:nvSpPr>
        <p:spPr>
          <a:xfrm>
            <a:off x="8488732" y="3165901"/>
            <a:ext cx="2187511" cy="477617"/>
          </a:xfrm>
          <a:prstGeom prst="rect">
            <a:avLst/>
          </a:prstGeom>
          <a:solidFill>
            <a:srgbClr val="63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Admin Director</a:t>
            </a:r>
            <a:endParaRPr lang="en-US" sz="900" b="1" dirty="0">
              <a:solidFill>
                <a:schemeClr val="bg2"/>
              </a:solidFill>
            </a:endParaRPr>
          </a:p>
        </p:txBody>
      </p:sp>
      <p:cxnSp>
        <p:nvCxnSpPr>
          <p:cNvPr id="17" name="Straight Connector 16">
            <a:extLst>
              <a:ext uri="{FF2B5EF4-FFF2-40B4-BE49-F238E27FC236}">
                <a16:creationId xmlns:a16="http://schemas.microsoft.com/office/drawing/2014/main" xmlns="" id="{ADE8536E-69D9-4C44-9395-89E471E8309D}"/>
              </a:ext>
            </a:extLst>
          </p:cNvPr>
          <p:cNvCxnSpPr/>
          <p:nvPr/>
        </p:nvCxnSpPr>
        <p:spPr>
          <a:xfrm>
            <a:off x="6082467" y="3296717"/>
            <a:ext cx="0" cy="523879"/>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E503521-A246-47A8-BE72-26A00F101D1B}"/>
              </a:ext>
            </a:extLst>
          </p:cNvPr>
          <p:cNvCxnSpPr/>
          <p:nvPr/>
        </p:nvCxnSpPr>
        <p:spPr>
          <a:xfrm>
            <a:off x="2310567" y="3804148"/>
            <a:ext cx="7567168"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84F93B0-C3BC-45B7-8C22-1EBE17CA0376}"/>
              </a:ext>
            </a:extLst>
          </p:cNvPr>
          <p:cNvCxnSpPr>
            <a:cxnSpLocks/>
          </p:cNvCxnSpPr>
          <p:nvPr/>
        </p:nvCxnSpPr>
        <p:spPr>
          <a:xfrm flipV="1">
            <a:off x="4627914" y="3804148"/>
            <a:ext cx="2" cy="374661"/>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E4C317B-EBEA-4F1A-8213-E222E318F8CB}"/>
              </a:ext>
            </a:extLst>
          </p:cNvPr>
          <p:cNvCxnSpPr>
            <a:cxnSpLocks/>
          </p:cNvCxnSpPr>
          <p:nvPr/>
        </p:nvCxnSpPr>
        <p:spPr>
          <a:xfrm flipV="1">
            <a:off x="2318309" y="3804148"/>
            <a:ext cx="2" cy="374663"/>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0784F4E-4B25-44B2-905D-8F77E74F630C}"/>
              </a:ext>
            </a:extLst>
          </p:cNvPr>
          <p:cNvCxnSpPr>
            <a:cxnSpLocks/>
          </p:cNvCxnSpPr>
          <p:nvPr/>
        </p:nvCxnSpPr>
        <p:spPr>
          <a:xfrm flipV="1">
            <a:off x="9867491" y="3804148"/>
            <a:ext cx="1" cy="374664"/>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8B14F49-4631-4538-9F40-05DBC1B6565E}"/>
              </a:ext>
            </a:extLst>
          </p:cNvPr>
          <p:cNvCxnSpPr/>
          <p:nvPr/>
        </p:nvCxnSpPr>
        <p:spPr>
          <a:xfrm rot="16200000">
            <a:off x="7312619" y="3999704"/>
            <a:ext cx="358213"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D861C9F4-43CD-402F-9D40-FF6018DAA02F}"/>
              </a:ext>
            </a:extLst>
          </p:cNvPr>
          <p:cNvSpPr/>
          <p:nvPr/>
        </p:nvSpPr>
        <p:spPr>
          <a:xfrm>
            <a:off x="8783979" y="4178811"/>
            <a:ext cx="2187511" cy="477617"/>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Marketing Dept.</a:t>
            </a:r>
            <a:endParaRPr lang="en-US" sz="900" b="1" dirty="0">
              <a:solidFill>
                <a:schemeClr val="bg2"/>
              </a:solidFill>
            </a:endParaRPr>
          </a:p>
        </p:txBody>
      </p:sp>
      <p:sp>
        <p:nvSpPr>
          <p:cNvPr id="24" name="Rectangle 23">
            <a:extLst>
              <a:ext uri="{FF2B5EF4-FFF2-40B4-BE49-F238E27FC236}">
                <a16:creationId xmlns:a16="http://schemas.microsoft.com/office/drawing/2014/main" xmlns="" id="{2B40145F-4F77-4972-8501-D9E7DEDB17EE}"/>
              </a:ext>
            </a:extLst>
          </p:cNvPr>
          <p:cNvSpPr/>
          <p:nvPr/>
        </p:nvSpPr>
        <p:spPr>
          <a:xfrm>
            <a:off x="6491141" y="4178811"/>
            <a:ext cx="2187511" cy="477617"/>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Technology Dept.</a:t>
            </a:r>
            <a:endParaRPr lang="en-US" sz="900" b="1" dirty="0">
              <a:solidFill>
                <a:schemeClr val="bg2"/>
              </a:solidFill>
            </a:endParaRPr>
          </a:p>
        </p:txBody>
      </p:sp>
      <p:sp>
        <p:nvSpPr>
          <p:cNvPr id="25" name="Rectangle 24">
            <a:extLst>
              <a:ext uri="{FF2B5EF4-FFF2-40B4-BE49-F238E27FC236}">
                <a16:creationId xmlns:a16="http://schemas.microsoft.com/office/drawing/2014/main" xmlns="" id="{206ED32A-6206-4C0F-A236-8E2910AB54FA}"/>
              </a:ext>
            </a:extLst>
          </p:cNvPr>
          <p:cNvSpPr/>
          <p:nvPr/>
        </p:nvSpPr>
        <p:spPr>
          <a:xfrm>
            <a:off x="3625567" y="4178811"/>
            <a:ext cx="2187511" cy="477617"/>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Production Dept.</a:t>
            </a:r>
            <a:endParaRPr lang="en-US" sz="900" b="1" dirty="0">
              <a:solidFill>
                <a:schemeClr val="bg2"/>
              </a:solidFill>
            </a:endParaRPr>
          </a:p>
        </p:txBody>
      </p:sp>
      <p:sp>
        <p:nvSpPr>
          <p:cNvPr id="26" name="Rectangle 25">
            <a:extLst>
              <a:ext uri="{FF2B5EF4-FFF2-40B4-BE49-F238E27FC236}">
                <a16:creationId xmlns:a16="http://schemas.microsoft.com/office/drawing/2014/main" xmlns="" id="{2A0F361D-AD38-4476-88A1-94CAF3B48AFF}"/>
              </a:ext>
            </a:extLst>
          </p:cNvPr>
          <p:cNvSpPr/>
          <p:nvPr/>
        </p:nvSpPr>
        <p:spPr>
          <a:xfrm>
            <a:off x="1239558" y="4178811"/>
            <a:ext cx="2187511" cy="477617"/>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schemeClr val="bg2"/>
                </a:solidFill>
              </a:rPr>
              <a:t>Information Dept.</a:t>
            </a:r>
            <a:endParaRPr lang="en-US" sz="900" b="1" dirty="0">
              <a:solidFill>
                <a:schemeClr val="bg2"/>
              </a:solidFill>
            </a:endParaRPr>
          </a:p>
        </p:txBody>
      </p:sp>
      <p:cxnSp>
        <p:nvCxnSpPr>
          <p:cNvPr id="27" name="Straight Connector 26">
            <a:extLst>
              <a:ext uri="{FF2B5EF4-FFF2-40B4-BE49-F238E27FC236}">
                <a16:creationId xmlns:a16="http://schemas.microsoft.com/office/drawing/2014/main" xmlns="" id="{B6CD031B-1296-4DD5-B81F-618E6AEFB003}"/>
              </a:ext>
            </a:extLst>
          </p:cNvPr>
          <p:cNvCxnSpPr/>
          <p:nvPr/>
        </p:nvCxnSpPr>
        <p:spPr>
          <a:xfrm flipV="1">
            <a:off x="2320689" y="4656428"/>
            <a:ext cx="0" cy="79079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941556D9-6237-4922-8B54-67B5C960B5B7}"/>
              </a:ext>
            </a:extLst>
          </p:cNvPr>
          <p:cNvCxnSpPr/>
          <p:nvPr/>
        </p:nvCxnSpPr>
        <p:spPr>
          <a:xfrm>
            <a:off x="2323944" y="5429899"/>
            <a:ext cx="656254"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29A807A3-5601-4488-93E5-6DA4C88A6D9B}"/>
              </a:ext>
            </a:extLst>
          </p:cNvPr>
          <p:cNvCxnSpPr/>
          <p:nvPr/>
        </p:nvCxnSpPr>
        <p:spPr>
          <a:xfrm rot="16200000">
            <a:off x="2619311" y="5426858"/>
            <a:ext cx="721773"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35F5A30-7C17-42DA-92FE-B14B8F228B47}"/>
              </a:ext>
            </a:extLst>
          </p:cNvPr>
          <p:cNvCxnSpPr/>
          <p:nvPr/>
        </p:nvCxnSpPr>
        <p:spPr>
          <a:xfrm rot="10800000">
            <a:off x="2972435" y="5080965"/>
            <a:ext cx="651392"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F1B5D44-B785-4162-AA24-984B8273C063}"/>
              </a:ext>
            </a:extLst>
          </p:cNvPr>
          <p:cNvCxnSpPr/>
          <p:nvPr/>
        </p:nvCxnSpPr>
        <p:spPr>
          <a:xfrm rot="10800000">
            <a:off x="2972437" y="5776701"/>
            <a:ext cx="651392"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A8BF7F00-A5F8-476C-9C76-1FDE9F8A2C37}"/>
              </a:ext>
            </a:extLst>
          </p:cNvPr>
          <p:cNvSpPr/>
          <p:nvPr/>
        </p:nvSpPr>
        <p:spPr>
          <a:xfrm>
            <a:off x="3623828" y="4822872"/>
            <a:ext cx="2187511" cy="477617"/>
          </a:xfrm>
          <a:prstGeom prst="rect">
            <a:avLst/>
          </a:prstGeom>
          <a:solidFill>
            <a:srgbClr val="63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schemeClr val="bg2"/>
                </a:solidFill>
              </a:rPr>
              <a:t>Journalist Team</a:t>
            </a:r>
          </a:p>
        </p:txBody>
      </p:sp>
      <p:sp>
        <p:nvSpPr>
          <p:cNvPr id="33" name="Rectangle 32">
            <a:extLst>
              <a:ext uri="{FF2B5EF4-FFF2-40B4-BE49-F238E27FC236}">
                <a16:creationId xmlns:a16="http://schemas.microsoft.com/office/drawing/2014/main" xmlns="" id="{317DFA7A-64C7-4D09-9234-BABF830731F5}"/>
              </a:ext>
            </a:extLst>
          </p:cNvPr>
          <p:cNvSpPr/>
          <p:nvPr/>
        </p:nvSpPr>
        <p:spPr>
          <a:xfrm>
            <a:off x="3623828" y="5537891"/>
            <a:ext cx="2187511" cy="477617"/>
          </a:xfrm>
          <a:prstGeom prst="rect">
            <a:avLst/>
          </a:prstGeom>
          <a:solidFill>
            <a:srgbClr val="63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schemeClr val="bg2"/>
                </a:solidFill>
              </a:rPr>
              <a:t>Information Extension Team</a:t>
            </a:r>
          </a:p>
        </p:txBody>
      </p:sp>
      <p:grpSp>
        <p:nvGrpSpPr>
          <p:cNvPr id="34" name="Group 33">
            <a:extLst>
              <a:ext uri="{FF2B5EF4-FFF2-40B4-BE49-F238E27FC236}">
                <a16:creationId xmlns:a16="http://schemas.microsoft.com/office/drawing/2014/main" xmlns="" id="{68DF8146-44F9-45C7-A8A9-7A9914E915D7}"/>
              </a:ext>
            </a:extLst>
          </p:cNvPr>
          <p:cNvGrpSpPr/>
          <p:nvPr/>
        </p:nvGrpSpPr>
        <p:grpSpPr>
          <a:xfrm flipH="1">
            <a:off x="8683161" y="4659270"/>
            <a:ext cx="1194574" cy="1131315"/>
            <a:chOff x="6595951" y="3537535"/>
            <a:chExt cx="1006139" cy="866362"/>
          </a:xfrm>
        </p:grpSpPr>
        <p:cxnSp>
          <p:nvCxnSpPr>
            <p:cNvPr id="37" name="Straight Connector 36">
              <a:extLst>
                <a:ext uri="{FF2B5EF4-FFF2-40B4-BE49-F238E27FC236}">
                  <a16:creationId xmlns:a16="http://schemas.microsoft.com/office/drawing/2014/main" xmlns="" id="{2E4CC2FF-CB8B-489C-BD71-ACA7A5799AA8}"/>
                </a:ext>
              </a:extLst>
            </p:cNvPr>
            <p:cNvCxnSpPr/>
            <p:nvPr/>
          </p:nvCxnSpPr>
          <p:spPr>
            <a:xfrm flipV="1">
              <a:off x="6595951" y="3537535"/>
              <a:ext cx="0" cy="605592"/>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3038FE05-76B5-4C90-938F-F154EBD3A9A0}"/>
                </a:ext>
              </a:extLst>
            </p:cNvPr>
            <p:cNvCxnSpPr/>
            <p:nvPr/>
          </p:nvCxnSpPr>
          <p:spPr>
            <a:xfrm>
              <a:off x="6598692" y="4137152"/>
              <a:ext cx="552735"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B44C696-80AF-4256-97E1-D70899A688D9}"/>
                </a:ext>
              </a:extLst>
            </p:cNvPr>
            <p:cNvCxnSpPr/>
            <p:nvPr/>
          </p:nvCxnSpPr>
          <p:spPr>
            <a:xfrm rot="16200000">
              <a:off x="6875060" y="4127530"/>
              <a:ext cx="552735"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D277018-B691-40B1-A55F-32EA940DA1A5}"/>
                </a:ext>
              </a:extLst>
            </p:cNvPr>
            <p:cNvCxnSpPr/>
            <p:nvPr/>
          </p:nvCxnSpPr>
          <p:spPr>
            <a:xfrm rot="10800000">
              <a:off x="7144887" y="3857175"/>
              <a:ext cx="457200"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A429466D-B5CE-4C2A-9EBC-5346B4EB239A}"/>
                </a:ext>
              </a:extLst>
            </p:cNvPr>
            <p:cNvCxnSpPr/>
            <p:nvPr/>
          </p:nvCxnSpPr>
          <p:spPr>
            <a:xfrm rot="10800000">
              <a:off x="7144890" y="4397264"/>
              <a:ext cx="457200" cy="0"/>
            </a:xfrm>
            <a:prstGeom prst="line">
              <a:avLst/>
            </a:prstGeom>
            <a:ln w="19050">
              <a:solidFill>
                <a:srgbClr val="376C8A"/>
              </a:solidFill>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xmlns="" id="{39D80C15-AABE-44D2-8DA0-88AD3D2CA35F}"/>
              </a:ext>
            </a:extLst>
          </p:cNvPr>
          <p:cNvSpPr/>
          <p:nvPr/>
        </p:nvSpPr>
        <p:spPr>
          <a:xfrm>
            <a:off x="6496960" y="4827161"/>
            <a:ext cx="2187511" cy="477617"/>
          </a:xfrm>
          <a:prstGeom prst="rect">
            <a:avLst/>
          </a:prstGeom>
          <a:solidFill>
            <a:srgbClr val="63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schemeClr val="bg2"/>
                </a:solidFill>
              </a:rPr>
              <a:t>Projects Team</a:t>
            </a:r>
          </a:p>
        </p:txBody>
      </p:sp>
      <p:sp>
        <p:nvSpPr>
          <p:cNvPr id="36" name="Rectangle 35">
            <a:extLst>
              <a:ext uri="{FF2B5EF4-FFF2-40B4-BE49-F238E27FC236}">
                <a16:creationId xmlns:a16="http://schemas.microsoft.com/office/drawing/2014/main" xmlns="" id="{9CDCBCD5-E846-4500-965B-7F473F824559}"/>
              </a:ext>
            </a:extLst>
          </p:cNvPr>
          <p:cNvSpPr/>
          <p:nvPr/>
        </p:nvSpPr>
        <p:spPr>
          <a:xfrm>
            <a:off x="6496960" y="5542182"/>
            <a:ext cx="2187511" cy="477617"/>
          </a:xfrm>
          <a:prstGeom prst="rect">
            <a:avLst/>
          </a:prstGeom>
          <a:solidFill>
            <a:srgbClr val="638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schemeClr val="bg2"/>
                </a:solidFill>
              </a:rPr>
              <a:t>Marketing Team</a:t>
            </a:r>
          </a:p>
        </p:txBody>
      </p:sp>
      <p:sp>
        <p:nvSpPr>
          <p:cNvPr id="42" name="TextBox 41">
            <a:extLst>
              <a:ext uri="{FF2B5EF4-FFF2-40B4-BE49-F238E27FC236}">
                <a16:creationId xmlns:a16="http://schemas.microsoft.com/office/drawing/2014/main" xmlns="" id="{A8BA4062-FCFB-42FD-B14D-65F593D98F9F}"/>
              </a:ext>
            </a:extLst>
          </p:cNvPr>
          <p:cNvSpPr txBox="1"/>
          <p:nvPr/>
        </p:nvSpPr>
        <p:spPr>
          <a:xfrm>
            <a:off x="4685197" y="519851"/>
            <a:ext cx="2821606" cy="646331"/>
          </a:xfrm>
          <a:prstGeom prst="rect">
            <a:avLst/>
          </a:prstGeom>
          <a:noFill/>
        </p:spPr>
        <p:txBody>
          <a:bodyPr wrap="none" rtlCol="0">
            <a:spAutoFit/>
          </a:bodyPr>
          <a:lstStyle/>
          <a:p>
            <a:pPr algn="ctr"/>
            <a:r>
              <a:rPr lang="en-US" sz="3600" dirty="0">
                <a:latin typeface="Montserrat ExtraBold" panose="00000900000000000000" pitchFamily="50" charset="0"/>
              </a:rPr>
              <a:t>OUR </a:t>
            </a:r>
            <a:r>
              <a:rPr lang="en-US" sz="3600" dirty="0">
                <a:solidFill>
                  <a:srgbClr val="FF5657"/>
                </a:solidFill>
                <a:latin typeface="Montserrat ExtraBold" panose="00000900000000000000" pitchFamily="50" charset="0"/>
              </a:rPr>
              <a:t>TEAM</a:t>
            </a:r>
            <a:endParaRPr lang="x-none" sz="3600" dirty="0">
              <a:solidFill>
                <a:srgbClr val="FF5657"/>
              </a:solidFill>
              <a:latin typeface="Montserrat ExtraBold" panose="00000900000000000000" pitchFamily="50" charset="0"/>
            </a:endParaRPr>
          </a:p>
        </p:txBody>
      </p:sp>
    </p:spTree>
    <p:extLst>
      <p:ext uri="{BB962C8B-B14F-4D97-AF65-F5344CB8AC3E}">
        <p14:creationId xmlns:p14="http://schemas.microsoft.com/office/powerpoint/2010/main" val="2766835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05B5BB51-406A-4B85-8A24-4D664406258D}"/>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 Placeholder 4">
            <a:extLst>
              <a:ext uri="{FF2B5EF4-FFF2-40B4-BE49-F238E27FC236}">
                <a16:creationId xmlns:a16="http://schemas.microsoft.com/office/drawing/2014/main" xmlns="" id="{7E1306B8-1ABE-40E7-BD81-E870A9F8F238}"/>
              </a:ext>
            </a:extLst>
          </p:cNvPr>
          <p:cNvSpPr txBox="1">
            <a:spLocks/>
          </p:cNvSpPr>
          <p:nvPr/>
        </p:nvSpPr>
        <p:spPr>
          <a:xfrm>
            <a:off x="2609850" y="523375"/>
            <a:ext cx="6972300" cy="551363"/>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latin typeface="Montserrat ExtraBold" panose="00000900000000000000" pitchFamily="50" charset="0"/>
              </a:rPr>
              <a:t>Our </a:t>
            </a:r>
            <a:r>
              <a:rPr lang="en-US" sz="3600" dirty="0">
                <a:solidFill>
                  <a:srgbClr val="FF5657"/>
                </a:solidFill>
                <a:latin typeface="Montserrat ExtraBold" panose="00000900000000000000" pitchFamily="50" charset="0"/>
              </a:rPr>
              <a:t>Awesome Employees</a:t>
            </a:r>
          </a:p>
        </p:txBody>
      </p:sp>
      <p:sp>
        <p:nvSpPr>
          <p:cNvPr id="6" name="Rectangle 5">
            <a:extLst>
              <a:ext uri="{FF2B5EF4-FFF2-40B4-BE49-F238E27FC236}">
                <a16:creationId xmlns:a16="http://schemas.microsoft.com/office/drawing/2014/main" xmlns="" id="{A2A14A03-A4C0-4232-85CE-137D59415830}"/>
              </a:ext>
            </a:extLst>
          </p:cNvPr>
          <p:cNvSpPr/>
          <p:nvPr/>
        </p:nvSpPr>
        <p:spPr>
          <a:xfrm>
            <a:off x="1037958" y="4779619"/>
            <a:ext cx="3352800"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rgbClr val="376C8A"/>
                </a:solidFill>
                <a:latin typeface="Montserrat Medium" panose="00000600000000000000" pitchFamily="50" charset="0"/>
                <a:ea typeface="Open Sans Extrabold" panose="020B0906030804020204" pitchFamily="34" charset="0"/>
                <a:cs typeface="Open Sans Extrabold" panose="020B0906030804020204" pitchFamily="34" charset="0"/>
              </a:rPr>
              <a:t>James</a:t>
            </a:r>
          </a:p>
        </p:txBody>
      </p:sp>
      <p:sp>
        <p:nvSpPr>
          <p:cNvPr id="7" name="Rectangle 6">
            <a:extLst>
              <a:ext uri="{FF2B5EF4-FFF2-40B4-BE49-F238E27FC236}">
                <a16:creationId xmlns:a16="http://schemas.microsoft.com/office/drawing/2014/main" xmlns="" id="{EC93FB5E-9725-41B5-97A1-7231BB16AF72}"/>
              </a:ext>
            </a:extLst>
          </p:cNvPr>
          <p:cNvSpPr/>
          <p:nvPr/>
        </p:nvSpPr>
        <p:spPr>
          <a:xfrm>
            <a:off x="1037958" y="5305484"/>
            <a:ext cx="3352800"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commodo</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ligula</a:t>
            </a:r>
            <a:endParaRPr lang="en-US" sz="1100" dirty="0">
              <a:solidFill>
                <a:schemeClr val="tx1"/>
              </a:solidFill>
              <a:latin typeface="Montserrat Light" panose="00000400000000000000" pitchFamily="50" charset="0"/>
            </a:endParaRPr>
          </a:p>
        </p:txBody>
      </p:sp>
      <p:sp>
        <p:nvSpPr>
          <p:cNvPr id="8" name="Rectangle 7">
            <a:extLst>
              <a:ext uri="{FF2B5EF4-FFF2-40B4-BE49-F238E27FC236}">
                <a16:creationId xmlns:a16="http://schemas.microsoft.com/office/drawing/2014/main" xmlns="" id="{83F0F59A-D66E-4C98-B690-0BAB10781E06}"/>
              </a:ext>
            </a:extLst>
          </p:cNvPr>
          <p:cNvSpPr/>
          <p:nvPr/>
        </p:nvSpPr>
        <p:spPr>
          <a:xfrm>
            <a:off x="1037958" y="5003033"/>
            <a:ext cx="3352800"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200" i="1" dirty="0">
                <a:solidFill>
                  <a:srgbClr val="FF5657"/>
                </a:solidFill>
                <a:latin typeface="Montserrat Light" panose="00000400000000000000" pitchFamily="50" charset="0"/>
                <a:ea typeface="Open Sans Extrabold" panose="020B0906030804020204" pitchFamily="34" charset="0"/>
                <a:cs typeface="Open Sans Extrabold" panose="020B0906030804020204" pitchFamily="34" charset="0"/>
              </a:rPr>
              <a:t>Customer Services</a:t>
            </a:r>
          </a:p>
        </p:txBody>
      </p:sp>
      <p:sp>
        <p:nvSpPr>
          <p:cNvPr id="9" name="Rectangle 8">
            <a:extLst>
              <a:ext uri="{FF2B5EF4-FFF2-40B4-BE49-F238E27FC236}">
                <a16:creationId xmlns:a16="http://schemas.microsoft.com/office/drawing/2014/main" xmlns="" id="{48768CB0-9BE7-40D4-AE80-CFF1AB6589F5}"/>
              </a:ext>
            </a:extLst>
          </p:cNvPr>
          <p:cNvSpPr/>
          <p:nvPr/>
        </p:nvSpPr>
        <p:spPr>
          <a:xfrm>
            <a:off x="4505059" y="4779619"/>
            <a:ext cx="3352800"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rgbClr val="376C8A"/>
                </a:solidFill>
                <a:latin typeface="Montserrat Medium" panose="00000600000000000000" pitchFamily="50" charset="0"/>
                <a:ea typeface="Open Sans Extrabold" panose="020B0906030804020204" pitchFamily="34" charset="0"/>
                <a:cs typeface="Open Sans Extrabold" panose="020B0906030804020204" pitchFamily="34" charset="0"/>
              </a:rPr>
              <a:t>John Smith</a:t>
            </a:r>
          </a:p>
        </p:txBody>
      </p:sp>
      <p:sp>
        <p:nvSpPr>
          <p:cNvPr id="10" name="Rectangle 9">
            <a:extLst>
              <a:ext uri="{FF2B5EF4-FFF2-40B4-BE49-F238E27FC236}">
                <a16:creationId xmlns:a16="http://schemas.microsoft.com/office/drawing/2014/main" xmlns="" id="{398F571A-9ABB-45B3-BFA8-23759FF701E5}"/>
              </a:ext>
            </a:extLst>
          </p:cNvPr>
          <p:cNvSpPr/>
          <p:nvPr/>
        </p:nvSpPr>
        <p:spPr>
          <a:xfrm>
            <a:off x="4505059" y="5305484"/>
            <a:ext cx="3352800"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commodo</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ligula</a:t>
            </a:r>
            <a:endParaRPr lang="en-US" sz="1100" dirty="0">
              <a:solidFill>
                <a:schemeClr val="tx1"/>
              </a:solidFill>
              <a:latin typeface="Montserrat Light" panose="00000400000000000000" pitchFamily="50" charset="0"/>
            </a:endParaRPr>
          </a:p>
        </p:txBody>
      </p:sp>
      <p:sp>
        <p:nvSpPr>
          <p:cNvPr id="11" name="Rectangle 10">
            <a:extLst>
              <a:ext uri="{FF2B5EF4-FFF2-40B4-BE49-F238E27FC236}">
                <a16:creationId xmlns:a16="http://schemas.microsoft.com/office/drawing/2014/main" xmlns="" id="{86104B9B-05A0-4A66-BC12-54AE268E7173}"/>
              </a:ext>
            </a:extLst>
          </p:cNvPr>
          <p:cNvSpPr/>
          <p:nvPr/>
        </p:nvSpPr>
        <p:spPr>
          <a:xfrm>
            <a:off x="4505059" y="5003033"/>
            <a:ext cx="3352800"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200" i="1" dirty="0">
                <a:solidFill>
                  <a:srgbClr val="FF5657"/>
                </a:solidFill>
                <a:latin typeface="Montserrat Light" panose="00000400000000000000" pitchFamily="50" charset="0"/>
                <a:ea typeface="Open Sans Extrabold" panose="020B0906030804020204" pitchFamily="34" charset="0"/>
                <a:cs typeface="Open Sans Extrabold" panose="020B0906030804020204" pitchFamily="34" charset="0"/>
              </a:rPr>
              <a:t>Marketing Manager</a:t>
            </a:r>
          </a:p>
        </p:txBody>
      </p:sp>
      <p:sp>
        <p:nvSpPr>
          <p:cNvPr id="12" name="Rectangle 11">
            <a:extLst>
              <a:ext uri="{FF2B5EF4-FFF2-40B4-BE49-F238E27FC236}">
                <a16:creationId xmlns:a16="http://schemas.microsoft.com/office/drawing/2014/main" xmlns="" id="{718D30F6-AA5E-470B-ABAD-01356BAC87D8}"/>
              </a:ext>
            </a:extLst>
          </p:cNvPr>
          <p:cNvSpPr/>
          <p:nvPr/>
        </p:nvSpPr>
        <p:spPr>
          <a:xfrm>
            <a:off x="7972160" y="4779619"/>
            <a:ext cx="3352800"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rgbClr val="376C8A"/>
                </a:solidFill>
                <a:latin typeface="Montserrat Medium" panose="00000600000000000000" pitchFamily="50" charset="0"/>
                <a:ea typeface="Open Sans Extrabold" panose="020B0906030804020204" pitchFamily="34" charset="0"/>
                <a:cs typeface="Open Sans Extrabold" panose="020B0906030804020204" pitchFamily="34" charset="0"/>
              </a:rPr>
              <a:t>James</a:t>
            </a:r>
          </a:p>
        </p:txBody>
      </p:sp>
      <p:sp>
        <p:nvSpPr>
          <p:cNvPr id="13" name="Rectangle 12">
            <a:extLst>
              <a:ext uri="{FF2B5EF4-FFF2-40B4-BE49-F238E27FC236}">
                <a16:creationId xmlns:a16="http://schemas.microsoft.com/office/drawing/2014/main" xmlns="" id="{6C8D8AAE-B92B-4463-8AAA-7D752EEF06F1}"/>
              </a:ext>
            </a:extLst>
          </p:cNvPr>
          <p:cNvSpPr/>
          <p:nvPr/>
        </p:nvSpPr>
        <p:spPr>
          <a:xfrm>
            <a:off x="7972160" y="5305484"/>
            <a:ext cx="3352800"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commodo</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ligula</a:t>
            </a:r>
            <a:endParaRPr lang="en-US" sz="1100" dirty="0">
              <a:solidFill>
                <a:schemeClr val="tx1"/>
              </a:solidFill>
              <a:latin typeface="Montserrat Light" panose="00000400000000000000" pitchFamily="50" charset="0"/>
            </a:endParaRPr>
          </a:p>
        </p:txBody>
      </p:sp>
      <p:sp>
        <p:nvSpPr>
          <p:cNvPr id="14" name="Rectangle 13">
            <a:extLst>
              <a:ext uri="{FF2B5EF4-FFF2-40B4-BE49-F238E27FC236}">
                <a16:creationId xmlns:a16="http://schemas.microsoft.com/office/drawing/2014/main" xmlns="" id="{B75D1AED-8C2F-4CB6-A412-F2DB51C82938}"/>
              </a:ext>
            </a:extLst>
          </p:cNvPr>
          <p:cNvSpPr/>
          <p:nvPr/>
        </p:nvSpPr>
        <p:spPr>
          <a:xfrm>
            <a:off x="7972160" y="5003033"/>
            <a:ext cx="3352800"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200" i="1" dirty="0">
                <a:solidFill>
                  <a:srgbClr val="FF5657"/>
                </a:solidFill>
                <a:latin typeface="Montserrat Light" panose="00000400000000000000" pitchFamily="50" charset="0"/>
                <a:ea typeface="Open Sans Extrabold" panose="020B0906030804020204" pitchFamily="34" charset="0"/>
                <a:cs typeface="Open Sans Extrabold" panose="020B0906030804020204" pitchFamily="34" charset="0"/>
              </a:rPr>
              <a:t>Sales Manager</a:t>
            </a:r>
          </a:p>
        </p:txBody>
      </p:sp>
      <p:pic>
        <p:nvPicPr>
          <p:cNvPr id="19" name="Picture Placeholder 18">
            <a:extLst>
              <a:ext uri="{FF2B5EF4-FFF2-40B4-BE49-F238E27FC236}">
                <a16:creationId xmlns:a16="http://schemas.microsoft.com/office/drawing/2014/main" xmlns="" id="{97A73949-956D-4471-9A7F-A0368550585F}"/>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1619" r="11619"/>
          <a:stretch/>
        </p:blipFill>
        <p:spPr>
          <a:solidFill>
            <a:schemeClr val="bg1">
              <a:lumMod val="95000"/>
            </a:schemeClr>
          </a:solidFill>
        </p:spPr>
      </p:pic>
      <p:pic>
        <p:nvPicPr>
          <p:cNvPr id="26" name="Picture Placeholder 25">
            <a:extLst>
              <a:ext uri="{FF2B5EF4-FFF2-40B4-BE49-F238E27FC236}">
                <a16:creationId xmlns:a16="http://schemas.microsoft.com/office/drawing/2014/main" xmlns="" id="{44512DC4-5E72-4E57-8C2D-921A1A96527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2064" r="12064"/>
          <a:stretch>
            <a:fillRect/>
          </a:stretch>
        </p:blipFill>
        <p:spPr/>
      </p:pic>
      <p:pic>
        <p:nvPicPr>
          <p:cNvPr id="23" name="Picture Placeholder 22">
            <a:extLst>
              <a:ext uri="{FF2B5EF4-FFF2-40B4-BE49-F238E27FC236}">
                <a16:creationId xmlns:a16="http://schemas.microsoft.com/office/drawing/2014/main" xmlns="" id="{536F2C15-AE14-4446-97AD-E2C450AC3D18}"/>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11619" r="11619"/>
          <a:stretch/>
        </p:blipFill>
        <p:spPr>
          <a:solidFill>
            <a:schemeClr val="bg1">
              <a:lumMod val="95000"/>
            </a:schemeClr>
          </a:solidFill>
        </p:spPr>
      </p:pic>
    </p:spTree>
    <p:extLst>
      <p:ext uri="{BB962C8B-B14F-4D97-AF65-F5344CB8AC3E}">
        <p14:creationId xmlns:p14="http://schemas.microsoft.com/office/powerpoint/2010/main" val="1933122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34">
            <a:extLst>
              <a:ext uri="{FF2B5EF4-FFF2-40B4-BE49-F238E27FC236}">
                <a16:creationId xmlns:a16="http://schemas.microsoft.com/office/drawing/2014/main" xmlns="" id="{50FB99BB-DED8-4E32-B24B-325A1A7D2C6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7017" r="37017"/>
          <a:stretch/>
        </p:blipFill>
        <p:spPr/>
      </p:pic>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A32A3D2D-E724-462C-84C0-7F5E51314336}"/>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 Placeholder 3">
            <a:extLst>
              <a:ext uri="{FF2B5EF4-FFF2-40B4-BE49-F238E27FC236}">
                <a16:creationId xmlns:a16="http://schemas.microsoft.com/office/drawing/2014/main" xmlns="" id="{66E447E8-481E-488E-B976-E2C7E8249B09}"/>
              </a:ext>
            </a:extLst>
          </p:cNvPr>
          <p:cNvSpPr txBox="1">
            <a:spLocks/>
          </p:cNvSpPr>
          <p:nvPr/>
        </p:nvSpPr>
        <p:spPr>
          <a:xfrm>
            <a:off x="6077624" y="2892168"/>
            <a:ext cx="3019424" cy="1083274"/>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a:latin typeface="Montserrat ExtraBold" panose="00000900000000000000" pitchFamily="50" charset="0"/>
              </a:rPr>
              <a:t>Meet </a:t>
            </a:r>
          </a:p>
          <a:p>
            <a:pPr algn="r"/>
            <a:r>
              <a:rPr lang="en-US" sz="3600" dirty="0">
                <a:solidFill>
                  <a:srgbClr val="FF5657"/>
                </a:solidFill>
                <a:latin typeface="Montserrat ExtraBold" panose="00000900000000000000" pitchFamily="50" charset="0"/>
              </a:rPr>
              <a:t>John Smith</a:t>
            </a:r>
          </a:p>
        </p:txBody>
      </p:sp>
      <p:sp>
        <p:nvSpPr>
          <p:cNvPr id="6" name="Rectangle 5">
            <a:extLst>
              <a:ext uri="{FF2B5EF4-FFF2-40B4-BE49-F238E27FC236}">
                <a16:creationId xmlns:a16="http://schemas.microsoft.com/office/drawing/2014/main" xmlns="" id="{F9827676-9311-4CBF-84C6-0448B3C96368}"/>
              </a:ext>
            </a:extLst>
          </p:cNvPr>
          <p:cNvSpPr/>
          <p:nvPr/>
        </p:nvSpPr>
        <p:spPr>
          <a:xfrm>
            <a:off x="1315124" y="1296247"/>
            <a:ext cx="4266526" cy="4267200"/>
          </a:xfrm>
          <a:prstGeom prst="rect">
            <a:avLst/>
          </a:prstGeom>
          <a:solidFill>
            <a:srgbClr val="376C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E6E68863-20A4-472F-818B-764F4B1ACF30}"/>
              </a:ext>
            </a:extLst>
          </p:cNvPr>
          <p:cNvSpPr/>
          <p:nvPr/>
        </p:nvSpPr>
        <p:spPr>
          <a:xfrm>
            <a:off x="2716869" y="4052961"/>
            <a:ext cx="2468880" cy="198706"/>
          </a:xfrm>
          <a:prstGeom prst="rect">
            <a:avLst/>
          </a:prstGeom>
          <a:noFill/>
          <a:ln>
            <a:solidFill>
              <a:srgbClr val="FF5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0B6B72D0-934A-42D0-BCCF-3C21F75994A4}"/>
              </a:ext>
            </a:extLst>
          </p:cNvPr>
          <p:cNvSpPr/>
          <p:nvPr/>
        </p:nvSpPr>
        <p:spPr>
          <a:xfrm>
            <a:off x="2716869" y="4052961"/>
            <a:ext cx="1001889" cy="198706"/>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B1A26F5-C75B-4F0F-97E6-90284DFC9292}"/>
              </a:ext>
            </a:extLst>
          </p:cNvPr>
          <p:cNvSpPr/>
          <p:nvPr/>
        </p:nvSpPr>
        <p:spPr>
          <a:xfrm>
            <a:off x="2716869" y="4387066"/>
            <a:ext cx="2468880" cy="19870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4859754-C10F-4092-B567-E411121BDBCC}"/>
              </a:ext>
            </a:extLst>
          </p:cNvPr>
          <p:cNvSpPr/>
          <p:nvPr/>
        </p:nvSpPr>
        <p:spPr>
          <a:xfrm>
            <a:off x="2716868" y="4387066"/>
            <a:ext cx="1463040" cy="1987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27AE715-6F01-42F8-AB9E-5EC37923360C}"/>
              </a:ext>
            </a:extLst>
          </p:cNvPr>
          <p:cNvSpPr/>
          <p:nvPr/>
        </p:nvSpPr>
        <p:spPr>
          <a:xfrm>
            <a:off x="2716869" y="4721171"/>
            <a:ext cx="2468880" cy="198706"/>
          </a:xfrm>
          <a:prstGeom prst="rect">
            <a:avLst/>
          </a:prstGeom>
          <a:noFill/>
          <a:ln>
            <a:solidFill>
              <a:srgbClr val="FF5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50317705-D8E6-4656-AC40-9E24E268C2C6}"/>
              </a:ext>
            </a:extLst>
          </p:cNvPr>
          <p:cNvSpPr/>
          <p:nvPr/>
        </p:nvSpPr>
        <p:spPr>
          <a:xfrm>
            <a:off x="2716868" y="4721171"/>
            <a:ext cx="2286000" cy="198706"/>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AA1EDFAB-2DDC-4B0D-8144-5F32ED87809D}"/>
              </a:ext>
            </a:extLst>
          </p:cNvPr>
          <p:cNvSpPr/>
          <p:nvPr/>
        </p:nvSpPr>
        <p:spPr>
          <a:xfrm>
            <a:off x="2716869" y="5055276"/>
            <a:ext cx="2468880" cy="19870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511C7B0B-4F19-4B23-AB20-D0BA6D0AA1E0}"/>
              </a:ext>
            </a:extLst>
          </p:cNvPr>
          <p:cNvSpPr/>
          <p:nvPr/>
        </p:nvSpPr>
        <p:spPr>
          <a:xfrm>
            <a:off x="2716868" y="5055276"/>
            <a:ext cx="1828800" cy="1987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7242D51F-6FE9-4DBC-9C8B-234CD3D4F17B}"/>
              </a:ext>
            </a:extLst>
          </p:cNvPr>
          <p:cNvSpPr/>
          <p:nvPr/>
        </p:nvSpPr>
        <p:spPr>
          <a:xfrm>
            <a:off x="1561280" y="2036886"/>
            <a:ext cx="3774215" cy="1301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a:solidFill>
                  <a:schemeClr val="bg2"/>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mus commodo ligula eget dolor. Aenean massa. Cum sociis natoque penatibus et magnis dis parturient montes, nascetur ridiculus mus. Donec quam felis, ultricies nec, pellentesque eu, pretium quis, sem. Nulla consequat massa </a:t>
            </a:r>
            <a:r>
              <a:rPr lang="en-US" sz="1100" dirty="0" err="1">
                <a:solidFill>
                  <a:schemeClr val="bg2"/>
                </a:solidFill>
                <a:latin typeface="Montserrat Light" panose="00000400000000000000" pitchFamily="50" charset="0"/>
                <a:ea typeface="Open Sans" panose="020B0606030504020204" pitchFamily="34" charset="0"/>
                <a:cs typeface="Open Sans" panose="020B0606030504020204" pitchFamily="34" charset="0"/>
              </a:rPr>
              <a:t>quis</a:t>
            </a:r>
            <a:r>
              <a:rPr lang="en-US" sz="1100" dirty="0">
                <a:solidFill>
                  <a:schemeClr val="bg2"/>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bg2"/>
                </a:solidFill>
                <a:latin typeface="Montserrat Light" panose="00000400000000000000" pitchFamily="50" charset="0"/>
                <a:ea typeface="Open Sans" panose="020B0606030504020204" pitchFamily="34" charset="0"/>
                <a:cs typeface="Open Sans" panose="020B0606030504020204" pitchFamily="34" charset="0"/>
              </a:rPr>
              <a:t>enim</a:t>
            </a:r>
            <a:r>
              <a:rPr lang="en-US" sz="1100" dirty="0">
                <a:solidFill>
                  <a:schemeClr val="bg2"/>
                </a:solidFill>
                <a:latin typeface="Montserrat Light" panose="00000400000000000000" pitchFamily="50" charset="0"/>
                <a:ea typeface="Open Sans" panose="020B0606030504020204" pitchFamily="34" charset="0"/>
                <a:cs typeface="Open Sans" panose="020B0606030504020204" pitchFamily="34" charset="0"/>
              </a:rPr>
              <a:t>.</a:t>
            </a:r>
          </a:p>
        </p:txBody>
      </p:sp>
      <p:sp>
        <p:nvSpPr>
          <p:cNvPr id="20" name="Rectangle 19">
            <a:extLst>
              <a:ext uri="{FF2B5EF4-FFF2-40B4-BE49-F238E27FC236}">
                <a16:creationId xmlns:a16="http://schemas.microsoft.com/office/drawing/2014/main" xmlns="" id="{909E4E38-76B1-4EB9-917C-DB1978D50FAB}"/>
              </a:ext>
            </a:extLst>
          </p:cNvPr>
          <p:cNvSpPr/>
          <p:nvPr/>
        </p:nvSpPr>
        <p:spPr>
          <a:xfrm>
            <a:off x="1561280" y="3473391"/>
            <a:ext cx="3774215"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400" b="1" dirty="0">
                <a:solidFill>
                  <a:schemeClr val="bg2"/>
                </a:solidFill>
                <a:latin typeface="Montserrat Medium" panose="00000600000000000000" pitchFamily="50" charset="0"/>
                <a:ea typeface="Open Sans Extrabold" panose="020B0906030804020204" pitchFamily="34" charset="0"/>
                <a:cs typeface="Open Sans Extrabold" panose="020B0906030804020204" pitchFamily="34" charset="0"/>
              </a:rPr>
              <a:t>John Skills</a:t>
            </a:r>
          </a:p>
        </p:txBody>
      </p:sp>
      <p:sp>
        <p:nvSpPr>
          <p:cNvPr id="21" name="Rectangle 20">
            <a:extLst>
              <a:ext uri="{FF2B5EF4-FFF2-40B4-BE49-F238E27FC236}">
                <a16:creationId xmlns:a16="http://schemas.microsoft.com/office/drawing/2014/main" xmlns="" id="{80328875-6C8B-4245-9E61-AD5064946723}"/>
              </a:ext>
            </a:extLst>
          </p:cNvPr>
          <p:cNvSpPr/>
          <p:nvPr/>
        </p:nvSpPr>
        <p:spPr>
          <a:xfrm>
            <a:off x="1561280" y="1550910"/>
            <a:ext cx="3774215"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r>
              <a:rPr lang="en-US" sz="1400" b="1" dirty="0">
                <a:solidFill>
                  <a:schemeClr val="bg1"/>
                </a:solidFill>
                <a:latin typeface="Montserrat Medium" panose="00000600000000000000" pitchFamily="50" charset="0"/>
                <a:ea typeface="Open Sans Extrabold" panose="020B0906030804020204" pitchFamily="34" charset="0"/>
                <a:cs typeface="Open Sans Extrabold" panose="020B0906030804020204" pitchFamily="34" charset="0"/>
              </a:rPr>
              <a:t>About John</a:t>
            </a:r>
          </a:p>
        </p:txBody>
      </p:sp>
      <p:sp>
        <p:nvSpPr>
          <p:cNvPr id="22" name="TextBox 21">
            <a:extLst>
              <a:ext uri="{FF2B5EF4-FFF2-40B4-BE49-F238E27FC236}">
                <a16:creationId xmlns:a16="http://schemas.microsoft.com/office/drawing/2014/main" xmlns="" id="{A4B2BE12-3C97-4E5E-A512-B194AF5447A6}"/>
              </a:ext>
            </a:extLst>
          </p:cNvPr>
          <p:cNvSpPr txBox="1"/>
          <p:nvPr/>
        </p:nvSpPr>
        <p:spPr>
          <a:xfrm>
            <a:off x="2716868" y="4038893"/>
            <a:ext cx="497252" cy="261610"/>
          </a:xfrm>
          <a:prstGeom prst="rect">
            <a:avLst/>
          </a:prstGeom>
          <a:noFill/>
        </p:spPr>
        <p:txBody>
          <a:bodyPr wrap="none" rtlCol="0">
            <a:spAutoFit/>
          </a:bodyPr>
          <a:lstStyle/>
          <a:p>
            <a:r>
              <a:rPr lang="en-US" sz="1050" dirty="0">
                <a:solidFill>
                  <a:schemeClr val="bg1"/>
                </a:solidFill>
                <a:latin typeface="Montserrat Medium" panose="00000600000000000000" pitchFamily="50" charset="0"/>
              </a:rPr>
              <a:t>38 %</a:t>
            </a:r>
          </a:p>
        </p:txBody>
      </p:sp>
      <p:sp>
        <p:nvSpPr>
          <p:cNvPr id="23" name="TextBox 22">
            <a:extLst>
              <a:ext uri="{FF2B5EF4-FFF2-40B4-BE49-F238E27FC236}">
                <a16:creationId xmlns:a16="http://schemas.microsoft.com/office/drawing/2014/main" xmlns="" id="{FADF0160-A6CC-4DE7-AEE7-2B4C85E7C4E4}"/>
              </a:ext>
            </a:extLst>
          </p:cNvPr>
          <p:cNvSpPr txBox="1"/>
          <p:nvPr/>
        </p:nvSpPr>
        <p:spPr>
          <a:xfrm>
            <a:off x="2716868" y="4377794"/>
            <a:ext cx="489236" cy="253916"/>
          </a:xfrm>
          <a:prstGeom prst="rect">
            <a:avLst/>
          </a:prstGeom>
          <a:noFill/>
        </p:spPr>
        <p:txBody>
          <a:bodyPr wrap="none" rtlCol="0">
            <a:spAutoFit/>
          </a:bodyPr>
          <a:lstStyle/>
          <a:p>
            <a:r>
              <a:rPr lang="en-US" sz="1050" dirty="0">
                <a:latin typeface="Montserrat Medium" panose="00000600000000000000" pitchFamily="50" charset="0"/>
              </a:rPr>
              <a:t>55 %</a:t>
            </a:r>
          </a:p>
        </p:txBody>
      </p:sp>
      <p:sp>
        <p:nvSpPr>
          <p:cNvPr id="24" name="TextBox 23">
            <a:extLst>
              <a:ext uri="{FF2B5EF4-FFF2-40B4-BE49-F238E27FC236}">
                <a16:creationId xmlns:a16="http://schemas.microsoft.com/office/drawing/2014/main" xmlns="" id="{1FCEE917-791F-48BC-81E2-446211FD568B}"/>
              </a:ext>
            </a:extLst>
          </p:cNvPr>
          <p:cNvSpPr txBox="1"/>
          <p:nvPr/>
        </p:nvSpPr>
        <p:spPr>
          <a:xfrm>
            <a:off x="2716868" y="4698532"/>
            <a:ext cx="495649" cy="253916"/>
          </a:xfrm>
          <a:prstGeom prst="rect">
            <a:avLst/>
          </a:prstGeom>
          <a:noFill/>
        </p:spPr>
        <p:txBody>
          <a:bodyPr wrap="none" rtlCol="0">
            <a:spAutoFit/>
          </a:bodyPr>
          <a:lstStyle/>
          <a:p>
            <a:r>
              <a:rPr lang="en-US" sz="1050" dirty="0">
                <a:solidFill>
                  <a:schemeClr val="bg1"/>
                </a:solidFill>
                <a:latin typeface="Montserrat Medium" panose="00000600000000000000" pitchFamily="50" charset="0"/>
              </a:rPr>
              <a:t>93 %</a:t>
            </a:r>
          </a:p>
        </p:txBody>
      </p:sp>
      <p:sp>
        <p:nvSpPr>
          <p:cNvPr id="25" name="TextBox 24">
            <a:extLst>
              <a:ext uri="{FF2B5EF4-FFF2-40B4-BE49-F238E27FC236}">
                <a16:creationId xmlns:a16="http://schemas.microsoft.com/office/drawing/2014/main" xmlns="" id="{46595468-6B1F-49B4-8F30-23C557D59E48}"/>
              </a:ext>
            </a:extLst>
          </p:cNvPr>
          <p:cNvSpPr txBox="1"/>
          <p:nvPr/>
        </p:nvSpPr>
        <p:spPr>
          <a:xfrm>
            <a:off x="2716868" y="5037892"/>
            <a:ext cx="498855" cy="253916"/>
          </a:xfrm>
          <a:prstGeom prst="rect">
            <a:avLst/>
          </a:prstGeom>
          <a:noFill/>
        </p:spPr>
        <p:txBody>
          <a:bodyPr wrap="none" rtlCol="0">
            <a:spAutoFit/>
          </a:bodyPr>
          <a:lstStyle/>
          <a:p>
            <a:r>
              <a:rPr lang="en-US" sz="1050" dirty="0">
                <a:latin typeface="Montserrat Medium" panose="00000600000000000000" pitchFamily="50" charset="0"/>
              </a:rPr>
              <a:t>85 %</a:t>
            </a:r>
          </a:p>
        </p:txBody>
      </p:sp>
      <p:sp>
        <p:nvSpPr>
          <p:cNvPr id="26" name="Rectangle 25">
            <a:extLst>
              <a:ext uri="{FF2B5EF4-FFF2-40B4-BE49-F238E27FC236}">
                <a16:creationId xmlns:a16="http://schemas.microsoft.com/office/drawing/2014/main" xmlns="" id="{1CF1980D-B666-4FD3-9B24-B3623E2621FD}"/>
              </a:ext>
            </a:extLst>
          </p:cNvPr>
          <p:cNvSpPr/>
          <p:nvPr/>
        </p:nvSpPr>
        <p:spPr>
          <a:xfrm>
            <a:off x="1603579" y="3969909"/>
            <a:ext cx="1155587"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200" i="1" dirty="0">
                <a:solidFill>
                  <a:schemeClr val="bg2"/>
                </a:solidFill>
                <a:latin typeface="Montserrat Medium" panose="00000600000000000000" pitchFamily="50" charset="0"/>
                <a:ea typeface="Open Sans Extrabold" panose="020B0906030804020204" pitchFamily="34" charset="0"/>
                <a:cs typeface="Open Sans Extrabold" panose="020B0906030804020204" pitchFamily="34" charset="0"/>
              </a:rPr>
              <a:t>Title here</a:t>
            </a:r>
          </a:p>
        </p:txBody>
      </p:sp>
      <p:sp>
        <p:nvSpPr>
          <p:cNvPr id="27" name="Rectangle 26">
            <a:extLst>
              <a:ext uri="{FF2B5EF4-FFF2-40B4-BE49-F238E27FC236}">
                <a16:creationId xmlns:a16="http://schemas.microsoft.com/office/drawing/2014/main" xmlns="" id="{E6C9E5DD-9950-4B12-854F-F32903C7AFBE}"/>
              </a:ext>
            </a:extLst>
          </p:cNvPr>
          <p:cNvSpPr/>
          <p:nvPr/>
        </p:nvSpPr>
        <p:spPr>
          <a:xfrm>
            <a:off x="1603579" y="4306154"/>
            <a:ext cx="1155587"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200" i="1" dirty="0">
                <a:solidFill>
                  <a:schemeClr val="bg2"/>
                </a:solidFill>
                <a:latin typeface="Montserrat Medium" panose="00000600000000000000" pitchFamily="50" charset="0"/>
                <a:ea typeface="Open Sans Extrabold" panose="020B0906030804020204" pitchFamily="34" charset="0"/>
                <a:cs typeface="Open Sans Extrabold" panose="020B0906030804020204" pitchFamily="34" charset="0"/>
              </a:rPr>
              <a:t>Title here</a:t>
            </a:r>
          </a:p>
        </p:txBody>
      </p:sp>
      <p:sp>
        <p:nvSpPr>
          <p:cNvPr id="28" name="Rectangle 27">
            <a:extLst>
              <a:ext uri="{FF2B5EF4-FFF2-40B4-BE49-F238E27FC236}">
                <a16:creationId xmlns:a16="http://schemas.microsoft.com/office/drawing/2014/main" xmlns="" id="{0BE9D5D8-ED28-433C-BE93-257C697822E7}"/>
              </a:ext>
            </a:extLst>
          </p:cNvPr>
          <p:cNvSpPr/>
          <p:nvPr/>
        </p:nvSpPr>
        <p:spPr>
          <a:xfrm>
            <a:off x="1603579" y="4644981"/>
            <a:ext cx="1155587"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200" i="1" dirty="0">
                <a:solidFill>
                  <a:schemeClr val="bg2"/>
                </a:solidFill>
                <a:latin typeface="Montserrat Medium" panose="00000600000000000000" pitchFamily="50" charset="0"/>
                <a:ea typeface="Open Sans Extrabold" panose="020B0906030804020204" pitchFamily="34" charset="0"/>
                <a:cs typeface="Open Sans Extrabold" panose="020B0906030804020204" pitchFamily="34" charset="0"/>
              </a:rPr>
              <a:t>Title here</a:t>
            </a:r>
          </a:p>
        </p:txBody>
      </p:sp>
      <p:sp>
        <p:nvSpPr>
          <p:cNvPr id="29" name="Rectangle 28">
            <a:extLst>
              <a:ext uri="{FF2B5EF4-FFF2-40B4-BE49-F238E27FC236}">
                <a16:creationId xmlns:a16="http://schemas.microsoft.com/office/drawing/2014/main" xmlns="" id="{027502CE-9EEB-4885-A63F-49B653F6F32B}"/>
              </a:ext>
            </a:extLst>
          </p:cNvPr>
          <p:cNvSpPr/>
          <p:nvPr/>
        </p:nvSpPr>
        <p:spPr>
          <a:xfrm>
            <a:off x="1603579" y="4982403"/>
            <a:ext cx="1155587"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200" i="1" dirty="0">
                <a:solidFill>
                  <a:schemeClr val="bg2"/>
                </a:solidFill>
                <a:latin typeface="Montserrat Medium" panose="00000600000000000000" pitchFamily="50" charset="0"/>
                <a:ea typeface="Open Sans Extrabold" panose="020B0906030804020204" pitchFamily="34" charset="0"/>
                <a:cs typeface="Open Sans Extrabold" panose="020B0906030804020204" pitchFamily="34" charset="0"/>
              </a:rPr>
              <a:t>Title here</a:t>
            </a:r>
          </a:p>
        </p:txBody>
      </p:sp>
    </p:spTree>
    <p:extLst>
      <p:ext uri="{BB962C8B-B14F-4D97-AF65-F5344CB8AC3E}">
        <p14:creationId xmlns:p14="http://schemas.microsoft.com/office/powerpoint/2010/main" val="2623975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E4CA903A-67D5-418D-9344-FEE1B12A1F87}"/>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Freeform 5">
            <a:extLst>
              <a:ext uri="{FF2B5EF4-FFF2-40B4-BE49-F238E27FC236}">
                <a16:creationId xmlns:a16="http://schemas.microsoft.com/office/drawing/2014/main" xmlns="" id="{A4394D5B-5E0E-4076-A47D-2CCE4535EFC2}"/>
              </a:ext>
            </a:extLst>
          </p:cNvPr>
          <p:cNvSpPr>
            <a:spLocks/>
          </p:cNvSpPr>
          <p:nvPr/>
        </p:nvSpPr>
        <p:spPr bwMode="auto">
          <a:xfrm>
            <a:off x="1671010" y="672452"/>
            <a:ext cx="3173184" cy="5532144"/>
          </a:xfrm>
          <a:custGeom>
            <a:avLst/>
            <a:gdLst>
              <a:gd name="T0" fmla="*/ 1856 w 5770"/>
              <a:gd name="T1" fmla="*/ 9424 h 10029"/>
              <a:gd name="T2" fmla="*/ 2036 w 5770"/>
              <a:gd name="T3" fmla="*/ 8945 h 10029"/>
              <a:gd name="T4" fmla="*/ 2587 w 5770"/>
              <a:gd name="T5" fmla="*/ 9092 h 10029"/>
              <a:gd name="T6" fmla="*/ 1414 w 5770"/>
              <a:gd name="T7" fmla="*/ 8305 h 10029"/>
              <a:gd name="T8" fmla="*/ 2496 w 5770"/>
              <a:gd name="T9" fmla="*/ 8318 h 10029"/>
              <a:gd name="T10" fmla="*/ 3208 w 5770"/>
              <a:gd name="T11" fmla="*/ 8518 h 10029"/>
              <a:gd name="T12" fmla="*/ 1386 w 5770"/>
              <a:gd name="T13" fmla="*/ 7596 h 10029"/>
              <a:gd name="T14" fmla="*/ 2759 w 5770"/>
              <a:gd name="T15" fmla="*/ 7603 h 10029"/>
              <a:gd name="T16" fmla="*/ 3482 w 5770"/>
              <a:gd name="T17" fmla="*/ 7781 h 10029"/>
              <a:gd name="T18" fmla="*/ 1347 w 5770"/>
              <a:gd name="T19" fmla="*/ 6678 h 10029"/>
              <a:gd name="T20" fmla="*/ 130 w 5770"/>
              <a:gd name="T21" fmla="*/ 3409 h 10029"/>
              <a:gd name="T22" fmla="*/ 1942 w 5770"/>
              <a:gd name="T23" fmla="*/ 153 h 10029"/>
              <a:gd name="T24" fmla="*/ 3507 w 5770"/>
              <a:gd name="T25" fmla="*/ 84 h 10029"/>
              <a:gd name="T26" fmla="*/ 5700 w 5770"/>
              <a:gd name="T27" fmla="*/ 2303 h 10029"/>
              <a:gd name="T28" fmla="*/ 4378 w 5770"/>
              <a:gd name="T29" fmla="*/ 5400 h 10029"/>
              <a:gd name="T30" fmla="*/ 2878 w 5770"/>
              <a:gd name="T31" fmla="*/ 7111 h 10029"/>
              <a:gd name="T32" fmla="*/ 2503 w 5770"/>
              <a:gd name="T33" fmla="*/ 6593 h 10029"/>
              <a:gd name="T34" fmla="*/ 1846 w 5770"/>
              <a:gd name="T35" fmla="*/ 4176 h 10029"/>
              <a:gd name="T36" fmla="*/ 1842 w 5770"/>
              <a:gd name="T37" fmla="*/ 3529 h 10029"/>
              <a:gd name="T38" fmla="*/ 2434 w 5770"/>
              <a:gd name="T39" fmla="*/ 3635 h 10029"/>
              <a:gd name="T40" fmla="*/ 2936 w 5770"/>
              <a:gd name="T41" fmla="*/ 3101 h 10029"/>
              <a:gd name="T42" fmla="*/ 3326 w 5770"/>
              <a:gd name="T43" fmla="*/ 3570 h 10029"/>
              <a:gd name="T44" fmla="*/ 3871 w 5770"/>
              <a:gd name="T45" fmla="*/ 3299 h 10029"/>
              <a:gd name="T46" fmla="*/ 3740 w 5770"/>
              <a:gd name="T47" fmla="*/ 4476 h 10029"/>
              <a:gd name="T48" fmla="*/ 2980 w 5770"/>
              <a:gd name="T49" fmla="*/ 4502 h 10029"/>
              <a:gd name="T50" fmla="*/ 3505 w 5770"/>
              <a:gd name="T51" fmla="*/ 4234 h 10029"/>
              <a:gd name="T52" fmla="*/ 3644 w 5770"/>
              <a:gd name="T53" fmla="*/ 3727 h 10029"/>
              <a:gd name="T54" fmla="*/ 3036 w 5770"/>
              <a:gd name="T55" fmla="*/ 3781 h 10029"/>
              <a:gd name="T56" fmla="*/ 2849 w 5770"/>
              <a:gd name="T57" fmla="*/ 3456 h 10029"/>
              <a:gd name="T58" fmla="*/ 2540 w 5770"/>
              <a:gd name="T59" fmla="*/ 3981 h 10029"/>
              <a:gd name="T60" fmla="*/ 2081 w 5770"/>
              <a:gd name="T61" fmla="*/ 3770 h 10029"/>
              <a:gd name="T62" fmla="*/ 2334 w 5770"/>
              <a:gd name="T63" fmla="*/ 4160 h 10029"/>
              <a:gd name="T64" fmla="*/ 2917 w 5770"/>
              <a:gd name="T65" fmla="*/ 6749 h 10029"/>
              <a:gd name="T66" fmla="*/ 3488 w 5770"/>
              <a:gd name="T67" fmla="*/ 6785 h 10029"/>
              <a:gd name="T68" fmla="*/ 3633 w 5770"/>
              <a:gd name="T69" fmla="*/ 6545 h 10029"/>
              <a:gd name="T70" fmla="*/ 4941 w 5770"/>
              <a:gd name="T71" fmla="*/ 1412 h 10029"/>
              <a:gd name="T72" fmla="*/ 1208 w 5770"/>
              <a:gd name="T73" fmla="*/ 4741 h 10029"/>
              <a:gd name="T74" fmla="*/ 1914 w 5770"/>
              <a:gd name="T75" fmla="*/ 6856 h 10029"/>
              <a:gd name="T76" fmla="*/ 4015 w 5770"/>
              <a:gd name="T77" fmla="*/ 8022 h 10029"/>
              <a:gd name="T78" fmla="*/ 2656 w 5770"/>
              <a:gd name="T79" fmla="*/ 7924 h 10029"/>
              <a:gd name="T80" fmla="*/ 2029 w 5770"/>
              <a:gd name="T81" fmla="*/ 7762 h 10029"/>
              <a:gd name="T82" fmla="*/ 3698 w 5770"/>
              <a:gd name="T83" fmla="*/ 8400 h 10029"/>
              <a:gd name="T84" fmla="*/ 2391 w 5770"/>
              <a:gd name="T85" fmla="*/ 8639 h 10029"/>
              <a:gd name="T86" fmla="*/ 2686 w 5770"/>
              <a:gd name="T87" fmla="*/ 8770 h 10029"/>
              <a:gd name="T88" fmla="*/ 3536 w 5770"/>
              <a:gd name="T89" fmla="*/ 9325 h 10029"/>
              <a:gd name="T90" fmla="*/ 2508 w 5770"/>
              <a:gd name="T91" fmla="*/ 9455 h 10029"/>
              <a:gd name="T92" fmla="*/ 2890 w 5770"/>
              <a:gd name="T93" fmla="*/ 9588 h 10029"/>
              <a:gd name="T94" fmla="*/ 2533 w 5770"/>
              <a:gd name="T95" fmla="*/ 10029 h 10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70" h="10029">
                <a:moveTo>
                  <a:pt x="2533" y="10029"/>
                </a:moveTo>
                <a:cubicBezTo>
                  <a:pt x="2412" y="10029"/>
                  <a:pt x="2301" y="9999"/>
                  <a:pt x="2202" y="9939"/>
                </a:cubicBezTo>
                <a:cubicBezTo>
                  <a:pt x="2040" y="9841"/>
                  <a:pt x="1921" y="9663"/>
                  <a:pt x="1856" y="9424"/>
                </a:cubicBezTo>
                <a:cubicBezTo>
                  <a:pt x="1811" y="9256"/>
                  <a:pt x="1808" y="9113"/>
                  <a:pt x="1808" y="9107"/>
                </a:cubicBezTo>
                <a:cubicBezTo>
                  <a:pt x="1806" y="9050"/>
                  <a:pt x="1833" y="8998"/>
                  <a:pt x="1879" y="8965"/>
                </a:cubicBezTo>
                <a:cubicBezTo>
                  <a:pt x="1925" y="8933"/>
                  <a:pt x="1984" y="8926"/>
                  <a:pt x="2036" y="8945"/>
                </a:cubicBezTo>
                <a:cubicBezTo>
                  <a:pt x="2039" y="8946"/>
                  <a:pt x="2299" y="9045"/>
                  <a:pt x="2587" y="9127"/>
                </a:cubicBezTo>
                <a:cubicBezTo>
                  <a:pt x="2753" y="9174"/>
                  <a:pt x="2879" y="9201"/>
                  <a:pt x="2973" y="9217"/>
                </a:cubicBezTo>
                <a:cubicBezTo>
                  <a:pt x="2861" y="9176"/>
                  <a:pt x="2728" y="9135"/>
                  <a:pt x="2587" y="9092"/>
                </a:cubicBezTo>
                <a:cubicBezTo>
                  <a:pt x="2326" y="9012"/>
                  <a:pt x="2056" y="8929"/>
                  <a:pt x="1841" y="8824"/>
                </a:cubicBezTo>
                <a:cubicBezTo>
                  <a:pt x="1713" y="8762"/>
                  <a:pt x="1618" y="8699"/>
                  <a:pt x="1549" y="8630"/>
                </a:cubicBezTo>
                <a:cubicBezTo>
                  <a:pt x="1428" y="8508"/>
                  <a:pt x="1409" y="8386"/>
                  <a:pt x="1414" y="8305"/>
                </a:cubicBezTo>
                <a:cubicBezTo>
                  <a:pt x="1414" y="8304"/>
                  <a:pt x="1414" y="8302"/>
                  <a:pt x="1415" y="8301"/>
                </a:cubicBezTo>
                <a:cubicBezTo>
                  <a:pt x="1420" y="8238"/>
                  <a:pt x="1454" y="8181"/>
                  <a:pt x="1507" y="8146"/>
                </a:cubicBezTo>
                <a:cubicBezTo>
                  <a:pt x="1647" y="8053"/>
                  <a:pt x="1863" y="8112"/>
                  <a:pt x="2496" y="8318"/>
                </a:cubicBezTo>
                <a:cubicBezTo>
                  <a:pt x="2724" y="8393"/>
                  <a:pt x="2959" y="8470"/>
                  <a:pt x="3159" y="8520"/>
                </a:cubicBezTo>
                <a:cubicBezTo>
                  <a:pt x="3204" y="8531"/>
                  <a:pt x="3243" y="8539"/>
                  <a:pt x="3277" y="8547"/>
                </a:cubicBezTo>
                <a:cubicBezTo>
                  <a:pt x="3256" y="8538"/>
                  <a:pt x="3233" y="8528"/>
                  <a:pt x="3208" y="8518"/>
                </a:cubicBezTo>
                <a:cubicBezTo>
                  <a:pt x="3036" y="8450"/>
                  <a:pt x="2823" y="8383"/>
                  <a:pt x="2598" y="8312"/>
                </a:cubicBezTo>
                <a:cubicBezTo>
                  <a:pt x="2325" y="8226"/>
                  <a:pt x="2042" y="8137"/>
                  <a:pt x="1827" y="8043"/>
                </a:cubicBezTo>
                <a:cubicBezTo>
                  <a:pt x="1617" y="7951"/>
                  <a:pt x="1378" y="7817"/>
                  <a:pt x="1386" y="7596"/>
                </a:cubicBezTo>
                <a:cubicBezTo>
                  <a:pt x="1389" y="7515"/>
                  <a:pt x="1426" y="7446"/>
                  <a:pt x="1491" y="7400"/>
                </a:cubicBezTo>
                <a:cubicBezTo>
                  <a:pt x="1597" y="7326"/>
                  <a:pt x="1759" y="7324"/>
                  <a:pt x="2050" y="7393"/>
                </a:cubicBezTo>
                <a:cubicBezTo>
                  <a:pt x="2258" y="7442"/>
                  <a:pt x="2513" y="7524"/>
                  <a:pt x="2759" y="7603"/>
                </a:cubicBezTo>
                <a:cubicBezTo>
                  <a:pt x="2983" y="7675"/>
                  <a:pt x="3214" y="7749"/>
                  <a:pt x="3403" y="7797"/>
                </a:cubicBezTo>
                <a:cubicBezTo>
                  <a:pt x="3493" y="7819"/>
                  <a:pt x="3561" y="7832"/>
                  <a:pt x="3611" y="7840"/>
                </a:cubicBezTo>
                <a:cubicBezTo>
                  <a:pt x="3580" y="7823"/>
                  <a:pt x="3537" y="7803"/>
                  <a:pt x="3482" y="7781"/>
                </a:cubicBezTo>
                <a:cubicBezTo>
                  <a:pt x="3333" y="7723"/>
                  <a:pt x="3137" y="7667"/>
                  <a:pt x="2930" y="7607"/>
                </a:cubicBezTo>
                <a:cubicBezTo>
                  <a:pt x="2513" y="7487"/>
                  <a:pt x="2039" y="7351"/>
                  <a:pt x="1723" y="7134"/>
                </a:cubicBezTo>
                <a:cubicBezTo>
                  <a:pt x="1533" y="7003"/>
                  <a:pt x="1413" y="6858"/>
                  <a:pt x="1347" y="6678"/>
                </a:cubicBezTo>
                <a:cubicBezTo>
                  <a:pt x="1289" y="6520"/>
                  <a:pt x="1279" y="6353"/>
                  <a:pt x="1268" y="6176"/>
                </a:cubicBezTo>
                <a:cubicBezTo>
                  <a:pt x="1250" y="5866"/>
                  <a:pt x="1228" y="5481"/>
                  <a:pt x="936" y="4941"/>
                </a:cubicBezTo>
                <a:cubicBezTo>
                  <a:pt x="536" y="4442"/>
                  <a:pt x="265" y="3926"/>
                  <a:pt x="130" y="3409"/>
                </a:cubicBezTo>
                <a:cubicBezTo>
                  <a:pt x="1" y="2912"/>
                  <a:pt x="0" y="2430"/>
                  <a:pt x="128" y="1977"/>
                </a:cubicBezTo>
                <a:cubicBezTo>
                  <a:pt x="245" y="1561"/>
                  <a:pt x="464" y="1190"/>
                  <a:pt x="779" y="874"/>
                </a:cubicBezTo>
                <a:cubicBezTo>
                  <a:pt x="1092" y="560"/>
                  <a:pt x="1483" y="317"/>
                  <a:pt x="1942" y="153"/>
                </a:cubicBezTo>
                <a:cubicBezTo>
                  <a:pt x="1942" y="153"/>
                  <a:pt x="1942" y="152"/>
                  <a:pt x="1942" y="152"/>
                </a:cubicBezTo>
                <a:cubicBezTo>
                  <a:pt x="2144" y="81"/>
                  <a:pt x="2386" y="35"/>
                  <a:pt x="2640" y="19"/>
                </a:cubicBezTo>
                <a:cubicBezTo>
                  <a:pt x="2932" y="0"/>
                  <a:pt x="3224" y="23"/>
                  <a:pt x="3507" y="84"/>
                </a:cubicBezTo>
                <a:cubicBezTo>
                  <a:pt x="4216" y="238"/>
                  <a:pt x="4808" y="631"/>
                  <a:pt x="5218" y="1220"/>
                </a:cubicBezTo>
                <a:cubicBezTo>
                  <a:pt x="5218" y="1221"/>
                  <a:pt x="5219" y="1221"/>
                  <a:pt x="5219" y="1221"/>
                </a:cubicBezTo>
                <a:cubicBezTo>
                  <a:pt x="5464" y="1581"/>
                  <a:pt x="5626" y="1944"/>
                  <a:pt x="5700" y="2303"/>
                </a:cubicBezTo>
                <a:cubicBezTo>
                  <a:pt x="5770" y="2640"/>
                  <a:pt x="5765" y="2981"/>
                  <a:pt x="5685" y="3316"/>
                </a:cubicBezTo>
                <a:cubicBezTo>
                  <a:pt x="5548" y="3889"/>
                  <a:pt x="5198" y="4452"/>
                  <a:pt x="4616" y="5039"/>
                </a:cubicBezTo>
                <a:cubicBezTo>
                  <a:pt x="4607" y="5049"/>
                  <a:pt x="4505" y="5162"/>
                  <a:pt x="4378" y="5400"/>
                </a:cubicBezTo>
                <a:cubicBezTo>
                  <a:pt x="4256" y="5630"/>
                  <a:pt x="4084" y="6027"/>
                  <a:pt x="3963" y="6612"/>
                </a:cubicBezTo>
                <a:cubicBezTo>
                  <a:pt x="3956" y="6648"/>
                  <a:pt x="3900" y="6899"/>
                  <a:pt x="3696" y="7050"/>
                </a:cubicBezTo>
                <a:cubicBezTo>
                  <a:pt x="3490" y="7214"/>
                  <a:pt x="3178" y="7237"/>
                  <a:pt x="2878" y="7111"/>
                </a:cubicBezTo>
                <a:cubicBezTo>
                  <a:pt x="2850" y="7101"/>
                  <a:pt x="2775" y="7071"/>
                  <a:pt x="2699" y="7006"/>
                </a:cubicBezTo>
                <a:cubicBezTo>
                  <a:pt x="2575" y="6901"/>
                  <a:pt x="2507" y="6759"/>
                  <a:pt x="2503" y="6595"/>
                </a:cubicBezTo>
                <a:cubicBezTo>
                  <a:pt x="2503" y="6594"/>
                  <a:pt x="2503" y="6594"/>
                  <a:pt x="2503" y="6593"/>
                </a:cubicBezTo>
                <a:cubicBezTo>
                  <a:pt x="2502" y="6581"/>
                  <a:pt x="2482" y="5338"/>
                  <a:pt x="2482" y="4847"/>
                </a:cubicBezTo>
                <a:cubicBezTo>
                  <a:pt x="2482" y="4714"/>
                  <a:pt x="2291" y="4559"/>
                  <a:pt x="2122" y="4423"/>
                </a:cubicBezTo>
                <a:cubicBezTo>
                  <a:pt x="2024" y="4344"/>
                  <a:pt x="1923" y="4262"/>
                  <a:pt x="1846" y="4176"/>
                </a:cubicBezTo>
                <a:cubicBezTo>
                  <a:pt x="1763" y="4082"/>
                  <a:pt x="1718" y="3959"/>
                  <a:pt x="1721" y="3830"/>
                </a:cubicBezTo>
                <a:cubicBezTo>
                  <a:pt x="1724" y="3714"/>
                  <a:pt x="1766" y="3604"/>
                  <a:pt x="1834" y="3536"/>
                </a:cubicBezTo>
                <a:cubicBezTo>
                  <a:pt x="1837" y="3534"/>
                  <a:pt x="1839" y="3531"/>
                  <a:pt x="1842" y="3529"/>
                </a:cubicBezTo>
                <a:cubicBezTo>
                  <a:pt x="1978" y="3408"/>
                  <a:pt x="2105" y="3418"/>
                  <a:pt x="2188" y="3448"/>
                </a:cubicBezTo>
                <a:cubicBezTo>
                  <a:pt x="2273" y="3479"/>
                  <a:pt x="2336" y="3540"/>
                  <a:pt x="2391" y="3594"/>
                </a:cubicBezTo>
                <a:cubicBezTo>
                  <a:pt x="2403" y="3606"/>
                  <a:pt x="2419" y="3622"/>
                  <a:pt x="2434" y="3635"/>
                </a:cubicBezTo>
                <a:cubicBezTo>
                  <a:pt x="2444" y="3605"/>
                  <a:pt x="2455" y="3566"/>
                  <a:pt x="2462" y="3539"/>
                </a:cubicBezTo>
                <a:cubicBezTo>
                  <a:pt x="2486" y="3449"/>
                  <a:pt x="2513" y="3348"/>
                  <a:pt x="2573" y="3262"/>
                </a:cubicBezTo>
                <a:cubicBezTo>
                  <a:pt x="2657" y="3143"/>
                  <a:pt x="2783" y="3087"/>
                  <a:pt x="2936" y="3101"/>
                </a:cubicBezTo>
                <a:cubicBezTo>
                  <a:pt x="3073" y="3114"/>
                  <a:pt x="3180" y="3181"/>
                  <a:pt x="3245" y="3296"/>
                </a:cubicBezTo>
                <a:cubicBezTo>
                  <a:pt x="3292" y="3379"/>
                  <a:pt x="3309" y="3473"/>
                  <a:pt x="3322" y="3548"/>
                </a:cubicBezTo>
                <a:cubicBezTo>
                  <a:pt x="3324" y="3555"/>
                  <a:pt x="3325" y="3562"/>
                  <a:pt x="3326" y="3570"/>
                </a:cubicBezTo>
                <a:cubicBezTo>
                  <a:pt x="3351" y="3546"/>
                  <a:pt x="3378" y="3517"/>
                  <a:pt x="3396" y="3498"/>
                </a:cubicBezTo>
                <a:cubicBezTo>
                  <a:pt x="3448" y="3441"/>
                  <a:pt x="3502" y="3383"/>
                  <a:pt x="3565" y="3340"/>
                </a:cubicBezTo>
                <a:cubicBezTo>
                  <a:pt x="3693" y="3253"/>
                  <a:pt x="3802" y="3269"/>
                  <a:pt x="3871" y="3299"/>
                </a:cubicBezTo>
                <a:cubicBezTo>
                  <a:pt x="3871" y="3299"/>
                  <a:pt x="3872" y="3299"/>
                  <a:pt x="3872" y="3299"/>
                </a:cubicBezTo>
                <a:cubicBezTo>
                  <a:pt x="4006" y="3358"/>
                  <a:pt x="4093" y="3466"/>
                  <a:pt x="4118" y="3605"/>
                </a:cubicBezTo>
                <a:cubicBezTo>
                  <a:pt x="4176" y="3937"/>
                  <a:pt x="3864" y="4356"/>
                  <a:pt x="3740" y="4476"/>
                </a:cubicBezTo>
                <a:cubicBezTo>
                  <a:pt x="3474" y="4749"/>
                  <a:pt x="3060" y="4830"/>
                  <a:pt x="3042" y="4833"/>
                </a:cubicBezTo>
                <a:cubicBezTo>
                  <a:pt x="2951" y="4850"/>
                  <a:pt x="2863" y="4790"/>
                  <a:pt x="2845" y="4699"/>
                </a:cubicBezTo>
                <a:cubicBezTo>
                  <a:pt x="2828" y="4607"/>
                  <a:pt x="2888" y="4519"/>
                  <a:pt x="2980" y="4502"/>
                </a:cubicBezTo>
                <a:cubicBezTo>
                  <a:pt x="2980" y="4502"/>
                  <a:pt x="2980" y="4502"/>
                  <a:pt x="2980" y="4502"/>
                </a:cubicBezTo>
                <a:cubicBezTo>
                  <a:pt x="2983" y="4501"/>
                  <a:pt x="3309" y="4436"/>
                  <a:pt x="3500" y="4239"/>
                </a:cubicBezTo>
                <a:cubicBezTo>
                  <a:pt x="3502" y="4237"/>
                  <a:pt x="3504" y="4236"/>
                  <a:pt x="3505" y="4234"/>
                </a:cubicBezTo>
                <a:cubicBezTo>
                  <a:pt x="3617" y="4128"/>
                  <a:pt x="3812" y="3814"/>
                  <a:pt x="3786" y="3664"/>
                </a:cubicBezTo>
                <a:cubicBezTo>
                  <a:pt x="3782" y="3645"/>
                  <a:pt x="3776" y="3631"/>
                  <a:pt x="3756" y="3618"/>
                </a:cubicBezTo>
                <a:cubicBezTo>
                  <a:pt x="3725" y="3639"/>
                  <a:pt x="3673" y="3695"/>
                  <a:pt x="3644" y="3727"/>
                </a:cubicBezTo>
                <a:cubicBezTo>
                  <a:pt x="3551" y="3826"/>
                  <a:pt x="3438" y="3949"/>
                  <a:pt x="3285" y="3949"/>
                </a:cubicBezTo>
                <a:cubicBezTo>
                  <a:pt x="3273" y="3949"/>
                  <a:pt x="3261" y="3948"/>
                  <a:pt x="3249" y="3946"/>
                </a:cubicBezTo>
                <a:cubicBezTo>
                  <a:pt x="3193" y="3940"/>
                  <a:pt x="3092" y="3909"/>
                  <a:pt x="3036" y="3781"/>
                </a:cubicBezTo>
                <a:cubicBezTo>
                  <a:pt x="3011" y="3726"/>
                  <a:pt x="3001" y="3666"/>
                  <a:pt x="2990" y="3607"/>
                </a:cubicBezTo>
                <a:cubicBezTo>
                  <a:pt x="2961" y="3442"/>
                  <a:pt x="2945" y="3441"/>
                  <a:pt x="2905" y="3437"/>
                </a:cubicBezTo>
                <a:cubicBezTo>
                  <a:pt x="2865" y="3434"/>
                  <a:pt x="2859" y="3443"/>
                  <a:pt x="2849" y="3456"/>
                </a:cubicBezTo>
                <a:cubicBezTo>
                  <a:pt x="2824" y="3492"/>
                  <a:pt x="2805" y="3563"/>
                  <a:pt x="2788" y="3626"/>
                </a:cubicBezTo>
                <a:cubicBezTo>
                  <a:pt x="2772" y="3687"/>
                  <a:pt x="2755" y="3749"/>
                  <a:pt x="2728" y="3806"/>
                </a:cubicBezTo>
                <a:cubicBezTo>
                  <a:pt x="2685" y="3897"/>
                  <a:pt x="2621" y="3956"/>
                  <a:pt x="2540" y="3981"/>
                </a:cubicBezTo>
                <a:cubicBezTo>
                  <a:pt x="2482" y="3999"/>
                  <a:pt x="2392" y="4008"/>
                  <a:pt x="2289" y="3946"/>
                </a:cubicBezTo>
                <a:cubicBezTo>
                  <a:pt x="2237" y="3915"/>
                  <a:pt x="2194" y="3873"/>
                  <a:pt x="2155" y="3836"/>
                </a:cubicBezTo>
                <a:cubicBezTo>
                  <a:pt x="2134" y="3815"/>
                  <a:pt x="2101" y="3782"/>
                  <a:pt x="2081" y="3770"/>
                </a:cubicBezTo>
                <a:cubicBezTo>
                  <a:pt x="2078" y="3771"/>
                  <a:pt x="2076" y="3773"/>
                  <a:pt x="2073" y="3775"/>
                </a:cubicBezTo>
                <a:cubicBezTo>
                  <a:pt x="2058" y="3800"/>
                  <a:pt x="2041" y="3887"/>
                  <a:pt x="2098" y="3952"/>
                </a:cubicBezTo>
                <a:cubicBezTo>
                  <a:pt x="2157" y="4017"/>
                  <a:pt x="2243" y="4087"/>
                  <a:pt x="2334" y="4160"/>
                </a:cubicBezTo>
                <a:cubicBezTo>
                  <a:pt x="2562" y="4344"/>
                  <a:pt x="2819" y="4553"/>
                  <a:pt x="2819" y="4847"/>
                </a:cubicBezTo>
                <a:cubicBezTo>
                  <a:pt x="2819" y="5329"/>
                  <a:pt x="2839" y="6545"/>
                  <a:pt x="2840" y="6587"/>
                </a:cubicBezTo>
                <a:cubicBezTo>
                  <a:pt x="2842" y="6654"/>
                  <a:pt x="2867" y="6707"/>
                  <a:pt x="2917" y="6749"/>
                </a:cubicBezTo>
                <a:cubicBezTo>
                  <a:pt x="2952" y="6779"/>
                  <a:pt x="2989" y="6793"/>
                  <a:pt x="2989" y="6793"/>
                </a:cubicBezTo>
                <a:cubicBezTo>
                  <a:pt x="2995" y="6795"/>
                  <a:pt x="3000" y="6797"/>
                  <a:pt x="3004" y="6799"/>
                </a:cubicBezTo>
                <a:cubicBezTo>
                  <a:pt x="3190" y="6877"/>
                  <a:pt x="3379" y="6872"/>
                  <a:pt x="3488" y="6785"/>
                </a:cubicBezTo>
                <a:cubicBezTo>
                  <a:pt x="3490" y="6783"/>
                  <a:pt x="3492" y="6781"/>
                  <a:pt x="3494" y="6779"/>
                </a:cubicBezTo>
                <a:cubicBezTo>
                  <a:pt x="3581" y="6717"/>
                  <a:pt x="3623" y="6591"/>
                  <a:pt x="3632" y="6547"/>
                </a:cubicBezTo>
                <a:cubicBezTo>
                  <a:pt x="3632" y="6546"/>
                  <a:pt x="3632" y="6546"/>
                  <a:pt x="3633" y="6545"/>
                </a:cubicBezTo>
                <a:cubicBezTo>
                  <a:pt x="3887" y="5319"/>
                  <a:pt x="4354" y="4825"/>
                  <a:pt x="4374" y="4804"/>
                </a:cubicBezTo>
                <a:cubicBezTo>
                  <a:pt x="4374" y="4804"/>
                  <a:pt x="4375" y="4803"/>
                  <a:pt x="4375" y="4803"/>
                </a:cubicBezTo>
                <a:cubicBezTo>
                  <a:pt x="5539" y="3630"/>
                  <a:pt x="5719" y="2553"/>
                  <a:pt x="4941" y="1412"/>
                </a:cubicBezTo>
                <a:cubicBezTo>
                  <a:pt x="4140" y="264"/>
                  <a:pt x="2746" y="225"/>
                  <a:pt x="2055" y="470"/>
                </a:cubicBezTo>
                <a:cubicBezTo>
                  <a:pt x="1240" y="763"/>
                  <a:pt x="656" y="1345"/>
                  <a:pt x="452" y="2068"/>
                </a:cubicBezTo>
                <a:cubicBezTo>
                  <a:pt x="219" y="2897"/>
                  <a:pt x="487" y="3846"/>
                  <a:pt x="1208" y="4741"/>
                </a:cubicBezTo>
                <a:cubicBezTo>
                  <a:pt x="1214" y="4749"/>
                  <a:pt x="1220" y="4758"/>
                  <a:pt x="1225" y="4766"/>
                </a:cubicBezTo>
                <a:cubicBezTo>
                  <a:pt x="1560" y="5379"/>
                  <a:pt x="1586" y="5829"/>
                  <a:pt x="1605" y="6157"/>
                </a:cubicBezTo>
                <a:cubicBezTo>
                  <a:pt x="1625" y="6494"/>
                  <a:pt x="1635" y="6664"/>
                  <a:pt x="1914" y="6856"/>
                </a:cubicBezTo>
                <a:cubicBezTo>
                  <a:pt x="2185" y="7042"/>
                  <a:pt x="2631" y="7170"/>
                  <a:pt x="3024" y="7283"/>
                </a:cubicBezTo>
                <a:cubicBezTo>
                  <a:pt x="3534" y="7430"/>
                  <a:pt x="3902" y="7536"/>
                  <a:pt x="4011" y="7763"/>
                </a:cubicBezTo>
                <a:cubicBezTo>
                  <a:pt x="4050" y="7845"/>
                  <a:pt x="4052" y="7935"/>
                  <a:pt x="4015" y="8022"/>
                </a:cubicBezTo>
                <a:cubicBezTo>
                  <a:pt x="3985" y="8092"/>
                  <a:pt x="3913" y="8178"/>
                  <a:pt x="3735" y="8185"/>
                </a:cubicBezTo>
                <a:cubicBezTo>
                  <a:pt x="3656" y="8188"/>
                  <a:pt x="3555" y="8176"/>
                  <a:pt x="3427" y="8149"/>
                </a:cubicBezTo>
                <a:cubicBezTo>
                  <a:pt x="3207" y="8101"/>
                  <a:pt x="2927" y="8011"/>
                  <a:pt x="2656" y="7924"/>
                </a:cubicBezTo>
                <a:cubicBezTo>
                  <a:pt x="2433" y="7853"/>
                  <a:pt x="2202" y="7779"/>
                  <a:pt x="2015" y="7732"/>
                </a:cubicBezTo>
                <a:cubicBezTo>
                  <a:pt x="1971" y="7721"/>
                  <a:pt x="1933" y="7712"/>
                  <a:pt x="1900" y="7705"/>
                </a:cubicBezTo>
                <a:cubicBezTo>
                  <a:pt x="1936" y="7722"/>
                  <a:pt x="1978" y="7741"/>
                  <a:pt x="2029" y="7762"/>
                </a:cubicBezTo>
                <a:cubicBezTo>
                  <a:pt x="2219" y="7839"/>
                  <a:pt x="2463" y="7916"/>
                  <a:pt x="2699" y="7990"/>
                </a:cubicBezTo>
                <a:cubicBezTo>
                  <a:pt x="2975" y="8077"/>
                  <a:pt x="3236" y="8159"/>
                  <a:pt x="3434" y="8247"/>
                </a:cubicBezTo>
                <a:cubicBezTo>
                  <a:pt x="3551" y="8298"/>
                  <a:pt x="3637" y="8348"/>
                  <a:pt x="3698" y="8400"/>
                </a:cubicBezTo>
                <a:cubicBezTo>
                  <a:pt x="3836" y="8517"/>
                  <a:pt x="3831" y="8638"/>
                  <a:pt x="3815" y="8700"/>
                </a:cubicBezTo>
                <a:cubicBezTo>
                  <a:pt x="3798" y="8770"/>
                  <a:pt x="3752" y="8828"/>
                  <a:pt x="3687" y="8864"/>
                </a:cubicBezTo>
                <a:cubicBezTo>
                  <a:pt x="3473" y="8983"/>
                  <a:pt x="3055" y="8856"/>
                  <a:pt x="2391" y="8639"/>
                </a:cubicBezTo>
                <a:cubicBezTo>
                  <a:pt x="2229" y="8586"/>
                  <a:pt x="2076" y="8536"/>
                  <a:pt x="1946" y="8499"/>
                </a:cubicBezTo>
                <a:cubicBezTo>
                  <a:pt x="1959" y="8506"/>
                  <a:pt x="1973" y="8514"/>
                  <a:pt x="1988" y="8521"/>
                </a:cubicBezTo>
                <a:cubicBezTo>
                  <a:pt x="2180" y="8614"/>
                  <a:pt x="2437" y="8693"/>
                  <a:pt x="2686" y="8770"/>
                </a:cubicBezTo>
                <a:cubicBezTo>
                  <a:pt x="2890" y="8832"/>
                  <a:pt x="3083" y="8891"/>
                  <a:pt x="3228" y="8955"/>
                </a:cubicBezTo>
                <a:cubicBezTo>
                  <a:pt x="3317" y="8994"/>
                  <a:pt x="3381" y="9032"/>
                  <a:pt x="3429" y="9074"/>
                </a:cubicBezTo>
                <a:cubicBezTo>
                  <a:pt x="3539" y="9169"/>
                  <a:pt x="3543" y="9272"/>
                  <a:pt x="3536" y="9325"/>
                </a:cubicBezTo>
                <a:cubicBezTo>
                  <a:pt x="3524" y="9406"/>
                  <a:pt x="3478" y="9474"/>
                  <a:pt x="3405" y="9517"/>
                </a:cubicBezTo>
                <a:cubicBezTo>
                  <a:pt x="3356" y="9546"/>
                  <a:pt x="3285" y="9572"/>
                  <a:pt x="3157" y="9572"/>
                </a:cubicBezTo>
                <a:cubicBezTo>
                  <a:pt x="3021" y="9572"/>
                  <a:pt x="2819" y="9542"/>
                  <a:pt x="2508" y="9455"/>
                </a:cubicBezTo>
                <a:cubicBezTo>
                  <a:pt x="2392" y="9422"/>
                  <a:pt x="2281" y="9387"/>
                  <a:pt x="2187" y="9356"/>
                </a:cubicBezTo>
                <a:cubicBezTo>
                  <a:pt x="2221" y="9473"/>
                  <a:pt x="2280" y="9593"/>
                  <a:pt x="2377" y="9651"/>
                </a:cubicBezTo>
                <a:cubicBezTo>
                  <a:pt x="2494" y="9721"/>
                  <a:pt x="2666" y="9700"/>
                  <a:pt x="2890" y="9588"/>
                </a:cubicBezTo>
                <a:cubicBezTo>
                  <a:pt x="2973" y="9546"/>
                  <a:pt x="3075" y="9580"/>
                  <a:pt x="3116" y="9663"/>
                </a:cubicBezTo>
                <a:cubicBezTo>
                  <a:pt x="3158" y="9746"/>
                  <a:pt x="3124" y="9848"/>
                  <a:pt x="3041" y="9889"/>
                </a:cubicBezTo>
                <a:cubicBezTo>
                  <a:pt x="2855" y="9982"/>
                  <a:pt x="2685" y="10029"/>
                  <a:pt x="2533" y="10029"/>
                </a:cubicBezTo>
                <a:close/>
              </a:path>
            </a:pathLst>
          </a:custGeom>
          <a:solidFill>
            <a:srgbClr val="376C8A"/>
          </a:solidFill>
          <a:ln>
            <a:noFill/>
          </a:ln>
          <a:effectLst>
            <a:glow rad="228600">
              <a:srgbClr val="376C8A">
                <a:alpha val="40000"/>
              </a:srgbClr>
            </a:glow>
          </a:effectLst>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xmlns="" id="{A366DEC0-131A-45DB-9CAF-7E7E1E2EEFEC}"/>
              </a:ext>
            </a:extLst>
          </p:cNvPr>
          <p:cNvGrpSpPr/>
          <p:nvPr/>
        </p:nvGrpSpPr>
        <p:grpSpPr>
          <a:xfrm>
            <a:off x="6134100" y="1390462"/>
            <a:ext cx="5365932" cy="4083154"/>
            <a:chOff x="6096000" y="1314262"/>
            <a:chExt cx="5365932" cy="4083154"/>
          </a:xfrm>
        </p:grpSpPr>
        <p:sp>
          <p:nvSpPr>
            <p:cNvPr id="5" name="Text Placeholder 2">
              <a:extLst>
                <a:ext uri="{FF2B5EF4-FFF2-40B4-BE49-F238E27FC236}">
                  <a16:creationId xmlns:a16="http://schemas.microsoft.com/office/drawing/2014/main" xmlns="" id="{893558CE-67B7-4320-97CC-349FD185C195}"/>
                </a:ext>
              </a:extLst>
            </p:cNvPr>
            <p:cNvSpPr txBox="1">
              <a:spLocks/>
            </p:cNvSpPr>
            <p:nvPr/>
          </p:nvSpPr>
          <p:spPr>
            <a:xfrm>
              <a:off x="6096000" y="2238685"/>
              <a:ext cx="5144745" cy="951923"/>
            </a:xfrm>
            <a:prstGeom prst="rect">
              <a:avLst/>
            </a:prstGeom>
          </p:spPr>
          <p:txBody>
            <a:bodyPr numCol="1" spcCol="4572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1200" b="1" dirty="0">
                  <a:latin typeface="Montserrat Light" panose="00000400000000000000" pitchFamily="50" charset="0"/>
                </a:rPr>
                <a:t>Lorem ipsum dolor sit amet, consectetuer </a:t>
              </a:r>
              <a:r>
                <a:rPr lang="en-US" sz="1200" dirty="0">
                  <a:latin typeface="Montserrat Light" panose="00000400000000000000" pitchFamily="50" charset="0"/>
                </a:rPr>
                <a:t>adipiscing elit. Aenean commodo ligula eget dolor. Aenean massa. Cum sociis natoque penatibus et magnis dis parturient montes, nascetur ridiculus mus. Donec quam felis, ultricies nec, pellentesque eu, pretium quis, sem. Nulla consequat massa quis </a:t>
              </a:r>
              <a:r>
                <a:rPr lang="en-US" sz="1200" dirty="0" err="1">
                  <a:latin typeface="Montserrat Light" panose="00000400000000000000" pitchFamily="50" charset="0"/>
                </a:rPr>
                <a:t>enim</a:t>
              </a:r>
              <a:r>
                <a:rPr lang="en-US" sz="1200" dirty="0">
                  <a:latin typeface="Montserrat Light" panose="00000400000000000000" pitchFamily="50" charset="0"/>
                </a:rPr>
                <a:t>.</a:t>
              </a:r>
            </a:p>
          </p:txBody>
        </p:sp>
        <p:sp>
          <p:nvSpPr>
            <p:cNvPr id="6" name="Rectangle 5">
              <a:extLst>
                <a:ext uri="{FF2B5EF4-FFF2-40B4-BE49-F238E27FC236}">
                  <a16:creationId xmlns:a16="http://schemas.microsoft.com/office/drawing/2014/main" xmlns="" id="{BA764B84-9040-44DA-8544-4DCEB537552C}"/>
                </a:ext>
              </a:extLst>
            </p:cNvPr>
            <p:cNvSpPr/>
            <p:nvPr/>
          </p:nvSpPr>
          <p:spPr>
            <a:xfrm>
              <a:off x="6096000" y="4490306"/>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7" name="Rectangle 6">
              <a:extLst>
                <a:ext uri="{FF2B5EF4-FFF2-40B4-BE49-F238E27FC236}">
                  <a16:creationId xmlns:a16="http://schemas.microsoft.com/office/drawing/2014/main" xmlns="" id="{E62A6F4B-3065-4238-AEE8-61C57AF0D13A}"/>
                </a:ext>
              </a:extLst>
            </p:cNvPr>
            <p:cNvSpPr/>
            <p:nvPr/>
          </p:nvSpPr>
          <p:spPr>
            <a:xfrm>
              <a:off x="6096000" y="4846053"/>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8" name="Rectangle 7">
              <a:extLst>
                <a:ext uri="{FF2B5EF4-FFF2-40B4-BE49-F238E27FC236}">
                  <a16:creationId xmlns:a16="http://schemas.microsoft.com/office/drawing/2014/main" xmlns="" id="{D2EAA086-479D-4314-8836-A600FFDBCC25}"/>
                </a:ext>
              </a:extLst>
            </p:cNvPr>
            <p:cNvSpPr/>
            <p:nvPr/>
          </p:nvSpPr>
          <p:spPr>
            <a:xfrm>
              <a:off x="8881403" y="4490306"/>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9" name="Rectangle 8">
              <a:extLst>
                <a:ext uri="{FF2B5EF4-FFF2-40B4-BE49-F238E27FC236}">
                  <a16:creationId xmlns:a16="http://schemas.microsoft.com/office/drawing/2014/main" xmlns="" id="{BFAE779E-F874-47F4-B530-370F11CACCE3}"/>
                </a:ext>
              </a:extLst>
            </p:cNvPr>
            <p:cNvSpPr/>
            <p:nvPr/>
          </p:nvSpPr>
          <p:spPr>
            <a:xfrm>
              <a:off x="8881403" y="4846053"/>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10" name="Freeform 5">
              <a:extLst>
                <a:ext uri="{FF2B5EF4-FFF2-40B4-BE49-F238E27FC236}">
                  <a16:creationId xmlns:a16="http://schemas.microsoft.com/office/drawing/2014/main" xmlns="" id="{7D64EAD4-9E9B-49F5-B047-2FE4B148B7E4}"/>
                </a:ext>
              </a:extLst>
            </p:cNvPr>
            <p:cNvSpPr>
              <a:spLocks/>
            </p:cNvSpPr>
            <p:nvPr/>
          </p:nvSpPr>
          <p:spPr bwMode="auto">
            <a:xfrm>
              <a:off x="6929064" y="3468700"/>
              <a:ext cx="914400" cy="914400"/>
            </a:xfrm>
            <a:prstGeom prst="ellipse">
              <a:avLst/>
            </a:prstGeom>
            <a:solidFill>
              <a:srgbClr val="638FA9"/>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xmlns="" id="{AF21D10C-CB0D-45F2-A47D-DE62A7DE9650}"/>
                </a:ext>
              </a:extLst>
            </p:cNvPr>
            <p:cNvSpPr>
              <a:spLocks/>
            </p:cNvSpPr>
            <p:nvPr/>
          </p:nvSpPr>
          <p:spPr bwMode="auto">
            <a:xfrm>
              <a:off x="9714467" y="3468700"/>
              <a:ext cx="914400" cy="914400"/>
            </a:xfrm>
            <a:prstGeom prst="ellipse">
              <a:avLst/>
            </a:prstGeom>
            <a:solidFill>
              <a:srgbClr val="638FA9"/>
            </a:solidFill>
            <a:ln w="38100">
              <a:noFill/>
            </a:ln>
          </p:spPr>
          <p:txBody>
            <a:bodyPr vert="horz" wrap="square" lIns="91440" tIns="45720" rIns="91440" bIns="45720" numCol="1" anchor="t" anchorCtr="0" compatLnSpc="1">
              <a:prstTxWarp prst="textNoShape">
                <a:avLst/>
              </a:prstTxWarp>
            </a:bodyPr>
            <a:lstStyle/>
            <a:p>
              <a:endParaRPr lang="en-US"/>
            </a:p>
          </p:txBody>
        </p:sp>
        <p:sp>
          <p:nvSpPr>
            <p:cNvPr id="12" name="Freeform 504">
              <a:extLst>
                <a:ext uri="{FF2B5EF4-FFF2-40B4-BE49-F238E27FC236}">
                  <a16:creationId xmlns:a16="http://schemas.microsoft.com/office/drawing/2014/main" xmlns="" id="{9B611CE9-3BA2-47AC-A8D9-755BFA629260}"/>
                </a:ext>
              </a:extLst>
            </p:cNvPr>
            <p:cNvSpPr>
              <a:spLocks noEditPoints="1"/>
            </p:cNvSpPr>
            <p:nvPr/>
          </p:nvSpPr>
          <p:spPr bwMode="auto">
            <a:xfrm>
              <a:off x="9901723" y="3657708"/>
              <a:ext cx="539887" cy="538589"/>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7 w 176"/>
                <a:gd name="T31" fmla="*/ 175 h 176"/>
                <a:gd name="T32" fmla="*/ 88 w 176"/>
                <a:gd name="T33" fmla="*/ 154 h 176"/>
                <a:gd name="T34" fmla="*/ 109 w 176"/>
                <a:gd name="T35" fmla="*/ 175 h 176"/>
                <a:gd name="T36" fmla="*/ 112 w 176"/>
                <a:gd name="T37" fmla="*/ 176 h 176"/>
                <a:gd name="T38" fmla="*/ 116 w 176"/>
                <a:gd name="T39" fmla="*/ 172 h 176"/>
                <a:gd name="T40" fmla="*/ 115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8 w 176"/>
                <a:gd name="T71" fmla="*/ 24 h 176"/>
                <a:gd name="T72" fmla="*/ 8 w 176"/>
                <a:gd name="T73" fmla="*/ 16 h 176"/>
                <a:gd name="T74" fmla="*/ 168 w 176"/>
                <a:gd name="T75" fmla="*/ 16 h 176"/>
                <a:gd name="T76" fmla="*/ 168 w 176"/>
                <a:gd name="T77"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168" y="8"/>
                  </a:moveTo>
                  <a:cubicBezTo>
                    <a:pt x="96" y="8"/>
                    <a:pt x="96" y="8"/>
                    <a:pt x="96" y="8"/>
                  </a:cubicBezTo>
                  <a:cubicBezTo>
                    <a:pt x="96" y="4"/>
                    <a:pt x="92" y="0"/>
                    <a:pt x="88" y="0"/>
                  </a:cubicBezTo>
                  <a:cubicBezTo>
                    <a:pt x="84" y="0"/>
                    <a:pt x="80" y="4"/>
                    <a:pt x="80" y="8"/>
                  </a:cubicBezTo>
                  <a:cubicBezTo>
                    <a:pt x="8" y="8"/>
                    <a:pt x="8" y="8"/>
                    <a:pt x="8" y="8"/>
                  </a:cubicBezTo>
                  <a:cubicBezTo>
                    <a:pt x="4" y="8"/>
                    <a:pt x="0" y="12"/>
                    <a:pt x="0" y="16"/>
                  </a:cubicBezTo>
                  <a:cubicBezTo>
                    <a:pt x="0" y="24"/>
                    <a:pt x="0" y="24"/>
                    <a:pt x="0" y="24"/>
                  </a:cubicBezTo>
                  <a:cubicBezTo>
                    <a:pt x="0" y="28"/>
                    <a:pt x="4" y="32"/>
                    <a:pt x="8" y="32"/>
                  </a:cubicBezTo>
                  <a:cubicBezTo>
                    <a:pt x="8" y="128"/>
                    <a:pt x="8" y="128"/>
                    <a:pt x="8" y="128"/>
                  </a:cubicBezTo>
                  <a:cubicBezTo>
                    <a:pt x="8" y="132"/>
                    <a:pt x="12"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2" y="176"/>
                    <a:pt x="64" y="176"/>
                  </a:cubicBezTo>
                  <a:cubicBezTo>
                    <a:pt x="65" y="176"/>
                    <a:pt x="66" y="176"/>
                    <a:pt x="67" y="175"/>
                  </a:cubicBezTo>
                  <a:cubicBezTo>
                    <a:pt x="88" y="154"/>
                    <a:pt x="88" y="154"/>
                    <a:pt x="88" y="154"/>
                  </a:cubicBezTo>
                  <a:cubicBezTo>
                    <a:pt x="109" y="175"/>
                    <a:pt x="109" y="175"/>
                    <a:pt x="109" y="175"/>
                  </a:cubicBezTo>
                  <a:cubicBezTo>
                    <a:pt x="110" y="176"/>
                    <a:pt x="111" y="176"/>
                    <a:pt x="112" y="176"/>
                  </a:cubicBezTo>
                  <a:cubicBezTo>
                    <a:pt x="114" y="176"/>
                    <a:pt x="116" y="174"/>
                    <a:pt x="116" y="172"/>
                  </a:cubicBezTo>
                  <a:cubicBezTo>
                    <a:pt x="116" y="171"/>
                    <a:pt x="116" y="170"/>
                    <a:pt x="115"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8" y="24"/>
                    <a:pt x="8" y="24"/>
                    <a:pt x="8" y="24"/>
                  </a:cubicBezTo>
                  <a:cubicBezTo>
                    <a:pt x="8" y="16"/>
                    <a:pt x="8" y="16"/>
                    <a:pt x="8" y="16"/>
                  </a:cubicBezTo>
                  <a:cubicBezTo>
                    <a:pt x="168" y="16"/>
                    <a:pt x="168" y="16"/>
                    <a:pt x="168" y="16"/>
                  </a:cubicBezTo>
                  <a:lnTo>
                    <a:pt x="168" y="2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21">
              <a:extLst>
                <a:ext uri="{FF2B5EF4-FFF2-40B4-BE49-F238E27FC236}">
                  <a16:creationId xmlns:a16="http://schemas.microsoft.com/office/drawing/2014/main" xmlns="" id="{57A5ED19-E5F8-41D1-981C-64ED20C9CB76}"/>
                </a:ext>
              </a:extLst>
            </p:cNvPr>
            <p:cNvSpPr>
              <a:spLocks noEditPoints="1"/>
            </p:cNvSpPr>
            <p:nvPr/>
          </p:nvSpPr>
          <p:spPr bwMode="auto">
            <a:xfrm>
              <a:off x="7110480" y="3655956"/>
              <a:ext cx="551568" cy="539887"/>
            </a:xfrm>
            <a:custGeom>
              <a:avLst/>
              <a:gdLst>
                <a:gd name="T0" fmla="*/ 168 w 180"/>
                <a:gd name="T1" fmla="*/ 0 h 176"/>
                <a:gd name="T2" fmla="*/ 55 w 180"/>
                <a:gd name="T3" fmla="*/ 64 h 176"/>
                <a:gd name="T4" fmla="*/ 40 w 180"/>
                <a:gd name="T5" fmla="*/ 98 h 176"/>
                <a:gd name="T6" fmla="*/ 72 w 180"/>
                <a:gd name="T7" fmla="*/ 136 h 176"/>
                <a:gd name="T8" fmla="*/ 89 w 180"/>
                <a:gd name="T9" fmla="*/ 166 h 176"/>
                <a:gd name="T10" fmla="*/ 140 w 180"/>
                <a:gd name="T11" fmla="*/ 92 h 176"/>
                <a:gd name="T12" fmla="*/ 104 w 180"/>
                <a:gd name="T13" fmla="*/ 119 h 176"/>
                <a:gd name="T14" fmla="*/ 85 w 180"/>
                <a:gd name="T15" fmla="*/ 131 h 176"/>
                <a:gd name="T16" fmla="*/ 77 w 180"/>
                <a:gd name="T17" fmla="*/ 128 h 176"/>
                <a:gd name="T18" fmla="*/ 55 w 180"/>
                <a:gd name="T19" fmla="*/ 121 h 176"/>
                <a:gd name="T20" fmla="*/ 45 w 180"/>
                <a:gd name="T21" fmla="*/ 91 h 176"/>
                <a:gd name="T22" fmla="*/ 57 w 180"/>
                <a:gd name="T23" fmla="*/ 72 h 176"/>
                <a:gd name="T24" fmla="*/ 104 w 180"/>
                <a:gd name="T25" fmla="*/ 118 h 176"/>
                <a:gd name="T26" fmla="*/ 134 w 180"/>
                <a:gd name="T27" fmla="*/ 87 h 176"/>
                <a:gd name="T28" fmla="*/ 110 w 180"/>
                <a:gd name="T29" fmla="*/ 112 h 176"/>
                <a:gd name="T30" fmla="*/ 82 w 180"/>
                <a:gd name="T31" fmla="*/ 49 h 176"/>
                <a:gd name="T32" fmla="*/ 168 w 180"/>
                <a:gd name="T33" fmla="*/ 8 h 176"/>
                <a:gd name="T34" fmla="*/ 31 w 180"/>
                <a:gd name="T35" fmla="*/ 98 h 176"/>
                <a:gd name="T36" fmla="*/ 78 w 180"/>
                <a:gd name="T37" fmla="*/ 145 h 176"/>
                <a:gd name="T38" fmla="*/ 31 w 180"/>
                <a:gd name="T39" fmla="*/ 98 h 176"/>
                <a:gd name="T40" fmla="*/ 29 w 180"/>
                <a:gd name="T41" fmla="*/ 125 h 176"/>
                <a:gd name="T42" fmla="*/ 51 w 180"/>
                <a:gd name="T43" fmla="*/ 147 h 176"/>
                <a:gd name="T44" fmla="*/ 84 w 180"/>
                <a:gd name="T45" fmla="*/ 64 h 176"/>
                <a:gd name="T46" fmla="*/ 84 w 180"/>
                <a:gd name="T47" fmla="*/ 72 h 176"/>
                <a:gd name="T48" fmla="*/ 84 w 180"/>
                <a:gd name="T49" fmla="*/ 64 h 176"/>
                <a:gd name="T50" fmla="*/ 112 w 180"/>
                <a:gd name="T51" fmla="*/ 92 h 176"/>
                <a:gd name="T52" fmla="*/ 104 w 180"/>
                <a:gd name="T53" fmla="*/ 92 h 176"/>
                <a:gd name="T54" fmla="*/ 132 w 180"/>
                <a:gd name="T55" fmla="*/ 56 h 176"/>
                <a:gd name="T56" fmla="*/ 132 w 180"/>
                <a:gd name="T57" fmla="*/ 32 h 176"/>
                <a:gd name="T58" fmla="*/ 132 w 180"/>
                <a:gd name="T59" fmla="*/ 56 h 176"/>
                <a:gd name="T60" fmla="*/ 136 w 180"/>
                <a:gd name="T61" fmla="*/ 44 h 176"/>
                <a:gd name="T62" fmla="*/ 128 w 180"/>
                <a:gd name="T63" fmla="*/ 44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175" y="1"/>
                  </a:moveTo>
                  <a:cubicBezTo>
                    <a:pt x="174" y="0"/>
                    <a:pt x="171" y="0"/>
                    <a:pt x="168" y="0"/>
                  </a:cubicBezTo>
                  <a:cubicBezTo>
                    <a:pt x="151" y="0"/>
                    <a:pt x="107" y="12"/>
                    <a:pt x="84" y="36"/>
                  </a:cubicBezTo>
                  <a:cubicBezTo>
                    <a:pt x="78" y="41"/>
                    <a:pt x="60" y="58"/>
                    <a:pt x="55" y="64"/>
                  </a:cubicBezTo>
                  <a:cubicBezTo>
                    <a:pt x="41" y="68"/>
                    <a:pt x="21" y="76"/>
                    <a:pt x="10" y="87"/>
                  </a:cubicBezTo>
                  <a:cubicBezTo>
                    <a:pt x="10" y="87"/>
                    <a:pt x="24" y="87"/>
                    <a:pt x="40" y="98"/>
                  </a:cubicBezTo>
                  <a:cubicBezTo>
                    <a:pt x="38" y="107"/>
                    <a:pt x="41" y="118"/>
                    <a:pt x="50" y="126"/>
                  </a:cubicBezTo>
                  <a:cubicBezTo>
                    <a:pt x="56" y="133"/>
                    <a:pt x="64" y="136"/>
                    <a:pt x="72" y="136"/>
                  </a:cubicBezTo>
                  <a:cubicBezTo>
                    <a:pt x="74" y="136"/>
                    <a:pt x="76" y="136"/>
                    <a:pt x="79" y="136"/>
                  </a:cubicBezTo>
                  <a:cubicBezTo>
                    <a:pt x="89" y="152"/>
                    <a:pt x="89" y="166"/>
                    <a:pt x="89" y="166"/>
                  </a:cubicBezTo>
                  <a:cubicBezTo>
                    <a:pt x="100" y="155"/>
                    <a:pt x="108" y="135"/>
                    <a:pt x="112" y="121"/>
                  </a:cubicBezTo>
                  <a:cubicBezTo>
                    <a:pt x="118" y="116"/>
                    <a:pt x="135" y="98"/>
                    <a:pt x="140" y="92"/>
                  </a:cubicBezTo>
                  <a:cubicBezTo>
                    <a:pt x="168" y="64"/>
                    <a:pt x="180" y="7"/>
                    <a:pt x="175" y="1"/>
                  </a:cubicBezTo>
                  <a:moveTo>
                    <a:pt x="104" y="119"/>
                  </a:moveTo>
                  <a:cubicBezTo>
                    <a:pt x="101" y="129"/>
                    <a:pt x="97" y="139"/>
                    <a:pt x="93" y="147"/>
                  </a:cubicBezTo>
                  <a:cubicBezTo>
                    <a:pt x="91" y="142"/>
                    <a:pt x="89" y="137"/>
                    <a:pt x="85" y="131"/>
                  </a:cubicBezTo>
                  <a:cubicBezTo>
                    <a:pt x="84" y="129"/>
                    <a:pt x="81" y="128"/>
                    <a:pt x="79" y="128"/>
                  </a:cubicBezTo>
                  <a:cubicBezTo>
                    <a:pt x="78" y="128"/>
                    <a:pt x="77" y="128"/>
                    <a:pt x="77" y="128"/>
                  </a:cubicBezTo>
                  <a:cubicBezTo>
                    <a:pt x="75" y="128"/>
                    <a:pt x="73" y="128"/>
                    <a:pt x="72" y="128"/>
                  </a:cubicBezTo>
                  <a:cubicBezTo>
                    <a:pt x="66" y="128"/>
                    <a:pt x="60" y="126"/>
                    <a:pt x="55" y="121"/>
                  </a:cubicBezTo>
                  <a:cubicBezTo>
                    <a:pt x="49" y="114"/>
                    <a:pt x="46" y="107"/>
                    <a:pt x="48" y="99"/>
                  </a:cubicBezTo>
                  <a:cubicBezTo>
                    <a:pt x="49" y="96"/>
                    <a:pt x="48" y="93"/>
                    <a:pt x="45" y="91"/>
                  </a:cubicBezTo>
                  <a:cubicBezTo>
                    <a:pt x="39" y="87"/>
                    <a:pt x="34" y="85"/>
                    <a:pt x="29" y="83"/>
                  </a:cubicBezTo>
                  <a:cubicBezTo>
                    <a:pt x="37" y="79"/>
                    <a:pt x="47" y="75"/>
                    <a:pt x="57" y="72"/>
                  </a:cubicBezTo>
                  <a:cubicBezTo>
                    <a:pt x="58" y="72"/>
                    <a:pt x="58" y="72"/>
                    <a:pt x="58" y="72"/>
                  </a:cubicBezTo>
                  <a:cubicBezTo>
                    <a:pt x="104" y="118"/>
                    <a:pt x="104" y="118"/>
                    <a:pt x="104" y="118"/>
                  </a:cubicBezTo>
                  <a:cubicBezTo>
                    <a:pt x="104" y="118"/>
                    <a:pt x="104" y="118"/>
                    <a:pt x="104" y="119"/>
                  </a:cubicBezTo>
                  <a:moveTo>
                    <a:pt x="134" y="87"/>
                  </a:moveTo>
                  <a:cubicBezTo>
                    <a:pt x="133" y="88"/>
                    <a:pt x="130" y="91"/>
                    <a:pt x="128" y="94"/>
                  </a:cubicBezTo>
                  <a:cubicBezTo>
                    <a:pt x="122" y="99"/>
                    <a:pt x="114" y="108"/>
                    <a:pt x="110" y="112"/>
                  </a:cubicBezTo>
                  <a:cubicBezTo>
                    <a:pt x="64" y="66"/>
                    <a:pt x="64" y="66"/>
                    <a:pt x="64" y="66"/>
                  </a:cubicBezTo>
                  <a:cubicBezTo>
                    <a:pt x="68" y="62"/>
                    <a:pt x="77" y="54"/>
                    <a:pt x="82" y="49"/>
                  </a:cubicBezTo>
                  <a:cubicBezTo>
                    <a:pt x="85" y="46"/>
                    <a:pt x="88" y="43"/>
                    <a:pt x="89" y="42"/>
                  </a:cubicBezTo>
                  <a:cubicBezTo>
                    <a:pt x="111" y="20"/>
                    <a:pt x="152" y="8"/>
                    <a:pt x="168" y="8"/>
                  </a:cubicBezTo>
                  <a:cubicBezTo>
                    <a:pt x="168" y="21"/>
                    <a:pt x="157" y="64"/>
                    <a:pt x="134" y="87"/>
                  </a:cubicBezTo>
                  <a:moveTo>
                    <a:pt x="31" y="98"/>
                  </a:moveTo>
                  <a:cubicBezTo>
                    <a:pt x="0" y="176"/>
                    <a:pt x="0" y="176"/>
                    <a:pt x="0" y="176"/>
                  </a:cubicBezTo>
                  <a:cubicBezTo>
                    <a:pt x="78" y="145"/>
                    <a:pt x="78" y="145"/>
                    <a:pt x="78" y="145"/>
                  </a:cubicBezTo>
                  <a:cubicBezTo>
                    <a:pt x="76" y="145"/>
                    <a:pt x="75" y="145"/>
                    <a:pt x="74" y="145"/>
                  </a:cubicBezTo>
                  <a:cubicBezTo>
                    <a:pt x="50" y="145"/>
                    <a:pt x="28" y="122"/>
                    <a:pt x="31" y="98"/>
                  </a:cubicBezTo>
                  <a:moveTo>
                    <a:pt x="14" y="162"/>
                  </a:moveTo>
                  <a:cubicBezTo>
                    <a:pt x="29" y="125"/>
                    <a:pt x="29" y="125"/>
                    <a:pt x="29" y="125"/>
                  </a:cubicBezTo>
                  <a:cubicBezTo>
                    <a:pt x="31" y="129"/>
                    <a:pt x="33" y="132"/>
                    <a:pt x="36" y="136"/>
                  </a:cubicBezTo>
                  <a:cubicBezTo>
                    <a:pt x="40" y="140"/>
                    <a:pt x="45" y="144"/>
                    <a:pt x="51" y="147"/>
                  </a:cubicBezTo>
                  <a:lnTo>
                    <a:pt x="14" y="162"/>
                  </a:lnTo>
                  <a:close/>
                  <a:moveTo>
                    <a:pt x="84" y="64"/>
                  </a:moveTo>
                  <a:cubicBezTo>
                    <a:pt x="82" y="64"/>
                    <a:pt x="80" y="66"/>
                    <a:pt x="80" y="68"/>
                  </a:cubicBezTo>
                  <a:cubicBezTo>
                    <a:pt x="80" y="70"/>
                    <a:pt x="82" y="72"/>
                    <a:pt x="84" y="72"/>
                  </a:cubicBezTo>
                  <a:cubicBezTo>
                    <a:pt x="86" y="72"/>
                    <a:pt x="88" y="70"/>
                    <a:pt x="88" y="68"/>
                  </a:cubicBezTo>
                  <a:cubicBezTo>
                    <a:pt x="88" y="66"/>
                    <a:pt x="86" y="64"/>
                    <a:pt x="84" y="64"/>
                  </a:cubicBezTo>
                  <a:moveTo>
                    <a:pt x="108" y="96"/>
                  </a:moveTo>
                  <a:cubicBezTo>
                    <a:pt x="110" y="96"/>
                    <a:pt x="112" y="94"/>
                    <a:pt x="112" y="92"/>
                  </a:cubicBezTo>
                  <a:cubicBezTo>
                    <a:pt x="112" y="90"/>
                    <a:pt x="110" y="88"/>
                    <a:pt x="108" y="88"/>
                  </a:cubicBezTo>
                  <a:cubicBezTo>
                    <a:pt x="106" y="88"/>
                    <a:pt x="104" y="90"/>
                    <a:pt x="104" y="92"/>
                  </a:cubicBezTo>
                  <a:cubicBezTo>
                    <a:pt x="104" y="94"/>
                    <a:pt x="106" y="96"/>
                    <a:pt x="108" y="96"/>
                  </a:cubicBezTo>
                  <a:moveTo>
                    <a:pt x="132" y="56"/>
                  </a:moveTo>
                  <a:cubicBezTo>
                    <a:pt x="139" y="56"/>
                    <a:pt x="144" y="51"/>
                    <a:pt x="144" y="44"/>
                  </a:cubicBezTo>
                  <a:cubicBezTo>
                    <a:pt x="144" y="37"/>
                    <a:pt x="139"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30" y="48"/>
                    <a:pt x="128" y="46"/>
                    <a:pt x="128" y="44"/>
                  </a:cubicBezTo>
                  <a:cubicBezTo>
                    <a:pt x="128" y="42"/>
                    <a:pt x="130" y="40"/>
                    <a:pt x="132" y="40"/>
                  </a:cubicBezTo>
                  <a:moveTo>
                    <a:pt x="96" y="84"/>
                  </a:moveTo>
                  <a:cubicBezTo>
                    <a:pt x="98" y="84"/>
                    <a:pt x="100" y="82"/>
                    <a:pt x="100" y="80"/>
                  </a:cubicBezTo>
                  <a:cubicBezTo>
                    <a:pt x="100" y="78"/>
                    <a:pt x="98" y="76"/>
                    <a:pt x="96" y="76"/>
                  </a:cubicBezTo>
                  <a:cubicBezTo>
                    <a:pt x="94" y="76"/>
                    <a:pt x="92" y="78"/>
                    <a:pt x="92" y="80"/>
                  </a:cubicBezTo>
                  <a:cubicBezTo>
                    <a:pt x="92" y="82"/>
                    <a:pt x="94" y="84"/>
                    <a:pt x="96" y="8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xmlns="" id="{3DC1CB45-47E6-43EE-9178-F95398B5B186}"/>
                </a:ext>
              </a:extLst>
            </p:cNvPr>
            <p:cNvSpPr txBox="1"/>
            <p:nvPr/>
          </p:nvSpPr>
          <p:spPr>
            <a:xfrm>
              <a:off x="6096000" y="1314262"/>
              <a:ext cx="4043094" cy="646331"/>
            </a:xfrm>
            <a:prstGeom prst="rect">
              <a:avLst/>
            </a:prstGeom>
            <a:noFill/>
          </p:spPr>
          <p:txBody>
            <a:bodyPr wrap="none" rtlCol="0">
              <a:spAutoFit/>
            </a:bodyPr>
            <a:lstStyle/>
            <a:p>
              <a:r>
                <a:rPr lang="en-US" sz="3600" dirty="0">
                  <a:latin typeface="Montserrat ExtraBold" panose="00000900000000000000" pitchFamily="50" charset="0"/>
                </a:rPr>
                <a:t>WHERE </a:t>
              </a:r>
              <a:r>
                <a:rPr lang="en-US" sz="3600" dirty="0">
                  <a:solidFill>
                    <a:srgbClr val="FF5657"/>
                  </a:solidFill>
                  <a:latin typeface="Montserrat ExtraBold" panose="00000900000000000000" pitchFamily="50" charset="0"/>
                </a:rPr>
                <a:t>TO GO?</a:t>
              </a:r>
              <a:endParaRPr lang="x-none" sz="3600" dirty="0">
                <a:solidFill>
                  <a:srgbClr val="FF5657"/>
                </a:solidFill>
                <a:latin typeface="Montserrat ExtraBold" panose="00000900000000000000" pitchFamily="50" charset="0"/>
              </a:endParaRPr>
            </a:p>
          </p:txBody>
        </p:sp>
      </p:grpSp>
    </p:spTree>
    <p:extLst>
      <p:ext uri="{BB962C8B-B14F-4D97-AF65-F5344CB8AC3E}">
        <p14:creationId xmlns:p14="http://schemas.microsoft.com/office/powerpoint/2010/main" val="172345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EDCD6DC3-742E-4E10-902B-71C67614D7B8}"/>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xmlns="" id="{85E0671D-6359-4697-86F0-E8D7F4DA8708}"/>
              </a:ext>
            </a:extLst>
          </p:cNvPr>
          <p:cNvSpPr txBox="1"/>
          <p:nvPr/>
        </p:nvSpPr>
        <p:spPr>
          <a:xfrm>
            <a:off x="3074669" y="526499"/>
            <a:ext cx="6042662" cy="646331"/>
          </a:xfrm>
          <a:prstGeom prst="rect">
            <a:avLst/>
          </a:prstGeom>
          <a:noFill/>
        </p:spPr>
        <p:txBody>
          <a:bodyPr wrap="square" rtlCol="0">
            <a:spAutoFit/>
          </a:bodyPr>
          <a:lstStyle/>
          <a:p>
            <a:pPr algn="ctr"/>
            <a:r>
              <a:rPr lang="en-US" sz="3600" dirty="0">
                <a:latin typeface="Montserrat ExtraBold" panose="00000900000000000000" pitchFamily="50" charset="0"/>
              </a:rPr>
              <a:t>OUR</a:t>
            </a:r>
            <a:r>
              <a:rPr lang="en-US" sz="3600" dirty="0">
                <a:solidFill>
                  <a:srgbClr val="FF5657"/>
                </a:solidFill>
                <a:latin typeface="Montserrat ExtraBold" panose="00000900000000000000" pitchFamily="50" charset="0"/>
              </a:rPr>
              <a:t> SERVICES</a:t>
            </a:r>
          </a:p>
        </p:txBody>
      </p:sp>
      <p:grpSp>
        <p:nvGrpSpPr>
          <p:cNvPr id="6" name="Group 5">
            <a:extLst>
              <a:ext uri="{FF2B5EF4-FFF2-40B4-BE49-F238E27FC236}">
                <a16:creationId xmlns:a16="http://schemas.microsoft.com/office/drawing/2014/main" xmlns="" id="{8F1F2BA8-F02B-474E-8DEC-CB0F2E698056}"/>
              </a:ext>
            </a:extLst>
          </p:cNvPr>
          <p:cNvGrpSpPr/>
          <p:nvPr/>
        </p:nvGrpSpPr>
        <p:grpSpPr>
          <a:xfrm>
            <a:off x="2386215" y="1742211"/>
            <a:ext cx="1728906" cy="1728906"/>
            <a:chOff x="1467173" y="2475804"/>
            <a:chExt cx="1728906" cy="1728906"/>
          </a:xfrm>
          <a:solidFill>
            <a:srgbClr val="376C8A"/>
          </a:solidFill>
        </p:grpSpPr>
        <p:sp>
          <p:nvSpPr>
            <p:cNvPr id="7" name="Freeform 22">
              <a:extLst>
                <a:ext uri="{FF2B5EF4-FFF2-40B4-BE49-F238E27FC236}">
                  <a16:creationId xmlns:a16="http://schemas.microsoft.com/office/drawing/2014/main" xmlns="" id="{153E829D-8A3C-4722-842D-D888E8100C70}"/>
                </a:ext>
              </a:extLst>
            </p:cNvPr>
            <p:cNvSpPr>
              <a:spLocks/>
            </p:cNvSpPr>
            <p:nvPr/>
          </p:nvSpPr>
          <p:spPr bwMode="auto">
            <a:xfrm>
              <a:off x="2740461" y="2602929"/>
              <a:ext cx="329510" cy="328493"/>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3">
              <a:extLst>
                <a:ext uri="{FF2B5EF4-FFF2-40B4-BE49-F238E27FC236}">
                  <a16:creationId xmlns:a16="http://schemas.microsoft.com/office/drawing/2014/main" xmlns="" id="{83265905-DF4E-4A9C-96E3-592B4D29386C}"/>
                </a:ext>
              </a:extLst>
            </p:cNvPr>
            <p:cNvSpPr>
              <a:spLocks/>
            </p:cNvSpPr>
            <p:nvPr/>
          </p:nvSpPr>
          <p:spPr bwMode="auto">
            <a:xfrm>
              <a:off x="2351966" y="2475804"/>
              <a:ext cx="395615" cy="176959"/>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4">
              <a:extLst>
                <a:ext uri="{FF2B5EF4-FFF2-40B4-BE49-F238E27FC236}">
                  <a16:creationId xmlns:a16="http://schemas.microsoft.com/office/drawing/2014/main" xmlns="" id="{1FF0DEFF-29B5-423D-B7F5-A95DAD5BA738}"/>
                </a:ext>
              </a:extLst>
            </p:cNvPr>
            <p:cNvSpPr>
              <a:spLocks/>
            </p:cNvSpPr>
            <p:nvPr/>
          </p:nvSpPr>
          <p:spPr bwMode="auto">
            <a:xfrm>
              <a:off x="3019120" y="2926337"/>
              <a:ext cx="176959" cy="39358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5">
              <a:extLst>
                <a:ext uri="{FF2B5EF4-FFF2-40B4-BE49-F238E27FC236}">
                  <a16:creationId xmlns:a16="http://schemas.microsoft.com/office/drawing/2014/main" xmlns="" id="{0E6FF508-69DB-4F9D-AFE0-7466BEAC8DB9}"/>
                </a:ext>
              </a:extLst>
            </p:cNvPr>
            <p:cNvSpPr>
              <a:spLocks/>
            </p:cNvSpPr>
            <p:nvPr/>
          </p:nvSpPr>
          <p:spPr bwMode="auto">
            <a:xfrm>
              <a:off x="3019120" y="3360597"/>
              <a:ext cx="176959" cy="395615"/>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26">
              <a:extLst>
                <a:ext uri="{FF2B5EF4-FFF2-40B4-BE49-F238E27FC236}">
                  <a16:creationId xmlns:a16="http://schemas.microsoft.com/office/drawing/2014/main" xmlns="" id="{AF4EB0B4-6F94-4AF3-A682-DA08A0E473C0}"/>
                </a:ext>
              </a:extLst>
            </p:cNvPr>
            <p:cNvSpPr>
              <a:spLocks/>
            </p:cNvSpPr>
            <p:nvPr/>
          </p:nvSpPr>
          <p:spPr bwMode="auto">
            <a:xfrm>
              <a:off x="2740461" y="3749092"/>
              <a:ext cx="329510" cy="329510"/>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27">
              <a:extLst>
                <a:ext uri="{FF2B5EF4-FFF2-40B4-BE49-F238E27FC236}">
                  <a16:creationId xmlns:a16="http://schemas.microsoft.com/office/drawing/2014/main" xmlns="" id="{E36B115B-63BB-4857-90E8-98957F564D07}"/>
                </a:ext>
              </a:extLst>
            </p:cNvPr>
            <p:cNvSpPr>
              <a:spLocks/>
            </p:cNvSpPr>
            <p:nvPr/>
          </p:nvSpPr>
          <p:spPr bwMode="auto">
            <a:xfrm>
              <a:off x="2351966" y="4029785"/>
              <a:ext cx="395615" cy="174925"/>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28">
              <a:extLst>
                <a:ext uri="{FF2B5EF4-FFF2-40B4-BE49-F238E27FC236}">
                  <a16:creationId xmlns:a16="http://schemas.microsoft.com/office/drawing/2014/main" xmlns="" id="{D3DB4B2A-7B0A-4B17-9852-588699AEB63E}"/>
                </a:ext>
              </a:extLst>
            </p:cNvPr>
            <p:cNvSpPr>
              <a:spLocks/>
            </p:cNvSpPr>
            <p:nvPr/>
          </p:nvSpPr>
          <p:spPr bwMode="auto">
            <a:xfrm>
              <a:off x="1917706" y="4029785"/>
              <a:ext cx="393580" cy="174925"/>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29">
              <a:extLst>
                <a:ext uri="{FF2B5EF4-FFF2-40B4-BE49-F238E27FC236}">
                  <a16:creationId xmlns:a16="http://schemas.microsoft.com/office/drawing/2014/main" xmlns="" id="{1A8850AC-8A23-4C6C-9C97-3ABE73A3AB11}"/>
                </a:ext>
              </a:extLst>
            </p:cNvPr>
            <p:cNvSpPr>
              <a:spLocks/>
            </p:cNvSpPr>
            <p:nvPr/>
          </p:nvSpPr>
          <p:spPr bwMode="auto">
            <a:xfrm>
              <a:off x="1594298" y="3749092"/>
              <a:ext cx="328493" cy="329510"/>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0">
              <a:extLst>
                <a:ext uri="{FF2B5EF4-FFF2-40B4-BE49-F238E27FC236}">
                  <a16:creationId xmlns:a16="http://schemas.microsoft.com/office/drawing/2014/main" xmlns="" id="{5597576C-42A5-4C02-A704-2948827CDB21}"/>
                </a:ext>
              </a:extLst>
            </p:cNvPr>
            <p:cNvSpPr>
              <a:spLocks/>
            </p:cNvSpPr>
            <p:nvPr/>
          </p:nvSpPr>
          <p:spPr bwMode="auto">
            <a:xfrm>
              <a:off x="1467173" y="3360597"/>
              <a:ext cx="176959" cy="395615"/>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1">
              <a:extLst>
                <a:ext uri="{FF2B5EF4-FFF2-40B4-BE49-F238E27FC236}">
                  <a16:creationId xmlns:a16="http://schemas.microsoft.com/office/drawing/2014/main" xmlns="" id="{6FBDA5AB-5F13-4F3F-8FB8-F39E2E48723C}"/>
                </a:ext>
              </a:extLst>
            </p:cNvPr>
            <p:cNvSpPr>
              <a:spLocks/>
            </p:cNvSpPr>
            <p:nvPr/>
          </p:nvSpPr>
          <p:spPr bwMode="auto">
            <a:xfrm>
              <a:off x="1467173" y="2926337"/>
              <a:ext cx="176959" cy="39358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2">
              <a:extLst>
                <a:ext uri="{FF2B5EF4-FFF2-40B4-BE49-F238E27FC236}">
                  <a16:creationId xmlns:a16="http://schemas.microsoft.com/office/drawing/2014/main" xmlns="" id="{600495DA-A2AC-4B07-B556-5186AC8C9A73}"/>
                </a:ext>
              </a:extLst>
            </p:cNvPr>
            <p:cNvSpPr>
              <a:spLocks/>
            </p:cNvSpPr>
            <p:nvPr/>
          </p:nvSpPr>
          <p:spPr bwMode="auto">
            <a:xfrm>
              <a:off x="1594298" y="2602929"/>
              <a:ext cx="328493" cy="328493"/>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3">
              <a:extLst>
                <a:ext uri="{FF2B5EF4-FFF2-40B4-BE49-F238E27FC236}">
                  <a16:creationId xmlns:a16="http://schemas.microsoft.com/office/drawing/2014/main" xmlns="" id="{B98494D5-0FE7-49F5-8C23-E3A87A9298D4}"/>
                </a:ext>
              </a:extLst>
            </p:cNvPr>
            <p:cNvSpPr>
              <a:spLocks/>
            </p:cNvSpPr>
            <p:nvPr/>
          </p:nvSpPr>
          <p:spPr bwMode="auto">
            <a:xfrm>
              <a:off x="1917706" y="2475804"/>
              <a:ext cx="393580" cy="176959"/>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638FA9"/>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Oval 18">
              <a:extLst>
                <a:ext uri="{FF2B5EF4-FFF2-40B4-BE49-F238E27FC236}">
                  <a16:creationId xmlns:a16="http://schemas.microsoft.com/office/drawing/2014/main" xmlns="" id="{6BE8C421-C0FE-4BCA-931D-756D45AC8A8E}"/>
                </a:ext>
              </a:extLst>
            </p:cNvPr>
            <p:cNvSpPr/>
            <p:nvPr/>
          </p:nvSpPr>
          <p:spPr>
            <a:xfrm>
              <a:off x="1584335" y="2592628"/>
              <a:ext cx="1494583" cy="1495259"/>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p>
          </p:txBody>
        </p:sp>
      </p:grpSp>
      <p:sp>
        <p:nvSpPr>
          <p:cNvPr id="20" name="Rectangle 19">
            <a:extLst>
              <a:ext uri="{FF2B5EF4-FFF2-40B4-BE49-F238E27FC236}">
                <a16:creationId xmlns:a16="http://schemas.microsoft.com/office/drawing/2014/main" xmlns="" id="{36125A17-C6EE-4A89-9E7C-CDC0CE597F9A}"/>
              </a:ext>
            </a:extLst>
          </p:cNvPr>
          <p:cNvSpPr/>
          <p:nvPr/>
        </p:nvSpPr>
        <p:spPr>
          <a:xfrm>
            <a:off x="1960404" y="3698276"/>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Network Solutions</a:t>
            </a:r>
          </a:p>
        </p:txBody>
      </p:sp>
      <p:sp>
        <p:nvSpPr>
          <p:cNvPr id="21" name="Rectangle 20">
            <a:extLst>
              <a:ext uri="{FF2B5EF4-FFF2-40B4-BE49-F238E27FC236}">
                <a16:creationId xmlns:a16="http://schemas.microsoft.com/office/drawing/2014/main" xmlns="" id="{9AE41D29-F6E7-4DC8-A3FB-008250DAA2E3}"/>
              </a:ext>
            </a:extLst>
          </p:cNvPr>
          <p:cNvSpPr/>
          <p:nvPr/>
        </p:nvSpPr>
        <p:spPr>
          <a:xfrm>
            <a:off x="1774062" y="4054473"/>
            <a:ext cx="2953214" cy="1197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eget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a:t>
            </a:r>
          </a:p>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amet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consectetuer</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adipiscing</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elit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Aenean</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commodo</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ligula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eget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a:t>
            </a:r>
            <a:endParaRPr lang="en-US" sz="1100" dirty="0">
              <a:solidFill>
                <a:schemeClr val="tx1"/>
              </a:solidFill>
              <a:latin typeface="Montserrat Light" panose="00000400000000000000" pitchFamily="50" charset="0"/>
            </a:endParaRPr>
          </a:p>
          <a:p>
            <a:pPr algn="ctr"/>
            <a:endParaRPr lang="en-US" sz="1100" dirty="0">
              <a:solidFill>
                <a:schemeClr val="tx1"/>
              </a:solidFill>
              <a:latin typeface="Montserrat Light" panose="00000400000000000000" pitchFamily="50" charset="0"/>
            </a:endParaRPr>
          </a:p>
        </p:txBody>
      </p:sp>
      <p:grpSp>
        <p:nvGrpSpPr>
          <p:cNvPr id="22" name="Group 21">
            <a:extLst>
              <a:ext uri="{FF2B5EF4-FFF2-40B4-BE49-F238E27FC236}">
                <a16:creationId xmlns:a16="http://schemas.microsoft.com/office/drawing/2014/main" xmlns="" id="{B95A4D6A-DB73-4E8A-9105-667D2630F188}"/>
              </a:ext>
            </a:extLst>
          </p:cNvPr>
          <p:cNvGrpSpPr/>
          <p:nvPr/>
        </p:nvGrpSpPr>
        <p:grpSpPr>
          <a:xfrm>
            <a:off x="5231546" y="1742211"/>
            <a:ext cx="1728906" cy="1728906"/>
            <a:chOff x="4005169" y="2475804"/>
            <a:chExt cx="1728906" cy="1728906"/>
          </a:xfrm>
          <a:solidFill>
            <a:srgbClr val="FF5657"/>
          </a:solidFill>
        </p:grpSpPr>
        <p:sp>
          <p:nvSpPr>
            <p:cNvPr id="23" name="Oval 22">
              <a:extLst>
                <a:ext uri="{FF2B5EF4-FFF2-40B4-BE49-F238E27FC236}">
                  <a16:creationId xmlns:a16="http://schemas.microsoft.com/office/drawing/2014/main" xmlns="" id="{6C9E3EB9-506C-4E88-A038-1DA4BD9D34FF}"/>
                </a:ext>
              </a:extLst>
            </p:cNvPr>
            <p:cNvSpPr/>
            <p:nvPr/>
          </p:nvSpPr>
          <p:spPr>
            <a:xfrm>
              <a:off x="4122331" y="2592628"/>
              <a:ext cx="1494583" cy="1495259"/>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p>
          </p:txBody>
        </p:sp>
        <p:sp>
          <p:nvSpPr>
            <p:cNvPr id="24" name="Freeform 6">
              <a:extLst>
                <a:ext uri="{FF2B5EF4-FFF2-40B4-BE49-F238E27FC236}">
                  <a16:creationId xmlns:a16="http://schemas.microsoft.com/office/drawing/2014/main" xmlns="" id="{D4528DCD-5292-4E96-AAC6-020789C92ED3}"/>
                </a:ext>
              </a:extLst>
            </p:cNvPr>
            <p:cNvSpPr>
              <a:spLocks/>
            </p:cNvSpPr>
            <p:nvPr/>
          </p:nvSpPr>
          <p:spPr bwMode="auto">
            <a:xfrm>
              <a:off x="5278457" y="2602929"/>
              <a:ext cx="329510" cy="328493"/>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25" name="Freeform 7">
              <a:extLst>
                <a:ext uri="{FF2B5EF4-FFF2-40B4-BE49-F238E27FC236}">
                  <a16:creationId xmlns:a16="http://schemas.microsoft.com/office/drawing/2014/main" xmlns="" id="{985834A5-7DC4-4DA0-8D2D-110A35E4CD9B}"/>
                </a:ext>
              </a:extLst>
            </p:cNvPr>
            <p:cNvSpPr>
              <a:spLocks/>
            </p:cNvSpPr>
            <p:nvPr/>
          </p:nvSpPr>
          <p:spPr bwMode="auto">
            <a:xfrm>
              <a:off x="4889962" y="2475804"/>
              <a:ext cx="395615" cy="176959"/>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xmlns="" id="{28E3DF63-6675-454B-8F4F-45A29C4E785E}"/>
                </a:ext>
              </a:extLst>
            </p:cNvPr>
            <p:cNvSpPr>
              <a:spLocks/>
            </p:cNvSpPr>
            <p:nvPr/>
          </p:nvSpPr>
          <p:spPr bwMode="auto">
            <a:xfrm>
              <a:off x="5557116" y="2926337"/>
              <a:ext cx="176959" cy="39358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xmlns="" id="{069628E0-B163-47EA-AD25-3815D463943F}"/>
                </a:ext>
              </a:extLst>
            </p:cNvPr>
            <p:cNvSpPr>
              <a:spLocks/>
            </p:cNvSpPr>
            <p:nvPr/>
          </p:nvSpPr>
          <p:spPr bwMode="auto">
            <a:xfrm>
              <a:off x="5557116" y="3360597"/>
              <a:ext cx="176959" cy="395615"/>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xmlns="" id="{BB8BC5E4-B634-4168-9A2A-59F82D330553}"/>
                </a:ext>
              </a:extLst>
            </p:cNvPr>
            <p:cNvSpPr>
              <a:spLocks/>
            </p:cNvSpPr>
            <p:nvPr/>
          </p:nvSpPr>
          <p:spPr bwMode="auto">
            <a:xfrm>
              <a:off x="5278457" y="3749092"/>
              <a:ext cx="329510" cy="329510"/>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xmlns="" id="{786C438C-4B14-4179-A4BA-5B49EE1F37A4}"/>
                </a:ext>
              </a:extLst>
            </p:cNvPr>
            <p:cNvSpPr>
              <a:spLocks/>
            </p:cNvSpPr>
            <p:nvPr/>
          </p:nvSpPr>
          <p:spPr bwMode="auto">
            <a:xfrm>
              <a:off x="4889962" y="4029785"/>
              <a:ext cx="395615" cy="174925"/>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xmlns="" id="{D67F18FA-0CE1-4E17-B090-81635B9C1EEC}"/>
                </a:ext>
              </a:extLst>
            </p:cNvPr>
            <p:cNvSpPr>
              <a:spLocks/>
            </p:cNvSpPr>
            <p:nvPr/>
          </p:nvSpPr>
          <p:spPr bwMode="auto">
            <a:xfrm>
              <a:off x="4455702" y="4029785"/>
              <a:ext cx="393580" cy="174925"/>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xmlns="" id="{4366204F-645A-4213-9910-0D84BE63F83C}"/>
                </a:ext>
              </a:extLst>
            </p:cNvPr>
            <p:cNvSpPr>
              <a:spLocks/>
            </p:cNvSpPr>
            <p:nvPr/>
          </p:nvSpPr>
          <p:spPr bwMode="auto">
            <a:xfrm>
              <a:off x="4132294" y="3749092"/>
              <a:ext cx="328493" cy="329510"/>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xmlns="" id="{7BBC4589-5351-4816-A7E0-2861D9033B84}"/>
                </a:ext>
              </a:extLst>
            </p:cNvPr>
            <p:cNvSpPr>
              <a:spLocks/>
            </p:cNvSpPr>
            <p:nvPr/>
          </p:nvSpPr>
          <p:spPr bwMode="auto">
            <a:xfrm>
              <a:off x="4005169" y="3360597"/>
              <a:ext cx="176959" cy="395615"/>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xmlns="" id="{439828A2-2AFD-4B8D-B4FC-B8CB95042B7E}"/>
                </a:ext>
              </a:extLst>
            </p:cNvPr>
            <p:cNvSpPr>
              <a:spLocks/>
            </p:cNvSpPr>
            <p:nvPr/>
          </p:nvSpPr>
          <p:spPr bwMode="auto">
            <a:xfrm>
              <a:off x="4005169" y="2926337"/>
              <a:ext cx="176959" cy="39358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xmlns="" id="{F99BC163-3103-4555-A3D7-8734AD534773}"/>
                </a:ext>
              </a:extLst>
            </p:cNvPr>
            <p:cNvSpPr>
              <a:spLocks/>
            </p:cNvSpPr>
            <p:nvPr/>
          </p:nvSpPr>
          <p:spPr bwMode="auto">
            <a:xfrm>
              <a:off x="4132294" y="2602929"/>
              <a:ext cx="328493" cy="328493"/>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17">
              <a:extLst>
                <a:ext uri="{FF2B5EF4-FFF2-40B4-BE49-F238E27FC236}">
                  <a16:creationId xmlns:a16="http://schemas.microsoft.com/office/drawing/2014/main" xmlns="" id="{1C8B8826-F374-4F64-83D0-73117C9018BE}"/>
                </a:ext>
              </a:extLst>
            </p:cNvPr>
            <p:cNvSpPr>
              <a:spLocks/>
            </p:cNvSpPr>
            <p:nvPr/>
          </p:nvSpPr>
          <p:spPr bwMode="auto">
            <a:xfrm>
              <a:off x="4455702" y="2475804"/>
              <a:ext cx="393580" cy="176959"/>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6" name="Rectangle 35">
            <a:extLst>
              <a:ext uri="{FF2B5EF4-FFF2-40B4-BE49-F238E27FC236}">
                <a16:creationId xmlns:a16="http://schemas.microsoft.com/office/drawing/2014/main" xmlns="" id="{7FEE098C-02D6-4981-81E2-D96F2D329034}"/>
              </a:ext>
            </a:extLst>
          </p:cNvPr>
          <p:cNvSpPr/>
          <p:nvPr/>
        </p:nvSpPr>
        <p:spPr>
          <a:xfrm>
            <a:off x="4805735" y="3698276"/>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Mobile Solutions</a:t>
            </a:r>
          </a:p>
        </p:txBody>
      </p:sp>
      <p:sp>
        <p:nvSpPr>
          <p:cNvPr id="37" name="Rectangle 36">
            <a:extLst>
              <a:ext uri="{FF2B5EF4-FFF2-40B4-BE49-F238E27FC236}">
                <a16:creationId xmlns:a16="http://schemas.microsoft.com/office/drawing/2014/main" xmlns="" id="{F079265B-7DC6-44D6-967C-F819ED3CCDB8}"/>
              </a:ext>
            </a:extLst>
          </p:cNvPr>
          <p:cNvSpPr/>
          <p:nvPr/>
        </p:nvSpPr>
        <p:spPr>
          <a:xfrm>
            <a:off x="4619393" y="4054473"/>
            <a:ext cx="2953214" cy="1197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eget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a:t>
            </a:r>
          </a:p>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amet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consectetuer</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adipiscing</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elit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Aenean</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commodo</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ligula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eget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a:t>
            </a:r>
            <a:endParaRPr lang="en-US" sz="1100" dirty="0">
              <a:solidFill>
                <a:schemeClr val="tx1"/>
              </a:solidFill>
              <a:latin typeface="Montserrat Light" panose="00000400000000000000" pitchFamily="50" charset="0"/>
            </a:endParaRPr>
          </a:p>
          <a:p>
            <a:pPr algn="ctr"/>
            <a:endParaRPr lang="en-US" sz="1100" dirty="0">
              <a:solidFill>
                <a:schemeClr val="tx1"/>
              </a:solidFill>
              <a:latin typeface="Montserrat Light" panose="00000400000000000000" pitchFamily="50" charset="0"/>
            </a:endParaRPr>
          </a:p>
        </p:txBody>
      </p:sp>
      <p:sp>
        <p:nvSpPr>
          <p:cNvPr id="52" name="Rectangle 51">
            <a:extLst>
              <a:ext uri="{FF2B5EF4-FFF2-40B4-BE49-F238E27FC236}">
                <a16:creationId xmlns:a16="http://schemas.microsoft.com/office/drawing/2014/main" xmlns="" id="{2A110717-C511-4D59-A00F-8D3A7105D366}"/>
              </a:ext>
            </a:extLst>
          </p:cNvPr>
          <p:cNvSpPr/>
          <p:nvPr/>
        </p:nvSpPr>
        <p:spPr>
          <a:xfrm>
            <a:off x="7651066" y="3698276"/>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Web Solutions</a:t>
            </a:r>
          </a:p>
        </p:txBody>
      </p:sp>
      <p:sp>
        <p:nvSpPr>
          <p:cNvPr id="53" name="Rectangle 52">
            <a:extLst>
              <a:ext uri="{FF2B5EF4-FFF2-40B4-BE49-F238E27FC236}">
                <a16:creationId xmlns:a16="http://schemas.microsoft.com/office/drawing/2014/main" xmlns="" id="{60521900-F2A5-4584-A717-4D3DD93DE450}"/>
              </a:ext>
            </a:extLst>
          </p:cNvPr>
          <p:cNvSpPr/>
          <p:nvPr/>
        </p:nvSpPr>
        <p:spPr>
          <a:xfrm>
            <a:off x="7464724" y="4054023"/>
            <a:ext cx="2953214" cy="1197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eget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a:t>
            </a:r>
          </a:p>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amet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consectetuer</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adipiscing</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elit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Aenean</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commodo</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 ligula </a:t>
            </a:r>
            <a:r>
              <a:rPr lang="en-US" sz="1100" dirty="0" err="1">
                <a:solidFill>
                  <a:schemeClr val="tx1"/>
                </a:solidFill>
                <a:latin typeface="Montserrat Light" panose="00000400000000000000" pitchFamily="50" charset="0"/>
                <a:ea typeface="Open Sans" panose="020B0606030504020204" pitchFamily="34" charset="0"/>
                <a:cs typeface="Open Sans" panose="020B0606030504020204" pitchFamily="34" charset="0"/>
              </a:rPr>
              <a:t>eget</a:t>
            </a: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a:t>
            </a:r>
            <a:endParaRPr lang="en-US" sz="1100" dirty="0">
              <a:solidFill>
                <a:schemeClr val="tx1"/>
              </a:solidFill>
              <a:latin typeface="Montserrat Light" panose="00000400000000000000" pitchFamily="50" charset="0"/>
            </a:endParaRPr>
          </a:p>
          <a:p>
            <a:pPr algn="ctr"/>
            <a:endParaRPr lang="en-US" sz="1100" dirty="0">
              <a:solidFill>
                <a:schemeClr val="tx1"/>
              </a:solidFill>
              <a:latin typeface="Montserrat Light" panose="00000400000000000000" pitchFamily="50" charset="0"/>
            </a:endParaRPr>
          </a:p>
        </p:txBody>
      </p:sp>
      <p:sp>
        <p:nvSpPr>
          <p:cNvPr id="54" name="Freeform 186">
            <a:extLst>
              <a:ext uri="{FF2B5EF4-FFF2-40B4-BE49-F238E27FC236}">
                <a16:creationId xmlns:a16="http://schemas.microsoft.com/office/drawing/2014/main" xmlns="" id="{0A81BFFF-305E-4426-9088-A2A77FD12972}"/>
              </a:ext>
            </a:extLst>
          </p:cNvPr>
          <p:cNvSpPr>
            <a:spLocks noEditPoints="1"/>
          </p:cNvSpPr>
          <p:nvPr/>
        </p:nvSpPr>
        <p:spPr bwMode="auto">
          <a:xfrm>
            <a:off x="5927439" y="2295485"/>
            <a:ext cx="339605" cy="622359"/>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80 w 96"/>
              <a:gd name="T11" fmla="*/ 0 h 176"/>
              <a:gd name="T12" fmla="*/ 16 w 96"/>
              <a:gd name="T13" fmla="*/ 0 h 176"/>
              <a:gd name="T14" fmla="*/ 0 w 96"/>
              <a:gd name="T15" fmla="*/ 16 h 176"/>
              <a:gd name="T16" fmla="*/ 0 w 96"/>
              <a:gd name="T17" fmla="*/ 160 h 176"/>
              <a:gd name="T18" fmla="*/ 16 w 96"/>
              <a:gd name="T19" fmla="*/ 176 h 176"/>
              <a:gd name="T20" fmla="*/ 80 w 96"/>
              <a:gd name="T21" fmla="*/ 176 h 176"/>
              <a:gd name="T22" fmla="*/ 96 w 96"/>
              <a:gd name="T23" fmla="*/ 160 h 176"/>
              <a:gd name="T24" fmla="*/ 96 w 96"/>
              <a:gd name="T25" fmla="*/ 16 h 176"/>
              <a:gd name="T26" fmla="*/ 80 w 96"/>
              <a:gd name="T27" fmla="*/ 0 h 176"/>
              <a:gd name="T28" fmla="*/ 88 w 96"/>
              <a:gd name="T29" fmla="*/ 160 h 176"/>
              <a:gd name="T30" fmla="*/ 80 w 96"/>
              <a:gd name="T31" fmla="*/ 168 h 176"/>
              <a:gd name="T32" fmla="*/ 16 w 96"/>
              <a:gd name="T33" fmla="*/ 168 h 176"/>
              <a:gd name="T34" fmla="*/ 8 w 96"/>
              <a:gd name="T35" fmla="*/ 160 h 176"/>
              <a:gd name="T36" fmla="*/ 8 w 96"/>
              <a:gd name="T37" fmla="*/ 152 h 176"/>
              <a:gd name="T38" fmla="*/ 88 w 96"/>
              <a:gd name="T39" fmla="*/ 152 h 176"/>
              <a:gd name="T40" fmla="*/ 88 w 96"/>
              <a:gd name="T41" fmla="*/ 160 h 176"/>
              <a:gd name="T42" fmla="*/ 88 w 96"/>
              <a:gd name="T43" fmla="*/ 144 h 176"/>
              <a:gd name="T44" fmla="*/ 8 w 96"/>
              <a:gd name="T45" fmla="*/ 144 h 176"/>
              <a:gd name="T46" fmla="*/ 8 w 96"/>
              <a:gd name="T47" fmla="*/ 32 h 176"/>
              <a:gd name="T48" fmla="*/ 88 w 96"/>
              <a:gd name="T49" fmla="*/ 32 h 176"/>
              <a:gd name="T50" fmla="*/ 88 w 96"/>
              <a:gd name="T51" fmla="*/ 144 h 176"/>
              <a:gd name="T52" fmla="*/ 88 w 96"/>
              <a:gd name="T53" fmla="*/ 24 h 176"/>
              <a:gd name="T54" fmla="*/ 8 w 96"/>
              <a:gd name="T55" fmla="*/ 24 h 176"/>
              <a:gd name="T56" fmla="*/ 8 w 96"/>
              <a:gd name="T57" fmla="*/ 16 h 176"/>
              <a:gd name="T58" fmla="*/ 16 w 96"/>
              <a:gd name="T59" fmla="*/ 8 h 176"/>
              <a:gd name="T60" fmla="*/ 80 w 96"/>
              <a:gd name="T61" fmla="*/ 8 h 176"/>
              <a:gd name="T62" fmla="*/ 88 w 96"/>
              <a:gd name="T63" fmla="*/ 16 h 176"/>
              <a:gd name="T64" fmla="*/ 88 w 96"/>
              <a:gd name="T65" fmla="*/ 24 h 176"/>
              <a:gd name="T66" fmla="*/ 52 w 96"/>
              <a:gd name="T67" fmla="*/ 12 h 176"/>
              <a:gd name="T68" fmla="*/ 44 w 96"/>
              <a:gd name="T69" fmla="*/ 12 h 176"/>
              <a:gd name="T70" fmla="*/ 40 w 96"/>
              <a:gd name="T71" fmla="*/ 16 h 176"/>
              <a:gd name="T72" fmla="*/ 44 w 96"/>
              <a:gd name="T73" fmla="*/ 20 h 176"/>
              <a:gd name="T74" fmla="*/ 52 w 96"/>
              <a:gd name="T75" fmla="*/ 20 h 176"/>
              <a:gd name="T76" fmla="*/ 56 w 96"/>
              <a:gd name="T77" fmla="*/ 16 h 176"/>
              <a:gd name="T78" fmla="*/ 52 w 96"/>
              <a:gd name="T79" fmla="*/ 1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2"/>
                  <a:pt x="52" y="160"/>
                </a:cubicBezTo>
                <a:cubicBezTo>
                  <a:pt x="52" y="158"/>
                  <a:pt x="50" y="156"/>
                  <a:pt x="48" y="156"/>
                </a:cubicBezTo>
                <a:cubicBezTo>
                  <a:pt x="46" y="156"/>
                  <a:pt x="44" y="158"/>
                  <a:pt x="44" y="160"/>
                </a:cubicBezTo>
                <a:cubicBezTo>
                  <a:pt x="44" y="162"/>
                  <a:pt x="46" y="164"/>
                  <a:pt x="48" y="164"/>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9" y="176"/>
                  <a:pt x="96" y="169"/>
                  <a:pt x="96" y="160"/>
                </a:cubicBezTo>
                <a:cubicBezTo>
                  <a:pt x="96" y="16"/>
                  <a:pt x="96" y="16"/>
                  <a:pt x="96" y="16"/>
                </a:cubicBezTo>
                <a:cubicBezTo>
                  <a:pt x="96" y="7"/>
                  <a:pt x="89" y="0"/>
                  <a:pt x="80" y="0"/>
                </a:cubicBezTo>
                <a:moveTo>
                  <a:pt x="88" y="160"/>
                </a:moveTo>
                <a:cubicBezTo>
                  <a:pt x="88" y="164"/>
                  <a:pt x="84" y="168"/>
                  <a:pt x="80" y="168"/>
                </a:cubicBezTo>
                <a:cubicBezTo>
                  <a:pt x="16" y="168"/>
                  <a:pt x="16" y="168"/>
                  <a:pt x="16" y="168"/>
                </a:cubicBezTo>
                <a:cubicBezTo>
                  <a:pt x="12" y="168"/>
                  <a:pt x="8" y="164"/>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2" y="8"/>
                  <a:pt x="16" y="8"/>
                </a:cubicBezTo>
                <a:cubicBezTo>
                  <a:pt x="80" y="8"/>
                  <a:pt x="80" y="8"/>
                  <a:pt x="80" y="8"/>
                </a:cubicBezTo>
                <a:cubicBezTo>
                  <a:pt x="84" y="8"/>
                  <a:pt x="88" y="12"/>
                  <a:pt x="88" y="16"/>
                </a:cubicBezTo>
                <a:lnTo>
                  <a:pt x="88" y="24"/>
                </a:lnTo>
                <a:close/>
                <a:moveTo>
                  <a:pt x="52" y="12"/>
                </a:moveTo>
                <a:cubicBezTo>
                  <a:pt x="44" y="12"/>
                  <a:pt x="44" y="12"/>
                  <a:pt x="44" y="12"/>
                </a:cubicBezTo>
                <a:cubicBezTo>
                  <a:pt x="42" y="12"/>
                  <a:pt x="40" y="14"/>
                  <a:pt x="40" y="16"/>
                </a:cubicBezTo>
                <a:cubicBezTo>
                  <a:pt x="40" y="18"/>
                  <a:pt x="42" y="20"/>
                  <a:pt x="44" y="20"/>
                </a:cubicBezTo>
                <a:cubicBezTo>
                  <a:pt x="52" y="20"/>
                  <a:pt x="52" y="20"/>
                  <a:pt x="52" y="20"/>
                </a:cubicBezTo>
                <a:cubicBezTo>
                  <a:pt x="54" y="20"/>
                  <a:pt x="56" y="18"/>
                  <a:pt x="56" y="16"/>
                </a:cubicBezTo>
                <a:cubicBezTo>
                  <a:pt x="56" y="14"/>
                  <a:pt x="54" y="12"/>
                  <a:pt x="52" y="1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7">
            <a:extLst>
              <a:ext uri="{FF2B5EF4-FFF2-40B4-BE49-F238E27FC236}">
                <a16:creationId xmlns:a16="http://schemas.microsoft.com/office/drawing/2014/main" xmlns="" id="{0F8B7353-C7E8-46C4-B709-CFDE5D4127DF}"/>
              </a:ext>
            </a:extLst>
          </p:cNvPr>
          <p:cNvSpPr>
            <a:spLocks noEditPoints="1"/>
          </p:cNvSpPr>
          <p:nvPr/>
        </p:nvSpPr>
        <p:spPr bwMode="auto">
          <a:xfrm>
            <a:off x="2944724" y="2296233"/>
            <a:ext cx="622359" cy="620863"/>
          </a:xfrm>
          <a:custGeom>
            <a:avLst/>
            <a:gdLst>
              <a:gd name="T0" fmla="*/ 88 w 176"/>
              <a:gd name="T1" fmla="*/ 136 h 176"/>
              <a:gd name="T2" fmla="*/ 88 w 176"/>
              <a:gd name="T3" fmla="*/ 48 h 176"/>
              <a:gd name="T4" fmla="*/ 88 w 176"/>
              <a:gd name="T5" fmla="*/ 72 h 176"/>
              <a:gd name="T6" fmla="*/ 88 w 176"/>
              <a:gd name="T7" fmla="*/ 48 h 176"/>
              <a:gd name="T8" fmla="*/ 51 w 176"/>
              <a:gd name="T9" fmla="*/ 72 h 176"/>
              <a:gd name="T10" fmla="*/ 84 w 176"/>
              <a:gd name="T11" fmla="*/ 103 h 176"/>
              <a:gd name="T12" fmla="*/ 88 w 176"/>
              <a:gd name="T13" fmla="*/ 80 h 176"/>
              <a:gd name="T14" fmla="*/ 80 w 176"/>
              <a:gd name="T15" fmla="*/ 88 h 176"/>
              <a:gd name="T16" fmla="*/ 92 w 176"/>
              <a:gd name="T17" fmla="*/ 103 h 176"/>
              <a:gd name="T18" fmla="*/ 125 w 176"/>
              <a:gd name="T19" fmla="*/ 72 h 176"/>
              <a:gd name="T20" fmla="*/ 162 w 176"/>
              <a:gd name="T21" fmla="*/ 68 h 176"/>
              <a:gd name="T22" fmla="*/ 159 w 176"/>
              <a:gd name="T23" fmla="*/ 34 h 176"/>
              <a:gd name="T24" fmla="*/ 134 w 176"/>
              <a:gd name="T25" fmla="*/ 17 h 176"/>
              <a:gd name="T26" fmla="*/ 106 w 176"/>
              <a:gd name="T27" fmla="*/ 6 h 176"/>
              <a:gd name="T28" fmla="*/ 70 w 176"/>
              <a:gd name="T29" fmla="*/ 6 h 176"/>
              <a:gd name="T30" fmla="*/ 42 w 176"/>
              <a:gd name="T31" fmla="*/ 17 h 176"/>
              <a:gd name="T32" fmla="*/ 17 w 176"/>
              <a:gd name="T33" fmla="*/ 34 h 176"/>
              <a:gd name="T34" fmla="*/ 14 w 176"/>
              <a:gd name="T35" fmla="*/ 68 h 176"/>
              <a:gd name="T36" fmla="*/ 0 w 176"/>
              <a:gd name="T37" fmla="*/ 100 h 176"/>
              <a:gd name="T38" fmla="*/ 22 w 176"/>
              <a:gd name="T39" fmla="*/ 126 h 176"/>
              <a:gd name="T40" fmla="*/ 34 w 176"/>
              <a:gd name="T41" fmla="*/ 159 h 176"/>
              <a:gd name="T42" fmla="*/ 50 w 176"/>
              <a:gd name="T43" fmla="*/ 154 h 176"/>
              <a:gd name="T44" fmla="*/ 76 w 176"/>
              <a:gd name="T45" fmla="*/ 176 h 176"/>
              <a:gd name="T46" fmla="*/ 108 w 176"/>
              <a:gd name="T47" fmla="*/ 162 h 176"/>
              <a:gd name="T48" fmla="*/ 138 w 176"/>
              <a:gd name="T49" fmla="*/ 160 h 176"/>
              <a:gd name="T50" fmla="*/ 159 w 176"/>
              <a:gd name="T51" fmla="*/ 134 h 176"/>
              <a:gd name="T52" fmla="*/ 170 w 176"/>
              <a:gd name="T53" fmla="*/ 106 h 176"/>
              <a:gd name="T54" fmla="*/ 170 w 176"/>
              <a:gd name="T55" fmla="*/ 70 h 176"/>
              <a:gd name="T56" fmla="*/ 160 w 176"/>
              <a:gd name="T57" fmla="*/ 100 h 176"/>
              <a:gd name="T58" fmla="*/ 147 w 176"/>
              <a:gd name="T59" fmla="*/ 130 h 176"/>
              <a:gd name="T60" fmla="*/ 138 w 176"/>
              <a:gd name="T61" fmla="*/ 152 h 176"/>
              <a:gd name="T62" fmla="*/ 122 w 176"/>
              <a:gd name="T63" fmla="*/ 147 h 176"/>
              <a:gd name="T64" fmla="*/ 98 w 176"/>
              <a:gd name="T65" fmla="*/ 168 h 176"/>
              <a:gd name="T66" fmla="*/ 76 w 176"/>
              <a:gd name="T67" fmla="*/ 160 h 176"/>
              <a:gd name="T68" fmla="*/ 50 w 176"/>
              <a:gd name="T69" fmla="*/ 146 h 176"/>
              <a:gd name="T70" fmla="*/ 38 w 176"/>
              <a:gd name="T71" fmla="*/ 152 h 176"/>
              <a:gd name="T72" fmla="*/ 29 w 176"/>
              <a:gd name="T73" fmla="*/ 122 h 176"/>
              <a:gd name="T74" fmla="*/ 8 w 176"/>
              <a:gd name="T75" fmla="*/ 98 h 176"/>
              <a:gd name="T76" fmla="*/ 16 w 176"/>
              <a:gd name="T77" fmla="*/ 76 h 176"/>
              <a:gd name="T78" fmla="*/ 29 w 176"/>
              <a:gd name="T79" fmla="*/ 46 h 176"/>
              <a:gd name="T80" fmla="*/ 38 w 176"/>
              <a:gd name="T81" fmla="*/ 24 h 176"/>
              <a:gd name="T82" fmla="*/ 54 w 176"/>
              <a:gd name="T83" fmla="*/ 29 h 176"/>
              <a:gd name="T84" fmla="*/ 78 w 176"/>
              <a:gd name="T85" fmla="*/ 8 h 176"/>
              <a:gd name="T86" fmla="*/ 100 w 176"/>
              <a:gd name="T87" fmla="*/ 16 h 176"/>
              <a:gd name="T88" fmla="*/ 126 w 176"/>
              <a:gd name="T89" fmla="*/ 30 h 176"/>
              <a:gd name="T90" fmla="*/ 152 w 176"/>
              <a:gd name="T91" fmla="*/ 38 h 176"/>
              <a:gd name="T92" fmla="*/ 147 w 176"/>
              <a:gd name="T93" fmla="*/ 54 h 176"/>
              <a:gd name="T94" fmla="*/ 168 w 176"/>
              <a:gd name="T95" fmla="*/ 7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88" y="40"/>
                </a:moveTo>
                <a:cubicBezTo>
                  <a:pt x="61" y="40"/>
                  <a:pt x="40" y="61"/>
                  <a:pt x="40" y="88"/>
                </a:cubicBezTo>
                <a:cubicBezTo>
                  <a:pt x="40" y="115"/>
                  <a:pt x="61" y="136"/>
                  <a:pt x="88" y="136"/>
                </a:cubicBezTo>
                <a:cubicBezTo>
                  <a:pt x="115" y="136"/>
                  <a:pt x="136" y="115"/>
                  <a:pt x="136" y="88"/>
                </a:cubicBezTo>
                <a:cubicBezTo>
                  <a:pt x="136" y="61"/>
                  <a:pt x="115" y="40"/>
                  <a:pt x="88" y="40"/>
                </a:cubicBezTo>
                <a:moveTo>
                  <a:pt x="88" y="48"/>
                </a:moveTo>
                <a:cubicBezTo>
                  <a:pt x="102" y="48"/>
                  <a:pt x="114" y="55"/>
                  <a:pt x="121" y="65"/>
                </a:cubicBezTo>
                <a:cubicBezTo>
                  <a:pt x="100" y="77"/>
                  <a:pt x="100" y="77"/>
                  <a:pt x="100" y="77"/>
                </a:cubicBezTo>
                <a:cubicBezTo>
                  <a:pt x="97" y="74"/>
                  <a:pt x="93" y="72"/>
                  <a:pt x="88" y="72"/>
                </a:cubicBezTo>
                <a:cubicBezTo>
                  <a:pt x="83" y="72"/>
                  <a:pt x="79" y="74"/>
                  <a:pt x="76" y="77"/>
                </a:cubicBezTo>
                <a:cubicBezTo>
                  <a:pt x="55" y="65"/>
                  <a:pt x="55" y="65"/>
                  <a:pt x="55" y="65"/>
                </a:cubicBezTo>
                <a:cubicBezTo>
                  <a:pt x="62" y="55"/>
                  <a:pt x="74" y="48"/>
                  <a:pt x="88" y="48"/>
                </a:cubicBezTo>
                <a:moveTo>
                  <a:pt x="84" y="128"/>
                </a:moveTo>
                <a:cubicBezTo>
                  <a:pt x="64" y="126"/>
                  <a:pt x="48" y="109"/>
                  <a:pt x="48" y="88"/>
                </a:cubicBezTo>
                <a:cubicBezTo>
                  <a:pt x="48" y="82"/>
                  <a:pt x="49" y="77"/>
                  <a:pt x="51" y="72"/>
                </a:cubicBezTo>
                <a:cubicBezTo>
                  <a:pt x="73" y="84"/>
                  <a:pt x="73" y="84"/>
                  <a:pt x="73" y="84"/>
                </a:cubicBezTo>
                <a:cubicBezTo>
                  <a:pt x="72" y="85"/>
                  <a:pt x="72" y="87"/>
                  <a:pt x="72" y="88"/>
                </a:cubicBezTo>
                <a:cubicBezTo>
                  <a:pt x="72" y="95"/>
                  <a:pt x="77" y="102"/>
                  <a:pt x="84" y="103"/>
                </a:cubicBezTo>
                <a:lnTo>
                  <a:pt x="84" y="128"/>
                </a:lnTo>
                <a:close/>
                <a:moveTo>
                  <a:pt x="80" y="88"/>
                </a:moveTo>
                <a:cubicBezTo>
                  <a:pt x="80" y="84"/>
                  <a:pt x="84" y="80"/>
                  <a:pt x="88" y="80"/>
                </a:cubicBezTo>
                <a:cubicBezTo>
                  <a:pt x="92" y="80"/>
                  <a:pt x="96" y="84"/>
                  <a:pt x="96" y="88"/>
                </a:cubicBezTo>
                <a:cubicBezTo>
                  <a:pt x="96" y="92"/>
                  <a:pt x="92" y="96"/>
                  <a:pt x="88" y="96"/>
                </a:cubicBezTo>
                <a:cubicBezTo>
                  <a:pt x="84" y="96"/>
                  <a:pt x="80" y="92"/>
                  <a:pt x="80" y="88"/>
                </a:cubicBezTo>
                <a:moveTo>
                  <a:pt x="128" y="88"/>
                </a:moveTo>
                <a:cubicBezTo>
                  <a:pt x="128" y="109"/>
                  <a:pt x="112" y="126"/>
                  <a:pt x="92" y="128"/>
                </a:cubicBezTo>
                <a:cubicBezTo>
                  <a:pt x="92" y="103"/>
                  <a:pt x="92" y="103"/>
                  <a:pt x="92" y="103"/>
                </a:cubicBezTo>
                <a:cubicBezTo>
                  <a:pt x="99" y="102"/>
                  <a:pt x="104" y="95"/>
                  <a:pt x="104" y="88"/>
                </a:cubicBezTo>
                <a:cubicBezTo>
                  <a:pt x="104" y="87"/>
                  <a:pt x="104" y="85"/>
                  <a:pt x="103" y="84"/>
                </a:cubicBezTo>
                <a:cubicBezTo>
                  <a:pt x="125" y="72"/>
                  <a:pt x="125" y="72"/>
                  <a:pt x="125" y="72"/>
                </a:cubicBezTo>
                <a:cubicBezTo>
                  <a:pt x="127" y="77"/>
                  <a:pt x="128" y="82"/>
                  <a:pt x="128" y="88"/>
                </a:cubicBezTo>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 58">
            <a:extLst>
              <a:ext uri="{FF2B5EF4-FFF2-40B4-BE49-F238E27FC236}">
                <a16:creationId xmlns:a16="http://schemas.microsoft.com/office/drawing/2014/main" xmlns="" id="{DF873677-FBE7-4FB4-B40D-2F86EDD57194}"/>
              </a:ext>
            </a:extLst>
          </p:cNvPr>
          <p:cNvGrpSpPr/>
          <p:nvPr/>
        </p:nvGrpSpPr>
        <p:grpSpPr>
          <a:xfrm>
            <a:off x="8076877" y="1742211"/>
            <a:ext cx="1728906" cy="1728906"/>
            <a:chOff x="8081804" y="2279155"/>
            <a:chExt cx="1728906" cy="1728906"/>
          </a:xfrm>
          <a:solidFill>
            <a:srgbClr val="638FA9"/>
          </a:solidFill>
        </p:grpSpPr>
        <p:sp>
          <p:nvSpPr>
            <p:cNvPr id="39" name="Oval 38">
              <a:extLst>
                <a:ext uri="{FF2B5EF4-FFF2-40B4-BE49-F238E27FC236}">
                  <a16:creationId xmlns:a16="http://schemas.microsoft.com/office/drawing/2014/main" xmlns="" id="{596FDD63-FD68-48B2-BB86-68C87C7902A7}"/>
                </a:ext>
              </a:extLst>
            </p:cNvPr>
            <p:cNvSpPr/>
            <p:nvPr/>
          </p:nvSpPr>
          <p:spPr>
            <a:xfrm>
              <a:off x="8198966" y="2395979"/>
              <a:ext cx="1494583" cy="1495259"/>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p>
          </p:txBody>
        </p:sp>
        <p:sp>
          <p:nvSpPr>
            <p:cNvPr id="40" name="Freeform 6">
              <a:extLst>
                <a:ext uri="{FF2B5EF4-FFF2-40B4-BE49-F238E27FC236}">
                  <a16:creationId xmlns:a16="http://schemas.microsoft.com/office/drawing/2014/main" xmlns="" id="{5A1CA9D9-7694-40ED-994D-81FE36AA64C4}"/>
                </a:ext>
              </a:extLst>
            </p:cNvPr>
            <p:cNvSpPr>
              <a:spLocks/>
            </p:cNvSpPr>
            <p:nvPr/>
          </p:nvSpPr>
          <p:spPr bwMode="auto">
            <a:xfrm>
              <a:off x="9355092" y="2406280"/>
              <a:ext cx="329510" cy="328493"/>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
              <a:extLst>
                <a:ext uri="{FF2B5EF4-FFF2-40B4-BE49-F238E27FC236}">
                  <a16:creationId xmlns:a16="http://schemas.microsoft.com/office/drawing/2014/main" xmlns="" id="{9D17CEC1-C42B-4F97-BA6C-DE107F92F210}"/>
                </a:ext>
              </a:extLst>
            </p:cNvPr>
            <p:cNvSpPr>
              <a:spLocks/>
            </p:cNvSpPr>
            <p:nvPr/>
          </p:nvSpPr>
          <p:spPr bwMode="auto">
            <a:xfrm>
              <a:off x="8966597" y="2279155"/>
              <a:ext cx="395615" cy="176959"/>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8">
              <a:extLst>
                <a:ext uri="{FF2B5EF4-FFF2-40B4-BE49-F238E27FC236}">
                  <a16:creationId xmlns:a16="http://schemas.microsoft.com/office/drawing/2014/main" xmlns="" id="{6BDF0F7B-FB15-43F2-9AF9-AE5950D6AD42}"/>
                </a:ext>
              </a:extLst>
            </p:cNvPr>
            <p:cNvSpPr>
              <a:spLocks/>
            </p:cNvSpPr>
            <p:nvPr/>
          </p:nvSpPr>
          <p:spPr bwMode="auto">
            <a:xfrm>
              <a:off x="9633751" y="2729688"/>
              <a:ext cx="176959" cy="39358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rgbClr val="376C8A"/>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9">
              <a:extLst>
                <a:ext uri="{FF2B5EF4-FFF2-40B4-BE49-F238E27FC236}">
                  <a16:creationId xmlns:a16="http://schemas.microsoft.com/office/drawing/2014/main" xmlns="" id="{7DF4C35E-2449-49BF-86D6-0F8684CF316E}"/>
                </a:ext>
              </a:extLst>
            </p:cNvPr>
            <p:cNvSpPr>
              <a:spLocks/>
            </p:cNvSpPr>
            <p:nvPr/>
          </p:nvSpPr>
          <p:spPr bwMode="auto">
            <a:xfrm>
              <a:off x="9633751" y="3163948"/>
              <a:ext cx="176959" cy="395615"/>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10">
              <a:extLst>
                <a:ext uri="{FF2B5EF4-FFF2-40B4-BE49-F238E27FC236}">
                  <a16:creationId xmlns:a16="http://schemas.microsoft.com/office/drawing/2014/main" xmlns="" id="{4CACB757-0760-4816-A5F9-243019D9899B}"/>
                </a:ext>
              </a:extLst>
            </p:cNvPr>
            <p:cNvSpPr>
              <a:spLocks/>
            </p:cNvSpPr>
            <p:nvPr/>
          </p:nvSpPr>
          <p:spPr bwMode="auto">
            <a:xfrm>
              <a:off x="9355092" y="3552443"/>
              <a:ext cx="329510" cy="329510"/>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11">
              <a:extLst>
                <a:ext uri="{FF2B5EF4-FFF2-40B4-BE49-F238E27FC236}">
                  <a16:creationId xmlns:a16="http://schemas.microsoft.com/office/drawing/2014/main" xmlns="" id="{DAFF2139-6DDF-4944-9697-1E7311FBC1EA}"/>
                </a:ext>
              </a:extLst>
            </p:cNvPr>
            <p:cNvSpPr>
              <a:spLocks/>
            </p:cNvSpPr>
            <p:nvPr/>
          </p:nvSpPr>
          <p:spPr bwMode="auto">
            <a:xfrm>
              <a:off x="8966597" y="3833136"/>
              <a:ext cx="395615" cy="174925"/>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12">
              <a:extLst>
                <a:ext uri="{FF2B5EF4-FFF2-40B4-BE49-F238E27FC236}">
                  <a16:creationId xmlns:a16="http://schemas.microsoft.com/office/drawing/2014/main" xmlns="" id="{C8962E7F-B0E0-4B8A-B220-E86073621470}"/>
                </a:ext>
              </a:extLst>
            </p:cNvPr>
            <p:cNvSpPr>
              <a:spLocks/>
            </p:cNvSpPr>
            <p:nvPr/>
          </p:nvSpPr>
          <p:spPr bwMode="auto">
            <a:xfrm>
              <a:off x="8532337" y="3833136"/>
              <a:ext cx="393580" cy="174925"/>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13">
              <a:extLst>
                <a:ext uri="{FF2B5EF4-FFF2-40B4-BE49-F238E27FC236}">
                  <a16:creationId xmlns:a16="http://schemas.microsoft.com/office/drawing/2014/main" xmlns="" id="{8A797675-5578-4797-90EA-70CCCA5C67E4}"/>
                </a:ext>
              </a:extLst>
            </p:cNvPr>
            <p:cNvSpPr>
              <a:spLocks/>
            </p:cNvSpPr>
            <p:nvPr/>
          </p:nvSpPr>
          <p:spPr bwMode="auto">
            <a:xfrm>
              <a:off x="8208929" y="3552443"/>
              <a:ext cx="328493" cy="329510"/>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14">
              <a:extLst>
                <a:ext uri="{FF2B5EF4-FFF2-40B4-BE49-F238E27FC236}">
                  <a16:creationId xmlns:a16="http://schemas.microsoft.com/office/drawing/2014/main" xmlns="" id="{705DAB9B-4FE7-454F-934B-6B7B7DC671DC}"/>
                </a:ext>
              </a:extLst>
            </p:cNvPr>
            <p:cNvSpPr>
              <a:spLocks/>
            </p:cNvSpPr>
            <p:nvPr/>
          </p:nvSpPr>
          <p:spPr bwMode="auto">
            <a:xfrm>
              <a:off x="8081804" y="3163948"/>
              <a:ext cx="176959" cy="395615"/>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5">
              <a:extLst>
                <a:ext uri="{FF2B5EF4-FFF2-40B4-BE49-F238E27FC236}">
                  <a16:creationId xmlns:a16="http://schemas.microsoft.com/office/drawing/2014/main" xmlns="" id="{86E47ED9-8B58-44CD-BBEF-476A7C7481AE}"/>
                </a:ext>
              </a:extLst>
            </p:cNvPr>
            <p:cNvSpPr>
              <a:spLocks/>
            </p:cNvSpPr>
            <p:nvPr/>
          </p:nvSpPr>
          <p:spPr bwMode="auto">
            <a:xfrm>
              <a:off x="8081804" y="2729688"/>
              <a:ext cx="176959" cy="39358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16">
              <a:extLst>
                <a:ext uri="{FF2B5EF4-FFF2-40B4-BE49-F238E27FC236}">
                  <a16:creationId xmlns:a16="http://schemas.microsoft.com/office/drawing/2014/main" xmlns="" id="{696661BA-263D-49A9-9944-72BE04F8D467}"/>
                </a:ext>
              </a:extLst>
            </p:cNvPr>
            <p:cNvSpPr>
              <a:spLocks/>
            </p:cNvSpPr>
            <p:nvPr/>
          </p:nvSpPr>
          <p:spPr bwMode="auto">
            <a:xfrm>
              <a:off x="8208929" y="2406280"/>
              <a:ext cx="328493" cy="328493"/>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17">
              <a:extLst>
                <a:ext uri="{FF2B5EF4-FFF2-40B4-BE49-F238E27FC236}">
                  <a16:creationId xmlns:a16="http://schemas.microsoft.com/office/drawing/2014/main" xmlns="" id="{CE045717-511A-4BDD-8C31-E25BEE2C79A3}"/>
                </a:ext>
              </a:extLst>
            </p:cNvPr>
            <p:cNvSpPr>
              <a:spLocks/>
            </p:cNvSpPr>
            <p:nvPr/>
          </p:nvSpPr>
          <p:spPr bwMode="auto">
            <a:xfrm>
              <a:off x="8532337" y="2279155"/>
              <a:ext cx="393580" cy="176959"/>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56" name="Freeform 361">
            <a:extLst>
              <a:ext uri="{FF2B5EF4-FFF2-40B4-BE49-F238E27FC236}">
                <a16:creationId xmlns:a16="http://schemas.microsoft.com/office/drawing/2014/main" xmlns="" id="{CB981F8B-4A0C-4052-A744-F277FDE29D32}"/>
              </a:ext>
            </a:extLst>
          </p:cNvPr>
          <p:cNvSpPr>
            <a:spLocks noEditPoints="1"/>
          </p:cNvSpPr>
          <p:nvPr/>
        </p:nvSpPr>
        <p:spPr bwMode="auto">
          <a:xfrm>
            <a:off x="8633655" y="2296233"/>
            <a:ext cx="622359" cy="620863"/>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TextBox 60">
            <a:extLst>
              <a:ext uri="{FF2B5EF4-FFF2-40B4-BE49-F238E27FC236}">
                <a16:creationId xmlns:a16="http://schemas.microsoft.com/office/drawing/2014/main" xmlns="" id="{5681C3AC-E531-41A9-89C8-1422088C8F23}"/>
              </a:ext>
            </a:extLst>
          </p:cNvPr>
          <p:cNvSpPr txBox="1"/>
          <p:nvPr/>
        </p:nvSpPr>
        <p:spPr>
          <a:xfrm>
            <a:off x="2513280" y="5821313"/>
            <a:ext cx="7173451" cy="523220"/>
          </a:xfrm>
          <a:prstGeom prst="rect">
            <a:avLst/>
          </a:prstGeom>
          <a:noFill/>
        </p:spPr>
        <p:txBody>
          <a:bodyPr wrap="square" rtlCol="0">
            <a:spAutoFit/>
          </a:bodyPr>
          <a:lstStyle/>
          <a:p>
            <a:pPr algn="ctr"/>
            <a:r>
              <a:rPr lang="en-US" sz="1400" dirty="0">
                <a:latin typeface="Montserrat Light" panose="00000400000000000000" pitchFamily="50" charset="0"/>
              </a:rPr>
              <a:t>We love to care our customers While Traveling because they are our responsibilities.</a:t>
            </a:r>
            <a:endParaRPr lang="x-none" sz="1400" dirty="0">
              <a:latin typeface="Montserrat Light" panose="00000400000000000000" pitchFamily="50" charset="0"/>
            </a:endParaRPr>
          </a:p>
        </p:txBody>
      </p:sp>
    </p:spTree>
    <p:extLst>
      <p:ext uri="{BB962C8B-B14F-4D97-AF65-F5344CB8AC3E}">
        <p14:creationId xmlns:p14="http://schemas.microsoft.com/office/powerpoint/2010/main" val="481730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40D1AA-67C5-40D2-B380-E5FCA6A5F015}"/>
              </a:ext>
            </a:extLst>
          </p:cNvPr>
          <p:cNvSpPr/>
          <p:nvPr/>
        </p:nvSpPr>
        <p:spPr>
          <a:xfrm>
            <a:off x="214104" y="1020202"/>
            <a:ext cx="390941" cy="4836645"/>
          </a:xfrm>
          <a:prstGeom prst="rect">
            <a:avLst/>
          </a:prstGeom>
        </p:spPr>
        <p:txBody>
          <a:bodyPr vert="wordArtVert" wrap="none">
            <a:spAutoFit/>
          </a:bodyPr>
          <a:lstStyle/>
          <a:p>
            <a:pPr algn="ctr"/>
            <a:r>
              <a:rPr lang="en-US" sz="1000" dirty="0">
                <a:latin typeface="Montserrat ExtraBold" panose="00000900000000000000" pitchFamily="50" charset="0"/>
              </a:rPr>
              <a:t>TRAVEL AROUND THE WORLD</a:t>
            </a:r>
            <a:endParaRPr lang="x-none" sz="1000" dirty="0">
              <a:latin typeface="Montserrat ExtraBold" panose="00000900000000000000" pitchFamily="50" charset="0"/>
            </a:endParaRPr>
          </a:p>
        </p:txBody>
      </p:sp>
      <p:sp>
        <p:nvSpPr>
          <p:cNvPr id="4" name="Rectangle 3">
            <a:extLst>
              <a:ext uri="{FF2B5EF4-FFF2-40B4-BE49-F238E27FC236}">
                <a16:creationId xmlns:a16="http://schemas.microsoft.com/office/drawing/2014/main" xmlns="" id="{A69A9956-BF2F-461B-87C9-F16101110DB7}"/>
              </a:ext>
            </a:extLst>
          </p:cNvPr>
          <p:cNvSpPr/>
          <p:nvPr/>
        </p:nvSpPr>
        <p:spPr>
          <a:xfrm>
            <a:off x="773431" y="0"/>
            <a:ext cx="45719" cy="6858000"/>
          </a:xfrm>
          <a:prstGeom prst="rect">
            <a:avLst/>
          </a:prstGeom>
          <a:solidFill>
            <a:srgbClr val="FF5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3" name="Group 32">
            <a:extLst>
              <a:ext uri="{FF2B5EF4-FFF2-40B4-BE49-F238E27FC236}">
                <a16:creationId xmlns:a16="http://schemas.microsoft.com/office/drawing/2014/main" xmlns="" id="{682C374D-BFA9-48DA-80FB-560DED3E0ADD}"/>
              </a:ext>
            </a:extLst>
          </p:cNvPr>
          <p:cNvGrpSpPr/>
          <p:nvPr/>
        </p:nvGrpSpPr>
        <p:grpSpPr>
          <a:xfrm>
            <a:off x="642874" y="1895522"/>
            <a:ext cx="11460967" cy="3981460"/>
            <a:chOff x="642874" y="1895522"/>
            <a:chExt cx="11460967" cy="3981460"/>
          </a:xfrm>
        </p:grpSpPr>
        <p:sp>
          <p:nvSpPr>
            <p:cNvPr id="20" name="Rectangle 19">
              <a:extLst>
                <a:ext uri="{FF2B5EF4-FFF2-40B4-BE49-F238E27FC236}">
                  <a16:creationId xmlns:a16="http://schemas.microsoft.com/office/drawing/2014/main" xmlns="" id="{ABA5A346-6C89-446D-8C77-34DE0406CC58}"/>
                </a:ext>
              </a:extLst>
            </p:cNvPr>
            <p:cNvSpPr/>
            <p:nvPr/>
          </p:nvSpPr>
          <p:spPr>
            <a:xfrm>
              <a:off x="642874" y="410714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21" name="Rectangle 20">
              <a:extLst>
                <a:ext uri="{FF2B5EF4-FFF2-40B4-BE49-F238E27FC236}">
                  <a16:creationId xmlns:a16="http://schemas.microsoft.com/office/drawing/2014/main" xmlns="" id="{A7F8F135-FAD6-4500-BA5D-667669594EF6}"/>
                </a:ext>
              </a:extLst>
            </p:cNvPr>
            <p:cNvSpPr/>
            <p:nvPr/>
          </p:nvSpPr>
          <p:spPr>
            <a:xfrm>
              <a:off x="642874" y="446288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grpSp>
          <p:nvGrpSpPr>
            <p:cNvPr id="32" name="Group 31">
              <a:extLst>
                <a:ext uri="{FF2B5EF4-FFF2-40B4-BE49-F238E27FC236}">
                  <a16:creationId xmlns:a16="http://schemas.microsoft.com/office/drawing/2014/main" xmlns="" id="{1B04845B-8D27-4972-9F6A-8FE54698BBC6}"/>
                </a:ext>
              </a:extLst>
            </p:cNvPr>
            <p:cNvGrpSpPr/>
            <p:nvPr/>
          </p:nvGrpSpPr>
          <p:grpSpPr>
            <a:xfrm>
              <a:off x="1473062" y="1895522"/>
              <a:ext cx="10630779" cy="3981460"/>
              <a:chOff x="1473062" y="1895522"/>
              <a:chExt cx="10630779" cy="3981460"/>
            </a:xfrm>
          </p:grpSpPr>
          <p:grpSp>
            <p:nvGrpSpPr>
              <p:cNvPr id="5" name="Group 4">
                <a:extLst>
                  <a:ext uri="{FF2B5EF4-FFF2-40B4-BE49-F238E27FC236}">
                    <a16:creationId xmlns:a16="http://schemas.microsoft.com/office/drawing/2014/main" xmlns="" id="{96845730-2CBD-4316-9198-522081D77AF7}"/>
                  </a:ext>
                </a:extLst>
              </p:cNvPr>
              <p:cNvGrpSpPr/>
              <p:nvPr/>
            </p:nvGrpSpPr>
            <p:grpSpPr>
              <a:xfrm>
                <a:off x="1473062" y="1922257"/>
                <a:ext cx="2103633" cy="2112962"/>
                <a:chOff x="5380038" y="2713038"/>
                <a:chExt cx="1431925" cy="1438275"/>
              </a:xfrm>
              <a:solidFill>
                <a:srgbClr val="FF5657"/>
              </a:solidFill>
            </p:grpSpPr>
            <p:sp>
              <p:nvSpPr>
                <p:cNvPr id="6" name="Freeform 5">
                  <a:extLst>
                    <a:ext uri="{FF2B5EF4-FFF2-40B4-BE49-F238E27FC236}">
                      <a16:creationId xmlns:a16="http://schemas.microsoft.com/office/drawing/2014/main" xmlns="" id="{DED67259-261F-43EC-9DBD-30CA77597B31}"/>
                    </a:ext>
                  </a:extLst>
                </p:cNvPr>
                <p:cNvSpPr>
                  <a:spLocks noEditPoints="1"/>
                </p:cNvSpPr>
                <p:nvPr/>
              </p:nvSpPr>
              <p:spPr bwMode="auto">
                <a:xfrm>
                  <a:off x="5380038" y="2713038"/>
                  <a:ext cx="1431925" cy="1438275"/>
                </a:xfrm>
                <a:custGeom>
                  <a:avLst/>
                  <a:gdLst>
                    <a:gd name="T0" fmla="*/ 176 w 471"/>
                    <a:gd name="T1" fmla="*/ 463 h 471"/>
                    <a:gd name="T2" fmla="*/ 126 w 471"/>
                    <a:gd name="T3" fmla="*/ 442 h 471"/>
                    <a:gd name="T4" fmla="*/ 90 w 471"/>
                    <a:gd name="T5" fmla="*/ 392 h 471"/>
                    <a:gd name="T6" fmla="*/ 42 w 471"/>
                    <a:gd name="T7" fmla="*/ 344 h 471"/>
                    <a:gd name="T8" fmla="*/ 8 w 471"/>
                    <a:gd name="T9" fmla="*/ 296 h 471"/>
                    <a:gd name="T10" fmla="*/ 0 w 471"/>
                    <a:gd name="T11" fmla="*/ 235 h 471"/>
                    <a:gd name="T12" fmla="*/ 8 w 471"/>
                    <a:gd name="T13" fmla="*/ 174 h 471"/>
                    <a:gd name="T14" fmla="*/ 42 w 471"/>
                    <a:gd name="T15" fmla="*/ 127 h 471"/>
                    <a:gd name="T16" fmla="*/ 90 w 471"/>
                    <a:gd name="T17" fmla="*/ 79 h 471"/>
                    <a:gd name="T18" fmla="*/ 126 w 471"/>
                    <a:gd name="T19" fmla="*/ 28 h 471"/>
                    <a:gd name="T20" fmla="*/ 176 w 471"/>
                    <a:gd name="T21" fmla="*/ 7 h 471"/>
                    <a:gd name="T22" fmla="*/ 245 w 471"/>
                    <a:gd name="T23" fmla="*/ 0 h 471"/>
                    <a:gd name="T24" fmla="*/ 298 w 471"/>
                    <a:gd name="T25" fmla="*/ 22 h 471"/>
                    <a:gd name="T26" fmla="*/ 356 w 471"/>
                    <a:gd name="T27" fmla="*/ 59 h 471"/>
                    <a:gd name="T28" fmla="*/ 413 w 471"/>
                    <a:gd name="T29" fmla="*/ 82 h 471"/>
                    <a:gd name="T30" fmla="*/ 445 w 471"/>
                    <a:gd name="T31" fmla="*/ 126 h 471"/>
                    <a:gd name="T32" fmla="*/ 467 w 471"/>
                    <a:gd name="T33" fmla="*/ 192 h 471"/>
                    <a:gd name="T34" fmla="*/ 470 w 471"/>
                    <a:gd name="T35" fmla="*/ 245 h 471"/>
                    <a:gd name="T36" fmla="*/ 440 w 471"/>
                    <a:gd name="T37" fmla="*/ 299 h 471"/>
                    <a:gd name="T38" fmla="*/ 418 w 471"/>
                    <a:gd name="T39" fmla="*/ 364 h 471"/>
                    <a:gd name="T40" fmla="*/ 390 w 471"/>
                    <a:gd name="T41" fmla="*/ 414 h 471"/>
                    <a:gd name="T42" fmla="*/ 331 w 471"/>
                    <a:gd name="T43" fmla="*/ 451 h 471"/>
                    <a:gd name="T44" fmla="*/ 279 w 471"/>
                    <a:gd name="T45" fmla="*/ 466 h 471"/>
                    <a:gd name="T46" fmla="*/ 242 w 471"/>
                    <a:gd name="T47" fmla="*/ 467 h 471"/>
                    <a:gd name="T48" fmla="*/ 295 w 471"/>
                    <a:gd name="T49" fmla="*/ 438 h 471"/>
                    <a:gd name="T50" fmla="*/ 340 w 471"/>
                    <a:gd name="T51" fmla="*/ 417 h 471"/>
                    <a:gd name="T52" fmla="*/ 391 w 471"/>
                    <a:gd name="T53" fmla="*/ 376 h 471"/>
                    <a:gd name="T54" fmla="*/ 431 w 471"/>
                    <a:gd name="T55" fmla="*/ 340 h 471"/>
                    <a:gd name="T56" fmla="*/ 463 w 471"/>
                    <a:gd name="T57" fmla="*/ 281 h 471"/>
                    <a:gd name="T58" fmla="*/ 467 w 471"/>
                    <a:gd name="T59" fmla="*/ 230 h 471"/>
                    <a:gd name="T60" fmla="*/ 449 w 471"/>
                    <a:gd name="T61" fmla="*/ 177 h 471"/>
                    <a:gd name="T62" fmla="*/ 419 w 471"/>
                    <a:gd name="T63" fmla="*/ 133 h 471"/>
                    <a:gd name="T64" fmla="*/ 378 w 471"/>
                    <a:gd name="T65" fmla="*/ 81 h 471"/>
                    <a:gd name="T66" fmla="*/ 339 w 471"/>
                    <a:gd name="T67" fmla="*/ 51 h 471"/>
                    <a:gd name="T68" fmla="*/ 293 w 471"/>
                    <a:gd name="T69" fmla="*/ 11 h 471"/>
                    <a:gd name="T70" fmla="*/ 230 w 471"/>
                    <a:gd name="T71" fmla="*/ 4 h 471"/>
                    <a:gd name="T72" fmla="*/ 177 w 471"/>
                    <a:gd name="T73" fmla="*/ 22 h 471"/>
                    <a:gd name="T74" fmla="*/ 133 w 471"/>
                    <a:gd name="T75" fmla="*/ 53 h 471"/>
                    <a:gd name="T76" fmla="*/ 82 w 471"/>
                    <a:gd name="T77" fmla="*/ 94 h 471"/>
                    <a:gd name="T78" fmla="*/ 52 w 471"/>
                    <a:gd name="T79" fmla="*/ 132 h 471"/>
                    <a:gd name="T80" fmla="*/ 12 w 471"/>
                    <a:gd name="T81" fmla="*/ 178 h 471"/>
                    <a:gd name="T82" fmla="*/ 4 w 471"/>
                    <a:gd name="T83" fmla="*/ 235 h 471"/>
                    <a:gd name="T84" fmla="*/ 12 w 471"/>
                    <a:gd name="T85" fmla="*/ 293 h 471"/>
                    <a:gd name="T86" fmla="*/ 52 w 471"/>
                    <a:gd name="T87" fmla="*/ 338 h 471"/>
                    <a:gd name="T88" fmla="*/ 82 w 471"/>
                    <a:gd name="T89" fmla="*/ 377 h 471"/>
                    <a:gd name="T90" fmla="*/ 133 w 471"/>
                    <a:gd name="T91" fmla="*/ 418 h 471"/>
                    <a:gd name="T92" fmla="*/ 177 w 471"/>
                    <a:gd name="T93" fmla="*/ 449 h 471"/>
                    <a:gd name="T94" fmla="*/ 263 w 471"/>
                    <a:gd name="T95" fmla="*/ 377 h 471"/>
                    <a:gd name="T96" fmla="*/ 263 w 471"/>
                    <a:gd name="T97" fmla="*/ 377 h 471"/>
                    <a:gd name="T98" fmla="*/ 202 w 471"/>
                    <a:gd name="T99" fmla="*/ 287 h 471"/>
                    <a:gd name="T100" fmla="*/ 355 w 471"/>
                    <a:gd name="T101" fmla="*/ 316 h 471"/>
                    <a:gd name="T102" fmla="*/ 355 w 471"/>
                    <a:gd name="T103" fmla="*/ 316 h 471"/>
                    <a:gd name="T104" fmla="*/ 175 w 471"/>
                    <a:gd name="T105" fmla="*/ 247 h 471"/>
                    <a:gd name="T106" fmla="*/ 236 w 471"/>
                    <a:gd name="T107" fmla="*/ 280 h 471"/>
                    <a:gd name="T108" fmla="*/ 236 w 471"/>
                    <a:gd name="T109" fmla="*/ 276 h 471"/>
                    <a:gd name="T110" fmla="*/ 377 w 471"/>
                    <a:gd name="T111" fmla="*/ 207 h 471"/>
                    <a:gd name="T112" fmla="*/ 96 w 471"/>
                    <a:gd name="T113" fmla="*/ 208 h 471"/>
                    <a:gd name="T114" fmla="*/ 172 w 471"/>
                    <a:gd name="T115" fmla="*/ 218 h 471"/>
                    <a:gd name="T116" fmla="*/ 316 w 471"/>
                    <a:gd name="T117" fmla="*/ 115 h 471"/>
                    <a:gd name="T118" fmla="*/ 156 w 471"/>
                    <a:gd name="T119" fmla="*/ 117 h 471"/>
                    <a:gd name="T120" fmla="*/ 203 w 471"/>
                    <a:gd name="T121" fmla="*/ 17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471">
                      <a:moveTo>
                        <a:pt x="236" y="471"/>
                      </a:moveTo>
                      <a:cubicBezTo>
                        <a:pt x="234" y="471"/>
                        <a:pt x="232" y="471"/>
                        <a:pt x="230" y="471"/>
                      </a:cubicBezTo>
                      <a:cubicBezTo>
                        <a:pt x="227" y="471"/>
                        <a:pt x="227" y="471"/>
                        <a:pt x="227" y="471"/>
                      </a:cubicBezTo>
                      <a:cubicBezTo>
                        <a:pt x="226" y="469"/>
                        <a:pt x="226" y="469"/>
                        <a:pt x="226" y="469"/>
                      </a:cubicBezTo>
                      <a:cubicBezTo>
                        <a:pt x="225" y="466"/>
                        <a:pt x="224" y="461"/>
                        <a:pt x="223" y="457"/>
                      </a:cubicBezTo>
                      <a:cubicBezTo>
                        <a:pt x="222" y="454"/>
                        <a:pt x="221" y="451"/>
                        <a:pt x="220" y="448"/>
                      </a:cubicBezTo>
                      <a:cubicBezTo>
                        <a:pt x="214" y="448"/>
                        <a:pt x="209" y="447"/>
                        <a:pt x="204" y="447"/>
                      </a:cubicBezTo>
                      <a:cubicBezTo>
                        <a:pt x="203" y="449"/>
                        <a:pt x="201" y="452"/>
                        <a:pt x="199" y="455"/>
                      </a:cubicBezTo>
                      <a:cubicBezTo>
                        <a:pt x="197" y="459"/>
                        <a:pt x="195" y="462"/>
                        <a:pt x="193" y="466"/>
                      </a:cubicBezTo>
                      <a:cubicBezTo>
                        <a:pt x="192" y="467"/>
                        <a:pt x="192" y="467"/>
                        <a:pt x="192" y="467"/>
                      </a:cubicBezTo>
                      <a:cubicBezTo>
                        <a:pt x="191" y="467"/>
                        <a:pt x="191" y="467"/>
                        <a:pt x="191" y="467"/>
                      </a:cubicBezTo>
                      <a:cubicBezTo>
                        <a:pt x="186" y="466"/>
                        <a:pt x="181" y="464"/>
                        <a:pt x="176" y="463"/>
                      </a:cubicBezTo>
                      <a:cubicBezTo>
                        <a:pt x="175" y="463"/>
                        <a:pt x="175" y="463"/>
                        <a:pt x="175" y="463"/>
                      </a:cubicBezTo>
                      <a:cubicBezTo>
                        <a:pt x="175" y="462"/>
                        <a:pt x="175" y="462"/>
                        <a:pt x="175" y="462"/>
                      </a:cubicBezTo>
                      <a:cubicBezTo>
                        <a:pt x="174" y="458"/>
                        <a:pt x="174" y="453"/>
                        <a:pt x="173" y="449"/>
                      </a:cubicBezTo>
                      <a:cubicBezTo>
                        <a:pt x="173" y="446"/>
                        <a:pt x="173" y="442"/>
                        <a:pt x="173" y="439"/>
                      </a:cubicBezTo>
                      <a:cubicBezTo>
                        <a:pt x="168" y="438"/>
                        <a:pt x="163" y="436"/>
                        <a:pt x="158" y="434"/>
                      </a:cubicBezTo>
                      <a:cubicBezTo>
                        <a:pt x="156" y="436"/>
                        <a:pt x="154" y="439"/>
                        <a:pt x="151" y="441"/>
                      </a:cubicBezTo>
                      <a:cubicBezTo>
                        <a:pt x="148" y="444"/>
                        <a:pt x="145" y="448"/>
                        <a:pt x="143" y="450"/>
                      </a:cubicBezTo>
                      <a:cubicBezTo>
                        <a:pt x="142" y="451"/>
                        <a:pt x="142" y="451"/>
                        <a:pt x="142" y="451"/>
                      </a:cubicBezTo>
                      <a:cubicBezTo>
                        <a:pt x="141" y="451"/>
                        <a:pt x="141" y="451"/>
                        <a:pt x="141" y="451"/>
                      </a:cubicBezTo>
                      <a:cubicBezTo>
                        <a:pt x="136" y="449"/>
                        <a:pt x="131" y="446"/>
                        <a:pt x="127" y="444"/>
                      </a:cubicBezTo>
                      <a:cubicBezTo>
                        <a:pt x="126" y="444"/>
                        <a:pt x="126" y="444"/>
                        <a:pt x="126" y="444"/>
                      </a:cubicBezTo>
                      <a:cubicBezTo>
                        <a:pt x="126" y="442"/>
                        <a:pt x="126" y="442"/>
                        <a:pt x="126" y="442"/>
                      </a:cubicBezTo>
                      <a:cubicBezTo>
                        <a:pt x="126" y="438"/>
                        <a:pt x="127" y="434"/>
                        <a:pt x="128" y="430"/>
                      </a:cubicBezTo>
                      <a:cubicBezTo>
                        <a:pt x="128" y="426"/>
                        <a:pt x="129" y="423"/>
                        <a:pt x="129" y="420"/>
                      </a:cubicBezTo>
                      <a:cubicBezTo>
                        <a:pt x="124" y="418"/>
                        <a:pt x="120" y="415"/>
                        <a:pt x="116" y="412"/>
                      </a:cubicBezTo>
                      <a:cubicBezTo>
                        <a:pt x="113" y="414"/>
                        <a:pt x="110" y="415"/>
                        <a:pt x="108" y="417"/>
                      </a:cubicBezTo>
                      <a:cubicBezTo>
                        <a:pt x="104" y="420"/>
                        <a:pt x="100" y="422"/>
                        <a:pt x="97" y="424"/>
                      </a:cubicBezTo>
                      <a:cubicBezTo>
                        <a:pt x="96" y="425"/>
                        <a:pt x="96" y="425"/>
                        <a:pt x="96" y="425"/>
                      </a:cubicBezTo>
                      <a:cubicBezTo>
                        <a:pt x="95" y="424"/>
                        <a:pt x="95" y="424"/>
                        <a:pt x="95" y="424"/>
                      </a:cubicBezTo>
                      <a:cubicBezTo>
                        <a:pt x="91" y="421"/>
                        <a:pt x="88" y="418"/>
                        <a:pt x="83" y="415"/>
                      </a:cubicBezTo>
                      <a:cubicBezTo>
                        <a:pt x="82" y="414"/>
                        <a:pt x="82" y="414"/>
                        <a:pt x="82" y="414"/>
                      </a:cubicBezTo>
                      <a:cubicBezTo>
                        <a:pt x="83" y="413"/>
                        <a:pt x="83" y="413"/>
                        <a:pt x="83" y="413"/>
                      </a:cubicBezTo>
                      <a:cubicBezTo>
                        <a:pt x="84" y="409"/>
                        <a:pt x="85" y="405"/>
                        <a:pt x="87" y="401"/>
                      </a:cubicBezTo>
                      <a:cubicBezTo>
                        <a:pt x="88" y="398"/>
                        <a:pt x="89" y="395"/>
                        <a:pt x="90" y="392"/>
                      </a:cubicBezTo>
                      <a:cubicBezTo>
                        <a:pt x="87" y="388"/>
                        <a:pt x="83" y="385"/>
                        <a:pt x="80" y="381"/>
                      </a:cubicBezTo>
                      <a:cubicBezTo>
                        <a:pt x="77" y="382"/>
                        <a:pt x="74" y="383"/>
                        <a:pt x="70" y="384"/>
                      </a:cubicBezTo>
                      <a:cubicBezTo>
                        <a:pt x="66" y="386"/>
                        <a:pt x="62" y="387"/>
                        <a:pt x="59" y="389"/>
                      </a:cubicBezTo>
                      <a:cubicBezTo>
                        <a:pt x="57" y="389"/>
                        <a:pt x="57" y="389"/>
                        <a:pt x="57" y="389"/>
                      </a:cubicBezTo>
                      <a:cubicBezTo>
                        <a:pt x="57" y="388"/>
                        <a:pt x="57" y="388"/>
                        <a:pt x="57" y="388"/>
                      </a:cubicBezTo>
                      <a:cubicBezTo>
                        <a:pt x="53" y="384"/>
                        <a:pt x="50" y="380"/>
                        <a:pt x="47" y="376"/>
                      </a:cubicBezTo>
                      <a:cubicBezTo>
                        <a:pt x="46" y="375"/>
                        <a:pt x="46" y="375"/>
                        <a:pt x="46" y="375"/>
                      </a:cubicBezTo>
                      <a:cubicBezTo>
                        <a:pt x="47" y="374"/>
                        <a:pt x="47" y="374"/>
                        <a:pt x="47" y="374"/>
                      </a:cubicBezTo>
                      <a:cubicBezTo>
                        <a:pt x="49" y="371"/>
                        <a:pt x="51" y="367"/>
                        <a:pt x="54" y="364"/>
                      </a:cubicBezTo>
                      <a:cubicBezTo>
                        <a:pt x="56" y="361"/>
                        <a:pt x="58" y="358"/>
                        <a:pt x="59" y="355"/>
                      </a:cubicBezTo>
                      <a:cubicBezTo>
                        <a:pt x="57" y="351"/>
                        <a:pt x="54" y="347"/>
                        <a:pt x="51" y="342"/>
                      </a:cubicBezTo>
                      <a:cubicBezTo>
                        <a:pt x="48" y="343"/>
                        <a:pt x="45" y="343"/>
                        <a:pt x="42" y="344"/>
                      </a:cubicBezTo>
                      <a:cubicBezTo>
                        <a:pt x="37" y="344"/>
                        <a:pt x="33" y="345"/>
                        <a:pt x="29" y="345"/>
                      </a:cubicBezTo>
                      <a:cubicBezTo>
                        <a:pt x="28" y="345"/>
                        <a:pt x="28" y="345"/>
                        <a:pt x="28" y="345"/>
                      </a:cubicBezTo>
                      <a:cubicBezTo>
                        <a:pt x="27" y="344"/>
                        <a:pt x="27" y="344"/>
                        <a:pt x="27" y="344"/>
                      </a:cubicBezTo>
                      <a:cubicBezTo>
                        <a:pt x="25" y="340"/>
                        <a:pt x="23" y="335"/>
                        <a:pt x="21" y="331"/>
                      </a:cubicBezTo>
                      <a:cubicBezTo>
                        <a:pt x="20" y="329"/>
                        <a:pt x="20" y="329"/>
                        <a:pt x="20" y="329"/>
                      </a:cubicBezTo>
                      <a:cubicBezTo>
                        <a:pt x="21" y="329"/>
                        <a:pt x="21" y="329"/>
                        <a:pt x="21" y="329"/>
                      </a:cubicBezTo>
                      <a:cubicBezTo>
                        <a:pt x="24" y="326"/>
                        <a:pt x="27" y="323"/>
                        <a:pt x="30" y="320"/>
                      </a:cubicBezTo>
                      <a:cubicBezTo>
                        <a:pt x="32" y="318"/>
                        <a:pt x="35" y="315"/>
                        <a:pt x="37" y="313"/>
                      </a:cubicBezTo>
                      <a:cubicBezTo>
                        <a:pt x="35" y="308"/>
                        <a:pt x="33" y="303"/>
                        <a:pt x="32" y="299"/>
                      </a:cubicBezTo>
                      <a:cubicBezTo>
                        <a:pt x="29" y="298"/>
                        <a:pt x="26" y="298"/>
                        <a:pt x="22" y="298"/>
                      </a:cubicBezTo>
                      <a:cubicBezTo>
                        <a:pt x="18" y="297"/>
                        <a:pt x="14" y="297"/>
                        <a:pt x="10" y="297"/>
                      </a:cubicBezTo>
                      <a:cubicBezTo>
                        <a:pt x="8" y="296"/>
                        <a:pt x="8" y="296"/>
                        <a:pt x="8" y="296"/>
                      </a:cubicBezTo>
                      <a:cubicBezTo>
                        <a:pt x="8" y="295"/>
                        <a:pt x="8" y="295"/>
                        <a:pt x="8" y="295"/>
                      </a:cubicBezTo>
                      <a:cubicBezTo>
                        <a:pt x="7" y="290"/>
                        <a:pt x="6" y="286"/>
                        <a:pt x="5" y="280"/>
                      </a:cubicBezTo>
                      <a:cubicBezTo>
                        <a:pt x="4" y="279"/>
                        <a:pt x="4" y="279"/>
                        <a:pt x="4" y="279"/>
                      </a:cubicBezTo>
                      <a:cubicBezTo>
                        <a:pt x="6" y="278"/>
                        <a:pt x="6" y="278"/>
                        <a:pt x="6" y="278"/>
                      </a:cubicBezTo>
                      <a:cubicBezTo>
                        <a:pt x="9" y="276"/>
                        <a:pt x="13" y="274"/>
                        <a:pt x="16" y="272"/>
                      </a:cubicBezTo>
                      <a:cubicBezTo>
                        <a:pt x="19" y="270"/>
                        <a:pt x="22" y="269"/>
                        <a:pt x="25" y="267"/>
                      </a:cubicBezTo>
                      <a:cubicBezTo>
                        <a:pt x="24" y="262"/>
                        <a:pt x="23" y="257"/>
                        <a:pt x="23" y="252"/>
                      </a:cubicBezTo>
                      <a:cubicBezTo>
                        <a:pt x="20" y="251"/>
                        <a:pt x="17" y="250"/>
                        <a:pt x="14" y="249"/>
                      </a:cubicBezTo>
                      <a:cubicBezTo>
                        <a:pt x="10" y="247"/>
                        <a:pt x="6" y="246"/>
                        <a:pt x="2" y="245"/>
                      </a:cubicBezTo>
                      <a:cubicBezTo>
                        <a:pt x="1" y="244"/>
                        <a:pt x="1" y="244"/>
                        <a:pt x="1" y="244"/>
                      </a:cubicBezTo>
                      <a:cubicBezTo>
                        <a:pt x="0" y="241"/>
                        <a:pt x="0" y="241"/>
                        <a:pt x="0" y="241"/>
                      </a:cubicBezTo>
                      <a:cubicBezTo>
                        <a:pt x="0" y="239"/>
                        <a:pt x="0" y="237"/>
                        <a:pt x="0" y="235"/>
                      </a:cubicBezTo>
                      <a:cubicBezTo>
                        <a:pt x="0" y="233"/>
                        <a:pt x="0" y="231"/>
                        <a:pt x="0" y="229"/>
                      </a:cubicBezTo>
                      <a:cubicBezTo>
                        <a:pt x="1" y="226"/>
                        <a:pt x="1" y="226"/>
                        <a:pt x="1" y="226"/>
                      </a:cubicBezTo>
                      <a:cubicBezTo>
                        <a:pt x="2" y="226"/>
                        <a:pt x="2" y="226"/>
                        <a:pt x="2" y="226"/>
                      </a:cubicBezTo>
                      <a:cubicBezTo>
                        <a:pt x="6" y="225"/>
                        <a:pt x="10" y="223"/>
                        <a:pt x="14" y="222"/>
                      </a:cubicBezTo>
                      <a:cubicBezTo>
                        <a:pt x="17" y="221"/>
                        <a:pt x="20" y="220"/>
                        <a:pt x="23" y="219"/>
                      </a:cubicBezTo>
                      <a:cubicBezTo>
                        <a:pt x="23" y="214"/>
                        <a:pt x="24" y="208"/>
                        <a:pt x="25" y="204"/>
                      </a:cubicBezTo>
                      <a:cubicBezTo>
                        <a:pt x="22" y="202"/>
                        <a:pt x="19" y="200"/>
                        <a:pt x="16" y="199"/>
                      </a:cubicBezTo>
                      <a:cubicBezTo>
                        <a:pt x="13" y="197"/>
                        <a:pt x="9" y="194"/>
                        <a:pt x="6" y="192"/>
                      </a:cubicBezTo>
                      <a:cubicBezTo>
                        <a:pt x="4" y="192"/>
                        <a:pt x="4" y="192"/>
                        <a:pt x="4" y="192"/>
                      </a:cubicBezTo>
                      <a:cubicBezTo>
                        <a:pt x="5" y="190"/>
                        <a:pt x="5" y="190"/>
                        <a:pt x="5" y="190"/>
                      </a:cubicBezTo>
                      <a:cubicBezTo>
                        <a:pt x="6" y="185"/>
                        <a:pt x="7" y="180"/>
                        <a:pt x="8" y="176"/>
                      </a:cubicBezTo>
                      <a:cubicBezTo>
                        <a:pt x="8" y="174"/>
                        <a:pt x="8" y="174"/>
                        <a:pt x="8" y="174"/>
                      </a:cubicBezTo>
                      <a:cubicBezTo>
                        <a:pt x="10" y="174"/>
                        <a:pt x="10" y="174"/>
                        <a:pt x="10" y="174"/>
                      </a:cubicBezTo>
                      <a:cubicBezTo>
                        <a:pt x="14" y="174"/>
                        <a:pt x="18" y="173"/>
                        <a:pt x="22" y="173"/>
                      </a:cubicBezTo>
                      <a:cubicBezTo>
                        <a:pt x="26" y="173"/>
                        <a:pt x="29" y="172"/>
                        <a:pt x="32" y="172"/>
                      </a:cubicBezTo>
                      <a:cubicBezTo>
                        <a:pt x="33" y="167"/>
                        <a:pt x="35" y="162"/>
                        <a:pt x="37" y="158"/>
                      </a:cubicBezTo>
                      <a:cubicBezTo>
                        <a:pt x="35" y="155"/>
                        <a:pt x="32" y="153"/>
                        <a:pt x="30" y="151"/>
                      </a:cubicBezTo>
                      <a:cubicBezTo>
                        <a:pt x="27" y="148"/>
                        <a:pt x="24" y="145"/>
                        <a:pt x="21" y="142"/>
                      </a:cubicBezTo>
                      <a:cubicBezTo>
                        <a:pt x="20" y="141"/>
                        <a:pt x="20" y="141"/>
                        <a:pt x="20" y="141"/>
                      </a:cubicBezTo>
                      <a:cubicBezTo>
                        <a:pt x="21" y="140"/>
                        <a:pt x="21" y="140"/>
                        <a:pt x="21" y="140"/>
                      </a:cubicBezTo>
                      <a:cubicBezTo>
                        <a:pt x="23" y="135"/>
                        <a:pt x="25" y="131"/>
                        <a:pt x="27" y="126"/>
                      </a:cubicBezTo>
                      <a:cubicBezTo>
                        <a:pt x="28" y="125"/>
                        <a:pt x="28" y="125"/>
                        <a:pt x="28" y="125"/>
                      </a:cubicBezTo>
                      <a:cubicBezTo>
                        <a:pt x="29" y="125"/>
                        <a:pt x="29" y="125"/>
                        <a:pt x="29" y="125"/>
                      </a:cubicBezTo>
                      <a:cubicBezTo>
                        <a:pt x="33" y="126"/>
                        <a:pt x="37" y="126"/>
                        <a:pt x="42" y="127"/>
                      </a:cubicBezTo>
                      <a:cubicBezTo>
                        <a:pt x="45" y="127"/>
                        <a:pt x="48" y="128"/>
                        <a:pt x="51" y="128"/>
                      </a:cubicBezTo>
                      <a:cubicBezTo>
                        <a:pt x="54" y="124"/>
                        <a:pt x="57" y="119"/>
                        <a:pt x="59" y="115"/>
                      </a:cubicBezTo>
                      <a:cubicBezTo>
                        <a:pt x="58" y="113"/>
                        <a:pt x="56" y="110"/>
                        <a:pt x="54" y="107"/>
                      </a:cubicBezTo>
                      <a:cubicBezTo>
                        <a:pt x="52" y="104"/>
                        <a:pt x="49" y="100"/>
                        <a:pt x="47" y="97"/>
                      </a:cubicBezTo>
                      <a:cubicBezTo>
                        <a:pt x="46" y="95"/>
                        <a:pt x="46" y="95"/>
                        <a:pt x="46" y="95"/>
                      </a:cubicBezTo>
                      <a:cubicBezTo>
                        <a:pt x="47" y="94"/>
                        <a:pt x="47" y="94"/>
                        <a:pt x="47" y="94"/>
                      </a:cubicBezTo>
                      <a:cubicBezTo>
                        <a:pt x="50" y="91"/>
                        <a:pt x="53" y="87"/>
                        <a:pt x="57" y="83"/>
                      </a:cubicBezTo>
                      <a:cubicBezTo>
                        <a:pt x="57" y="82"/>
                        <a:pt x="57" y="82"/>
                        <a:pt x="57" y="82"/>
                      </a:cubicBezTo>
                      <a:cubicBezTo>
                        <a:pt x="59" y="82"/>
                        <a:pt x="59" y="82"/>
                        <a:pt x="59" y="82"/>
                      </a:cubicBezTo>
                      <a:cubicBezTo>
                        <a:pt x="62" y="83"/>
                        <a:pt x="66" y="85"/>
                        <a:pt x="70" y="86"/>
                      </a:cubicBezTo>
                      <a:cubicBezTo>
                        <a:pt x="74" y="88"/>
                        <a:pt x="77" y="89"/>
                        <a:pt x="80" y="90"/>
                      </a:cubicBezTo>
                      <a:cubicBezTo>
                        <a:pt x="83" y="86"/>
                        <a:pt x="87" y="82"/>
                        <a:pt x="90" y="79"/>
                      </a:cubicBezTo>
                      <a:cubicBezTo>
                        <a:pt x="89" y="76"/>
                        <a:pt x="88" y="73"/>
                        <a:pt x="87" y="70"/>
                      </a:cubicBezTo>
                      <a:cubicBezTo>
                        <a:pt x="85" y="66"/>
                        <a:pt x="84" y="62"/>
                        <a:pt x="83" y="58"/>
                      </a:cubicBezTo>
                      <a:cubicBezTo>
                        <a:pt x="82" y="57"/>
                        <a:pt x="82" y="57"/>
                        <a:pt x="82" y="57"/>
                      </a:cubicBezTo>
                      <a:cubicBezTo>
                        <a:pt x="83" y="56"/>
                        <a:pt x="83" y="56"/>
                        <a:pt x="83" y="56"/>
                      </a:cubicBezTo>
                      <a:cubicBezTo>
                        <a:pt x="88" y="52"/>
                        <a:pt x="91" y="49"/>
                        <a:pt x="95" y="47"/>
                      </a:cubicBezTo>
                      <a:cubicBezTo>
                        <a:pt x="96" y="46"/>
                        <a:pt x="96" y="46"/>
                        <a:pt x="96" y="46"/>
                      </a:cubicBezTo>
                      <a:cubicBezTo>
                        <a:pt x="97" y="46"/>
                        <a:pt x="97" y="46"/>
                        <a:pt x="97" y="46"/>
                      </a:cubicBezTo>
                      <a:cubicBezTo>
                        <a:pt x="101" y="48"/>
                        <a:pt x="104" y="51"/>
                        <a:pt x="108" y="53"/>
                      </a:cubicBezTo>
                      <a:cubicBezTo>
                        <a:pt x="110" y="55"/>
                        <a:pt x="113" y="57"/>
                        <a:pt x="116" y="59"/>
                      </a:cubicBezTo>
                      <a:cubicBezTo>
                        <a:pt x="120" y="56"/>
                        <a:pt x="124" y="53"/>
                        <a:pt x="129" y="51"/>
                      </a:cubicBezTo>
                      <a:cubicBezTo>
                        <a:pt x="129" y="47"/>
                        <a:pt x="128" y="44"/>
                        <a:pt x="128" y="41"/>
                      </a:cubicBezTo>
                      <a:cubicBezTo>
                        <a:pt x="127" y="37"/>
                        <a:pt x="126" y="32"/>
                        <a:pt x="126" y="28"/>
                      </a:cubicBezTo>
                      <a:cubicBezTo>
                        <a:pt x="126" y="27"/>
                        <a:pt x="126" y="27"/>
                        <a:pt x="126" y="27"/>
                      </a:cubicBezTo>
                      <a:cubicBezTo>
                        <a:pt x="127" y="26"/>
                        <a:pt x="127" y="26"/>
                        <a:pt x="127" y="26"/>
                      </a:cubicBezTo>
                      <a:cubicBezTo>
                        <a:pt x="131" y="24"/>
                        <a:pt x="136" y="22"/>
                        <a:pt x="141" y="20"/>
                      </a:cubicBezTo>
                      <a:cubicBezTo>
                        <a:pt x="142" y="19"/>
                        <a:pt x="142" y="19"/>
                        <a:pt x="142" y="19"/>
                      </a:cubicBezTo>
                      <a:cubicBezTo>
                        <a:pt x="143" y="20"/>
                        <a:pt x="143" y="20"/>
                        <a:pt x="143" y="20"/>
                      </a:cubicBezTo>
                      <a:cubicBezTo>
                        <a:pt x="145" y="23"/>
                        <a:pt x="148" y="26"/>
                        <a:pt x="151" y="29"/>
                      </a:cubicBezTo>
                      <a:cubicBezTo>
                        <a:pt x="154" y="32"/>
                        <a:pt x="156" y="34"/>
                        <a:pt x="158" y="36"/>
                      </a:cubicBezTo>
                      <a:cubicBezTo>
                        <a:pt x="163" y="35"/>
                        <a:pt x="168" y="33"/>
                        <a:pt x="173" y="31"/>
                      </a:cubicBezTo>
                      <a:cubicBezTo>
                        <a:pt x="173" y="28"/>
                        <a:pt x="173" y="25"/>
                        <a:pt x="174" y="22"/>
                      </a:cubicBezTo>
                      <a:cubicBezTo>
                        <a:pt x="174" y="17"/>
                        <a:pt x="174" y="13"/>
                        <a:pt x="175" y="9"/>
                      </a:cubicBezTo>
                      <a:cubicBezTo>
                        <a:pt x="175" y="8"/>
                        <a:pt x="175" y="8"/>
                        <a:pt x="175" y="8"/>
                      </a:cubicBezTo>
                      <a:cubicBezTo>
                        <a:pt x="176" y="7"/>
                        <a:pt x="176" y="7"/>
                        <a:pt x="176" y="7"/>
                      </a:cubicBezTo>
                      <a:cubicBezTo>
                        <a:pt x="181" y="6"/>
                        <a:pt x="186" y="5"/>
                        <a:pt x="191" y="4"/>
                      </a:cubicBezTo>
                      <a:cubicBezTo>
                        <a:pt x="192" y="4"/>
                        <a:pt x="192" y="4"/>
                        <a:pt x="192" y="4"/>
                      </a:cubicBezTo>
                      <a:cubicBezTo>
                        <a:pt x="193" y="5"/>
                        <a:pt x="193" y="5"/>
                        <a:pt x="193" y="5"/>
                      </a:cubicBezTo>
                      <a:cubicBezTo>
                        <a:pt x="195" y="8"/>
                        <a:pt x="197" y="12"/>
                        <a:pt x="199" y="16"/>
                      </a:cubicBezTo>
                      <a:cubicBezTo>
                        <a:pt x="201" y="18"/>
                        <a:pt x="203" y="21"/>
                        <a:pt x="204" y="24"/>
                      </a:cubicBezTo>
                      <a:cubicBezTo>
                        <a:pt x="209" y="23"/>
                        <a:pt x="214" y="23"/>
                        <a:pt x="220" y="22"/>
                      </a:cubicBezTo>
                      <a:cubicBezTo>
                        <a:pt x="221" y="20"/>
                        <a:pt x="222" y="16"/>
                        <a:pt x="223" y="13"/>
                      </a:cubicBezTo>
                      <a:cubicBezTo>
                        <a:pt x="224" y="9"/>
                        <a:pt x="225" y="5"/>
                        <a:pt x="226" y="1"/>
                      </a:cubicBezTo>
                      <a:cubicBezTo>
                        <a:pt x="227" y="0"/>
                        <a:pt x="227" y="0"/>
                        <a:pt x="227" y="0"/>
                      </a:cubicBezTo>
                      <a:cubicBezTo>
                        <a:pt x="230" y="0"/>
                        <a:pt x="230" y="0"/>
                        <a:pt x="230" y="0"/>
                      </a:cubicBezTo>
                      <a:cubicBezTo>
                        <a:pt x="234" y="0"/>
                        <a:pt x="238" y="0"/>
                        <a:pt x="242" y="0"/>
                      </a:cubicBezTo>
                      <a:cubicBezTo>
                        <a:pt x="245" y="0"/>
                        <a:pt x="245" y="0"/>
                        <a:pt x="245" y="0"/>
                      </a:cubicBezTo>
                      <a:cubicBezTo>
                        <a:pt x="245" y="1"/>
                        <a:pt x="245" y="1"/>
                        <a:pt x="245" y="1"/>
                      </a:cubicBezTo>
                      <a:cubicBezTo>
                        <a:pt x="247" y="5"/>
                        <a:pt x="248" y="9"/>
                        <a:pt x="249" y="13"/>
                      </a:cubicBezTo>
                      <a:cubicBezTo>
                        <a:pt x="250" y="16"/>
                        <a:pt x="251" y="20"/>
                        <a:pt x="252" y="22"/>
                      </a:cubicBezTo>
                      <a:cubicBezTo>
                        <a:pt x="258" y="23"/>
                        <a:pt x="263" y="23"/>
                        <a:pt x="268" y="24"/>
                      </a:cubicBezTo>
                      <a:cubicBezTo>
                        <a:pt x="269" y="21"/>
                        <a:pt x="271" y="18"/>
                        <a:pt x="273" y="16"/>
                      </a:cubicBezTo>
                      <a:cubicBezTo>
                        <a:pt x="275" y="12"/>
                        <a:pt x="277" y="8"/>
                        <a:pt x="279" y="5"/>
                      </a:cubicBezTo>
                      <a:cubicBezTo>
                        <a:pt x="280" y="4"/>
                        <a:pt x="280" y="4"/>
                        <a:pt x="280" y="4"/>
                      </a:cubicBezTo>
                      <a:cubicBezTo>
                        <a:pt x="281" y="4"/>
                        <a:pt x="281" y="4"/>
                        <a:pt x="281" y="4"/>
                      </a:cubicBezTo>
                      <a:cubicBezTo>
                        <a:pt x="286" y="5"/>
                        <a:pt x="291" y="6"/>
                        <a:pt x="296" y="7"/>
                      </a:cubicBezTo>
                      <a:cubicBezTo>
                        <a:pt x="297" y="8"/>
                        <a:pt x="297" y="8"/>
                        <a:pt x="297" y="8"/>
                      </a:cubicBezTo>
                      <a:cubicBezTo>
                        <a:pt x="297" y="9"/>
                        <a:pt x="297" y="9"/>
                        <a:pt x="297" y="9"/>
                      </a:cubicBezTo>
                      <a:cubicBezTo>
                        <a:pt x="298" y="13"/>
                        <a:pt x="298" y="17"/>
                        <a:pt x="298" y="22"/>
                      </a:cubicBezTo>
                      <a:cubicBezTo>
                        <a:pt x="299" y="25"/>
                        <a:pt x="299" y="28"/>
                        <a:pt x="299" y="31"/>
                      </a:cubicBezTo>
                      <a:cubicBezTo>
                        <a:pt x="304" y="33"/>
                        <a:pt x="309" y="35"/>
                        <a:pt x="314" y="36"/>
                      </a:cubicBezTo>
                      <a:cubicBezTo>
                        <a:pt x="316" y="34"/>
                        <a:pt x="318" y="32"/>
                        <a:pt x="321" y="29"/>
                      </a:cubicBezTo>
                      <a:cubicBezTo>
                        <a:pt x="323" y="26"/>
                        <a:pt x="326" y="23"/>
                        <a:pt x="329" y="20"/>
                      </a:cubicBezTo>
                      <a:cubicBezTo>
                        <a:pt x="330" y="19"/>
                        <a:pt x="330" y="19"/>
                        <a:pt x="330" y="19"/>
                      </a:cubicBezTo>
                      <a:cubicBezTo>
                        <a:pt x="331" y="20"/>
                        <a:pt x="331" y="20"/>
                        <a:pt x="331" y="20"/>
                      </a:cubicBezTo>
                      <a:cubicBezTo>
                        <a:pt x="336" y="22"/>
                        <a:pt x="340" y="24"/>
                        <a:pt x="345" y="26"/>
                      </a:cubicBezTo>
                      <a:cubicBezTo>
                        <a:pt x="346" y="27"/>
                        <a:pt x="346" y="27"/>
                        <a:pt x="346" y="27"/>
                      </a:cubicBezTo>
                      <a:cubicBezTo>
                        <a:pt x="346" y="28"/>
                        <a:pt x="346" y="28"/>
                        <a:pt x="346" y="28"/>
                      </a:cubicBezTo>
                      <a:cubicBezTo>
                        <a:pt x="346" y="32"/>
                        <a:pt x="345" y="37"/>
                        <a:pt x="344" y="41"/>
                      </a:cubicBezTo>
                      <a:cubicBezTo>
                        <a:pt x="344" y="44"/>
                        <a:pt x="343" y="47"/>
                        <a:pt x="343" y="51"/>
                      </a:cubicBezTo>
                      <a:cubicBezTo>
                        <a:pt x="347" y="53"/>
                        <a:pt x="352" y="56"/>
                        <a:pt x="356" y="59"/>
                      </a:cubicBezTo>
                      <a:cubicBezTo>
                        <a:pt x="359" y="57"/>
                        <a:pt x="361" y="55"/>
                        <a:pt x="364" y="53"/>
                      </a:cubicBezTo>
                      <a:cubicBezTo>
                        <a:pt x="368" y="51"/>
                        <a:pt x="371" y="48"/>
                        <a:pt x="375" y="46"/>
                      </a:cubicBezTo>
                      <a:cubicBezTo>
                        <a:pt x="376" y="46"/>
                        <a:pt x="376" y="46"/>
                        <a:pt x="376" y="46"/>
                      </a:cubicBezTo>
                      <a:cubicBezTo>
                        <a:pt x="377" y="47"/>
                        <a:pt x="377" y="47"/>
                        <a:pt x="377" y="47"/>
                      </a:cubicBezTo>
                      <a:cubicBezTo>
                        <a:pt x="380" y="49"/>
                        <a:pt x="384" y="52"/>
                        <a:pt x="389" y="56"/>
                      </a:cubicBezTo>
                      <a:cubicBezTo>
                        <a:pt x="390" y="57"/>
                        <a:pt x="390" y="57"/>
                        <a:pt x="390" y="57"/>
                      </a:cubicBezTo>
                      <a:cubicBezTo>
                        <a:pt x="389" y="58"/>
                        <a:pt x="389" y="58"/>
                        <a:pt x="389" y="58"/>
                      </a:cubicBezTo>
                      <a:cubicBezTo>
                        <a:pt x="388" y="62"/>
                        <a:pt x="386" y="66"/>
                        <a:pt x="385" y="70"/>
                      </a:cubicBezTo>
                      <a:cubicBezTo>
                        <a:pt x="384" y="73"/>
                        <a:pt x="382" y="76"/>
                        <a:pt x="381" y="79"/>
                      </a:cubicBezTo>
                      <a:cubicBezTo>
                        <a:pt x="385" y="82"/>
                        <a:pt x="389" y="86"/>
                        <a:pt x="392" y="90"/>
                      </a:cubicBezTo>
                      <a:cubicBezTo>
                        <a:pt x="395" y="89"/>
                        <a:pt x="398" y="88"/>
                        <a:pt x="401" y="86"/>
                      </a:cubicBezTo>
                      <a:cubicBezTo>
                        <a:pt x="405" y="85"/>
                        <a:pt x="409" y="83"/>
                        <a:pt x="413" y="82"/>
                      </a:cubicBezTo>
                      <a:cubicBezTo>
                        <a:pt x="414" y="82"/>
                        <a:pt x="414" y="82"/>
                        <a:pt x="414" y="82"/>
                      </a:cubicBezTo>
                      <a:cubicBezTo>
                        <a:pt x="415" y="83"/>
                        <a:pt x="415" y="83"/>
                        <a:pt x="415" y="83"/>
                      </a:cubicBezTo>
                      <a:cubicBezTo>
                        <a:pt x="419" y="87"/>
                        <a:pt x="422" y="91"/>
                        <a:pt x="425" y="94"/>
                      </a:cubicBezTo>
                      <a:cubicBezTo>
                        <a:pt x="425" y="95"/>
                        <a:pt x="425" y="95"/>
                        <a:pt x="425" y="95"/>
                      </a:cubicBezTo>
                      <a:cubicBezTo>
                        <a:pt x="425" y="97"/>
                        <a:pt x="425" y="97"/>
                        <a:pt x="425" y="97"/>
                      </a:cubicBezTo>
                      <a:cubicBezTo>
                        <a:pt x="423" y="100"/>
                        <a:pt x="420" y="104"/>
                        <a:pt x="418" y="107"/>
                      </a:cubicBezTo>
                      <a:cubicBezTo>
                        <a:pt x="416" y="110"/>
                        <a:pt x="414" y="113"/>
                        <a:pt x="413" y="115"/>
                      </a:cubicBezTo>
                      <a:cubicBezTo>
                        <a:pt x="415" y="119"/>
                        <a:pt x="418" y="124"/>
                        <a:pt x="421" y="128"/>
                      </a:cubicBezTo>
                      <a:cubicBezTo>
                        <a:pt x="424" y="128"/>
                        <a:pt x="427" y="127"/>
                        <a:pt x="430" y="127"/>
                      </a:cubicBezTo>
                      <a:cubicBezTo>
                        <a:pt x="435" y="126"/>
                        <a:pt x="439" y="126"/>
                        <a:pt x="443" y="125"/>
                      </a:cubicBezTo>
                      <a:cubicBezTo>
                        <a:pt x="444" y="125"/>
                        <a:pt x="444" y="125"/>
                        <a:pt x="444" y="125"/>
                      </a:cubicBezTo>
                      <a:cubicBezTo>
                        <a:pt x="445" y="126"/>
                        <a:pt x="445" y="126"/>
                        <a:pt x="445" y="126"/>
                      </a:cubicBezTo>
                      <a:cubicBezTo>
                        <a:pt x="447" y="131"/>
                        <a:pt x="449" y="135"/>
                        <a:pt x="451" y="140"/>
                      </a:cubicBezTo>
                      <a:cubicBezTo>
                        <a:pt x="452" y="141"/>
                        <a:pt x="452" y="141"/>
                        <a:pt x="452" y="141"/>
                      </a:cubicBezTo>
                      <a:cubicBezTo>
                        <a:pt x="451" y="142"/>
                        <a:pt x="451" y="142"/>
                        <a:pt x="451" y="142"/>
                      </a:cubicBezTo>
                      <a:cubicBezTo>
                        <a:pt x="448" y="145"/>
                        <a:pt x="445" y="148"/>
                        <a:pt x="442" y="151"/>
                      </a:cubicBezTo>
                      <a:cubicBezTo>
                        <a:pt x="440" y="153"/>
                        <a:pt x="437" y="155"/>
                        <a:pt x="435" y="158"/>
                      </a:cubicBezTo>
                      <a:cubicBezTo>
                        <a:pt x="437" y="162"/>
                        <a:pt x="438" y="167"/>
                        <a:pt x="440" y="172"/>
                      </a:cubicBezTo>
                      <a:cubicBezTo>
                        <a:pt x="443" y="172"/>
                        <a:pt x="446" y="173"/>
                        <a:pt x="450" y="173"/>
                      </a:cubicBezTo>
                      <a:cubicBezTo>
                        <a:pt x="454" y="173"/>
                        <a:pt x="458" y="174"/>
                        <a:pt x="462" y="174"/>
                      </a:cubicBezTo>
                      <a:cubicBezTo>
                        <a:pt x="463" y="174"/>
                        <a:pt x="463" y="174"/>
                        <a:pt x="463" y="174"/>
                      </a:cubicBezTo>
                      <a:cubicBezTo>
                        <a:pt x="464" y="176"/>
                        <a:pt x="464" y="176"/>
                        <a:pt x="464" y="176"/>
                      </a:cubicBezTo>
                      <a:cubicBezTo>
                        <a:pt x="465" y="180"/>
                        <a:pt x="466" y="185"/>
                        <a:pt x="467" y="190"/>
                      </a:cubicBezTo>
                      <a:cubicBezTo>
                        <a:pt x="467" y="192"/>
                        <a:pt x="467" y="192"/>
                        <a:pt x="467" y="192"/>
                      </a:cubicBezTo>
                      <a:cubicBezTo>
                        <a:pt x="466" y="192"/>
                        <a:pt x="466" y="192"/>
                        <a:pt x="466" y="192"/>
                      </a:cubicBezTo>
                      <a:cubicBezTo>
                        <a:pt x="463" y="194"/>
                        <a:pt x="459" y="197"/>
                        <a:pt x="456" y="199"/>
                      </a:cubicBezTo>
                      <a:cubicBezTo>
                        <a:pt x="453" y="200"/>
                        <a:pt x="450" y="202"/>
                        <a:pt x="447" y="204"/>
                      </a:cubicBezTo>
                      <a:cubicBezTo>
                        <a:pt x="448" y="208"/>
                        <a:pt x="448" y="214"/>
                        <a:pt x="449" y="219"/>
                      </a:cubicBezTo>
                      <a:cubicBezTo>
                        <a:pt x="452" y="220"/>
                        <a:pt x="455" y="221"/>
                        <a:pt x="458" y="222"/>
                      </a:cubicBezTo>
                      <a:cubicBezTo>
                        <a:pt x="462" y="223"/>
                        <a:pt x="466" y="225"/>
                        <a:pt x="470" y="226"/>
                      </a:cubicBezTo>
                      <a:cubicBezTo>
                        <a:pt x="471" y="226"/>
                        <a:pt x="471" y="226"/>
                        <a:pt x="471" y="226"/>
                      </a:cubicBezTo>
                      <a:cubicBezTo>
                        <a:pt x="471" y="229"/>
                        <a:pt x="471" y="229"/>
                        <a:pt x="471" y="229"/>
                      </a:cubicBezTo>
                      <a:cubicBezTo>
                        <a:pt x="471" y="231"/>
                        <a:pt x="471" y="233"/>
                        <a:pt x="471" y="235"/>
                      </a:cubicBezTo>
                      <a:cubicBezTo>
                        <a:pt x="471" y="237"/>
                        <a:pt x="471" y="239"/>
                        <a:pt x="471" y="241"/>
                      </a:cubicBezTo>
                      <a:cubicBezTo>
                        <a:pt x="471" y="244"/>
                        <a:pt x="471" y="244"/>
                        <a:pt x="471" y="244"/>
                      </a:cubicBezTo>
                      <a:cubicBezTo>
                        <a:pt x="470" y="245"/>
                        <a:pt x="470" y="245"/>
                        <a:pt x="470" y="245"/>
                      </a:cubicBezTo>
                      <a:cubicBezTo>
                        <a:pt x="466" y="246"/>
                        <a:pt x="462" y="247"/>
                        <a:pt x="458" y="249"/>
                      </a:cubicBezTo>
                      <a:cubicBezTo>
                        <a:pt x="455" y="250"/>
                        <a:pt x="452" y="251"/>
                        <a:pt x="449" y="252"/>
                      </a:cubicBezTo>
                      <a:cubicBezTo>
                        <a:pt x="448" y="257"/>
                        <a:pt x="448" y="262"/>
                        <a:pt x="447" y="267"/>
                      </a:cubicBezTo>
                      <a:cubicBezTo>
                        <a:pt x="450" y="269"/>
                        <a:pt x="453" y="270"/>
                        <a:pt x="456" y="272"/>
                      </a:cubicBezTo>
                      <a:cubicBezTo>
                        <a:pt x="459" y="274"/>
                        <a:pt x="463" y="276"/>
                        <a:pt x="466" y="278"/>
                      </a:cubicBezTo>
                      <a:cubicBezTo>
                        <a:pt x="467" y="279"/>
                        <a:pt x="467" y="279"/>
                        <a:pt x="467" y="279"/>
                      </a:cubicBezTo>
                      <a:cubicBezTo>
                        <a:pt x="467" y="280"/>
                        <a:pt x="467" y="280"/>
                        <a:pt x="467" y="280"/>
                      </a:cubicBezTo>
                      <a:cubicBezTo>
                        <a:pt x="466" y="286"/>
                        <a:pt x="465" y="290"/>
                        <a:pt x="464" y="295"/>
                      </a:cubicBezTo>
                      <a:cubicBezTo>
                        <a:pt x="463" y="296"/>
                        <a:pt x="463" y="296"/>
                        <a:pt x="463" y="296"/>
                      </a:cubicBezTo>
                      <a:cubicBezTo>
                        <a:pt x="462" y="297"/>
                        <a:pt x="462" y="297"/>
                        <a:pt x="462" y="297"/>
                      </a:cubicBezTo>
                      <a:cubicBezTo>
                        <a:pt x="458" y="297"/>
                        <a:pt x="454" y="297"/>
                        <a:pt x="450" y="298"/>
                      </a:cubicBezTo>
                      <a:cubicBezTo>
                        <a:pt x="446" y="298"/>
                        <a:pt x="443" y="298"/>
                        <a:pt x="440" y="299"/>
                      </a:cubicBezTo>
                      <a:cubicBezTo>
                        <a:pt x="438" y="303"/>
                        <a:pt x="437" y="308"/>
                        <a:pt x="435" y="313"/>
                      </a:cubicBezTo>
                      <a:cubicBezTo>
                        <a:pt x="437" y="315"/>
                        <a:pt x="440" y="318"/>
                        <a:pt x="442" y="320"/>
                      </a:cubicBezTo>
                      <a:cubicBezTo>
                        <a:pt x="445" y="323"/>
                        <a:pt x="448" y="326"/>
                        <a:pt x="451" y="329"/>
                      </a:cubicBezTo>
                      <a:cubicBezTo>
                        <a:pt x="452" y="330"/>
                        <a:pt x="452" y="330"/>
                        <a:pt x="452" y="330"/>
                      </a:cubicBezTo>
                      <a:cubicBezTo>
                        <a:pt x="451" y="331"/>
                        <a:pt x="451" y="331"/>
                        <a:pt x="451" y="331"/>
                      </a:cubicBezTo>
                      <a:cubicBezTo>
                        <a:pt x="449" y="335"/>
                        <a:pt x="447" y="340"/>
                        <a:pt x="445" y="344"/>
                      </a:cubicBezTo>
                      <a:cubicBezTo>
                        <a:pt x="444" y="345"/>
                        <a:pt x="444" y="345"/>
                        <a:pt x="444" y="345"/>
                      </a:cubicBezTo>
                      <a:cubicBezTo>
                        <a:pt x="443" y="345"/>
                        <a:pt x="443" y="345"/>
                        <a:pt x="443" y="345"/>
                      </a:cubicBezTo>
                      <a:cubicBezTo>
                        <a:pt x="439" y="345"/>
                        <a:pt x="435" y="344"/>
                        <a:pt x="430" y="344"/>
                      </a:cubicBezTo>
                      <a:cubicBezTo>
                        <a:pt x="427" y="343"/>
                        <a:pt x="424" y="343"/>
                        <a:pt x="421" y="342"/>
                      </a:cubicBezTo>
                      <a:cubicBezTo>
                        <a:pt x="418" y="347"/>
                        <a:pt x="415" y="351"/>
                        <a:pt x="413" y="355"/>
                      </a:cubicBezTo>
                      <a:cubicBezTo>
                        <a:pt x="414" y="358"/>
                        <a:pt x="416" y="361"/>
                        <a:pt x="418" y="364"/>
                      </a:cubicBezTo>
                      <a:cubicBezTo>
                        <a:pt x="420" y="367"/>
                        <a:pt x="423" y="371"/>
                        <a:pt x="425" y="374"/>
                      </a:cubicBezTo>
                      <a:cubicBezTo>
                        <a:pt x="425" y="375"/>
                        <a:pt x="425" y="375"/>
                        <a:pt x="425" y="375"/>
                      </a:cubicBezTo>
                      <a:cubicBezTo>
                        <a:pt x="425" y="376"/>
                        <a:pt x="425" y="376"/>
                        <a:pt x="425" y="376"/>
                      </a:cubicBezTo>
                      <a:cubicBezTo>
                        <a:pt x="422" y="380"/>
                        <a:pt x="419" y="384"/>
                        <a:pt x="415" y="388"/>
                      </a:cubicBezTo>
                      <a:cubicBezTo>
                        <a:pt x="414" y="389"/>
                        <a:pt x="414" y="389"/>
                        <a:pt x="414" y="389"/>
                      </a:cubicBezTo>
                      <a:cubicBezTo>
                        <a:pt x="413" y="389"/>
                        <a:pt x="413" y="389"/>
                        <a:pt x="413" y="389"/>
                      </a:cubicBezTo>
                      <a:cubicBezTo>
                        <a:pt x="409" y="387"/>
                        <a:pt x="405" y="386"/>
                        <a:pt x="401" y="384"/>
                      </a:cubicBezTo>
                      <a:cubicBezTo>
                        <a:pt x="398" y="383"/>
                        <a:pt x="395" y="382"/>
                        <a:pt x="392" y="381"/>
                      </a:cubicBezTo>
                      <a:cubicBezTo>
                        <a:pt x="389" y="385"/>
                        <a:pt x="385" y="388"/>
                        <a:pt x="381" y="392"/>
                      </a:cubicBezTo>
                      <a:cubicBezTo>
                        <a:pt x="382" y="395"/>
                        <a:pt x="384" y="398"/>
                        <a:pt x="385" y="401"/>
                      </a:cubicBezTo>
                      <a:cubicBezTo>
                        <a:pt x="386" y="405"/>
                        <a:pt x="388" y="409"/>
                        <a:pt x="389" y="413"/>
                      </a:cubicBezTo>
                      <a:cubicBezTo>
                        <a:pt x="390" y="414"/>
                        <a:pt x="390" y="414"/>
                        <a:pt x="390" y="414"/>
                      </a:cubicBezTo>
                      <a:cubicBezTo>
                        <a:pt x="389" y="415"/>
                        <a:pt x="389" y="415"/>
                        <a:pt x="389" y="415"/>
                      </a:cubicBezTo>
                      <a:cubicBezTo>
                        <a:pt x="384" y="418"/>
                        <a:pt x="380" y="421"/>
                        <a:pt x="377" y="424"/>
                      </a:cubicBezTo>
                      <a:cubicBezTo>
                        <a:pt x="376" y="425"/>
                        <a:pt x="376" y="425"/>
                        <a:pt x="376" y="425"/>
                      </a:cubicBezTo>
                      <a:cubicBezTo>
                        <a:pt x="375" y="424"/>
                        <a:pt x="375" y="424"/>
                        <a:pt x="375" y="424"/>
                      </a:cubicBezTo>
                      <a:cubicBezTo>
                        <a:pt x="371" y="422"/>
                        <a:pt x="368" y="420"/>
                        <a:pt x="364" y="417"/>
                      </a:cubicBezTo>
                      <a:cubicBezTo>
                        <a:pt x="361" y="416"/>
                        <a:pt x="359" y="414"/>
                        <a:pt x="356" y="412"/>
                      </a:cubicBezTo>
                      <a:cubicBezTo>
                        <a:pt x="352" y="415"/>
                        <a:pt x="347" y="417"/>
                        <a:pt x="343" y="420"/>
                      </a:cubicBezTo>
                      <a:cubicBezTo>
                        <a:pt x="343" y="423"/>
                        <a:pt x="344" y="427"/>
                        <a:pt x="344" y="430"/>
                      </a:cubicBezTo>
                      <a:cubicBezTo>
                        <a:pt x="345" y="434"/>
                        <a:pt x="346" y="438"/>
                        <a:pt x="346" y="442"/>
                      </a:cubicBezTo>
                      <a:cubicBezTo>
                        <a:pt x="346" y="444"/>
                        <a:pt x="346" y="444"/>
                        <a:pt x="346" y="444"/>
                      </a:cubicBezTo>
                      <a:cubicBezTo>
                        <a:pt x="345" y="444"/>
                        <a:pt x="345" y="444"/>
                        <a:pt x="345" y="444"/>
                      </a:cubicBezTo>
                      <a:cubicBezTo>
                        <a:pt x="340" y="446"/>
                        <a:pt x="336" y="449"/>
                        <a:pt x="331" y="451"/>
                      </a:cubicBezTo>
                      <a:cubicBezTo>
                        <a:pt x="330" y="451"/>
                        <a:pt x="330" y="451"/>
                        <a:pt x="330" y="451"/>
                      </a:cubicBezTo>
                      <a:cubicBezTo>
                        <a:pt x="329" y="450"/>
                        <a:pt x="329" y="450"/>
                        <a:pt x="329" y="450"/>
                      </a:cubicBezTo>
                      <a:cubicBezTo>
                        <a:pt x="326" y="448"/>
                        <a:pt x="323" y="444"/>
                        <a:pt x="321" y="441"/>
                      </a:cubicBezTo>
                      <a:cubicBezTo>
                        <a:pt x="318" y="439"/>
                        <a:pt x="316" y="436"/>
                        <a:pt x="314" y="434"/>
                      </a:cubicBezTo>
                      <a:cubicBezTo>
                        <a:pt x="309" y="436"/>
                        <a:pt x="304" y="438"/>
                        <a:pt x="299" y="439"/>
                      </a:cubicBezTo>
                      <a:cubicBezTo>
                        <a:pt x="299" y="442"/>
                        <a:pt x="299" y="446"/>
                        <a:pt x="298" y="449"/>
                      </a:cubicBezTo>
                      <a:cubicBezTo>
                        <a:pt x="298" y="453"/>
                        <a:pt x="298" y="458"/>
                        <a:pt x="297" y="462"/>
                      </a:cubicBezTo>
                      <a:cubicBezTo>
                        <a:pt x="297" y="463"/>
                        <a:pt x="297" y="463"/>
                        <a:pt x="297" y="463"/>
                      </a:cubicBezTo>
                      <a:cubicBezTo>
                        <a:pt x="296" y="463"/>
                        <a:pt x="296" y="463"/>
                        <a:pt x="296" y="463"/>
                      </a:cubicBezTo>
                      <a:cubicBezTo>
                        <a:pt x="291" y="464"/>
                        <a:pt x="286" y="466"/>
                        <a:pt x="281" y="467"/>
                      </a:cubicBezTo>
                      <a:cubicBezTo>
                        <a:pt x="280" y="467"/>
                        <a:pt x="280" y="467"/>
                        <a:pt x="280" y="467"/>
                      </a:cubicBezTo>
                      <a:cubicBezTo>
                        <a:pt x="279" y="466"/>
                        <a:pt x="279" y="466"/>
                        <a:pt x="279" y="466"/>
                      </a:cubicBezTo>
                      <a:cubicBezTo>
                        <a:pt x="277" y="462"/>
                        <a:pt x="275" y="459"/>
                        <a:pt x="273" y="455"/>
                      </a:cubicBezTo>
                      <a:cubicBezTo>
                        <a:pt x="271" y="452"/>
                        <a:pt x="269" y="449"/>
                        <a:pt x="268" y="447"/>
                      </a:cubicBezTo>
                      <a:cubicBezTo>
                        <a:pt x="263" y="447"/>
                        <a:pt x="258" y="448"/>
                        <a:pt x="252" y="448"/>
                      </a:cubicBezTo>
                      <a:cubicBezTo>
                        <a:pt x="251" y="451"/>
                        <a:pt x="250" y="454"/>
                        <a:pt x="249" y="457"/>
                      </a:cubicBezTo>
                      <a:cubicBezTo>
                        <a:pt x="248" y="461"/>
                        <a:pt x="247" y="466"/>
                        <a:pt x="245" y="469"/>
                      </a:cubicBezTo>
                      <a:cubicBezTo>
                        <a:pt x="245" y="471"/>
                        <a:pt x="245" y="471"/>
                        <a:pt x="245" y="471"/>
                      </a:cubicBezTo>
                      <a:cubicBezTo>
                        <a:pt x="242" y="471"/>
                        <a:pt x="242" y="471"/>
                        <a:pt x="242" y="471"/>
                      </a:cubicBezTo>
                      <a:cubicBezTo>
                        <a:pt x="240" y="471"/>
                        <a:pt x="238" y="471"/>
                        <a:pt x="236" y="471"/>
                      </a:cubicBezTo>
                      <a:close/>
                      <a:moveTo>
                        <a:pt x="230" y="467"/>
                      </a:moveTo>
                      <a:cubicBezTo>
                        <a:pt x="230" y="467"/>
                        <a:pt x="230" y="467"/>
                        <a:pt x="230" y="467"/>
                      </a:cubicBezTo>
                      <a:cubicBezTo>
                        <a:pt x="234" y="467"/>
                        <a:pt x="238" y="467"/>
                        <a:pt x="242" y="467"/>
                      </a:cubicBezTo>
                      <a:cubicBezTo>
                        <a:pt x="242" y="467"/>
                        <a:pt x="242" y="467"/>
                        <a:pt x="242" y="467"/>
                      </a:cubicBezTo>
                      <a:cubicBezTo>
                        <a:pt x="243" y="463"/>
                        <a:pt x="244" y="460"/>
                        <a:pt x="245" y="456"/>
                      </a:cubicBezTo>
                      <a:cubicBezTo>
                        <a:pt x="247" y="453"/>
                        <a:pt x="248" y="449"/>
                        <a:pt x="249" y="446"/>
                      </a:cubicBezTo>
                      <a:cubicBezTo>
                        <a:pt x="249" y="444"/>
                        <a:pt x="249" y="444"/>
                        <a:pt x="249" y="444"/>
                      </a:cubicBezTo>
                      <a:cubicBezTo>
                        <a:pt x="251" y="444"/>
                        <a:pt x="251" y="444"/>
                        <a:pt x="251" y="444"/>
                      </a:cubicBezTo>
                      <a:cubicBezTo>
                        <a:pt x="257" y="444"/>
                        <a:pt x="263" y="443"/>
                        <a:pt x="268" y="442"/>
                      </a:cubicBezTo>
                      <a:cubicBezTo>
                        <a:pt x="270" y="442"/>
                        <a:pt x="270" y="442"/>
                        <a:pt x="270" y="442"/>
                      </a:cubicBezTo>
                      <a:cubicBezTo>
                        <a:pt x="270" y="443"/>
                        <a:pt x="270" y="443"/>
                        <a:pt x="270" y="443"/>
                      </a:cubicBezTo>
                      <a:cubicBezTo>
                        <a:pt x="272" y="446"/>
                        <a:pt x="274" y="450"/>
                        <a:pt x="276" y="453"/>
                      </a:cubicBezTo>
                      <a:cubicBezTo>
                        <a:pt x="278" y="456"/>
                        <a:pt x="280" y="459"/>
                        <a:pt x="282" y="462"/>
                      </a:cubicBezTo>
                      <a:cubicBezTo>
                        <a:pt x="286" y="462"/>
                        <a:pt x="290" y="461"/>
                        <a:pt x="293" y="460"/>
                      </a:cubicBezTo>
                      <a:cubicBezTo>
                        <a:pt x="294" y="456"/>
                        <a:pt x="294" y="452"/>
                        <a:pt x="294" y="449"/>
                      </a:cubicBezTo>
                      <a:cubicBezTo>
                        <a:pt x="295" y="445"/>
                        <a:pt x="295" y="441"/>
                        <a:pt x="295" y="438"/>
                      </a:cubicBezTo>
                      <a:cubicBezTo>
                        <a:pt x="295" y="436"/>
                        <a:pt x="295" y="436"/>
                        <a:pt x="295" y="436"/>
                      </a:cubicBezTo>
                      <a:cubicBezTo>
                        <a:pt x="297" y="436"/>
                        <a:pt x="297" y="436"/>
                        <a:pt x="297" y="436"/>
                      </a:cubicBezTo>
                      <a:cubicBezTo>
                        <a:pt x="302" y="434"/>
                        <a:pt x="308" y="432"/>
                        <a:pt x="313" y="430"/>
                      </a:cubicBezTo>
                      <a:cubicBezTo>
                        <a:pt x="315" y="430"/>
                        <a:pt x="315" y="430"/>
                        <a:pt x="315" y="430"/>
                      </a:cubicBezTo>
                      <a:cubicBezTo>
                        <a:pt x="316" y="430"/>
                        <a:pt x="316" y="430"/>
                        <a:pt x="316" y="430"/>
                      </a:cubicBezTo>
                      <a:cubicBezTo>
                        <a:pt x="318" y="433"/>
                        <a:pt x="321" y="436"/>
                        <a:pt x="323" y="439"/>
                      </a:cubicBezTo>
                      <a:cubicBezTo>
                        <a:pt x="326" y="441"/>
                        <a:pt x="329" y="444"/>
                        <a:pt x="331" y="446"/>
                      </a:cubicBezTo>
                      <a:cubicBezTo>
                        <a:pt x="335" y="445"/>
                        <a:pt x="338" y="443"/>
                        <a:pt x="342" y="441"/>
                      </a:cubicBezTo>
                      <a:cubicBezTo>
                        <a:pt x="341" y="438"/>
                        <a:pt x="341" y="434"/>
                        <a:pt x="340" y="430"/>
                      </a:cubicBezTo>
                      <a:cubicBezTo>
                        <a:pt x="340" y="427"/>
                        <a:pt x="339" y="423"/>
                        <a:pt x="339" y="419"/>
                      </a:cubicBezTo>
                      <a:cubicBezTo>
                        <a:pt x="339" y="418"/>
                        <a:pt x="339" y="418"/>
                        <a:pt x="339" y="418"/>
                      </a:cubicBezTo>
                      <a:cubicBezTo>
                        <a:pt x="340" y="417"/>
                        <a:pt x="340" y="417"/>
                        <a:pt x="340" y="417"/>
                      </a:cubicBezTo>
                      <a:cubicBezTo>
                        <a:pt x="345" y="414"/>
                        <a:pt x="350" y="411"/>
                        <a:pt x="355" y="408"/>
                      </a:cubicBezTo>
                      <a:cubicBezTo>
                        <a:pt x="356" y="407"/>
                        <a:pt x="356" y="407"/>
                        <a:pt x="356" y="407"/>
                      </a:cubicBezTo>
                      <a:cubicBezTo>
                        <a:pt x="357" y="408"/>
                        <a:pt x="357" y="408"/>
                        <a:pt x="357" y="408"/>
                      </a:cubicBezTo>
                      <a:cubicBezTo>
                        <a:pt x="360" y="410"/>
                        <a:pt x="363" y="412"/>
                        <a:pt x="366" y="414"/>
                      </a:cubicBezTo>
                      <a:cubicBezTo>
                        <a:pt x="370" y="416"/>
                        <a:pt x="373" y="418"/>
                        <a:pt x="376" y="420"/>
                      </a:cubicBezTo>
                      <a:cubicBezTo>
                        <a:pt x="378" y="418"/>
                        <a:pt x="381" y="415"/>
                        <a:pt x="385" y="413"/>
                      </a:cubicBezTo>
                      <a:cubicBezTo>
                        <a:pt x="384" y="409"/>
                        <a:pt x="382" y="406"/>
                        <a:pt x="381" y="402"/>
                      </a:cubicBezTo>
                      <a:cubicBezTo>
                        <a:pt x="380" y="399"/>
                        <a:pt x="378" y="395"/>
                        <a:pt x="377" y="392"/>
                      </a:cubicBezTo>
                      <a:cubicBezTo>
                        <a:pt x="377" y="391"/>
                        <a:pt x="377" y="391"/>
                        <a:pt x="377" y="391"/>
                      </a:cubicBezTo>
                      <a:cubicBezTo>
                        <a:pt x="378" y="390"/>
                        <a:pt x="378" y="390"/>
                        <a:pt x="378" y="390"/>
                      </a:cubicBezTo>
                      <a:cubicBezTo>
                        <a:pt x="382" y="386"/>
                        <a:pt x="386" y="381"/>
                        <a:pt x="390" y="377"/>
                      </a:cubicBezTo>
                      <a:cubicBezTo>
                        <a:pt x="391" y="376"/>
                        <a:pt x="391" y="376"/>
                        <a:pt x="391" y="376"/>
                      </a:cubicBezTo>
                      <a:cubicBezTo>
                        <a:pt x="392" y="377"/>
                        <a:pt x="392" y="377"/>
                        <a:pt x="392" y="377"/>
                      </a:cubicBezTo>
                      <a:cubicBezTo>
                        <a:pt x="396" y="378"/>
                        <a:pt x="399" y="379"/>
                        <a:pt x="403" y="381"/>
                      </a:cubicBezTo>
                      <a:cubicBezTo>
                        <a:pt x="406" y="382"/>
                        <a:pt x="410" y="383"/>
                        <a:pt x="413" y="384"/>
                      </a:cubicBezTo>
                      <a:cubicBezTo>
                        <a:pt x="416" y="381"/>
                        <a:pt x="418" y="378"/>
                        <a:pt x="421" y="375"/>
                      </a:cubicBezTo>
                      <a:cubicBezTo>
                        <a:pt x="419" y="372"/>
                        <a:pt x="417" y="369"/>
                        <a:pt x="415" y="366"/>
                      </a:cubicBezTo>
                      <a:cubicBezTo>
                        <a:pt x="412" y="363"/>
                        <a:pt x="410" y="359"/>
                        <a:pt x="408" y="356"/>
                      </a:cubicBezTo>
                      <a:cubicBezTo>
                        <a:pt x="408" y="355"/>
                        <a:pt x="408" y="355"/>
                        <a:pt x="408" y="355"/>
                      </a:cubicBezTo>
                      <a:cubicBezTo>
                        <a:pt x="408" y="354"/>
                        <a:pt x="408" y="354"/>
                        <a:pt x="408" y="354"/>
                      </a:cubicBezTo>
                      <a:cubicBezTo>
                        <a:pt x="412" y="349"/>
                        <a:pt x="415" y="344"/>
                        <a:pt x="418" y="339"/>
                      </a:cubicBezTo>
                      <a:cubicBezTo>
                        <a:pt x="419" y="338"/>
                        <a:pt x="419" y="338"/>
                        <a:pt x="419" y="338"/>
                      </a:cubicBezTo>
                      <a:cubicBezTo>
                        <a:pt x="420" y="338"/>
                        <a:pt x="420" y="338"/>
                        <a:pt x="420" y="338"/>
                      </a:cubicBezTo>
                      <a:cubicBezTo>
                        <a:pt x="423" y="339"/>
                        <a:pt x="427" y="339"/>
                        <a:pt x="431" y="340"/>
                      </a:cubicBezTo>
                      <a:cubicBezTo>
                        <a:pt x="435" y="340"/>
                        <a:pt x="438" y="341"/>
                        <a:pt x="442" y="341"/>
                      </a:cubicBezTo>
                      <a:cubicBezTo>
                        <a:pt x="444" y="338"/>
                        <a:pt x="445" y="334"/>
                        <a:pt x="447" y="330"/>
                      </a:cubicBezTo>
                      <a:cubicBezTo>
                        <a:pt x="445" y="328"/>
                        <a:pt x="442" y="325"/>
                        <a:pt x="439" y="323"/>
                      </a:cubicBezTo>
                      <a:cubicBezTo>
                        <a:pt x="436" y="320"/>
                        <a:pt x="434" y="318"/>
                        <a:pt x="431" y="315"/>
                      </a:cubicBezTo>
                      <a:cubicBezTo>
                        <a:pt x="430" y="314"/>
                        <a:pt x="430" y="314"/>
                        <a:pt x="430" y="314"/>
                      </a:cubicBezTo>
                      <a:cubicBezTo>
                        <a:pt x="431" y="313"/>
                        <a:pt x="431" y="313"/>
                        <a:pt x="431" y="313"/>
                      </a:cubicBezTo>
                      <a:cubicBezTo>
                        <a:pt x="433" y="307"/>
                        <a:pt x="435" y="302"/>
                        <a:pt x="436" y="296"/>
                      </a:cubicBezTo>
                      <a:cubicBezTo>
                        <a:pt x="437" y="295"/>
                        <a:pt x="437" y="295"/>
                        <a:pt x="437" y="295"/>
                      </a:cubicBezTo>
                      <a:cubicBezTo>
                        <a:pt x="438" y="295"/>
                        <a:pt x="438" y="295"/>
                        <a:pt x="438" y="295"/>
                      </a:cubicBezTo>
                      <a:cubicBezTo>
                        <a:pt x="442" y="294"/>
                        <a:pt x="445" y="294"/>
                        <a:pt x="449" y="294"/>
                      </a:cubicBezTo>
                      <a:cubicBezTo>
                        <a:pt x="453" y="293"/>
                        <a:pt x="457" y="293"/>
                        <a:pt x="460" y="293"/>
                      </a:cubicBezTo>
                      <a:cubicBezTo>
                        <a:pt x="461" y="289"/>
                        <a:pt x="462" y="285"/>
                        <a:pt x="463" y="281"/>
                      </a:cubicBezTo>
                      <a:cubicBezTo>
                        <a:pt x="460" y="279"/>
                        <a:pt x="457" y="277"/>
                        <a:pt x="454" y="275"/>
                      </a:cubicBezTo>
                      <a:cubicBezTo>
                        <a:pt x="450" y="274"/>
                        <a:pt x="447" y="272"/>
                        <a:pt x="444" y="270"/>
                      </a:cubicBezTo>
                      <a:cubicBezTo>
                        <a:pt x="443" y="269"/>
                        <a:pt x="443" y="269"/>
                        <a:pt x="443" y="269"/>
                      </a:cubicBezTo>
                      <a:cubicBezTo>
                        <a:pt x="443" y="268"/>
                        <a:pt x="443" y="268"/>
                        <a:pt x="443" y="268"/>
                      </a:cubicBezTo>
                      <a:cubicBezTo>
                        <a:pt x="444" y="262"/>
                        <a:pt x="444" y="256"/>
                        <a:pt x="445" y="250"/>
                      </a:cubicBezTo>
                      <a:cubicBezTo>
                        <a:pt x="445" y="249"/>
                        <a:pt x="445" y="249"/>
                        <a:pt x="445" y="249"/>
                      </a:cubicBezTo>
                      <a:cubicBezTo>
                        <a:pt x="446" y="248"/>
                        <a:pt x="446" y="248"/>
                        <a:pt x="446" y="248"/>
                      </a:cubicBezTo>
                      <a:cubicBezTo>
                        <a:pt x="449" y="247"/>
                        <a:pt x="453" y="246"/>
                        <a:pt x="457" y="245"/>
                      </a:cubicBezTo>
                      <a:cubicBezTo>
                        <a:pt x="460" y="244"/>
                        <a:pt x="464" y="243"/>
                        <a:pt x="467" y="241"/>
                      </a:cubicBezTo>
                      <a:cubicBezTo>
                        <a:pt x="467" y="241"/>
                        <a:pt x="467" y="241"/>
                        <a:pt x="467" y="241"/>
                      </a:cubicBezTo>
                      <a:cubicBezTo>
                        <a:pt x="467" y="239"/>
                        <a:pt x="467" y="237"/>
                        <a:pt x="467" y="235"/>
                      </a:cubicBezTo>
                      <a:cubicBezTo>
                        <a:pt x="467" y="233"/>
                        <a:pt x="467" y="231"/>
                        <a:pt x="467" y="230"/>
                      </a:cubicBezTo>
                      <a:cubicBezTo>
                        <a:pt x="467" y="229"/>
                        <a:pt x="467" y="229"/>
                        <a:pt x="467" y="229"/>
                      </a:cubicBezTo>
                      <a:cubicBezTo>
                        <a:pt x="464" y="228"/>
                        <a:pt x="460" y="227"/>
                        <a:pt x="457" y="226"/>
                      </a:cubicBezTo>
                      <a:cubicBezTo>
                        <a:pt x="453" y="225"/>
                        <a:pt x="449" y="223"/>
                        <a:pt x="446" y="222"/>
                      </a:cubicBezTo>
                      <a:cubicBezTo>
                        <a:pt x="445" y="222"/>
                        <a:pt x="445" y="222"/>
                        <a:pt x="445" y="222"/>
                      </a:cubicBezTo>
                      <a:cubicBezTo>
                        <a:pt x="445" y="221"/>
                        <a:pt x="445" y="221"/>
                        <a:pt x="445" y="221"/>
                      </a:cubicBezTo>
                      <a:cubicBezTo>
                        <a:pt x="444" y="214"/>
                        <a:pt x="444" y="208"/>
                        <a:pt x="443" y="203"/>
                      </a:cubicBezTo>
                      <a:cubicBezTo>
                        <a:pt x="443" y="202"/>
                        <a:pt x="443" y="202"/>
                        <a:pt x="443" y="202"/>
                      </a:cubicBezTo>
                      <a:cubicBezTo>
                        <a:pt x="444" y="201"/>
                        <a:pt x="444" y="201"/>
                        <a:pt x="444" y="201"/>
                      </a:cubicBezTo>
                      <a:cubicBezTo>
                        <a:pt x="447" y="199"/>
                        <a:pt x="450" y="197"/>
                        <a:pt x="454" y="195"/>
                      </a:cubicBezTo>
                      <a:cubicBezTo>
                        <a:pt x="457" y="193"/>
                        <a:pt x="460" y="191"/>
                        <a:pt x="463" y="190"/>
                      </a:cubicBezTo>
                      <a:cubicBezTo>
                        <a:pt x="462" y="186"/>
                        <a:pt x="461" y="182"/>
                        <a:pt x="460" y="178"/>
                      </a:cubicBezTo>
                      <a:cubicBezTo>
                        <a:pt x="457" y="177"/>
                        <a:pt x="453" y="177"/>
                        <a:pt x="449" y="177"/>
                      </a:cubicBezTo>
                      <a:cubicBezTo>
                        <a:pt x="445" y="177"/>
                        <a:pt x="442" y="176"/>
                        <a:pt x="438" y="176"/>
                      </a:cubicBezTo>
                      <a:cubicBezTo>
                        <a:pt x="437" y="176"/>
                        <a:pt x="437" y="176"/>
                        <a:pt x="437" y="176"/>
                      </a:cubicBezTo>
                      <a:cubicBezTo>
                        <a:pt x="436" y="174"/>
                        <a:pt x="436" y="174"/>
                        <a:pt x="436" y="174"/>
                      </a:cubicBezTo>
                      <a:cubicBezTo>
                        <a:pt x="435" y="169"/>
                        <a:pt x="433" y="163"/>
                        <a:pt x="431" y="158"/>
                      </a:cubicBezTo>
                      <a:cubicBezTo>
                        <a:pt x="430" y="157"/>
                        <a:pt x="430" y="157"/>
                        <a:pt x="430" y="157"/>
                      </a:cubicBezTo>
                      <a:cubicBezTo>
                        <a:pt x="431" y="156"/>
                        <a:pt x="431" y="156"/>
                        <a:pt x="431" y="156"/>
                      </a:cubicBezTo>
                      <a:cubicBezTo>
                        <a:pt x="434" y="153"/>
                        <a:pt x="436" y="150"/>
                        <a:pt x="439" y="148"/>
                      </a:cubicBezTo>
                      <a:cubicBezTo>
                        <a:pt x="442" y="145"/>
                        <a:pt x="445" y="143"/>
                        <a:pt x="447" y="140"/>
                      </a:cubicBezTo>
                      <a:cubicBezTo>
                        <a:pt x="445" y="137"/>
                        <a:pt x="444" y="133"/>
                        <a:pt x="442" y="129"/>
                      </a:cubicBezTo>
                      <a:cubicBezTo>
                        <a:pt x="438" y="130"/>
                        <a:pt x="435" y="130"/>
                        <a:pt x="431" y="131"/>
                      </a:cubicBezTo>
                      <a:cubicBezTo>
                        <a:pt x="427" y="131"/>
                        <a:pt x="423" y="132"/>
                        <a:pt x="420" y="132"/>
                      </a:cubicBezTo>
                      <a:cubicBezTo>
                        <a:pt x="419" y="133"/>
                        <a:pt x="419" y="133"/>
                        <a:pt x="419" y="133"/>
                      </a:cubicBezTo>
                      <a:cubicBezTo>
                        <a:pt x="418" y="131"/>
                        <a:pt x="418" y="131"/>
                        <a:pt x="418" y="131"/>
                      </a:cubicBezTo>
                      <a:cubicBezTo>
                        <a:pt x="415" y="126"/>
                        <a:pt x="412" y="121"/>
                        <a:pt x="408" y="116"/>
                      </a:cubicBezTo>
                      <a:cubicBezTo>
                        <a:pt x="408" y="115"/>
                        <a:pt x="408" y="115"/>
                        <a:pt x="408" y="115"/>
                      </a:cubicBezTo>
                      <a:cubicBezTo>
                        <a:pt x="408" y="114"/>
                        <a:pt x="408" y="114"/>
                        <a:pt x="408" y="114"/>
                      </a:cubicBezTo>
                      <a:cubicBezTo>
                        <a:pt x="410" y="111"/>
                        <a:pt x="412" y="108"/>
                        <a:pt x="415" y="105"/>
                      </a:cubicBezTo>
                      <a:cubicBezTo>
                        <a:pt x="417" y="102"/>
                        <a:pt x="419" y="99"/>
                        <a:pt x="421" y="96"/>
                      </a:cubicBezTo>
                      <a:cubicBezTo>
                        <a:pt x="418" y="93"/>
                        <a:pt x="416" y="90"/>
                        <a:pt x="413" y="86"/>
                      </a:cubicBezTo>
                      <a:cubicBezTo>
                        <a:pt x="410" y="87"/>
                        <a:pt x="406" y="89"/>
                        <a:pt x="403" y="90"/>
                      </a:cubicBezTo>
                      <a:cubicBezTo>
                        <a:pt x="399" y="92"/>
                        <a:pt x="396" y="93"/>
                        <a:pt x="392" y="94"/>
                      </a:cubicBezTo>
                      <a:cubicBezTo>
                        <a:pt x="391" y="95"/>
                        <a:pt x="391" y="95"/>
                        <a:pt x="391" y="95"/>
                      </a:cubicBezTo>
                      <a:cubicBezTo>
                        <a:pt x="390" y="94"/>
                        <a:pt x="390" y="94"/>
                        <a:pt x="390" y="94"/>
                      </a:cubicBezTo>
                      <a:cubicBezTo>
                        <a:pt x="386" y="89"/>
                        <a:pt x="382" y="85"/>
                        <a:pt x="378" y="81"/>
                      </a:cubicBezTo>
                      <a:cubicBezTo>
                        <a:pt x="377" y="80"/>
                        <a:pt x="377" y="80"/>
                        <a:pt x="377" y="80"/>
                      </a:cubicBezTo>
                      <a:cubicBezTo>
                        <a:pt x="377" y="79"/>
                        <a:pt x="377" y="79"/>
                        <a:pt x="377" y="79"/>
                      </a:cubicBezTo>
                      <a:cubicBezTo>
                        <a:pt x="378" y="76"/>
                        <a:pt x="380" y="72"/>
                        <a:pt x="381" y="68"/>
                      </a:cubicBezTo>
                      <a:cubicBezTo>
                        <a:pt x="382" y="65"/>
                        <a:pt x="384" y="61"/>
                        <a:pt x="385" y="58"/>
                      </a:cubicBezTo>
                      <a:cubicBezTo>
                        <a:pt x="382" y="55"/>
                        <a:pt x="378" y="53"/>
                        <a:pt x="376" y="51"/>
                      </a:cubicBezTo>
                      <a:cubicBezTo>
                        <a:pt x="373" y="52"/>
                        <a:pt x="370" y="55"/>
                        <a:pt x="366" y="57"/>
                      </a:cubicBezTo>
                      <a:cubicBezTo>
                        <a:pt x="363" y="59"/>
                        <a:pt x="360" y="61"/>
                        <a:pt x="357" y="63"/>
                      </a:cubicBezTo>
                      <a:cubicBezTo>
                        <a:pt x="356" y="64"/>
                        <a:pt x="356" y="64"/>
                        <a:pt x="356" y="64"/>
                      </a:cubicBezTo>
                      <a:cubicBezTo>
                        <a:pt x="355" y="63"/>
                        <a:pt x="355" y="63"/>
                        <a:pt x="355" y="63"/>
                      </a:cubicBezTo>
                      <a:cubicBezTo>
                        <a:pt x="350" y="60"/>
                        <a:pt x="345" y="56"/>
                        <a:pt x="340" y="53"/>
                      </a:cubicBezTo>
                      <a:cubicBezTo>
                        <a:pt x="339" y="53"/>
                        <a:pt x="339" y="53"/>
                        <a:pt x="339" y="53"/>
                      </a:cubicBezTo>
                      <a:cubicBezTo>
                        <a:pt x="339" y="51"/>
                        <a:pt x="339" y="51"/>
                        <a:pt x="339" y="51"/>
                      </a:cubicBezTo>
                      <a:cubicBezTo>
                        <a:pt x="339" y="48"/>
                        <a:pt x="340" y="44"/>
                        <a:pt x="340" y="40"/>
                      </a:cubicBezTo>
                      <a:cubicBezTo>
                        <a:pt x="341" y="37"/>
                        <a:pt x="341" y="33"/>
                        <a:pt x="342" y="29"/>
                      </a:cubicBezTo>
                      <a:cubicBezTo>
                        <a:pt x="338" y="28"/>
                        <a:pt x="335" y="26"/>
                        <a:pt x="331" y="24"/>
                      </a:cubicBezTo>
                      <a:cubicBezTo>
                        <a:pt x="329" y="27"/>
                        <a:pt x="326" y="29"/>
                        <a:pt x="323" y="32"/>
                      </a:cubicBezTo>
                      <a:cubicBezTo>
                        <a:pt x="321" y="35"/>
                        <a:pt x="318" y="38"/>
                        <a:pt x="316" y="40"/>
                      </a:cubicBezTo>
                      <a:cubicBezTo>
                        <a:pt x="315" y="41"/>
                        <a:pt x="315" y="41"/>
                        <a:pt x="315" y="41"/>
                      </a:cubicBezTo>
                      <a:cubicBezTo>
                        <a:pt x="313" y="41"/>
                        <a:pt x="313" y="41"/>
                        <a:pt x="313" y="41"/>
                      </a:cubicBezTo>
                      <a:cubicBezTo>
                        <a:pt x="308" y="38"/>
                        <a:pt x="302" y="36"/>
                        <a:pt x="297" y="35"/>
                      </a:cubicBezTo>
                      <a:cubicBezTo>
                        <a:pt x="296" y="34"/>
                        <a:pt x="296" y="34"/>
                        <a:pt x="296" y="34"/>
                      </a:cubicBezTo>
                      <a:cubicBezTo>
                        <a:pt x="295" y="33"/>
                        <a:pt x="295" y="33"/>
                        <a:pt x="295" y="33"/>
                      </a:cubicBezTo>
                      <a:cubicBezTo>
                        <a:pt x="295" y="30"/>
                        <a:pt x="295" y="26"/>
                        <a:pt x="294" y="22"/>
                      </a:cubicBezTo>
                      <a:cubicBezTo>
                        <a:pt x="294" y="18"/>
                        <a:pt x="294" y="14"/>
                        <a:pt x="293" y="11"/>
                      </a:cubicBezTo>
                      <a:cubicBezTo>
                        <a:pt x="290" y="10"/>
                        <a:pt x="286" y="9"/>
                        <a:pt x="282" y="8"/>
                      </a:cubicBezTo>
                      <a:cubicBezTo>
                        <a:pt x="280" y="11"/>
                        <a:pt x="278" y="14"/>
                        <a:pt x="276" y="18"/>
                      </a:cubicBezTo>
                      <a:cubicBezTo>
                        <a:pt x="274" y="21"/>
                        <a:pt x="272" y="24"/>
                        <a:pt x="270" y="27"/>
                      </a:cubicBezTo>
                      <a:cubicBezTo>
                        <a:pt x="270" y="28"/>
                        <a:pt x="270" y="28"/>
                        <a:pt x="270" y="28"/>
                      </a:cubicBezTo>
                      <a:cubicBezTo>
                        <a:pt x="268" y="28"/>
                        <a:pt x="268" y="28"/>
                        <a:pt x="268" y="28"/>
                      </a:cubicBezTo>
                      <a:cubicBezTo>
                        <a:pt x="263" y="27"/>
                        <a:pt x="257" y="27"/>
                        <a:pt x="251" y="26"/>
                      </a:cubicBezTo>
                      <a:cubicBezTo>
                        <a:pt x="249" y="26"/>
                        <a:pt x="249" y="26"/>
                        <a:pt x="249" y="26"/>
                      </a:cubicBezTo>
                      <a:cubicBezTo>
                        <a:pt x="249" y="25"/>
                        <a:pt x="249" y="25"/>
                        <a:pt x="249" y="25"/>
                      </a:cubicBezTo>
                      <a:cubicBezTo>
                        <a:pt x="248" y="22"/>
                        <a:pt x="247" y="18"/>
                        <a:pt x="245" y="14"/>
                      </a:cubicBezTo>
                      <a:cubicBezTo>
                        <a:pt x="244" y="11"/>
                        <a:pt x="243" y="7"/>
                        <a:pt x="242" y="4"/>
                      </a:cubicBezTo>
                      <a:cubicBezTo>
                        <a:pt x="242" y="4"/>
                        <a:pt x="242" y="4"/>
                        <a:pt x="242" y="4"/>
                      </a:cubicBezTo>
                      <a:cubicBezTo>
                        <a:pt x="238" y="4"/>
                        <a:pt x="234" y="4"/>
                        <a:pt x="230" y="4"/>
                      </a:cubicBezTo>
                      <a:cubicBezTo>
                        <a:pt x="230" y="4"/>
                        <a:pt x="230" y="4"/>
                        <a:pt x="230" y="4"/>
                      </a:cubicBezTo>
                      <a:cubicBezTo>
                        <a:pt x="229" y="7"/>
                        <a:pt x="227" y="11"/>
                        <a:pt x="226" y="14"/>
                      </a:cubicBezTo>
                      <a:cubicBezTo>
                        <a:pt x="225" y="18"/>
                        <a:pt x="224" y="22"/>
                        <a:pt x="223" y="25"/>
                      </a:cubicBezTo>
                      <a:cubicBezTo>
                        <a:pt x="222" y="26"/>
                        <a:pt x="222" y="26"/>
                        <a:pt x="222" y="26"/>
                      </a:cubicBezTo>
                      <a:cubicBezTo>
                        <a:pt x="221" y="26"/>
                        <a:pt x="221" y="26"/>
                        <a:pt x="221" y="26"/>
                      </a:cubicBezTo>
                      <a:cubicBezTo>
                        <a:pt x="215" y="27"/>
                        <a:pt x="209" y="27"/>
                        <a:pt x="204" y="28"/>
                      </a:cubicBezTo>
                      <a:cubicBezTo>
                        <a:pt x="202" y="28"/>
                        <a:pt x="202" y="28"/>
                        <a:pt x="202" y="28"/>
                      </a:cubicBezTo>
                      <a:cubicBezTo>
                        <a:pt x="202" y="27"/>
                        <a:pt x="202" y="27"/>
                        <a:pt x="202" y="27"/>
                      </a:cubicBezTo>
                      <a:cubicBezTo>
                        <a:pt x="200" y="24"/>
                        <a:pt x="198" y="21"/>
                        <a:pt x="196" y="18"/>
                      </a:cubicBezTo>
                      <a:cubicBezTo>
                        <a:pt x="194" y="14"/>
                        <a:pt x="192" y="11"/>
                        <a:pt x="190" y="8"/>
                      </a:cubicBezTo>
                      <a:cubicBezTo>
                        <a:pt x="186" y="9"/>
                        <a:pt x="182" y="10"/>
                        <a:pt x="178" y="11"/>
                      </a:cubicBezTo>
                      <a:cubicBezTo>
                        <a:pt x="178" y="14"/>
                        <a:pt x="178" y="18"/>
                        <a:pt x="177" y="22"/>
                      </a:cubicBezTo>
                      <a:cubicBezTo>
                        <a:pt x="177" y="26"/>
                        <a:pt x="177" y="30"/>
                        <a:pt x="176" y="33"/>
                      </a:cubicBezTo>
                      <a:cubicBezTo>
                        <a:pt x="176" y="34"/>
                        <a:pt x="176" y="34"/>
                        <a:pt x="176" y="34"/>
                      </a:cubicBezTo>
                      <a:cubicBezTo>
                        <a:pt x="175" y="35"/>
                        <a:pt x="175" y="35"/>
                        <a:pt x="175" y="35"/>
                      </a:cubicBezTo>
                      <a:cubicBezTo>
                        <a:pt x="170" y="36"/>
                        <a:pt x="164" y="38"/>
                        <a:pt x="158" y="41"/>
                      </a:cubicBezTo>
                      <a:cubicBezTo>
                        <a:pt x="157" y="41"/>
                        <a:pt x="157" y="41"/>
                        <a:pt x="157" y="41"/>
                      </a:cubicBezTo>
                      <a:cubicBezTo>
                        <a:pt x="156" y="40"/>
                        <a:pt x="156" y="40"/>
                        <a:pt x="156" y="40"/>
                      </a:cubicBezTo>
                      <a:cubicBezTo>
                        <a:pt x="154" y="38"/>
                        <a:pt x="151" y="35"/>
                        <a:pt x="148" y="32"/>
                      </a:cubicBezTo>
                      <a:cubicBezTo>
                        <a:pt x="146" y="29"/>
                        <a:pt x="143" y="27"/>
                        <a:pt x="141" y="24"/>
                      </a:cubicBezTo>
                      <a:cubicBezTo>
                        <a:pt x="137" y="26"/>
                        <a:pt x="134" y="28"/>
                        <a:pt x="130" y="29"/>
                      </a:cubicBezTo>
                      <a:cubicBezTo>
                        <a:pt x="130" y="33"/>
                        <a:pt x="131" y="37"/>
                        <a:pt x="131" y="40"/>
                      </a:cubicBezTo>
                      <a:cubicBezTo>
                        <a:pt x="132" y="44"/>
                        <a:pt x="133" y="48"/>
                        <a:pt x="133" y="51"/>
                      </a:cubicBezTo>
                      <a:cubicBezTo>
                        <a:pt x="133" y="53"/>
                        <a:pt x="133" y="53"/>
                        <a:pt x="133" y="53"/>
                      </a:cubicBezTo>
                      <a:cubicBezTo>
                        <a:pt x="132" y="53"/>
                        <a:pt x="132" y="53"/>
                        <a:pt x="132" y="53"/>
                      </a:cubicBezTo>
                      <a:cubicBezTo>
                        <a:pt x="127" y="56"/>
                        <a:pt x="122" y="60"/>
                        <a:pt x="117" y="63"/>
                      </a:cubicBezTo>
                      <a:cubicBezTo>
                        <a:pt x="116" y="64"/>
                        <a:pt x="116" y="64"/>
                        <a:pt x="116" y="64"/>
                      </a:cubicBezTo>
                      <a:cubicBezTo>
                        <a:pt x="115" y="63"/>
                        <a:pt x="115" y="63"/>
                        <a:pt x="115" y="63"/>
                      </a:cubicBezTo>
                      <a:cubicBezTo>
                        <a:pt x="112" y="61"/>
                        <a:pt x="109" y="59"/>
                        <a:pt x="105" y="57"/>
                      </a:cubicBezTo>
                      <a:cubicBezTo>
                        <a:pt x="102" y="55"/>
                        <a:pt x="99" y="52"/>
                        <a:pt x="96" y="51"/>
                      </a:cubicBezTo>
                      <a:cubicBezTo>
                        <a:pt x="93" y="53"/>
                        <a:pt x="90" y="55"/>
                        <a:pt x="87" y="58"/>
                      </a:cubicBezTo>
                      <a:cubicBezTo>
                        <a:pt x="88" y="61"/>
                        <a:pt x="89" y="65"/>
                        <a:pt x="91" y="68"/>
                      </a:cubicBezTo>
                      <a:cubicBezTo>
                        <a:pt x="92" y="72"/>
                        <a:pt x="94" y="76"/>
                        <a:pt x="95" y="79"/>
                      </a:cubicBezTo>
                      <a:cubicBezTo>
                        <a:pt x="95" y="80"/>
                        <a:pt x="95" y="80"/>
                        <a:pt x="95" y="80"/>
                      </a:cubicBezTo>
                      <a:cubicBezTo>
                        <a:pt x="94" y="81"/>
                        <a:pt x="94" y="81"/>
                        <a:pt x="94" y="81"/>
                      </a:cubicBezTo>
                      <a:cubicBezTo>
                        <a:pt x="90" y="85"/>
                        <a:pt x="86" y="89"/>
                        <a:pt x="82" y="94"/>
                      </a:cubicBezTo>
                      <a:cubicBezTo>
                        <a:pt x="81" y="95"/>
                        <a:pt x="81" y="95"/>
                        <a:pt x="81" y="95"/>
                      </a:cubicBezTo>
                      <a:cubicBezTo>
                        <a:pt x="80" y="94"/>
                        <a:pt x="80" y="94"/>
                        <a:pt x="80" y="94"/>
                      </a:cubicBezTo>
                      <a:cubicBezTo>
                        <a:pt x="76" y="93"/>
                        <a:pt x="73" y="92"/>
                        <a:pt x="69" y="90"/>
                      </a:cubicBezTo>
                      <a:cubicBezTo>
                        <a:pt x="66" y="89"/>
                        <a:pt x="62" y="87"/>
                        <a:pt x="59" y="86"/>
                      </a:cubicBezTo>
                      <a:cubicBezTo>
                        <a:pt x="56" y="90"/>
                        <a:pt x="53" y="93"/>
                        <a:pt x="51" y="96"/>
                      </a:cubicBezTo>
                      <a:cubicBezTo>
                        <a:pt x="53" y="99"/>
                        <a:pt x="55" y="102"/>
                        <a:pt x="57" y="105"/>
                      </a:cubicBezTo>
                      <a:cubicBezTo>
                        <a:pt x="59" y="108"/>
                        <a:pt x="62" y="111"/>
                        <a:pt x="63" y="114"/>
                      </a:cubicBezTo>
                      <a:cubicBezTo>
                        <a:pt x="64" y="115"/>
                        <a:pt x="64" y="115"/>
                        <a:pt x="64" y="115"/>
                      </a:cubicBezTo>
                      <a:cubicBezTo>
                        <a:pt x="63" y="116"/>
                        <a:pt x="63" y="116"/>
                        <a:pt x="63" y="116"/>
                      </a:cubicBezTo>
                      <a:cubicBezTo>
                        <a:pt x="60" y="121"/>
                        <a:pt x="57" y="126"/>
                        <a:pt x="54" y="131"/>
                      </a:cubicBezTo>
                      <a:cubicBezTo>
                        <a:pt x="53" y="133"/>
                        <a:pt x="53" y="133"/>
                        <a:pt x="53" y="133"/>
                      </a:cubicBezTo>
                      <a:cubicBezTo>
                        <a:pt x="52" y="132"/>
                        <a:pt x="52" y="132"/>
                        <a:pt x="52" y="132"/>
                      </a:cubicBezTo>
                      <a:cubicBezTo>
                        <a:pt x="49" y="132"/>
                        <a:pt x="45" y="131"/>
                        <a:pt x="41" y="131"/>
                      </a:cubicBezTo>
                      <a:cubicBezTo>
                        <a:pt x="37" y="130"/>
                        <a:pt x="33" y="130"/>
                        <a:pt x="30" y="129"/>
                      </a:cubicBezTo>
                      <a:cubicBezTo>
                        <a:pt x="28" y="133"/>
                        <a:pt x="26" y="137"/>
                        <a:pt x="25" y="140"/>
                      </a:cubicBezTo>
                      <a:cubicBezTo>
                        <a:pt x="27" y="143"/>
                        <a:pt x="30" y="145"/>
                        <a:pt x="33" y="148"/>
                      </a:cubicBezTo>
                      <a:cubicBezTo>
                        <a:pt x="35" y="150"/>
                        <a:pt x="38" y="153"/>
                        <a:pt x="41" y="156"/>
                      </a:cubicBezTo>
                      <a:cubicBezTo>
                        <a:pt x="42" y="157"/>
                        <a:pt x="42" y="157"/>
                        <a:pt x="42" y="157"/>
                      </a:cubicBezTo>
                      <a:cubicBezTo>
                        <a:pt x="41" y="158"/>
                        <a:pt x="41" y="158"/>
                        <a:pt x="41" y="158"/>
                      </a:cubicBezTo>
                      <a:cubicBezTo>
                        <a:pt x="39" y="163"/>
                        <a:pt x="37" y="169"/>
                        <a:pt x="35" y="174"/>
                      </a:cubicBezTo>
                      <a:cubicBezTo>
                        <a:pt x="35" y="176"/>
                        <a:pt x="35" y="176"/>
                        <a:pt x="35" y="176"/>
                      </a:cubicBezTo>
                      <a:cubicBezTo>
                        <a:pt x="34" y="176"/>
                        <a:pt x="34" y="176"/>
                        <a:pt x="34" y="176"/>
                      </a:cubicBezTo>
                      <a:cubicBezTo>
                        <a:pt x="30" y="176"/>
                        <a:pt x="26" y="177"/>
                        <a:pt x="23" y="177"/>
                      </a:cubicBezTo>
                      <a:cubicBezTo>
                        <a:pt x="19" y="177"/>
                        <a:pt x="15" y="177"/>
                        <a:pt x="12" y="178"/>
                      </a:cubicBezTo>
                      <a:cubicBezTo>
                        <a:pt x="11" y="182"/>
                        <a:pt x="10" y="185"/>
                        <a:pt x="9" y="190"/>
                      </a:cubicBezTo>
                      <a:cubicBezTo>
                        <a:pt x="12" y="191"/>
                        <a:pt x="15" y="193"/>
                        <a:pt x="18" y="195"/>
                      </a:cubicBezTo>
                      <a:cubicBezTo>
                        <a:pt x="22" y="197"/>
                        <a:pt x="25" y="199"/>
                        <a:pt x="28" y="201"/>
                      </a:cubicBezTo>
                      <a:cubicBezTo>
                        <a:pt x="29" y="202"/>
                        <a:pt x="29" y="202"/>
                        <a:pt x="29" y="202"/>
                      </a:cubicBezTo>
                      <a:cubicBezTo>
                        <a:pt x="29" y="203"/>
                        <a:pt x="29" y="203"/>
                        <a:pt x="29" y="203"/>
                      </a:cubicBezTo>
                      <a:cubicBezTo>
                        <a:pt x="28" y="208"/>
                        <a:pt x="27" y="214"/>
                        <a:pt x="27" y="221"/>
                      </a:cubicBezTo>
                      <a:cubicBezTo>
                        <a:pt x="27" y="222"/>
                        <a:pt x="27" y="222"/>
                        <a:pt x="27" y="222"/>
                      </a:cubicBezTo>
                      <a:cubicBezTo>
                        <a:pt x="26" y="222"/>
                        <a:pt x="26" y="222"/>
                        <a:pt x="26" y="222"/>
                      </a:cubicBezTo>
                      <a:cubicBezTo>
                        <a:pt x="22" y="223"/>
                        <a:pt x="19" y="225"/>
                        <a:pt x="15" y="226"/>
                      </a:cubicBezTo>
                      <a:cubicBezTo>
                        <a:pt x="11" y="227"/>
                        <a:pt x="8" y="228"/>
                        <a:pt x="4" y="229"/>
                      </a:cubicBezTo>
                      <a:cubicBezTo>
                        <a:pt x="4" y="230"/>
                        <a:pt x="4" y="230"/>
                        <a:pt x="4" y="230"/>
                      </a:cubicBezTo>
                      <a:cubicBezTo>
                        <a:pt x="4" y="231"/>
                        <a:pt x="4" y="233"/>
                        <a:pt x="4" y="235"/>
                      </a:cubicBezTo>
                      <a:cubicBezTo>
                        <a:pt x="4" y="237"/>
                        <a:pt x="4" y="239"/>
                        <a:pt x="4" y="241"/>
                      </a:cubicBezTo>
                      <a:cubicBezTo>
                        <a:pt x="4" y="241"/>
                        <a:pt x="4" y="241"/>
                        <a:pt x="4" y="241"/>
                      </a:cubicBezTo>
                      <a:cubicBezTo>
                        <a:pt x="8" y="243"/>
                        <a:pt x="11" y="244"/>
                        <a:pt x="15" y="245"/>
                      </a:cubicBezTo>
                      <a:cubicBezTo>
                        <a:pt x="19" y="246"/>
                        <a:pt x="22" y="247"/>
                        <a:pt x="26" y="248"/>
                      </a:cubicBezTo>
                      <a:cubicBezTo>
                        <a:pt x="27" y="249"/>
                        <a:pt x="27" y="249"/>
                        <a:pt x="27" y="249"/>
                      </a:cubicBezTo>
                      <a:cubicBezTo>
                        <a:pt x="27" y="250"/>
                        <a:pt x="27" y="250"/>
                        <a:pt x="27" y="250"/>
                      </a:cubicBezTo>
                      <a:cubicBezTo>
                        <a:pt x="27" y="256"/>
                        <a:pt x="28" y="262"/>
                        <a:pt x="29" y="268"/>
                      </a:cubicBezTo>
                      <a:cubicBezTo>
                        <a:pt x="29" y="269"/>
                        <a:pt x="29" y="269"/>
                        <a:pt x="29" y="269"/>
                      </a:cubicBezTo>
                      <a:cubicBezTo>
                        <a:pt x="28" y="270"/>
                        <a:pt x="28" y="270"/>
                        <a:pt x="28" y="270"/>
                      </a:cubicBezTo>
                      <a:cubicBezTo>
                        <a:pt x="25" y="272"/>
                        <a:pt x="22" y="274"/>
                        <a:pt x="18" y="275"/>
                      </a:cubicBezTo>
                      <a:cubicBezTo>
                        <a:pt x="15" y="277"/>
                        <a:pt x="12" y="279"/>
                        <a:pt x="9" y="281"/>
                      </a:cubicBezTo>
                      <a:cubicBezTo>
                        <a:pt x="10" y="285"/>
                        <a:pt x="11" y="289"/>
                        <a:pt x="12" y="293"/>
                      </a:cubicBezTo>
                      <a:cubicBezTo>
                        <a:pt x="15" y="293"/>
                        <a:pt x="19" y="293"/>
                        <a:pt x="23" y="294"/>
                      </a:cubicBezTo>
                      <a:cubicBezTo>
                        <a:pt x="26" y="294"/>
                        <a:pt x="30" y="294"/>
                        <a:pt x="34" y="295"/>
                      </a:cubicBezTo>
                      <a:cubicBezTo>
                        <a:pt x="35" y="295"/>
                        <a:pt x="35" y="295"/>
                        <a:pt x="35" y="295"/>
                      </a:cubicBezTo>
                      <a:cubicBezTo>
                        <a:pt x="35" y="296"/>
                        <a:pt x="35" y="296"/>
                        <a:pt x="35" y="296"/>
                      </a:cubicBezTo>
                      <a:cubicBezTo>
                        <a:pt x="37" y="302"/>
                        <a:pt x="39" y="307"/>
                        <a:pt x="41" y="313"/>
                      </a:cubicBezTo>
                      <a:cubicBezTo>
                        <a:pt x="42" y="314"/>
                        <a:pt x="42" y="314"/>
                        <a:pt x="42" y="314"/>
                      </a:cubicBezTo>
                      <a:cubicBezTo>
                        <a:pt x="41" y="315"/>
                        <a:pt x="41" y="315"/>
                        <a:pt x="41" y="315"/>
                      </a:cubicBezTo>
                      <a:cubicBezTo>
                        <a:pt x="38" y="318"/>
                        <a:pt x="35" y="320"/>
                        <a:pt x="33" y="323"/>
                      </a:cubicBezTo>
                      <a:cubicBezTo>
                        <a:pt x="30" y="325"/>
                        <a:pt x="27" y="328"/>
                        <a:pt x="25" y="330"/>
                      </a:cubicBezTo>
                      <a:cubicBezTo>
                        <a:pt x="26" y="334"/>
                        <a:pt x="28" y="338"/>
                        <a:pt x="30" y="341"/>
                      </a:cubicBezTo>
                      <a:cubicBezTo>
                        <a:pt x="33" y="341"/>
                        <a:pt x="37" y="340"/>
                        <a:pt x="41" y="340"/>
                      </a:cubicBezTo>
                      <a:cubicBezTo>
                        <a:pt x="45" y="339"/>
                        <a:pt x="49" y="339"/>
                        <a:pt x="52" y="338"/>
                      </a:cubicBezTo>
                      <a:cubicBezTo>
                        <a:pt x="53" y="338"/>
                        <a:pt x="53" y="338"/>
                        <a:pt x="53" y="338"/>
                      </a:cubicBezTo>
                      <a:cubicBezTo>
                        <a:pt x="54" y="339"/>
                        <a:pt x="54" y="339"/>
                        <a:pt x="54" y="339"/>
                      </a:cubicBezTo>
                      <a:cubicBezTo>
                        <a:pt x="57" y="344"/>
                        <a:pt x="60" y="350"/>
                        <a:pt x="63" y="354"/>
                      </a:cubicBezTo>
                      <a:cubicBezTo>
                        <a:pt x="64" y="355"/>
                        <a:pt x="64" y="355"/>
                        <a:pt x="64" y="355"/>
                      </a:cubicBezTo>
                      <a:cubicBezTo>
                        <a:pt x="63" y="356"/>
                        <a:pt x="63" y="356"/>
                        <a:pt x="63" y="356"/>
                      </a:cubicBezTo>
                      <a:cubicBezTo>
                        <a:pt x="62" y="359"/>
                        <a:pt x="59" y="363"/>
                        <a:pt x="57" y="366"/>
                      </a:cubicBezTo>
                      <a:cubicBezTo>
                        <a:pt x="55" y="369"/>
                        <a:pt x="53" y="372"/>
                        <a:pt x="51" y="375"/>
                      </a:cubicBezTo>
                      <a:cubicBezTo>
                        <a:pt x="53" y="378"/>
                        <a:pt x="56" y="381"/>
                        <a:pt x="59" y="384"/>
                      </a:cubicBezTo>
                      <a:cubicBezTo>
                        <a:pt x="62" y="383"/>
                        <a:pt x="66" y="382"/>
                        <a:pt x="69" y="381"/>
                      </a:cubicBezTo>
                      <a:cubicBezTo>
                        <a:pt x="73" y="379"/>
                        <a:pt x="76" y="378"/>
                        <a:pt x="79" y="377"/>
                      </a:cubicBezTo>
                      <a:cubicBezTo>
                        <a:pt x="81" y="376"/>
                        <a:pt x="81" y="376"/>
                        <a:pt x="81" y="376"/>
                      </a:cubicBezTo>
                      <a:cubicBezTo>
                        <a:pt x="82" y="377"/>
                        <a:pt x="82" y="377"/>
                        <a:pt x="82" y="377"/>
                      </a:cubicBezTo>
                      <a:cubicBezTo>
                        <a:pt x="86" y="381"/>
                        <a:pt x="90" y="386"/>
                        <a:pt x="94" y="390"/>
                      </a:cubicBezTo>
                      <a:cubicBezTo>
                        <a:pt x="95" y="391"/>
                        <a:pt x="95" y="391"/>
                        <a:pt x="95" y="391"/>
                      </a:cubicBezTo>
                      <a:cubicBezTo>
                        <a:pt x="95" y="392"/>
                        <a:pt x="95" y="392"/>
                        <a:pt x="95" y="392"/>
                      </a:cubicBezTo>
                      <a:cubicBezTo>
                        <a:pt x="94" y="395"/>
                        <a:pt x="92" y="399"/>
                        <a:pt x="91" y="402"/>
                      </a:cubicBezTo>
                      <a:cubicBezTo>
                        <a:pt x="89" y="406"/>
                        <a:pt x="88" y="409"/>
                        <a:pt x="87" y="412"/>
                      </a:cubicBezTo>
                      <a:cubicBezTo>
                        <a:pt x="90" y="415"/>
                        <a:pt x="93" y="418"/>
                        <a:pt x="96" y="420"/>
                      </a:cubicBezTo>
                      <a:cubicBezTo>
                        <a:pt x="99" y="418"/>
                        <a:pt x="102" y="416"/>
                        <a:pt x="105" y="414"/>
                      </a:cubicBezTo>
                      <a:cubicBezTo>
                        <a:pt x="109" y="412"/>
                        <a:pt x="112" y="410"/>
                        <a:pt x="115" y="408"/>
                      </a:cubicBezTo>
                      <a:cubicBezTo>
                        <a:pt x="116" y="407"/>
                        <a:pt x="116" y="407"/>
                        <a:pt x="116" y="407"/>
                      </a:cubicBezTo>
                      <a:cubicBezTo>
                        <a:pt x="117" y="408"/>
                        <a:pt x="117" y="408"/>
                        <a:pt x="117" y="408"/>
                      </a:cubicBezTo>
                      <a:cubicBezTo>
                        <a:pt x="122" y="411"/>
                        <a:pt x="127" y="414"/>
                        <a:pt x="132" y="417"/>
                      </a:cubicBezTo>
                      <a:cubicBezTo>
                        <a:pt x="133" y="418"/>
                        <a:pt x="133" y="418"/>
                        <a:pt x="133" y="418"/>
                      </a:cubicBezTo>
                      <a:cubicBezTo>
                        <a:pt x="133" y="419"/>
                        <a:pt x="133" y="419"/>
                        <a:pt x="133" y="419"/>
                      </a:cubicBezTo>
                      <a:cubicBezTo>
                        <a:pt x="133" y="423"/>
                        <a:pt x="132" y="427"/>
                        <a:pt x="131" y="430"/>
                      </a:cubicBezTo>
                      <a:cubicBezTo>
                        <a:pt x="131" y="434"/>
                        <a:pt x="130" y="438"/>
                        <a:pt x="130" y="441"/>
                      </a:cubicBezTo>
                      <a:cubicBezTo>
                        <a:pt x="134" y="443"/>
                        <a:pt x="137" y="445"/>
                        <a:pt x="141" y="446"/>
                      </a:cubicBezTo>
                      <a:cubicBezTo>
                        <a:pt x="143" y="444"/>
                        <a:pt x="146" y="441"/>
                        <a:pt x="148" y="439"/>
                      </a:cubicBezTo>
                      <a:cubicBezTo>
                        <a:pt x="151" y="436"/>
                        <a:pt x="154" y="433"/>
                        <a:pt x="156" y="430"/>
                      </a:cubicBezTo>
                      <a:cubicBezTo>
                        <a:pt x="157" y="430"/>
                        <a:pt x="157" y="430"/>
                        <a:pt x="157" y="430"/>
                      </a:cubicBezTo>
                      <a:cubicBezTo>
                        <a:pt x="158" y="430"/>
                        <a:pt x="158" y="430"/>
                        <a:pt x="158" y="430"/>
                      </a:cubicBezTo>
                      <a:cubicBezTo>
                        <a:pt x="164" y="432"/>
                        <a:pt x="170" y="434"/>
                        <a:pt x="175" y="436"/>
                      </a:cubicBezTo>
                      <a:cubicBezTo>
                        <a:pt x="176" y="436"/>
                        <a:pt x="176" y="436"/>
                        <a:pt x="176" y="436"/>
                      </a:cubicBezTo>
                      <a:cubicBezTo>
                        <a:pt x="176" y="438"/>
                        <a:pt x="176" y="438"/>
                        <a:pt x="176" y="438"/>
                      </a:cubicBezTo>
                      <a:cubicBezTo>
                        <a:pt x="177" y="441"/>
                        <a:pt x="177" y="445"/>
                        <a:pt x="177" y="449"/>
                      </a:cubicBezTo>
                      <a:cubicBezTo>
                        <a:pt x="178" y="452"/>
                        <a:pt x="178" y="456"/>
                        <a:pt x="178" y="460"/>
                      </a:cubicBezTo>
                      <a:cubicBezTo>
                        <a:pt x="182" y="461"/>
                        <a:pt x="186" y="462"/>
                        <a:pt x="190" y="462"/>
                      </a:cubicBezTo>
                      <a:cubicBezTo>
                        <a:pt x="192" y="459"/>
                        <a:pt x="194" y="456"/>
                        <a:pt x="196" y="453"/>
                      </a:cubicBezTo>
                      <a:cubicBezTo>
                        <a:pt x="198" y="450"/>
                        <a:pt x="200" y="446"/>
                        <a:pt x="202" y="443"/>
                      </a:cubicBezTo>
                      <a:cubicBezTo>
                        <a:pt x="202" y="442"/>
                        <a:pt x="202" y="442"/>
                        <a:pt x="202" y="442"/>
                      </a:cubicBezTo>
                      <a:cubicBezTo>
                        <a:pt x="204" y="442"/>
                        <a:pt x="204" y="442"/>
                        <a:pt x="204" y="442"/>
                      </a:cubicBezTo>
                      <a:cubicBezTo>
                        <a:pt x="209" y="443"/>
                        <a:pt x="215" y="444"/>
                        <a:pt x="221" y="444"/>
                      </a:cubicBezTo>
                      <a:cubicBezTo>
                        <a:pt x="222" y="444"/>
                        <a:pt x="222" y="444"/>
                        <a:pt x="222" y="444"/>
                      </a:cubicBezTo>
                      <a:cubicBezTo>
                        <a:pt x="223" y="446"/>
                        <a:pt x="223" y="446"/>
                        <a:pt x="223" y="446"/>
                      </a:cubicBezTo>
                      <a:cubicBezTo>
                        <a:pt x="224" y="449"/>
                        <a:pt x="225" y="453"/>
                        <a:pt x="226" y="456"/>
                      </a:cubicBezTo>
                      <a:cubicBezTo>
                        <a:pt x="227" y="460"/>
                        <a:pt x="229" y="463"/>
                        <a:pt x="230" y="467"/>
                      </a:cubicBezTo>
                      <a:close/>
                      <a:moveTo>
                        <a:pt x="263" y="377"/>
                      </a:moveTo>
                      <a:cubicBezTo>
                        <a:pt x="262" y="375"/>
                        <a:pt x="262" y="375"/>
                        <a:pt x="262" y="375"/>
                      </a:cubicBezTo>
                      <a:cubicBezTo>
                        <a:pt x="254" y="350"/>
                        <a:pt x="250" y="323"/>
                        <a:pt x="248" y="298"/>
                      </a:cubicBezTo>
                      <a:cubicBezTo>
                        <a:pt x="248" y="296"/>
                        <a:pt x="248" y="296"/>
                        <a:pt x="248" y="296"/>
                      </a:cubicBezTo>
                      <a:cubicBezTo>
                        <a:pt x="250" y="296"/>
                        <a:pt x="250" y="296"/>
                        <a:pt x="250" y="296"/>
                      </a:cubicBezTo>
                      <a:cubicBezTo>
                        <a:pt x="256" y="294"/>
                        <a:pt x="263" y="292"/>
                        <a:pt x="268" y="288"/>
                      </a:cubicBezTo>
                      <a:cubicBezTo>
                        <a:pt x="270" y="287"/>
                        <a:pt x="270" y="287"/>
                        <a:pt x="270" y="287"/>
                      </a:cubicBezTo>
                      <a:cubicBezTo>
                        <a:pt x="271" y="289"/>
                        <a:pt x="271" y="289"/>
                        <a:pt x="271" y="289"/>
                      </a:cubicBezTo>
                      <a:cubicBezTo>
                        <a:pt x="288" y="309"/>
                        <a:pt x="303" y="330"/>
                        <a:pt x="316" y="353"/>
                      </a:cubicBezTo>
                      <a:cubicBezTo>
                        <a:pt x="317" y="355"/>
                        <a:pt x="317" y="355"/>
                        <a:pt x="317" y="355"/>
                      </a:cubicBezTo>
                      <a:cubicBezTo>
                        <a:pt x="315" y="356"/>
                        <a:pt x="315" y="356"/>
                        <a:pt x="315" y="356"/>
                      </a:cubicBezTo>
                      <a:cubicBezTo>
                        <a:pt x="300" y="366"/>
                        <a:pt x="283" y="373"/>
                        <a:pt x="265" y="377"/>
                      </a:cubicBezTo>
                      <a:lnTo>
                        <a:pt x="263" y="377"/>
                      </a:lnTo>
                      <a:close/>
                      <a:moveTo>
                        <a:pt x="252" y="299"/>
                      </a:moveTo>
                      <a:cubicBezTo>
                        <a:pt x="254" y="323"/>
                        <a:pt x="258" y="348"/>
                        <a:pt x="266" y="372"/>
                      </a:cubicBezTo>
                      <a:cubicBezTo>
                        <a:pt x="282" y="369"/>
                        <a:pt x="297" y="363"/>
                        <a:pt x="311" y="354"/>
                      </a:cubicBezTo>
                      <a:cubicBezTo>
                        <a:pt x="299" y="332"/>
                        <a:pt x="285" y="311"/>
                        <a:pt x="269" y="292"/>
                      </a:cubicBezTo>
                      <a:cubicBezTo>
                        <a:pt x="264" y="295"/>
                        <a:pt x="258" y="298"/>
                        <a:pt x="252" y="299"/>
                      </a:cubicBezTo>
                      <a:close/>
                      <a:moveTo>
                        <a:pt x="208" y="377"/>
                      </a:moveTo>
                      <a:cubicBezTo>
                        <a:pt x="207" y="377"/>
                        <a:pt x="207" y="377"/>
                        <a:pt x="207" y="377"/>
                      </a:cubicBezTo>
                      <a:cubicBezTo>
                        <a:pt x="189" y="373"/>
                        <a:pt x="172" y="366"/>
                        <a:pt x="156" y="356"/>
                      </a:cubicBezTo>
                      <a:cubicBezTo>
                        <a:pt x="155" y="355"/>
                        <a:pt x="155" y="355"/>
                        <a:pt x="155" y="355"/>
                      </a:cubicBezTo>
                      <a:cubicBezTo>
                        <a:pt x="156" y="353"/>
                        <a:pt x="156" y="353"/>
                        <a:pt x="156" y="353"/>
                      </a:cubicBezTo>
                      <a:cubicBezTo>
                        <a:pt x="168" y="329"/>
                        <a:pt x="183" y="307"/>
                        <a:pt x="200" y="288"/>
                      </a:cubicBezTo>
                      <a:cubicBezTo>
                        <a:pt x="202" y="287"/>
                        <a:pt x="202" y="287"/>
                        <a:pt x="202" y="287"/>
                      </a:cubicBezTo>
                      <a:cubicBezTo>
                        <a:pt x="203" y="288"/>
                        <a:pt x="203" y="288"/>
                        <a:pt x="203" y="288"/>
                      </a:cubicBezTo>
                      <a:cubicBezTo>
                        <a:pt x="209" y="291"/>
                        <a:pt x="215" y="294"/>
                        <a:pt x="222" y="296"/>
                      </a:cubicBezTo>
                      <a:cubicBezTo>
                        <a:pt x="223" y="296"/>
                        <a:pt x="223" y="296"/>
                        <a:pt x="223" y="296"/>
                      </a:cubicBezTo>
                      <a:cubicBezTo>
                        <a:pt x="223" y="298"/>
                        <a:pt x="223" y="298"/>
                        <a:pt x="223" y="298"/>
                      </a:cubicBezTo>
                      <a:cubicBezTo>
                        <a:pt x="221" y="323"/>
                        <a:pt x="216" y="349"/>
                        <a:pt x="209" y="375"/>
                      </a:cubicBezTo>
                      <a:lnTo>
                        <a:pt x="208" y="377"/>
                      </a:lnTo>
                      <a:close/>
                      <a:moveTo>
                        <a:pt x="160" y="353"/>
                      </a:moveTo>
                      <a:cubicBezTo>
                        <a:pt x="174" y="362"/>
                        <a:pt x="189" y="369"/>
                        <a:pt x="206" y="372"/>
                      </a:cubicBezTo>
                      <a:cubicBezTo>
                        <a:pt x="212" y="348"/>
                        <a:pt x="217" y="323"/>
                        <a:pt x="219" y="299"/>
                      </a:cubicBezTo>
                      <a:cubicBezTo>
                        <a:pt x="213" y="298"/>
                        <a:pt x="208" y="295"/>
                        <a:pt x="202" y="292"/>
                      </a:cubicBezTo>
                      <a:cubicBezTo>
                        <a:pt x="186" y="310"/>
                        <a:pt x="172" y="331"/>
                        <a:pt x="160" y="353"/>
                      </a:cubicBezTo>
                      <a:close/>
                      <a:moveTo>
                        <a:pt x="355" y="316"/>
                      </a:moveTo>
                      <a:cubicBezTo>
                        <a:pt x="354" y="316"/>
                        <a:pt x="354" y="316"/>
                        <a:pt x="354" y="316"/>
                      </a:cubicBezTo>
                      <a:cubicBezTo>
                        <a:pt x="330" y="303"/>
                        <a:pt x="308" y="288"/>
                        <a:pt x="289" y="271"/>
                      </a:cubicBezTo>
                      <a:cubicBezTo>
                        <a:pt x="287" y="270"/>
                        <a:pt x="287" y="270"/>
                        <a:pt x="287" y="270"/>
                      </a:cubicBezTo>
                      <a:cubicBezTo>
                        <a:pt x="288" y="268"/>
                        <a:pt x="288" y="268"/>
                        <a:pt x="288" y="268"/>
                      </a:cubicBezTo>
                      <a:cubicBezTo>
                        <a:pt x="292" y="263"/>
                        <a:pt x="295" y="256"/>
                        <a:pt x="296" y="250"/>
                      </a:cubicBezTo>
                      <a:cubicBezTo>
                        <a:pt x="297" y="248"/>
                        <a:pt x="297" y="248"/>
                        <a:pt x="297" y="248"/>
                      </a:cubicBezTo>
                      <a:cubicBezTo>
                        <a:pt x="298" y="248"/>
                        <a:pt x="298" y="248"/>
                        <a:pt x="298" y="248"/>
                      </a:cubicBezTo>
                      <a:cubicBezTo>
                        <a:pt x="324" y="250"/>
                        <a:pt x="350" y="255"/>
                        <a:pt x="376" y="262"/>
                      </a:cubicBezTo>
                      <a:cubicBezTo>
                        <a:pt x="378" y="263"/>
                        <a:pt x="378" y="263"/>
                        <a:pt x="378" y="263"/>
                      </a:cubicBezTo>
                      <a:cubicBezTo>
                        <a:pt x="377" y="265"/>
                        <a:pt x="377" y="265"/>
                        <a:pt x="377" y="265"/>
                      </a:cubicBezTo>
                      <a:cubicBezTo>
                        <a:pt x="373" y="283"/>
                        <a:pt x="366" y="300"/>
                        <a:pt x="356" y="315"/>
                      </a:cubicBezTo>
                      <a:lnTo>
                        <a:pt x="355" y="316"/>
                      </a:lnTo>
                      <a:close/>
                      <a:moveTo>
                        <a:pt x="293" y="269"/>
                      </a:moveTo>
                      <a:cubicBezTo>
                        <a:pt x="311" y="285"/>
                        <a:pt x="331" y="299"/>
                        <a:pt x="354" y="311"/>
                      </a:cubicBezTo>
                      <a:cubicBezTo>
                        <a:pt x="363" y="297"/>
                        <a:pt x="369" y="282"/>
                        <a:pt x="373" y="266"/>
                      </a:cubicBezTo>
                      <a:cubicBezTo>
                        <a:pt x="349" y="259"/>
                        <a:pt x="324" y="254"/>
                        <a:pt x="300" y="252"/>
                      </a:cubicBezTo>
                      <a:cubicBezTo>
                        <a:pt x="298" y="258"/>
                        <a:pt x="296" y="264"/>
                        <a:pt x="293" y="269"/>
                      </a:cubicBezTo>
                      <a:close/>
                      <a:moveTo>
                        <a:pt x="116" y="316"/>
                      </a:moveTo>
                      <a:cubicBezTo>
                        <a:pt x="115" y="314"/>
                        <a:pt x="115" y="314"/>
                        <a:pt x="115" y="314"/>
                      </a:cubicBezTo>
                      <a:cubicBezTo>
                        <a:pt x="105" y="299"/>
                        <a:pt x="98" y="282"/>
                        <a:pt x="95" y="264"/>
                      </a:cubicBezTo>
                      <a:cubicBezTo>
                        <a:pt x="94" y="262"/>
                        <a:pt x="94" y="262"/>
                        <a:pt x="94" y="262"/>
                      </a:cubicBezTo>
                      <a:cubicBezTo>
                        <a:pt x="96" y="262"/>
                        <a:pt x="96" y="262"/>
                        <a:pt x="96" y="262"/>
                      </a:cubicBezTo>
                      <a:cubicBezTo>
                        <a:pt x="122" y="254"/>
                        <a:pt x="148" y="249"/>
                        <a:pt x="173" y="248"/>
                      </a:cubicBezTo>
                      <a:cubicBezTo>
                        <a:pt x="175" y="247"/>
                        <a:pt x="175" y="247"/>
                        <a:pt x="175" y="247"/>
                      </a:cubicBezTo>
                      <a:cubicBezTo>
                        <a:pt x="175" y="249"/>
                        <a:pt x="175" y="249"/>
                        <a:pt x="175" y="249"/>
                      </a:cubicBezTo>
                      <a:cubicBezTo>
                        <a:pt x="177" y="256"/>
                        <a:pt x="180" y="262"/>
                        <a:pt x="183" y="268"/>
                      </a:cubicBezTo>
                      <a:cubicBezTo>
                        <a:pt x="184" y="269"/>
                        <a:pt x="184" y="269"/>
                        <a:pt x="184" y="269"/>
                      </a:cubicBezTo>
                      <a:cubicBezTo>
                        <a:pt x="183" y="270"/>
                        <a:pt x="183" y="270"/>
                        <a:pt x="183" y="270"/>
                      </a:cubicBezTo>
                      <a:cubicBezTo>
                        <a:pt x="163" y="287"/>
                        <a:pt x="141" y="302"/>
                        <a:pt x="118" y="315"/>
                      </a:cubicBezTo>
                      <a:lnTo>
                        <a:pt x="116" y="316"/>
                      </a:lnTo>
                      <a:close/>
                      <a:moveTo>
                        <a:pt x="99" y="265"/>
                      </a:moveTo>
                      <a:cubicBezTo>
                        <a:pt x="102" y="281"/>
                        <a:pt x="109" y="297"/>
                        <a:pt x="118" y="311"/>
                      </a:cubicBezTo>
                      <a:cubicBezTo>
                        <a:pt x="139" y="298"/>
                        <a:pt x="160" y="284"/>
                        <a:pt x="179" y="268"/>
                      </a:cubicBezTo>
                      <a:cubicBezTo>
                        <a:pt x="176" y="263"/>
                        <a:pt x="173" y="257"/>
                        <a:pt x="172" y="252"/>
                      </a:cubicBezTo>
                      <a:cubicBezTo>
                        <a:pt x="148" y="253"/>
                        <a:pt x="123" y="258"/>
                        <a:pt x="99" y="265"/>
                      </a:cubicBezTo>
                      <a:close/>
                      <a:moveTo>
                        <a:pt x="236" y="280"/>
                      </a:moveTo>
                      <a:cubicBezTo>
                        <a:pt x="224" y="280"/>
                        <a:pt x="213" y="275"/>
                        <a:pt x="204" y="267"/>
                      </a:cubicBezTo>
                      <a:cubicBezTo>
                        <a:pt x="196" y="258"/>
                        <a:pt x="191" y="247"/>
                        <a:pt x="191" y="235"/>
                      </a:cubicBezTo>
                      <a:cubicBezTo>
                        <a:pt x="191" y="223"/>
                        <a:pt x="196" y="212"/>
                        <a:pt x="204" y="204"/>
                      </a:cubicBezTo>
                      <a:cubicBezTo>
                        <a:pt x="213" y="195"/>
                        <a:pt x="224" y="191"/>
                        <a:pt x="236" y="191"/>
                      </a:cubicBezTo>
                      <a:cubicBezTo>
                        <a:pt x="248" y="191"/>
                        <a:pt x="259" y="195"/>
                        <a:pt x="268" y="204"/>
                      </a:cubicBezTo>
                      <a:cubicBezTo>
                        <a:pt x="285" y="221"/>
                        <a:pt x="285" y="250"/>
                        <a:pt x="268" y="267"/>
                      </a:cubicBezTo>
                      <a:cubicBezTo>
                        <a:pt x="259" y="275"/>
                        <a:pt x="248" y="280"/>
                        <a:pt x="236" y="280"/>
                      </a:cubicBezTo>
                      <a:close/>
                      <a:moveTo>
                        <a:pt x="236" y="195"/>
                      </a:moveTo>
                      <a:cubicBezTo>
                        <a:pt x="225" y="195"/>
                        <a:pt x="215" y="199"/>
                        <a:pt x="207" y="207"/>
                      </a:cubicBezTo>
                      <a:cubicBezTo>
                        <a:pt x="199" y="214"/>
                        <a:pt x="195" y="224"/>
                        <a:pt x="195" y="235"/>
                      </a:cubicBezTo>
                      <a:cubicBezTo>
                        <a:pt x="195" y="246"/>
                        <a:pt x="199" y="256"/>
                        <a:pt x="207" y="264"/>
                      </a:cubicBezTo>
                      <a:cubicBezTo>
                        <a:pt x="215" y="272"/>
                        <a:pt x="225" y="276"/>
                        <a:pt x="236" y="276"/>
                      </a:cubicBezTo>
                      <a:cubicBezTo>
                        <a:pt x="247" y="276"/>
                        <a:pt x="257" y="272"/>
                        <a:pt x="265" y="264"/>
                      </a:cubicBezTo>
                      <a:cubicBezTo>
                        <a:pt x="281" y="248"/>
                        <a:pt x="281" y="222"/>
                        <a:pt x="265" y="207"/>
                      </a:cubicBezTo>
                      <a:cubicBezTo>
                        <a:pt x="257" y="199"/>
                        <a:pt x="247" y="195"/>
                        <a:pt x="236" y="195"/>
                      </a:cubicBezTo>
                      <a:close/>
                      <a:moveTo>
                        <a:pt x="297" y="223"/>
                      </a:moveTo>
                      <a:cubicBezTo>
                        <a:pt x="296" y="222"/>
                        <a:pt x="296" y="222"/>
                        <a:pt x="296" y="222"/>
                      </a:cubicBezTo>
                      <a:cubicBezTo>
                        <a:pt x="295" y="215"/>
                        <a:pt x="292" y="209"/>
                        <a:pt x="289" y="203"/>
                      </a:cubicBezTo>
                      <a:cubicBezTo>
                        <a:pt x="288" y="201"/>
                        <a:pt x="288" y="201"/>
                        <a:pt x="288" y="201"/>
                      </a:cubicBezTo>
                      <a:cubicBezTo>
                        <a:pt x="289" y="200"/>
                        <a:pt x="289" y="200"/>
                        <a:pt x="289" y="200"/>
                      </a:cubicBezTo>
                      <a:cubicBezTo>
                        <a:pt x="309" y="183"/>
                        <a:pt x="331" y="168"/>
                        <a:pt x="354" y="156"/>
                      </a:cubicBezTo>
                      <a:cubicBezTo>
                        <a:pt x="356" y="155"/>
                        <a:pt x="356" y="155"/>
                        <a:pt x="356" y="155"/>
                      </a:cubicBezTo>
                      <a:cubicBezTo>
                        <a:pt x="357" y="156"/>
                        <a:pt x="357" y="156"/>
                        <a:pt x="357" y="156"/>
                      </a:cubicBezTo>
                      <a:cubicBezTo>
                        <a:pt x="367" y="172"/>
                        <a:pt x="374" y="189"/>
                        <a:pt x="377" y="207"/>
                      </a:cubicBezTo>
                      <a:cubicBezTo>
                        <a:pt x="378" y="208"/>
                        <a:pt x="378" y="208"/>
                        <a:pt x="378" y="208"/>
                      </a:cubicBezTo>
                      <a:cubicBezTo>
                        <a:pt x="376" y="209"/>
                        <a:pt x="376" y="209"/>
                        <a:pt x="376" y="209"/>
                      </a:cubicBezTo>
                      <a:cubicBezTo>
                        <a:pt x="350" y="217"/>
                        <a:pt x="324" y="222"/>
                        <a:pt x="298" y="223"/>
                      </a:cubicBezTo>
                      <a:lnTo>
                        <a:pt x="297" y="223"/>
                      </a:lnTo>
                      <a:close/>
                      <a:moveTo>
                        <a:pt x="293" y="202"/>
                      </a:moveTo>
                      <a:cubicBezTo>
                        <a:pt x="296" y="208"/>
                        <a:pt x="298" y="213"/>
                        <a:pt x="300" y="219"/>
                      </a:cubicBezTo>
                      <a:cubicBezTo>
                        <a:pt x="324" y="218"/>
                        <a:pt x="349" y="213"/>
                        <a:pt x="373" y="206"/>
                      </a:cubicBezTo>
                      <a:cubicBezTo>
                        <a:pt x="370" y="189"/>
                        <a:pt x="363" y="174"/>
                        <a:pt x="354" y="160"/>
                      </a:cubicBezTo>
                      <a:cubicBezTo>
                        <a:pt x="332" y="172"/>
                        <a:pt x="312" y="186"/>
                        <a:pt x="293" y="202"/>
                      </a:cubicBezTo>
                      <a:close/>
                      <a:moveTo>
                        <a:pt x="175" y="223"/>
                      </a:moveTo>
                      <a:cubicBezTo>
                        <a:pt x="174" y="223"/>
                        <a:pt x="174" y="223"/>
                        <a:pt x="174" y="223"/>
                      </a:cubicBezTo>
                      <a:cubicBezTo>
                        <a:pt x="148" y="220"/>
                        <a:pt x="122" y="216"/>
                        <a:pt x="96" y="208"/>
                      </a:cubicBezTo>
                      <a:cubicBezTo>
                        <a:pt x="94" y="208"/>
                        <a:pt x="94" y="208"/>
                        <a:pt x="94" y="208"/>
                      </a:cubicBezTo>
                      <a:cubicBezTo>
                        <a:pt x="95" y="206"/>
                        <a:pt x="95" y="206"/>
                        <a:pt x="95" y="206"/>
                      </a:cubicBezTo>
                      <a:cubicBezTo>
                        <a:pt x="98" y="188"/>
                        <a:pt x="105" y="171"/>
                        <a:pt x="116" y="156"/>
                      </a:cubicBezTo>
                      <a:cubicBezTo>
                        <a:pt x="117" y="154"/>
                        <a:pt x="117" y="154"/>
                        <a:pt x="117" y="154"/>
                      </a:cubicBezTo>
                      <a:cubicBezTo>
                        <a:pt x="118" y="155"/>
                        <a:pt x="118" y="155"/>
                        <a:pt x="118" y="155"/>
                      </a:cubicBezTo>
                      <a:cubicBezTo>
                        <a:pt x="142" y="168"/>
                        <a:pt x="164" y="183"/>
                        <a:pt x="183" y="200"/>
                      </a:cubicBezTo>
                      <a:cubicBezTo>
                        <a:pt x="184" y="201"/>
                        <a:pt x="184" y="201"/>
                        <a:pt x="184" y="201"/>
                      </a:cubicBezTo>
                      <a:cubicBezTo>
                        <a:pt x="183" y="202"/>
                        <a:pt x="183" y="202"/>
                        <a:pt x="183" y="202"/>
                      </a:cubicBezTo>
                      <a:cubicBezTo>
                        <a:pt x="180" y="208"/>
                        <a:pt x="177" y="214"/>
                        <a:pt x="176" y="221"/>
                      </a:cubicBezTo>
                      <a:lnTo>
                        <a:pt x="175" y="223"/>
                      </a:lnTo>
                      <a:close/>
                      <a:moveTo>
                        <a:pt x="99" y="205"/>
                      </a:moveTo>
                      <a:cubicBezTo>
                        <a:pt x="123" y="212"/>
                        <a:pt x="148" y="216"/>
                        <a:pt x="172" y="218"/>
                      </a:cubicBezTo>
                      <a:cubicBezTo>
                        <a:pt x="174" y="213"/>
                        <a:pt x="176" y="207"/>
                        <a:pt x="179" y="202"/>
                      </a:cubicBezTo>
                      <a:cubicBezTo>
                        <a:pt x="161" y="186"/>
                        <a:pt x="140" y="171"/>
                        <a:pt x="118" y="159"/>
                      </a:cubicBezTo>
                      <a:cubicBezTo>
                        <a:pt x="109" y="173"/>
                        <a:pt x="103" y="189"/>
                        <a:pt x="99" y="205"/>
                      </a:cubicBezTo>
                      <a:close/>
                      <a:moveTo>
                        <a:pt x="270" y="184"/>
                      </a:moveTo>
                      <a:cubicBezTo>
                        <a:pt x="269" y="183"/>
                        <a:pt x="269" y="183"/>
                        <a:pt x="269" y="183"/>
                      </a:cubicBezTo>
                      <a:cubicBezTo>
                        <a:pt x="263" y="179"/>
                        <a:pt x="257" y="177"/>
                        <a:pt x="250" y="175"/>
                      </a:cubicBezTo>
                      <a:cubicBezTo>
                        <a:pt x="249" y="175"/>
                        <a:pt x="249" y="175"/>
                        <a:pt x="249" y="175"/>
                      </a:cubicBezTo>
                      <a:cubicBezTo>
                        <a:pt x="249" y="173"/>
                        <a:pt x="249" y="173"/>
                        <a:pt x="249" y="173"/>
                      </a:cubicBezTo>
                      <a:cubicBezTo>
                        <a:pt x="251" y="147"/>
                        <a:pt x="256" y="121"/>
                        <a:pt x="263" y="95"/>
                      </a:cubicBezTo>
                      <a:cubicBezTo>
                        <a:pt x="263" y="94"/>
                        <a:pt x="263" y="94"/>
                        <a:pt x="263" y="94"/>
                      </a:cubicBezTo>
                      <a:cubicBezTo>
                        <a:pt x="265" y="94"/>
                        <a:pt x="265" y="94"/>
                        <a:pt x="265" y="94"/>
                      </a:cubicBezTo>
                      <a:cubicBezTo>
                        <a:pt x="283" y="98"/>
                        <a:pt x="300" y="105"/>
                        <a:pt x="316" y="115"/>
                      </a:cubicBezTo>
                      <a:cubicBezTo>
                        <a:pt x="317" y="116"/>
                        <a:pt x="317" y="116"/>
                        <a:pt x="317" y="116"/>
                      </a:cubicBezTo>
                      <a:cubicBezTo>
                        <a:pt x="316" y="118"/>
                        <a:pt x="316" y="118"/>
                        <a:pt x="316" y="118"/>
                      </a:cubicBezTo>
                      <a:cubicBezTo>
                        <a:pt x="304" y="142"/>
                        <a:pt x="289" y="163"/>
                        <a:pt x="271" y="183"/>
                      </a:cubicBezTo>
                      <a:lnTo>
                        <a:pt x="270" y="184"/>
                      </a:lnTo>
                      <a:close/>
                      <a:moveTo>
                        <a:pt x="253" y="172"/>
                      </a:moveTo>
                      <a:cubicBezTo>
                        <a:pt x="259" y="173"/>
                        <a:pt x="264" y="175"/>
                        <a:pt x="270" y="179"/>
                      </a:cubicBezTo>
                      <a:cubicBezTo>
                        <a:pt x="286" y="160"/>
                        <a:pt x="300" y="140"/>
                        <a:pt x="312" y="117"/>
                      </a:cubicBezTo>
                      <a:cubicBezTo>
                        <a:pt x="298" y="108"/>
                        <a:pt x="283" y="102"/>
                        <a:pt x="266" y="98"/>
                      </a:cubicBezTo>
                      <a:cubicBezTo>
                        <a:pt x="259" y="123"/>
                        <a:pt x="255" y="147"/>
                        <a:pt x="253" y="172"/>
                      </a:cubicBezTo>
                      <a:close/>
                      <a:moveTo>
                        <a:pt x="202" y="183"/>
                      </a:moveTo>
                      <a:cubicBezTo>
                        <a:pt x="201" y="182"/>
                        <a:pt x="201" y="182"/>
                        <a:pt x="201" y="182"/>
                      </a:cubicBezTo>
                      <a:cubicBezTo>
                        <a:pt x="184" y="162"/>
                        <a:pt x="169" y="140"/>
                        <a:pt x="156" y="117"/>
                      </a:cubicBezTo>
                      <a:cubicBezTo>
                        <a:pt x="155" y="116"/>
                        <a:pt x="155" y="116"/>
                        <a:pt x="155" y="116"/>
                      </a:cubicBezTo>
                      <a:cubicBezTo>
                        <a:pt x="157" y="115"/>
                        <a:pt x="157" y="115"/>
                        <a:pt x="157" y="115"/>
                      </a:cubicBezTo>
                      <a:cubicBezTo>
                        <a:pt x="172" y="105"/>
                        <a:pt x="189" y="98"/>
                        <a:pt x="207" y="94"/>
                      </a:cubicBezTo>
                      <a:cubicBezTo>
                        <a:pt x="209" y="94"/>
                        <a:pt x="209" y="94"/>
                        <a:pt x="209" y="94"/>
                      </a:cubicBezTo>
                      <a:cubicBezTo>
                        <a:pt x="210" y="95"/>
                        <a:pt x="210" y="95"/>
                        <a:pt x="210" y="95"/>
                      </a:cubicBezTo>
                      <a:cubicBezTo>
                        <a:pt x="217" y="121"/>
                        <a:pt x="222" y="147"/>
                        <a:pt x="224" y="173"/>
                      </a:cubicBezTo>
                      <a:cubicBezTo>
                        <a:pt x="224" y="175"/>
                        <a:pt x="224" y="175"/>
                        <a:pt x="224" y="175"/>
                      </a:cubicBezTo>
                      <a:cubicBezTo>
                        <a:pt x="222" y="175"/>
                        <a:pt x="222" y="175"/>
                        <a:pt x="222" y="175"/>
                      </a:cubicBezTo>
                      <a:cubicBezTo>
                        <a:pt x="216" y="176"/>
                        <a:pt x="209" y="179"/>
                        <a:pt x="204" y="183"/>
                      </a:cubicBezTo>
                      <a:lnTo>
                        <a:pt x="202" y="183"/>
                      </a:lnTo>
                      <a:close/>
                      <a:moveTo>
                        <a:pt x="161" y="117"/>
                      </a:moveTo>
                      <a:cubicBezTo>
                        <a:pt x="173" y="139"/>
                        <a:pt x="187" y="159"/>
                        <a:pt x="203" y="178"/>
                      </a:cubicBezTo>
                      <a:cubicBezTo>
                        <a:pt x="208" y="175"/>
                        <a:pt x="214" y="173"/>
                        <a:pt x="220" y="171"/>
                      </a:cubicBezTo>
                      <a:cubicBezTo>
                        <a:pt x="218" y="147"/>
                        <a:pt x="214" y="123"/>
                        <a:pt x="206" y="98"/>
                      </a:cubicBezTo>
                      <a:cubicBezTo>
                        <a:pt x="190" y="102"/>
                        <a:pt x="175" y="108"/>
                        <a:pt x="161"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xmlns="" id="{E12973AC-BE3E-41B9-BCC3-C98651C1D8EF}"/>
                    </a:ext>
                  </a:extLst>
                </p:cNvPr>
                <p:cNvSpPr>
                  <a:spLocks noEditPoints="1"/>
                </p:cNvSpPr>
                <p:nvPr/>
              </p:nvSpPr>
              <p:spPr bwMode="auto">
                <a:xfrm>
                  <a:off x="5546726" y="2881313"/>
                  <a:ext cx="1101725" cy="1101725"/>
                </a:xfrm>
                <a:custGeom>
                  <a:avLst/>
                  <a:gdLst>
                    <a:gd name="T0" fmla="*/ 181 w 362"/>
                    <a:gd name="T1" fmla="*/ 4 h 361"/>
                    <a:gd name="T2" fmla="*/ 358 w 362"/>
                    <a:gd name="T3" fmla="*/ 180 h 361"/>
                    <a:gd name="T4" fmla="*/ 181 w 362"/>
                    <a:gd name="T5" fmla="*/ 357 h 361"/>
                    <a:gd name="T6" fmla="*/ 4 w 362"/>
                    <a:gd name="T7" fmla="*/ 180 h 361"/>
                    <a:gd name="T8" fmla="*/ 181 w 362"/>
                    <a:gd name="T9" fmla="*/ 4 h 361"/>
                    <a:gd name="T10" fmla="*/ 181 w 362"/>
                    <a:gd name="T11" fmla="*/ 0 h 361"/>
                    <a:gd name="T12" fmla="*/ 0 w 362"/>
                    <a:gd name="T13" fmla="*/ 180 h 361"/>
                    <a:gd name="T14" fmla="*/ 181 w 362"/>
                    <a:gd name="T15" fmla="*/ 361 h 361"/>
                    <a:gd name="T16" fmla="*/ 362 w 362"/>
                    <a:gd name="T17" fmla="*/ 180 h 361"/>
                    <a:gd name="T18" fmla="*/ 181 w 362"/>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361">
                      <a:moveTo>
                        <a:pt x="181" y="4"/>
                      </a:moveTo>
                      <a:cubicBezTo>
                        <a:pt x="278" y="4"/>
                        <a:pt x="358" y="83"/>
                        <a:pt x="358" y="180"/>
                      </a:cubicBezTo>
                      <a:cubicBezTo>
                        <a:pt x="358" y="278"/>
                        <a:pt x="278" y="357"/>
                        <a:pt x="181" y="357"/>
                      </a:cubicBezTo>
                      <a:cubicBezTo>
                        <a:pt x="84" y="357"/>
                        <a:pt x="4" y="278"/>
                        <a:pt x="4" y="180"/>
                      </a:cubicBezTo>
                      <a:cubicBezTo>
                        <a:pt x="4" y="83"/>
                        <a:pt x="84" y="4"/>
                        <a:pt x="181" y="4"/>
                      </a:cubicBezTo>
                      <a:close/>
                      <a:moveTo>
                        <a:pt x="181" y="0"/>
                      </a:moveTo>
                      <a:cubicBezTo>
                        <a:pt x="81" y="0"/>
                        <a:pt x="0" y="81"/>
                        <a:pt x="0" y="180"/>
                      </a:cubicBezTo>
                      <a:cubicBezTo>
                        <a:pt x="0" y="280"/>
                        <a:pt x="81" y="361"/>
                        <a:pt x="181" y="361"/>
                      </a:cubicBezTo>
                      <a:cubicBezTo>
                        <a:pt x="281" y="361"/>
                        <a:pt x="362" y="280"/>
                        <a:pt x="362" y="180"/>
                      </a:cubicBezTo>
                      <a:cubicBezTo>
                        <a:pt x="362" y="81"/>
                        <a:pt x="281" y="0"/>
                        <a:pt x="18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xmlns="" id="{20ABBAD7-6B5F-4D96-B563-B21D4E280C37}"/>
                  </a:ext>
                </a:extLst>
              </p:cNvPr>
              <p:cNvGrpSpPr/>
              <p:nvPr/>
            </p:nvGrpSpPr>
            <p:grpSpPr>
              <a:xfrm>
                <a:off x="3385107" y="2718826"/>
                <a:ext cx="2103633" cy="2112962"/>
                <a:chOff x="5380038" y="2713038"/>
                <a:chExt cx="1431925" cy="1438275"/>
              </a:xfrm>
              <a:solidFill>
                <a:srgbClr val="376C8A"/>
              </a:solidFill>
            </p:grpSpPr>
            <p:sp>
              <p:nvSpPr>
                <p:cNvPr id="9" name="Freeform 5">
                  <a:extLst>
                    <a:ext uri="{FF2B5EF4-FFF2-40B4-BE49-F238E27FC236}">
                      <a16:creationId xmlns:a16="http://schemas.microsoft.com/office/drawing/2014/main" xmlns="" id="{45F7AF84-E60D-418E-A44B-4C48AD69A5BF}"/>
                    </a:ext>
                  </a:extLst>
                </p:cNvPr>
                <p:cNvSpPr>
                  <a:spLocks noEditPoints="1"/>
                </p:cNvSpPr>
                <p:nvPr/>
              </p:nvSpPr>
              <p:spPr bwMode="auto">
                <a:xfrm>
                  <a:off x="5380038" y="2713038"/>
                  <a:ext cx="1431925" cy="1438275"/>
                </a:xfrm>
                <a:custGeom>
                  <a:avLst/>
                  <a:gdLst>
                    <a:gd name="T0" fmla="*/ 176 w 471"/>
                    <a:gd name="T1" fmla="*/ 463 h 471"/>
                    <a:gd name="T2" fmla="*/ 126 w 471"/>
                    <a:gd name="T3" fmla="*/ 442 h 471"/>
                    <a:gd name="T4" fmla="*/ 90 w 471"/>
                    <a:gd name="T5" fmla="*/ 392 h 471"/>
                    <a:gd name="T6" fmla="*/ 42 w 471"/>
                    <a:gd name="T7" fmla="*/ 344 h 471"/>
                    <a:gd name="T8" fmla="*/ 8 w 471"/>
                    <a:gd name="T9" fmla="*/ 296 h 471"/>
                    <a:gd name="T10" fmla="*/ 0 w 471"/>
                    <a:gd name="T11" fmla="*/ 235 h 471"/>
                    <a:gd name="T12" fmla="*/ 8 w 471"/>
                    <a:gd name="T13" fmla="*/ 174 h 471"/>
                    <a:gd name="T14" fmla="*/ 42 w 471"/>
                    <a:gd name="T15" fmla="*/ 127 h 471"/>
                    <a:gd name="T16" fmla="*/ 90 w 471"/>
                    <a:gd name="T17" fmla="*/ 79 h 471"/>
                    <a:gd name="T18" fmla="*/ 126 w 471"/>
                    <a:gd name="T19" fmla="*/ 28 h 471"/>
                    <a:gd name="T20" fmla="*/ 176 w 471"/>
                    <a:gd name="T21" fmla="*/ 7 h 471"/>
                    <a:gd name="T22" fmla="*/ 245 w 471"/>
                    <a:gd name="T23" fmla="*/ 0 h 471"/>
                    <a:gd name="T24" fmla="*/ 298 w 471"/>
                    <a:gd name="T25" fmla="*/ 22 h 471"/>
                    <a:gd name="T26" fmla="*/ 356 w 471"/>
                    <a:gd name="T27" fmla="*/ 59 h 471"/>
                    <a:gd name="T28" fmla="*/ 413 w 471"/>
                    <a:gd name="T29" fmla="*/ 82 h 471"/>
                    <a:gd name="T30" fmla="*/ 445 w 471"/>
                    <a:gd name="T31" fmla="*/ 126 h 471"/>
                    <a:gd name="T32" fmla="*/ 467 w 471"/>
                    <a:gd name="T33" fmla="*/ 192 h 471"/>
                    <a:gd name="T34" fmla="*/ 470 w 471"/>
                    <a:gd name="T35" fmla="*/ 245 h 471"/>
                    <a:gd name="T36" fmla="*/ 440 w 471"/>
                    <a:gd name="T37" fmla="*/ 299 h 471"/>
                    <a:gd name="T38" fmla="*/ 418 w 471"/>
                    <a:gd name="T39" fmla="*/ 364 h 471"/>
                    <a:gd name="T40" fmla="*/ 390 w 471"/>
                    <a:gd name="T41" fmla="*/ 414 h 471"/>
                    <a:gd name="T42" fmla="*/ 331 w 471"/>
                    <a:gd name="T43" fmla="*/ 451 h 471"/>
                    <a:gd name="T44" fmla="*/ 279 w 471"/>
                    <a:gd name="T45" fmla="*/ 466 h 471"/>
                    <a:gd name="T46" fmla="*/ 242 w 471"/>
                    <a:gd name="T47" fmla="*/ 467 h 471"/>
                    <a:gd name="T48" fmla="*/ 295 w 471"/>
                    <a:gd name="T49" fmla="*/ 438 h 471"/>
                    <a:gd name="T50" fmla="*/ 340 w 471"/>
                    <a:gd name="T51" fmla="*/ 417 h 471"/>
                    <a:gd name="T52" fmla="*/ 391 w 471"/>
                    <a:gd name="T53" fmla="*/ 376 h 471"/>
                    <a:gd name="T54" fmla="*/ 431 w 471"/>
                    <a:gd name="T55" fmla="*/ 340 h 471"/>
                    <a:gd name="T56" fmla="*/ 463 w 471"/>
                    <a:gd name="T57" fmla="*/ 281 h 471"/>
                    <a:gd name="T58" fmla="*/ 467 w 471"/>
                    <a:gd name="T59" fmla="*/ 230 h 471"/>
                    <a:gd name="T60" fmla="*/ 449 w 471"/>
                    <a:gd name="T61" fmla="*/ 177 h 471"/>
                    <a:gd name="T62" fmla="*/ 419 w 471"/>
                    <a:gd name="T63" fmla="*/ 133 h 471"/>
                    <a:gd name="T64" fmla="*/ 378 w 471"/>
                    <a:gd name="T65" fmla="*/ 81 h 471"/>
                    <a:gd name="T66" fmla="*/ 339 w 471"/>
                    <a:gd name="T67" fmla="*/ 51 h 471"/>
                    <a:gd name="T68" fmla="*/ 293 w 471"/>
                    <a:gd name="T69" fmla="*/ 11 h 471"/>
                    <a:gd name="T70" fmla="*/ 230 w 471"/>
                    <a:gd name="T71" fmla="*/ 4 h 471"/>
                    <a:gd name="T72" fmla="*/ 177 w 471"/>
                    <a:gd name="T73" fmla="*/ 22 h 471"/>
                    <a:gd name="T74" fmla="*/ 133 w 471"/>
                    <a:gd name="T75" fmla="*/ 53 h 471"/>
                    <a:gd name="T76" fmla="*/ 82 w 471"/>
                    <a:gd name="T77" fmla="*/ 94 h 471"/>
                    <a:gd name="T78" fmla="*/ 52 w 471"/>
                    <a:gd name="T79" fmla="*/ 132 h 471"/>
                    <a:gd name="T80" fmla="*/ 12 w 471"/>
                    <a:gd name="T81" fmla="*/ 178 h 471"/>
                    <a:gd name="T82" fmla="*/ 4 w 471"/>
                    <a:gd name="T83" fmla="*/ 235 h 471"/>
                    <a:gd name="T84" fmla="*/ 12 w 471"/>
                    <a:gd name="T85" fmla="*/ 293 h 471"/>
                    <a:gd name="T86" fmla="*/ 52 w 471"/>
                    <a:gd name="T87" fmla="*/ 338 h 471"/>
                    <a:gd name="T88" fmla="*/ 82 w 471"/>
                    <a:gd name="T89" fmla="*/ 377 h 471"/>
                    <a:gd name="T90" fmla="*/ 133 w 471"/>
                    <a:gd name="T91" fmla="*/ 418 h 471"/>
                    <a:gd name="T92" fmla="*/ 177 w 471"/>
                    <a:gd name="T93" fmla="*/ 449 h 471"/>
                    <a:gd name="T94" fmla="*/ 263 w 471"/>
                    <a:gd name="T95" fmla="*/ 377 h 471"/>
                    <a:gd name="T96" fmla="*/ 263 w 471"/>
                    <a:gd name="T97" fmla="*/ 377 h 471"/>
                    <a:gd name="T98" fmla="*/ 202 w 471"/>
                    <a:gd name="T99" fmla="*/ 287 h 471"/>
                    <a:gd name="T100" fmla="*/ 355 w 471"/>
                    <a:gd name="T101" fmla="*/ 316 h 471"/>
                    <a:gd name="T102" fmla="*/ 355 w 471"/>
                    <a:gd name="T103" fmla="*/ 316 h 471"/>
                    <a:gd name="T104" fmla="*/ 175 w 471"/>
                    <a:gd name="T105" fmla="*/ 247 h 471"/>
                    <a:gd name="T106" fmla="*/ 236 w 471"/>
                    <a:gd name="T107" fmla="*/ 280 h 471"/>
                    <a:gd name="T108" fmla="*/ 236 w 471"/>
                    <a:gd name="T109" fmla="*/ 276 h 471"/>
                    <a:gd name="T110" fmla="*/ 377 w 471"/>
                    <a:gd name="T111" fmla="*/ 207 h 471"/>
                    <a:gd name="T112" fmla="*/ 96 w 471"/>
                    <a:gd name="T113" fmla="*/ 208 h 471"/>
                    <a:gd name="T114" fmla="*/ 172 w 471"/>
                    <a:gd name="T115" fmla="*/ 218 h 471"/>
                    <a:gd name="T116" fmla="*/ 316 w 471"/>
                    <a:gd name="T117" fmla="*/ 115 h 471"/>
                    <a:gd name="T118" fmla="*/ 156 w 471"/>
                    <a:gd name="T119" fmla="*/ 117 h 471"/>
                    <a:gd name="T120" fmla="*/ 203 w 471"/>
                    <a:gd name="T121" fmla="*/ 17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471">
                      <a:moveTo>
                        <a:pt x="236" y="471"/>
                      </a:moveTo>
                      <a:cubicBezTo>
                        <a:pt x="234" y="471"/>
                        <a:pt x="232" y="471"/>
                        <a:pt x="230" y="471"/>
                      </a:cubicBezTo>
                      <a:cubicBezTo>
                        <a:pt x="227" y="471"/>
                        <a:pt x="227" y="471"/>
                        <a:pt x="227" y="471"/>
                      </a:cubicBezTo>
                      <a:cubicBezTo>
                        <a:pt x="226" y="469"/>
                        <a:pt x="226" y="469"/>
                        <a:pt x="226" y="469"/>
                      </a:cubicBezTo>
                      <a:cubicBezTo>
                        <a:pt x="225" y="466"/>
                        <a:pt x="224" y="461"/>
                        <a:pt x="223" y="457"/>
                      </a:cubicBezTo>
                      <a:cubicBezTo>
                        <a:pt x="222" y="454"/>
                        <a:pt x="221" y="451"/>
                        <a:pt x="220" y="448"/>
                      </a:cubicBezTo>
                      <a:cubicBezTo>
                        <a:pt x="214" y="448"/>
                        <a:pt x="209" y="447"/>
                        <a:pt x="204" y="447"/>
                      </a:cubicBezTo>
                      <a:cubicBezTo>
                        <a:pt x="203" y="449"/>
                        <a:pt x="201" y="452"/>
                        <a:pt x="199" y="455"/>
                      </a:cubicBezTo>
                      <a:cubicBezTo>
                        <a:pt x="197" y="459"/>
                        <a:pt x="195" y="462"/>
                        <a:pt x="193" y="466"/>
                      </a:cubicBezTo>
                      <a:cubicBezTo>
                        <a:pt x="192" y="467"/>
                        <a:pt x="192" y="467"/>
                        <a:pt x="192" y="467"/>
                      </a:cubicBezTo>
                      <a:cubicBezTo>
                        <a:pt x="191" y="467"/>
                        <a:pt x="191" y="467"/>
                        <a:pt x="191" y="467"/>
                      </a:cubicBezTo>
                      <a:cubicBezTo>
                        <a:pt x="186" y="466"/>
                        <a:pt x="181" y="464"/>
                        <a:pt x="176" y="463"/>
                      </a:cubicBezTo>
                      <a:cubicBezTo>
                        <a:pt x="175" y="463"/>
                        <a:pt x="175" y="463"/>
                        <a:pt x="175" y="463"/>
                      </a:cubicBezTo>
                      <a:cubicBezTo>
                        <a:pt x="175" y="462"/>
                        <a:pt x="175" y="462"/>
                        <a:pt x="175" y="462"/>
                      </a:cubicBezTo>
                      <a:cubicBezTo>
                        <a:pt x="174" y="458"/>
                        <a:pt x="174" y="453"/>
                        <a:pt x="173" y="449"/>
                      </a:cubicBezTo>
                      <a:cubicBezTo>
                        <a:pt x="173" y="446"/>
                        <a:pt x="173" y="442"/>
                        <a:pt x="173" y="439"/>
                      </a:cubicBezTo>
                      <a:cubicBezTo>
                        <a:pt x="168" y="438"/>
                        <a:pt x="163" y="436"/>
                        <a:pt x="158" y="434"/>
                      </a:cubicBezTo>
                      <a:cubicBezTo>
                        <a:pt x="156" y="436"/>
                        <a:pt x="154" y="439"/>
                        <a:pt x="151" y="441"/>
                      </a:cubicBezTo>
                      <a:cubicBezTo>
                        <a:pt x="148" y="444"/>
                        <a:pt x="145" y="448"/>
                        <a:pt x="143" y="450"/>
                      </a:cubicBezTo>
                      <a:cubicBezTo>
                        <a:pt x="142" y="451"/>
                        <a:pt x="142" y="451"/>
                        <a:pt x="142" y="451"/>
                      </a:cubicBezTo>
                      <a:cubicBezTo>
                        <a:pt x="141" y="451"/>
                        <a:pt x="141" y="451"/>
                        <a:pt x="141" y="451"/>
                      </a:cubicBezTo>
                      <a:cubicBezTo>
                        <a:pt x="136" y="449"/>
                        <a:pt x="131" y="446"/>
                        <a:pt x="127" y="444"/>
                      </a:cubicBezTo>
                      <a:cubicBezTo>
                        <a:pt x="126" y="444"/>
                        <a:pt x="126" y="444"/>
                        <a:pt x="126" y="444"/>
                      </a:cubicBezTo>
                      <a:cubicBezTo>
                        <a:pt x="126" y="442"/>
                        <a:pt x="126" y="442"/>
                        <a:pt x="126" y="442"/>
                      </a:cubicBezTo>
                      <a:cubicBezTo>
                        <a:pt x="126" y="438"/>
                        <a:pt x="127" y="434"/>
                        <a:pt x="128" y="430"/>
                      </a:cubicBezTo>
                      <a:cubicBezTo>
                        <a:pt x="128" y="426"/>
                        <a:pt x="129" y="423"/>
                        <a:pt x="129" y="420"/>
                      </a:cubicBezTo>
                      <a:cubicBezTo>
                        <a:pt x="124" y="418"/>
                        <a:pt x="120" y="415"/>
                        <a:pt x="116" y="412"/>
                      </a:cubicBezTo>
                      <a:cubicBezTo>
                        <a:pt x="113" y="414"/>
                        <a:pt x="110" y="415"/>
                        <a:pt x="108" y="417"/>
                      </a:cubicBezTo>
                      <a:cubicBezTo>
                        <a:pt x="104" y="420"/>
                        <a:pt x="100" y="422"/>
                        <a:pt x="97" y="424"/>
                      </a:cubicBezTo>
                      <a:cubicBezTo>
                        <a:pt x="96" y="425"/>
                        <a:pt x="96" y="425"/>
                        <a:pt x="96" y="425"/>
                      </a:cubicBezTo>
                      <a:cubicBezTo>
                        <a:pt x="95" y="424"/>
                        <a:pt x="95" y="424"/>
                        <a:pt x="95" y="424"/>
                      </a:cubicBezTo>
                      <a:cubicBezTo>
                        <a:pt x="91" y="421"/>
                        <a:pt x="88" y="418"/>
                        <a:pt x="83" y="415"/>
                      </a:cubicBezTo>
                      <a:cubicBezTo>
                        <a:pt x="82" y="414"/>
                        <a:pt x="82" y="414"/>
                        <a:pt x="82" y="414"/>
                      </a:cubicBezTo>
                      <a:cubicBezTo>
                        <a:pt x="83" y="413"/>
                        <a:pt x="83" y="413"/>
                        <a:pt x="83" y="413"/>
                      </a:cubicBezTo>
                      <a:cubicBezTo>
                        <a:pt x="84" y="409"/>
                        <a:pt x="85" y="405"/>
                        <a:pt x="87" y="401"/>
                      </a:cubicBezTo>
                      <a:cubicBezTo>
                        <a:pt x="88" y="398"/>
                        <a:pt x="89" y="395"/>
                        <a:pt x="90" y="392"/>
                      </a:cubicBezTo>
                      <a:cubicBezTo>
                        <a:pt x="87" y="388"/>
                        <a:pt x="83" y="385"/>
                        <a:pt x="80" y="381"/>
                      </a:cubicBezTo>
                      <a:cubicBezTo>
                        <a:pt x="77" y="382"/>
                        <a:pt x="74" y="383"/>
                        <a:pt x="70" y="384"/>
                      </a:cubicBezTo>
                      <a:cubicBezTo>
                        <a:pt x="66" y="386"/>
                        <a:pt x="62" y="387"/>
                        <a:pt x="59" y="389"/>
                      </a:cubicBezTo>
                      <a:cubicBezTo>
                        <a:pt x="57" y="389"/>
                        <a:pt x="57" y="389"/>
                        <a:pt x="57" y="389"/>
                      </a:cubicBezTo>
                      <a:cubicBezTo>
                        <a:pt x="57" y="388"/>
                        <a:pt x="57" y="388"/>
                        <a:pt x="57" y="388"/>
                      </a:cubicBezTo>
                      <a:cubicBezTo>
                        <a:pt x="53" y="384"/>
                        <a:pt x="50" y="380"/>
                        <a:pt x="47" y="376"/>
                      </a:cubicBezTo>
                      <a:cubicBezTo>
                        <a:pt x="46" y="375"/>
                        <a:pt x="46" y="375"/>
                        <a:pt x="46" y="375"/>
                      </a:cubicBezTo>
                      <a:cubicBezTo>
                        <a:pt x="47" y="374"/>
                        <a:pt x="47" y="374"/>
                        <a:pt x="47" y="374"/>
                      </a:cubicBezTo>
                      <a:cubicBezTo>
                        <a:pt x="49" y="371"/>
                        <a:pt x="51" y="367"/>
                        <a:pt x="54" y="364"/>
                      </a:cubicBezTo>
                      <a:cubicBezTo>
                        <a:pt x="56" y="361"/>
                        <a:pt x="58" y="358"/>
                        <a:pt x="59" y="355"/>
                      </a:cubicBezTo>
                      <a:cubicBezTo>
                        <a:pt x="57" y="351"/>
                        <a:pt x="54" y="347"/>
                        <a:pt x="51" y="342"/>
                      </a:cubicBezTo>
                      <a:cubicBezTo>
                        <a:pt x="48" y="343"/>
                        <a:pt x="45" y="343"/>
                        <a:pt x="42" y="344"/>
                      </a:cubicBezTo>
                      <a:cubicBezTo>
                        <a:pt x="37" y="344"/>
                        <a:pt x="33" y="345"/>
                        <a:pt x="29" y="345"/>
                      </a:cubicBezTo>
                      <a:cubicBezTo>
                        <a:pt x="28" y="345"/>
                        <a:pt x="28" y="345"/>
                        <a:pt x="28" y="345"/>
                      </a:cubicBezTo>
                      <a:cubicBezTo>
                        <a:pt x="27" y="344"/>
                        <a:pt x="27" y="344"/>
                        <a:pt x="27" y="344"/>
                      </a:cubicBezTo>
                      <a:cubicBezTo>
                        <a:pt x="25" y="340"/>
                        <a:pt x="23" y="335"/>
                        <a:pt x="21" y="331"/>
                      </a:cubicBezTo>
                      <a:cubicBezTo>
                        <a:pt x="20" y="329"/>
                        <a:pt x="20" y="329"/>
                        <a:pt x="20" y="329"/>
                      </a:cubicBezTo>
                      <a:cubicBezTo>
                        <a:pt x="21" y="329"/>
                        <a:pt x="21" y="329"/>
                        <a:pt x="21" y="329"/>
                      </a:cubicBezTo>
                      <a:cubicBezTo>
                        <a:pt x="24" y="326"/>
                        <a:pt x="27" y="323"/>
                        <a:pt x="30" y="320"/>
                      </a:cubicBezTo>
                      <a:cubicBezTo>
                        <a:pt x="32" y="318"/>
                        <a:pt x="35" y="315"/>
                        <a:pt x="37" y="313"/>
                      </a:cubicBezTo>
                      <a:cubicBezTo>
                        <a:pt x="35" y="308"/>
                        <a:pt x="33" y="303"/>
                        <a:pt x="32" y="299"/>
                      </a:cubicBezTo>
                      <a:cubicBezTo>
                        <a:pt x="29" y="298"/>
                        <a:pt x="26" y="298"/>
                        <a:pt x="22" y="298"/>
                      </a:cubicBezTo>
                      <a:cubicBezTo>
                        <a:pt x="18" y="297"/>
                        <a:pt x="14" y="297"/>
                        <a:pt x="10" y="297"/>
                      </a:cubicBezTo>
                      <a:cubicBezTo>
                        <a:pt x="8" y="296"/>
                        <a:pt x="8" y="296"/>
                        <a:pt x="8" y="296"/>
                      </a:cubicBezTo>
                      <a:cubicBezTo>
                        <a:pt x="8" y="295"/>
                        <a:pt x="8" y="295"/>
                        <a:pt x="8" y="295"/>
                      </a:cubicBezTo>
                      <a:cubicBezTo>
                        <a:pt x="7" y="290"/>
                        <a:pt x="6" y="286"/>
                        <a:pt x="5" y="280"/>
                      </a:cubicBezTo>
                      <a:cubicBezTo>
                        <a:pt x="4" y="279"/>
                        <a:pt x="4" y="279"/>
                        <a:pt x="4" y="279"/>
                      </a:cubicBezTo>
                      <a:cubicBezTo>
                        <a:pt x="6" y="278"/>
                        <a:pt x="6" y="278"/>
                        <a:pt x="6" y="278"/>
                      </a:cubicBezTo>
                      <a:cubicBezTo>
                        <a:pt x="9" y="276"/>
                        <a:pt x="13" y="274"/>
                        <a:pt x="16" y="272"/>
                      </a:cubicBezTo>
                      <a:cubicBezTo>
                        <a:pt x="19" y="270"/>
                        <a:pt x="22" y="269"/>
                        <a:pt x="25" y="267"/>
                      </a:cubicBezTo>
                      <a:cubicBezTo>
                        <a:pt x="24" y="262"/>
                        <a:pt x="23" y="257"/>
                        <a:pt x="23" y="252"/>
                      </a:cubicBezTo>
                      <a:cubicBezTo>
                        <a:pt x="20" y="251"/>
                        <a:pt x="17" y="250"/>
                        <a:pt x="14" y="249"/>
                      </a:cubicBezTo>
                      <a:cubicBezTo>
                        <a:pt x="10" y="247"/>
                        <a:pt x="6" y="246"/>
                        <a:pt x="2" y="245"/>
                      </a:cubicBezTo>
                      <a:cubicBezTo>
                        <a:pt x="1" y="244"/>
                        <a:pt x="1" y="244"/>
                        <a:pt x="1" y="244"/>
                      </a:cubicBezTo>
                      <a:cubicBezTo>
                        <a:pt x="0" y="241"/>
                        <a:pt x="0" y="241"/>
                        <a:pt x="0" y="241"/>
                      </a:cubicBezTo>
                      <a:cubicBezTo>
                        <a:pt x="0" y="239"/>
                        <a:pt x="0" y="237"/>
                        <a:pt x="0" y="235"/>
                      </a:cubicBezTo>
                      <a:cubicBezTo>
                        <a:pt x="0" y="233"/>
                        <a:pt x="0" y="231"/>
                        <a:pt x="0" y="229"/>
                      </a:cubicBezTo>
                      <a:cubicBezTo>
                        <a:pt x="1" y="226"/>
                        <a:pt x="1" y="226"/>
                        <a:pt x="1" y="226"/>
                      </a:cubicBezTo>
                      <a:cubicBezTo>
                        <a:pt x="2" y="226"/>
                        <a:pt x="2" y="226"/>
                        <a:pt x="2" y="226"/>
                      </a:cubicBezTo>
                      <a:cubicBezTo>
                        <a:pt x="6" y="225"/>
                        <a:pt x="10" y="223"/>
                        <a:pt x="14" y="222"/>
                      </a:cubicBezTo>
                      <a:cubicBezTo>
                        <a:pt x="17" y="221"/>
                        <a:pt x="20" y="220"/>
                        <a:pt x="23" y="219"/>
                      </a:cubicBezTo>
                      <a:cubicBezTo>
                        <a:pt x="23" y="214"/>
                        <a:pt x="24" y="208"/>
                        <a:pt x="25" y="204"/>
                      </a:cubicBezTo>
                      <a:cubicBezTo>
                        <a:pt x="22" y="202"/>
                        <a:pt x="19" y="200"/>
                        <a:pt x="16" y="199"/>
                      </a:cubicBezTo>
                      <a:cubicBezTo>
                        <a:pt x="13" y="197"/>
                        <a:pt x="9" y="194"/>
                        <a:pt x="6" y="192"/>
                      </a:cubicBezTo>
                      <a:cubicBezTo>
                        <a:pt x="4" y="192"/>
                        <a:pt x="4" y="192"/>
                        <a:pt x="4" y="192"/>
                      </a:cubicBezTo>
                      <a:cubicBezTo>
                        <a:pt x="5" y="190"/>
                        <a:pt x="5" y="190"/>
                        <a:pt x="5" y="190"/>
                      </a:cubicBezTo>
                      <a:cubicBezTo>
                        <a:pt x="6" y="185"/>
                        <a:pt x="7" y="180"/>
                        <a:pt x="8" y="176"/>
                      </a:cubicBezTo>
                      <a:cubicBezTo>
                        <a:pt x="8" y="174"/>
                        <a:pt x="8" y="174"/>
                        <a:pt x="8" y="174"/>
                      </a:cubicBezTo>
                      <a:cubicBezTo>
                        <a:pt x="10" y="174"/>
                        <a:pt x="10" y="174"/>
                        <a:pt x="10" y="174"/>
                      </a:cubicBezTo>
                      <a:cubicBezTo>
                        <a:pt x="14" y="174"/>
                        <a:pt x="18" y="173"/>
                        <a:pt x="22" y="173"/>
                      </a:cubicBezTo>
                      <a:cubicBezTo>
                        <a:pt x="26" y="173"/>
                        <a:pt x="29" y="172"/>
                        <a:pt x="32" y="172"/>
                      </a:cubicBezTo>
                      <a:cubicBezTo>
                        <a:pt x="33" y="167"/>
                        <a:pt x="35" y="162"/>
                        <a:pt x="37" y="158"/>
                      </a:cubicBezTo>
                      <a:cubicBezTo>
                        <a:pt x="35" y="155"/>
                        <a:pt x="32" y="153"/>
                        <a:pt x="30" y="151"/>
                      </a:cubicBezTo>
                      <a:cubicBezTo>
                        <a:pt x="27" y="148"/>
                        <a:pt x="24" y="145"/>
                        <a:pt x="21" y="142"/>
                      </a:cubicBezTo>
                      <a:cubicBezTo>
                        <a:pt x="20" y="141"/>
                        <a:pt x="20" y="141"/>
                        <a:pt x="20" y="141"/>
                      </a:cubicBezTo>
                      <a:cubicBezTo>
                        <a:pt x="21" y="140"/>
                        <a:pt x="21" y="140"/>
                        <a:pt x="21" y="140"/>
                      </a:cubicBezTo>
                      <a:cubicBezTo>
                        <a:pt x="23" y="135"/>
                        <a:pt x="25" y="131"/>
                        <a:pt x="27" y="126"/>
                      </a:cubicBezTo>
                      <a:cubicBezTo>
                        <a:pt x="28" y="125"/>
                        <a:pt x="28" y="125"/>
                        <a:pt x="28" y="125"/>
                      </a:cubicBezTo>
                      <a:cubicBezTo>
                        <a:pt x="29" y="125"/>
                        <a:pt x="29" y="125"/>
                        <a:pt x="29" y="125"/>
                      </a:cubicBezTo>
                      <a:cubicBezTo>
                        <a:pt x="33" y="126"/>
                        <a:pt x="37" y="126"/>
                        <a:pt x="42" y="127"/>
                      </a:cubicBezTo>
                      <a:cubicBezTo>
                        <a:pt x="45" y="127"/>
                        <a:pt x="48" y="128"/>
                        <a:pt x="51" y="128"/>
                      </a:cubicBezTo>
                      <a:cubicBezTo>
                        <a:pt x="54" y="124"/>
                        <a:pt x="57" y="119"/>
                        <a:pt x="59" y="115"/>
                      </a:cubicBezTo>
                      <a:cubicBezTo>
                        <a:pt x="58" y="113"/>
                        <a:pt x="56" y="110"/>
                        <a:pt x="54" y="107"/>
                      </a:cubicBezTo>
                      <a:cubicBezTo>
                        <a:pt x="52" y="104"/>
                        <a:pt x="49" y="100"/>
                        <a:pt x="47" y="97"/>
                      </a:cubicBezTo>
                      <a:cubicBezTo>
                        <a:pt x="46" y="95"/>
                        <a:pt x="46" y="95"/>
                        <a:pt x="46" y="95"/>
                      </a:cubicBezTo>
                      <a:cubicBezTo>
                        <a:pt x="47" y="94"/>
                        <a:pt x="47" y="94"/>
                        <a:pt x="47" y="94"/>
                      </a:cubicBezTo>
                      <a:cubicBezTo>
                        <a:pt x="50" y="91"/>
                        <a:pt x="53" y="87"/>
                        <a:pt x="57" y="83"/>
                      </a:cubicBezTo>
                      <a:cubicBezTo>
                        <a:pt x="57" y="82"/>
                        <a:pt x="57" y="82"/>
                        <a:pt x="57" y="82"/>
                      </a:cubicBezTo>
                      <a:cubicBezTo>
                        <a:pt x="59" y="82"/>
                        <a:pt x="59" y="82"/>
                        <a:pt x="59" y="82"/>
                      </a:cubicBezTo>
                      <a:cubicBezTo>
                        <a:pt x="62" y="83"/>
                        <a:pt x="66" y="85"/>
                        <a:pt x="70" y="86"/>
                      </a:cubicBezTo>
                      <a:cubicBezTo>
                        <a:pt x="74" y="88"/>
                        <a:pt x="77" y="89"/>
                        <a:pt x="80" y="90"/>
                      </a:cubicBezTo>
                      <a:cubicBezTo>
                        <a:pt x="83" y="86"/>
                        <a:pt x="87" y="82"/>
                        <a:pt x="90" y="79"/>
                      </a:cubicBezTo>
                      <a:cubicBezTo>
                        <a:pt x="89" y="76"/>
                        <a:pt x="88" y="73"/>
                        <a:pt x="87" y="70"/>
                      </a:cubicBezTo>
                      <a:cubicBezTo>
                        <a:pt x="85" y="66"/>
                        <a:pt x="84" y="62"/>
                        <a:pt x="83" y="58"/>
                      </a:cubicBezTo>
                      <a:cubicBezTo>
                        <a:pt x="82" y="57"/>
                        <a:pt x="82" y="57"/>
                        <a:pt x="82" y="57"/>
                      </a:cubicBezTo>
                      <a:cubicBezTo>
                        <a:pt x="83" y="56"/>
                        <a:pt x="83" y="56"/>
                        <a:pt x="83" y="56"/>
                      </a:cubicBezTo>
                      <a:cubicBezTo>
                        <a:pt x="88" y="52"/>
                        <a:pt x="91" y="49"/>
                        <a:pt x="95" y="47"/>
                      </a:cubicBezTo>
                      <a:cubicBezTo>
                        <a:pt x="96" y="46"/>
                        <a:pt x="96" y="46"/>
                        <a:pt x="96" y="46"/>
                      </a:cubicBezTo>
                      <a:cubicBezTo>
                        <a:pt x="97" y="46"/>
                        <a:pt x="97" y="46"/>
                        <a:pt x="97" y="46"/>
                      </a:cubicBezTo>
                      <a:cubicBezTo>
                        <a:pt x="101" y="48"/>
                        <a:pt x="104" y="51"/>
                        <a:pt x="108" y="53"/>
                      </a:cubicBezTo>
                      <a:cubicBezTo>
                        <a:pt x="110" y="55"/>
                        <a:pt x="113" y="57"/>
                        <a:pt x="116" y="59"/>
                      </a:cubicBezTo>
                      <a:cubicBezTo>
                        <a:pt x="120" y="56"/>
                        <a:pt x="124" y="53"/>
                        <a:pt x="129" y="51"/>
                      </a:cubicBezTo>
                      <a:cubicBezTo>
                        <a:pt x="129" y="47"/>
                        <a:pt x="128" y="44"/>
                        <a:pt x="128" y="41"/>
                      </a:cubicBezTo>
                      <a:cubicBezTo>
                        <a:pt x="127" y="37"/>
                        <a:pt x="126" y="32"/>
                        <a:pt x="126" y="28"/>
                      </a:cubicBezTo>
                      <a:cubicBezTo>
                        <a:pt x="126" y="27"/>
                        <a:pt x="126" y="27"/>
                        <a:pt x="126" y="27"/>
                      </a:cubicBezTo>
                      <a:cubicBezTo>
                        <a:pt x="127" y="26"/>
                        <a:pt x="127" y="26"/>
                        <a:pt x="127" y="26"/>
                      </a:cubicBezTo>
                      <a:cubicBezTo>
                        <a:pt x="131" y="24"/>
                        <a:pt x="136" y="22"/>
                        <a:pt x="141" y="20"/>
                      </a:cubicBezTo>
                      <a:cubicBezTo>
                        <a:pt x="142" y="19"/>
                        <a:pt x="142" y="19"/>
                        <a:pt x="142" y="19"/>
                      </a:cubicBezTo>
                      <a:cubicBezTo>
                        <a:pt x="143" y="20"/>
                        <a:pt x="143" y="20"/>
                        <a:pt x="143" y="20"/>
                      </a:cubicBezTo>
                      <a:cubicBezTo>
                        <a:pt x="145" y="23"/>
                        <a:pt x="148" y="26"/>
                        <a:pt x="151" y="29"/>
                      </a:cubicBezTo>
                      <a:cubicBezTo>
                        <a:pt x="154" y="32"/>
                        <a:pt x="156" y="34"/>
                        <a:pt x="158" y="36"/>
                      </a:cubicBezTo>
                      <a:cubicBezTo>
                        <a:pt x="163" y="35"/>
                        <a:pt x="168" y="33"/>
                        <a:pt x="173" y="31"/>
                      </a:cubicBezTo>
                      <a:cubicBezTo>
                        <a:pt x="173" y="28"/>
                        <a:pt x="173" y="25"/>
                        <a:pt x="174" y="22"/>
                      </a:cubicBezTo>
                      <a:cubicBezTo>
                        <a:pt x="174" y="17"/>
                        <a:pt x="174" y="13"/>
                        <a:pt x="175" y="9"/>
                      </a:cubicBezTo>
                      <a:cubicBezTo>
                        <a:pt x="175" y="8"/>
                        <a:pt x="175" y="8"/>
                        <a:pt x="175" y="8"/>
                      </a:cubicBezTo>
                      <a:cubicBezTo>
                        <a:pt x="176" y="7"/>
                        <a:pt x="176" y="7"/>
                        <a:pt x="176" y="7"/>
                      </a:cubicBezTo>
                      <a:cubicBezTo>
                        <a:pt x="181" y="6"/>
                        <a:pt x="186" y="5"/>
                        <a:pt x="191" y="4"/>
                      </a:cubicBezTo>
                      <a:cubicBezTo>
                        <a:pt x="192" y="4"/>
                        <a:pt x="192" y="4"/>
                        <a:pt x="192" y="4"/>
                      </a:cubicBezTo>
                      <a:cubicBezTo>
                        <a:pt x="193" y="5"/>
                        <a:pt x="193" y="5"/>
                        <a:pt x="193" y="5"/>
                      </a:cubicBezTo>
                      <a:cubicBezTo>
                        <a:pt x="195" y="8"/>
                        <a:pt x="197" y="12"/>
                        <a:pt x="199" y="16"/>
                      </a:cubicBezTo>
                      <a:cubicBezTo>
                        <a:pt x="201" y="18"/>
                        <a:pt x="203" y="21"/>
                        <a:pt x="204" y="24"/>
                      </a:cubicBezTo>
                      <a:cubicBezTo>
                        <a:pt x="209" y="23"/>
                        <a:pt x="214" y="23"/>
                        <a:pt x="220" y="22"/>
                      </a:cubicBezTo>
                      <a:cubicBezTo>
                        <a:pt x="221" y="20"/>
                        <a:pt x="222" y="16"/>
                        <a:pt x="223" y="13"/>
                      </a:cubicBezTo>
                      <a:cubicBezTo>
                        <a:pt x="224" y="9"/>
                        <a:pt x="225" y="5"/>
                        <a:pt x="226" y="1"/>
                      </a:cubicBezTo>
                      <a:cubicBezTo>
                        <a:pt x="227" y="0"/>
                        <a:pt x="227" y="0"/>
                        <a:pt x="227" y="0"/>
                      </a:cubicBezTo>
                      <a:cubicBezTo>
                        <a:pt x="230" y="0"/>
                        <a:pt x="230" y="0"/>
                        <a:pt x="230" y="0"/>
                      </a:cubicBezTo>
                      <a:cubicBezTo>
                        <a:pt x="234" y="0"/>
                        <a:pt x="238" y="0"/>
                        <a:pt x="242" y="0"/>
                      </a:cubicBezTo>
                      <a:cubicBezTo>
                        <a:pt x="245" y="0"/>
                        <a:pt x="245" y="0"/>
                        <a:pt x="245" y="0"/>
                      </a:cubicBezTo>
                      <a:cubicBezTo>
                        <a:pt x="245" y="1"/>
                        <a:pt x="245" y="1"/>
                        <a:pt x="245" y="1"/>
                      </a:cubicBezTo>
                      <a:cubicBezTo>
                        <a:pt x="247" y="5"/>
                        <a:pt x="248" y="9"/>
                        <a:pt x="249" y="13"/>
                      </a:cubicBezTo>
                      <a:cubicBezTo>
                        <a:pt x="250" y="16"/>
                        <a:pt x="251" y="20"/>
                        <a:pt x="252" y="22"/>
                      </a:cubicBezTo>
                      <a:cubicBezTo>
                        <a:pt x="258" y="23"/>
                        <a:pt x="263" y="23"/>
                        <a:pt x="268" y="24"/>
                      </a:cubicBezTo>
                      <a:cubicBezTo>
                        <a:pt x="269" y="21"/>
                        <a:pt x="271" y="18"/>
                        <a:pt x="273" y="16"/>
                      </a:cubicBezTo>
                      <a:cubicBezTo>
                        <a:pt x="275" y="12"/>
                        <a:pt x="277" y="8"/>
                        <a:pt x="279" y="5"/>
                      </a:cubicBezTo>
                      <a:cubicBezTo>
                        <a:pt x="280" y="4"/>
                        <a:pt x="280" y="4"/>
                        <a:pt x="280" y="4"/>
                      </a:cubicBezTo>
                      <a:cubicBezTo>
                        <a:pt x="281" y="4"/>
                        <a:pt x="281" y="4"/>
                        <a:pt x="281" y="4"/>
                      </a:cubicBezTo>
                      <a:cubicBezTo>
                        <a:pt x="286" y="5"/>
                        <a:pt x="291" y="6"/>
                        <a:pt x="296" y="7"/>
                      </a:cubicBezTo>
                      <a:cubicBezTo>
                        <a:pt x="297" y="8"/>
                        <a:pt x="297" y="8"/>
                        <a:pt x="297" y="8"/>
                      </a:cubicBezTo>
                      <a:cubicBezTo>
                        <a:pt x="297" y="9"/>
                        <a:pt x="297" y="9"/>
                        <a:pt x="297" y="9"/>
                      </a:cubicBezTo>
                      <a:cubicBezTo>
                        <a:pt x="298" y="13"/>
                        <a:pt x="298" y="17"/>
                        <a:pt x="298" y="22"/>
                      </a:cubicBezTo>
                      <a:cubicBezTo>
                        <a:pt x="299" y="25"/>
                        <a:pt x="299" y="28"/>
                        <a:pt x="299" y="31"/>
                      </a:cubicBezTo>
                      <a:cubicBezTo>
                        <a:pt x="304" y="33"/>
                        <a:pt x="309" y="35"/>
                        <a:pt x="314" y="36"/>
                      </a:cubicBezTo>
                      <a:cubicBezTo>
                        <a:pt x="316" y="34"/>
                        <a:pt x="318" y="32"/>
                        <a:pt x="321" y="29"/>
                      </a:cubicBezTo>
                      <a:cubicBezTo>
                        <a:pt x="323" y="26"/>
                        <a:pt x="326" y="23"/>
                        <a:pt x="329" y="20"/>
                      </a:cubicBezTo>
                      <a:cubicBezTo>
                        <a:pt x="330" y="19"/>
                        <a:pt x="330" y="19"/>
                        <a:pt x="330" y="19"/>
                      </a:cubicBezTo>
                      <a:cubicBezTo>
                        <a:pt x="331" y="20"/>
                        <a:pt x="331" y="20"/>
                        <a:pt x="331" y="20"/>
                      </a:cubicBezTo>
                      <a:cubicBezTo>
                        <a:pt x="336" y="22"/>
                        <a:pt x="340" y="24"/>
                        <a:pt x="345" y="26"/>
                      </a:cubicBezTo>
                      <a:cubicBezTo>
                        <a:pt x="346" y="27"/>
                        <a:pt x="346" y="27"/>
                        <a:pt x="346" y="27"/>
                      </a:cubicBezTo>
                      <a:cubicBezTo>
                        <a:pt x="346" y="28"/>
                        <a:pt x="346" y="28"/>
                        <a:pt x="346" y="28"/>
                      </a:cubicBezTo>
                      <a:cubicBezTo>
                        <a:pt x="346" y="32"/>
                        <a:pt x="345" y="37"/>
                        <a:pt x="344" y="41"/>
                      </a:cubicBezTo>
                      <a:cubicBezTo>
                        <a:pt x="344" y="44"/>
                        <a:pt x="343" y="47"/>
                        <a:pt x="343" y="51"/>
                      </a:cubicBezTo>
                      <a:cubicBezTo>
                        <a:pt x="347" y="53"/>
                        <a:pt x="352" y="56"/>
                        <a:pt x="356" y="59"/>
                      </a:cubicBezTo>
                      <a:cubicBezTo>
                        <a:pt x="359" y="57"/>
                        <a:pt x="361" y="55"/>
                        <a:pt x="364" y="53"/>
                      </a:cubicBezTo>
                      <a:cubicBezTo>
                        <a:pt x="368" y="51"/>
                        <a:pt x="371" y="48"/>
                        <a:pt x="375" y="46"/>
                      </a:cubicBezTo>
                      <a:cubicBezTo>
                        <a:pt x="376" y="46"/>
                        <a:pt x="376" y="46"/>
                        <a:pt x="376" y="46"/>
                      </a:cubicBezTo>
                      <a:cubicBezTo>
                        <a:pt x="377" y="47"/>
                        <a:pt x="377" y="47"/>
                        <a:pt x="377" y="47"/>
                      </a:cubicBezTo>
                      <a:cubicBezTo>
                        <a:pt x="380" y="49"/>
                        <a:pt x="384" y="52"/>
                        <a:pt x="389" y="56"/>
                      </a:cubicBezTo>
                      <a:cubicBezTo>
                        <a:pt x="390" y="57"/>
                        <a:pt x="390" y="57"/>
                        <a:pt x="390" y="57"/>
                      </a:cubicBezTo>
                      <a:cubicBezTo>
                        <a:pt x="389" y="58"/>
                        <a:pt x="389" y="58"/>
                        <a:pt x="389" y="58"/>
                      </a:cubicBezTo>
                      <a:cubicBezTo>
                        <a:pt x="388" y="62"/>
                        <a:pt x="386" y="66"/>
                        <a:pt x="385" y="70"/>
                      </a:cubicBezTo>
                      <a:cubicBezTo>
                        <a:pt x="384" y="73"/>
                        <a:pt x="382" y="76"/>
                        <a:pt x="381" y="79"/>
                      </a:cubicBezTo>
                      <a:cubicBezTo>
                        <a:pt x="385" y="82"/>
                        <a:pt x="389" y="86"/>
                        <a:pt x="392" y="90"/>
                      </a:cubicBezTo>
                      <a:cubicBezTo>
                        <a:pt x="395" y="89"/>
                        <a:pt x="398" y="88"/>
                        <a:pt x="401" y="86"/>
                      </a:cubicBezTo>
                      <a:cubicBezTo>
                        <a:pt x="405" y="85"/>
                        <a:pt x="409" y="83"/>
                        <a:pt x="413" y="82"/>
                      </a:cubicBezTo>
                      <a:cubicBezTo>
                        <a:pt x="414" y="82"/>
                        <a:pt x="414" y="82"/>
                        <a:pt x="414" y="82"/>
                      </a:cubicBezTo>
                      <a:cubicBezTo>
                        <a:pt x="415" y="83"/>
                        <a:pt x="415" y="83"/>
                        <a:pt x="415" y="83"/>
                      </a:cubicBezTo>
                      <a:cubicBezTo>
                        <a:pt x="419" y="87"/>
                        <a:pt x="422" y="91"/>
                        <a:pt x="425" y="94"/>
                      </a:cubicBezTo>
                      <a:cubicBezTo>
                        <a:pt x="425" y="95"/>
                        <a:pt x="425" y="95"/>
                        <a:pt x="425" y="95"/>
                      </a:cubicBezTo>
                      <a:cubicBezTo>
                        <a:pt x="425" y="97"/>
                        <a:pt x="425" y="97"/>
                        <a:pt x="425" y="97"/>
                      </a:cubicBezTo>
                      <a:cubicBezTo>
                        <a:pt x="423" y="100"/>
                        <a:pt x="420" y="104"/>
                        <a:pt x="418" y="107"/>
                      </a:cubicBezTo>
                      <a:cubicBezTo>
                        <a:pt x="416" y="110"/>
                        <a:pt x="414" y="113"/>
                        <a:pt x="413" y="115"/>
                      </a:cubicBezTo>
                      <a:cubicBezTo>
                        <a:pt x="415" y="119"/>
                        <a:pt x="418" y="124"/>
                        <a:pt x="421" y="128"/>
                      </a:cubicBezTo>
                      <a:cubicBezTo>
                        <a:pt x="424" y="128"/>
                        <a:pt x="427" y="127"/>
                        <a:pt x="430" y="127"/>
                      </a:cubicBezTo>
                      <a:cubicBezTo>
                        <a:pt x="435" y="126"/>
                        <a:pt x="439" y="126"/>
                        <a:pt x="443" y="125"/>
                      </a:cubicBezTo>
                      <a:cubicBezTo>
                        <a:pt x="444" y="125"/>
                        <a:pt x="444" y="125"/>
                        <a:pt x="444" y="125"/>
                      </a:cubicBezTo>
                      <a:cubicBezTo>
                        <a:pt x="445" y="126"/>
                        <a:pt x="445" y="126"/>
                        <a:pt x="445" y="126"/>
                      </a:cubicBezTo>
                      <a:cubicBezTo>
                        <a:pt x="447" y="131"/>
                        <a:pt x="449" y="135"/>
                        <a:pt x="451" y="140"/>
                      </a:cubicBezTo>
                      <a:cubicBezTo>
                        <a:pt x="452" y="141"/>
                        <a:pt x="452" y="141"/>
                        <a:pt x="452" y="141"/>
                      </a:cubicBezTo>
                      <a:cubicBezTo>
                        <a:pt x="451" y="142"/>
                        <a:pt x="451" y="142"/>
                        <a:pt x="451" y="142"/>
                      </a:cubicBezTo>
                      <a:cubicBezTo>
                        <a:pt x="448" y="145"/>
                        <a:pt x="445" y="148"/>
                        <a:pt x="442" y="151"/>
                      </a:cubicBezTo>
                      <a:cubicBezTo>
                        <a:pt x="440" y="153"/>
                        <a:pt x="437" y="155"/>
                        <a:pt x="435" y="158"/>
                      </a:cubicBezTo>
                      <a:cubicBezTo>
                        <a:pt x="437" y="162"/>
                        <a:pt x="438" y="167"/>
                        <a:pt x="440" y="172"/>
                      </a:cubicBezTo>
                      <a:cubicBezTo>
                        <a:pt x="443" y="172"/>
                        <a:pt x="446" y="173"/>
                        <a:pt x="450" y="173"/>
                      </a:cubicBezTo>
                      <a:cubicBezTo>
                        <a:pt x="454" y="173"/>
                        <a:pt x="458" y="174"/>
                        <a:pt x="462" y="174"/>
                      </a:cubicBezTo>
                      <a:cubicBezTo>
                        <a:pt x="463" y="174"/>
                        <a:pt x="463" y="174"/>
                        <a:pt x="463" y="174"/>
                      </a:cubicBezTo>
                      <a:cubicBezTo>
                        <a:pt x="464" y="176"/>
                        <a:pt x="464" y="176"/>
                        <a:pt x="464" y="176"/>
                      </a:cubicBezTo>
                      <a:cubicBezTo>
                        <a:pt x="465" y="180"/>
                        <a:pt x="466" y="185"/>
                        <a:pt x="467" y="190"/>
                      </a:cubicBezTo>
                      <a:cubicBezTo>
                        <a:pt x="467" y="192"/>
                        <a:pt x="467" y="192"/>
                        <a:pt x="467" y="192"/>
                      </a:cubicBezTo>
                      <a:cubicBezTo>
                        <a:pt x="466" y="192"/>
                        <a:pt x="466" y="192"/>
                        <a:pt x="466" y="192"/>
                      </a:cubicBezTo>
                      <a:cubicBezTo>
                        <a:pt x="463" y="194"/>
                        <a:pt x="459" y="197"/>
                        <a:pt x="456" y="199"/>
                      </a:cubicBezTo>
                      <a:cubicBezTo>
                        <a:pt x="453" y="200"/>
                        <a:pt x="450" y="202"/>
                        <a:pt x="447" y="204"/>
                      </a:cubicBezTo>
                      <a:cubicBezTo>
                        <a:pt x="448" y="208"/>
                        <a:pt x="448" y="214"/>
                        <a:pt x="449" y="219"/>
                      </a:cubicBezTo>
                      <a:cubicBezTo>
                        <a:pt x="452" y="220"/>
                        <a:pt x="455" y="221"/>
                        <a:pt x="458" y="222"/>
                      </a:cubicBezTo>
                      <a:cubicBezTo>
                        <a:pt x="462" y="223"/>
                        <a:pt x="466" y="225"/>
                        <a:pt x="470" y="226"/>
                      </a:cubicBezTo>
                      <a:cubicBezTo>
                        <a:pt x="471" y="226"/>
                        <a:pt x="471" y="226"/>
                        <a:pt x="471" y="226"/>
                      </a:cubicBezTo>
                      <a:cubicBezTo>
                        <a:pt x="471" y="229"/>
                        <a:pt x="471" y="229"/>
                        <a:pt x="471" y="229"/>
                      </a:cubicBezTo>
                      <a:cubicBezTo>
                        <a:pt x="471" y="231"/>
                        <a:pt x="471" y="233"/>
                        <a:pt x="471" y="235"/>
                      </a:cubicBezTo>
                      <a:cubicBezTo>
                        <a:pt x="471" y="237"/>
                        <a:pt x="471" y="239"/>
                        <a:pt x="471" y="241"/>
                      </a:cubicBezTo>
                      <a:cubicBezTo>
                        <a:pt x="471" y="244"/>
                        <a:pt x="471" y="244"/>
                        <a:pt x="471" y="244"/>
                      </a:cubicBezTo>
                      <a:cubicBezTo>
                        <a:pt x="470" y="245"/>
                        <a:pt x="470" y="245"/>
                        <a:pt x="470" y="245"/>
                      </a:cubicBezTo>
                      <a:cubicBezTo>
                        <a:pt x="466" y="246"/>
                        <a:pt x="462" y="247"/>
                        <a:pt x="458" y="249"/>
                      </a:cubicBezTo>
                      <a:cubicBezTo>
                        <a:pt x="455" y="250"/>
                        <a:pt x="452" y="251"/>
                        <a:pt x="449" y="252"/>
                      </a:cubicBezTo>
                      <a:cubicBezTo>
                        <a:pt x="448" y="257"/>
                        <a:pt x="448" y="262"/>
                        <a:pt x="447" y="267"/>
                      </a:cubicBezTo>
                      <a:cubicBezTo>
                        <a:pt x="450" y="269"/>
                        <a:pt x="453" y="270"/>
                        <a:pt x="456" y="272"/>
                      </a:cubicBezTo>
                      <a:cubicBezTo>
                        <a:pt x="459" y="274"/>
                        <a:pt x="463" y="276"/>
                        <a:pt x="466" y="278"/>
                      </a:cubicBezTo>
                      <a:cubicBezTo>
                        <a:pt x="467" y="279"/>
                        <a:pt x="467" y="279"/>
                        <a:pt x="467" y="279"/>
                      </a:cubicBezTo>
                      <a:cubicBezTo>
                        <a:pt x="467" y="280"/>
                        <a:pt x="467" y="280"/>
                        <a:pt x="467" y="280"/>
                      </a:cubicBezTo>
                      <a:cubicBezTo>
                        <a:pt x="466" y="286"/>
                        <a:pt x="465" y="290"/>
                        <a:pt x="464" y="295"/>
                      </a:cubicBezTo>
                      <a:cubicBezTo>
                        <a:pt x="463" y="296"/>
                        <a:pt x="463" y="296"/>
                        <a:pt x="463" y="296"/>
                      </a:cubicBezTo>
                      <a:cubicBezTo>
                        <a:pt x="462" y="297"/>
                        <a:pt x="462" y="297"/>
                        <a:pt x="462" y="297"/>
                      </a:cubicBezTo>
                      <a:cubicBezTo>
                        <a:pt x="458" y="297"/>
                        <a:pt x="454" y="297"/>
                        <a:pt x="450" y="298"/>
                      </a:cubicBezTo>
                      <a:cubicBezTo>
                        <a:pt x="446" y="298"/>
                        <a:pt x="443" y="298"/>
                        <a:pt x="440" y="299"/>
                      </a:cubicBezTo>
                      <a:cubicBezTo>
                        <a:pt x="438" y="303"/>
                        <a:pt x="437" y="308"/>
                        <a:pt x="435" y="313"/>
                      </a:cubicBezTo>
                      <a:cubicBezTo>
                        <a:pt x="437" y="315"/>
                        <a:pt x="440" y="318"/>
                        <a:pt x="442" y="320"/>
                      </a:cubicBezTo>
                      <a:cubicBezTo>
                        <a:pt x="445" y="323"/>
                        <a:pt x="448" y="326"/>
                        <a:pt x="451" y="329"/>
                      </a:cubicBezTo>
                      <a:cubicBezTo>
                        <a:pt x="452" y="330"/>
                        <a:pt x="452" y="330"/>
                        <a:pt x="452" y="330"/>
                      </a:cubicBezTo>
                      <a:cubicBezTo>
                        <a:pt x="451" y="331"/>
                        <a:pt x="451" y="331"/>
                        <a:pt x="451" y="331"/>
                      </a:cubicBezTo>
                      <a:cubicBezTo>
                        <a:pt x="449" y="335"/>
                        <a:pt x="447" y="340"/>
                        <a:pt x="445" y="344"/>
                      </a:cubicBezTo>
                      <a:cubicBezTo>
                        <a:pt x="444" y="345"/>
                        <a:pt x="444" y="345"/>
                        <a:pt x="444" y="345"/>
                      </a:cubicBezTo>
                      <a:cubicBezTo>
                        <a:pt x="443" y="345"/>
                        <a:pt x="443" y="345"/>
                        <a:pt x="443" y="345"/>
                      </a:cubicBezTo>
                      <a:cubicBezTo>
                        <a:pt x="439" y="345"/>
                        <a:pt x="435" y="344"/>
                        <a:pt x="430" y="344"/>
                      </a:cubicBezTo>
                      <a:cubicBezTo>
                        <a:pt x="427" y="343"/>
                        <a:pt x="424" y="343"/>
                        <a:pt x="421" y="342"/>
                      </a:cubicBezTo>
                      <a:cubicBezTo>
                        <a:pt x="418" y="347"/>
                        <a:pt x="415" y="351"/>
                        <a:pt x="413" y="355"/>
                      </a:cubicBezTo>
                      <a:cubicBezTo>
                        <a:pt x="414" y="358"/>
                        <a:pt x="416" y="361"/>
                        <a:pt x="418" y="364"/>
                      </a:cubicBezTo>
                      <a:cubicBezTo>
                        <a:pt x="420" y="367"/>
                        <a:pt x="423" y="371"/>
                        <a:pt x="425" y="374"/>
                      </a:cubicBezTo>
                      <a:cubicBezTo>
                        <a:pt x="425" y="375"/>
                        <a:pt x="425" y="375"/>
                        <a:pt x="425" y="375"/>
                      </a:cubicBezTo>
                      <a:cubicBezTo>
                        <a:pt x="425" y="376"/>
                        <a:pt x="425" y="376"/>
                        <a:pt x="425" y="376"/>
                      </a:cubicBezTo>
                      <a:cubicBezTo>
                        <a:pt x="422" y="380"/>
                        <a:pt x="419" y="384"/>
                        <a:pt x="415" y="388"/>
                      </a:cubicBezTo>
                      <a:cubicBezTo>
                        <a:pt x="414" y="389"/>
                        <a:pt x="414" y="389"/>
                        <a:pt x="414" y="389"/>
                      </a:cubicBezTo>
                      <a:cubicBezTo>
                        <a:pt x="413" y="389"/>
                        <a:pt x="413" y="389"/>
                        <a:pt x="413" y="389"/>
                      </a:cubicBezTo>
                      <a:cubicBezTo>
                        <a:pt x="409" y="387"/>
                        <a:pt x="405" y="386"/>
                        <a:pt x="401" y="384"/>
                      </a:cubicBezTo>
                      <a:cubicBezTo>
                        <a:pt x="398" y="383"/>
                        <a:pt x="395" y="382"/>
                        <a:pt x="392" y="381"/>
                      </a:cubicBezTo>
                      <a:cubicBezTo>
                        <a:pt x="389" y="385"/>
                        <a:pt x="385" y="388"/>
                        <a:pt x="381" y="392"/>
                      </a:cubicBezTo>
                      <a:cubicBezTo>
                        <a:pt x="382" y="395"/>
                        <a:pt x="384" y="398"/>
                        <a:pt x="385" y="401"/>
                      </a:cubicBezTo>
                      <a:cubicBezTo>
                        <a:pt x="386" y="405"/>
                        <a:pt x="388" y="409"/>
                        <a:pt x="389" y="413"/>
                      </a:cubicBezTo>
                      <a:cubicBezTo>
                        <a:pt x="390" y="414"/>
                        <a:pt x="390" y="414"/>
                        <a:pt x="390" y="414"/>
                      </a:cubicBezTo>
                      <a:cubicBezTo>
                        <a:pt x="389" y="415"/>
                        <a:pt x="389" y="415"/>
                        <a:pt x="389" y="415"/>
                      </a:cubicBezTo>
                      <a:cubicBezTo>
                        <a:pt x="384" y="418"/>
                        <a:pt x="380" y="421"/>
                        <a:pt x="377" y="424"/>
                      </a:cubicBezTo>
                      <a:cubicBezTo>
                        <a:pt x="376" y="425"/>
                        <a:pt x="376" y="425"/>
                        <a:pt x="376" y="425"/>
                      </a:cubicBezTo>
                      <a:cubicBezTo>
                        <a:pt x="375" y="424"/>
                        <a:pt x="375" y="424"/>
                        <a:pt x="375" y="424"/>
                      </a:cubicBezTo>
                      <a:cubicBezTo>
                        <a:pt x="371" y="422"/>
                        <a:pt x="368" y="420"/>
                        <a:pt x="364" y="417"/>
                      </a:cubicBezTo>
                      <a:cubicBezTo>
                        <a:pt x="361" y="416"/>
                        <a:pt x="359" y="414"/>
                        <a:pt x="356" y="412"/>
                      </a:cubicBezTo>
                      <a:cubicBezTo>
                        <a:pt x="352" y="415"/>
                        <a:pt x="347" y="417"/>
                        <a:pt x="343" y="420"/>
                      </a:cubicBezTo>
                      <a:cubicBezTo>
                        <a:pt x="343" y="423"/>
                        <a:pt x="344" y="427"/>
                        <a:pt x="344" y="430"/>
                      </a:cubicBezTo>
                      <a:cubicBezTo>
                        <a:pt x="345" y="434"/>
                        <a:pt x="346" y="438"/>
                        <a:pt x="346" y="442"/>
                      </a:cubicBezTo>
                      <a:cubicBezTo>
                        <a:pt x="346" y="444"/>
                        <a:pt x="346" y="444"/>
                        <a:pt x="346" y="444"/>
                      </a:cubicBezTo>
                      <a:cubicBezTo>
                        <a:pt x="345" y="444"/>
                        <a:pt x="345" y="444"/>
                        <a:pt x="345" y="444"/>
                      </a:cubicBezTo>
                      <a:cubicBezTo>
                        <a:pt x="340" y="446"/>
                        <a:pt x="336" y="449"/>
                        <a:pt x="331" y="451"/>
                      </a:cubicBezTo>
                      <a:cubicBezTo>
                        <a:pt x="330" y="451"/>
                        <a:pt x="330" y="451"/>
                        <a:pt x="330" y="451"/>
                      </a:cubicBezTo>
                      <a:cubicBezTo>
                        <a:pt x="329" y="450"/>
                        <a:pt x="329" y="450"/>
                        <a:pt x="329" y="450"/>
                      </a:cubicBezTo>
                      <a:cubicBezTo>
                        <a:pt x="326" y="448"/>
                        <a:pt x="323" y="444"/>
                        <a:pt x="321" y="441"/>
                      </a:cubicBezTo>
                      <a:cubicBezTo>
                        <a:pt x="318" y="439"/>
                        <a:pt x="316" y="436"/>
                        <a:pt x="314" y="434"/>
                      </a:cubicBezTo>
                      <a:cubicBezTo>
                        <a:pt x="309" y="436"/>
                        <a:pt x="304" y="438"/>
                        <a:pt x="299" y="439"/>
                      </a:cubicBezTo>
                      <a:cubicBezTo>
                        <a:pt x="299" y="442"/>
                        <a:pt x="299" y="446"/>
                        <a:pt x="298" y="449"/>
                      </a:cubicBezTo>
                      <a:cubicBezTo>
                        <a:pt x="298" y="453"/>
                        <a:pt x="298" y="458"/>
                        <a:pt x="297" y="462"/>
                      </a:cubicBezTo>
                      <a:cubicBezTo>
                        <a:pt x="297" y="463"/>
                        <a:pt x="297" y="463"/>
                        <a:pt x="297" y="463"/>
                      </a:cubicBezTo>
                      <a:cubicBezTo>
                        <a:pt x="296" y="463"/>
                        <a:pt x="296" y="463"/>
                        <a:pt x="296" y="463"/>
                      </a:cubicBezTo>
                      <a:cubicBezTo>
                        <a:pt x="291" y="464"/>
                        <a:pt x="286" y="466"/>
                        <a:pt x="281" y="467"/>
                      </a:cubicBezTo>
                      <a:cubicBezTo>
                        <a:pt x="280" y="467"/>
                        <a:pt x="280" y="467"/>
                        <a:pt x="280" y="467"/>
                      </a:cubicBezTo>
                      <a:cubicBezTo>
                        <a:pt x="279" y="466"/>
                        <a:pt x="279" y="466"/>
                        <a:pt x="279" y="466"/>
                      </a:cubicBezTo>
                      <a:cubicBezTo>
                        <a:pt x="277" y="462"/>
                        <a:pt x="275" y="459"/>
                        <a:pt x="273" y="455"/>
                      </a:cubicBezTo>
                      <a:cubicBezTo>
                        <a:pt x="271" y="452"/>
                        <a:pt x="269" y="449"/>
                        <a:pt x="268" y="447"/>
                      </a:cubicBezTo>
                      <a:cubicBezTo>
                        <a:pt x="263" y="447"/>
                        <a:pt x="258" y="448"/>
                        <a:pt x="252" y="448"/>
                      </a:cubicBezTo>
                      <a:cubicBezTo>
                        <a:pt x="251" y="451"/>
                        <a:pt x="250" y="454"/>
                        <a:pt x="249" y="457"/>
                      </a:cubicBezTo>
                      <a:cubicBezTo>
                        <a:pt x="248" y="461"/>
                        <a:pt x="247" y="466"/>
                        <a:pt x="245" y="469"/>
                      </a:cubicBezTo>
                      <a:cubicBezTo>
                        <a:pt x="245" y="471"/>
                        <a:pt x="245" y="471"/>
                        <a:pt x="245" y="471"/>
                      </a:cubicBezTo>
                      <a:cubicBezTo>
                        <a:pt x="242" y="471"/>
                        <a:pt x="242" y="471"/>
                        <a:pt x="242" y="471"/>
                      </a:cubicBezTo>
                      <a:cubicBezTo>
                        <a:pt x="240" y="471"/>
                        <a:pt x="238" y="471"/>
                        <a:pt x="236" y="471"/>
                      </a:cubicBezTo>
                      <a:close/>
                      <a:moveTo>
                        <a:pt x="230" y="467"/>
                      </a:moveTo>
                      <a:cubicBezTo>
                        <a:pt x="230" y="467"/>
                        <a:pt x="230" y="467"/>
                        <a:pt x="230" y="467"/>
                      </a:cubicBezTo>
                      <a:cubicBezTo>
                        <a:pt x="234" y="467"/>
                        <a:pt x="238" y="467"/>
                        <a:pt x="242" y="467"/>
                      </a:cubicBezTo>
                      <a:cubicBezTo>
                        <a:pt x="242" y="467"/>
                        <a:pt x="242" y="467"/>
                        <a:pt x="242" y="467"/>
                      </a:cubicBezTo>
                      <a:cubicBezTo>
                        <a:pt x="243" y="463"/>
                        <a:pt x="244" y="460"/>
                        <a:pt x="245" y="456"/>
                      </a:cubicBezTo>
                      <a:cubicBezTo>
                        <a:pt x="247" y="453"/>
                        <a:pt x="248" y="449"/>
                        <a:pt x="249" y="446"/>
                      </a:cubicBezTo>
                      <a:cubicBezTo>
                        <a:pt x="249" y="444"/>
                        <a:pt x="249" y="444"/>
                        <a:pt x="249" y="444"/>
                      </a:cubicBezTo>
                      <a:cubicBezTo>
                        <a:pt x="251" y="444"/>
                        <a:pt x="251" y="444"/>
                        <a:pt x="251" y="444"/>
                      </a:cubicBezTo>
                      <a:cubicBezTo>
                        <a:pt x="257" y="444"/>
                        <a:pt x="263" y="443"/>
                        <a:pt x="268" y="442"/>
                      </a:cubicBezTo>
                      <a:cubicBezTo>
                        <a:pt x="270" y="442"/>
                        <a:pt x="270" y="442"/>
                        <a:pt x="270" y="442"/>
                      </a:cubicBezTo>
                      <a:cubicBezTo>
                        <a:pt x="270" y="443"/>
                        <a:pt x="270" y="443"/>
                        <a:pt x="270" y="443"/>
                      </a:cubicBezTo>
                      <a:cubicBezTo>
                        <a:pt x="272" y="446"/>
                        <a:pt x="274" y="450"/>
                        <a:pt x="276" y="453"/>
                      </a:cubicBezTo>
                      <a:cubicBezTo>
                        <a:pt x="278" y="456"/>
                        <a:pt x="280" y="459"/>
                        <a:pt x="282" y="462"/>
                      </a:cubicBezTo>
                      <a:cubicBezTo>
                        <a:pt x="286" y="462"/>
                        <a:pt x="290" y="461"/>
                        <a:pt x="293" y="460"/>
                      </a:cubicBezTo>
                      <a:cubicBezTo>
                        <a:pt x="294" y="456"/>
                        <a:pt x="294" y="452"/>
                        <a:pt x="294" y="449"/>
                      </a:cubicBezTo>
                      <a:cubicBezTo>
                        <a:pt x="295" y="445"/>
                        <a:pt x="295" y="441"/>
                        <a:pt x="295" y="438"/>
                      </a:cubicBezTo>
                      <a:cubicBezTo>
                        <a:pt x="295" y="436"/>
                        <a:pt x="295" y="436"/>
                        <a:pt x="295" y="436"/>
                      </a:cubicBezTo>
                      <a:cubicBezTo>
                        <a:pt x="297" y="436"/>
                        <a:pt x="297" y="436"/>
                        <a:pt x="297" y="436"/>
                      </a:cubicBezTo>
                      <a:cubicBezTo>
                        <a:pt x="302" y="434"/>
                        <a:pt x="308" y="432"/>
                        <a:pt x="313" y="430"/>
                      </a:cubicBezTo>
                      <a:cubicBezTo>
                        <a:pt x="315" y="430"/>
                        <a:pt x="315" y="430"/>
                        <a:pt x="315" y="430"/>
                      </a:cubicBezTo>
                      <a:cubicBezTo>
                        <a:pt x="316" y="430"/>
                        <a:pt x="316" y="430"/>
                        <a:pt x="316" y="430"/>
                      </a:cubicBezTo>
                      <a:cubicBezTo>
                        <a:pt x="318" y="433"/>
                        <a:pt x="321" y="436"/>
                        <a:pt x="323" y="439"/>
                      </a:cubicBezTo>
                      <a:cubicBezTo>
                        <a:pt x="326" y="441"/>
                        <a:pt x="329" y="444"/>
                        <a:pt x="331" y="446"/>
                      </a:cubicBezTo>
                      <a:cubicBezTo>
                        <a:pt x="335" y="445"/>
                        <a:pt x="338" y="443"/>
                        <a:pt x="342" y="441"/>
                      </a:cubicBezTo>
                      <a:cubicBezTo>
                        <a:pt x="341" y="438"/>
                        <a:pt x="341" y="434"/>
                        <a:pt x="340" y="430"/>
                      </a:cubicBezTo>
                      <a:cubicBezTo>
                        <a:pt x="340" y="427"/>
                        <a:pt x="339" y="423"/>
                        <a:pt x="339" y="419"/>
                      </a:cubicBezTo>
                      <a:cubicBezTo>
                        <a:pt x="339" y="418"/>
                        <a:pt x="339" y="418"/>
                        <a:pt x="339" y="418"/>
                      </a:cubicBezTo>
                      <a:cubicBezTo>
                        <a:pt x="340" y="417"/>
                        <a:pt x="340" y="417"/>
                        <a:pt x="340" y="417"/>
                      </a:cubicBezTo>
                      <a:cubicBezTo>
                        <a:pt x="345" y="414"/>
                        <a:pt x="350" y="411"/>
                        <a:pt x="355" y="408"/>
                      </a:cubicBezTo>
                      <a:cubicBezTo>
                        <a:pt x="356" y="407"/>
                        <a:pt x="356" y="407"/>
                        <a:pt x="356" y="407"/>
                      </a:cubicBezTo>
                      <a:cubicBezTo>
                        <a:pt x="357" y="408"/>
                        <a:pt x="357" y="408"/>
                        <a:pt x="357" y="408"/>
                      </a:cubicBezTo>
                      <a:cubicBezTo>
                        <a:pt x="360" y="410"/>
                        <a:pt x="363" y="412"/>
                        <a:pt x="366" y="414"/>
                      </a:cubicBezTo>
                      <a:cubicBezTo>
                        <a:pt x="370" y="416"/>
                        <a:pt x="373" y="418"/>
                        <a:pt x="376" y="420"/>
                      </a:cubicBezTo>
                      <a:cubicBezTo>
                        <a:pt x="378" y="418"/>
                        <a:pt x="381" y="415"/>
                        <a:pt x="385" y="413"/>
                      </a:cubicBezTo>
                      <a:cubicBezTo>
                        <a:pt x="384" y="409"/>
                        <a:pt x="382" y="406"/>
                        <a:pt x="381" y="402"/>
                      </a:cubicBezTo>
                      <a:cubicBezTo>
                        <a:pt x="380" y="399"/>
                        <a:pt x="378" y="395"/>
                        <a:pt x="377" y="392"/>
                      </a:cubicBezTo>
                      <a:cubicBezTo>
                        <a:pt x="377" y="391"/>
                        <a:pt x="377" y="391"/>
                        <a:pt x="377" y="391"/>
                      </a:cubicBezTo>
                      <a:cubicBezTo>
                        <a:pt x="378" y="390"/>
                        <a:pt x="378" y="390"/>
                        <a:pt x="378" y="390"/>
                      </a:cubicBezTo>
                      <a:cubicBezTo>
                        <a:pt x="382" y="386"/>
                        <a:pt x="386" y="381"/>
                        <a:pt x="390" y="377"/>
                      </a:cubicBezTo>
                      <a:cubicBezTo>
                        <a:pt x="391" y="376"/>
                        <a:pt x="391" y="376"/>
                        <a:pt x="391" y="376"/>
                      </a:cubicBezTo>
                      <a:cubicBezTo>
                        <a:pt x="392" y="377"/>
                        <a:pt x="392" y="377"/>
                        <a:pt x="392" y="377"/>
                      </a:cubicBezTo>
                      <a:cubicBezTo>
                        <a:pt x="396" y="378"/>
                        <a:pt x="399" y="379"/>
                        <a:pt x="403" y="381"/>
                      </a:cubicBezTo>
                      <a:cubicBezTo>
                        <a:pt x="406" y="382"/>
                        <a:pt x="410" y="383"/>
                        <a:pt x="413" y="384"/>
                      </a:cubicBezTo>
                      <a:cubicBezTo>
                        <a:pt x="416" y="381"/>
                        <a:pt x="418" y="378"/>
                        <a:pt x="421" y="375"/>
                      </a:cubicBezTo>
                      <a:cubicBezTo>
                        <a:pt x="419" y="372"/>
                        <a:pt x="417" y="369"/>
                        <a:pt x="415" y="366"/>
                      </a:cubicBezTo>
                      <a:cubicBezTo>
                        <a:pt x="412" y="363"/>
                        <a:pt x="410" y="359"/>
                        <a:pt x="408" y="356"/>
                      </a:cubicBezTo>
                      <a:cubicBezTo>
                        <a:pt x="408" y="355"/>
                        <a:pt x="408" y="355"/>
                        <a:pt x="408" y="355"/>
                      </a:cubicBezTo>
                      <a:cubicBezTo>
                        <a:pt x="408" y="354"/>
                        <a:pt x="408" y="354"/>
                        <a:pt x="408" y="354"/>
                      </a:cubicBezTo>
                      <a:cubicBezTo>
                        <a:pt x="412" y="349"/>
                        <a:pt x="415" y="344"/>
                        <a:pt x="418" y="339"/>
                      </a:cubicBezTo>
                      <a:cubicBezTo>
                        <a:pt x="419" y="338"/>
                        <a:pt x="419" y="338"/>
                        <a:pt x="419" y="338"/>
                      </a:cubicBezTo>
                      <a:cubicBezTo>
                        <a:pt x="420" y="338"/>
                        <a:pt x="420" y="338"/>
                        <a:pt x="420" y="338"/>
                      </a:cubicBezTo>
                      <a:cubicBezTo>
                        <a:pt x="423" y="339"/>
                        <a:pt x="427" y="339"/>
                        <a:pt x="431" y="340"/>
                      </a:cubicBezTo>
                      <a:cubicBezTo>
                        <a:pt x="435" y="340"/>
                        <a:pt x="438" y="341"/>
                        <a:pt x="442" y="341"/>
                      </a:cubicBezTo>
                      <a:cubicBezTo>
                        <a:pt x="444" y="338"/>
                        <a:pt x="445" y="334"/>
                        <a:pt x="447" y="330"/>
                      </a:cubicBezTo>
                      <a:cubicBezTo>
                        <a:pt x="445" y="328"/>
                        <a:pt x="442" y="325"/>
                        <a:pt x="439" y="323"/>
                      </a:cubicBezTo>
                      <a:cubicBezTo>
                        <a:pt x="436" y="320"/>
                        <a:pt x="434" y="318"/>
                        <a:pt x="431" y="315"/>
                      </a:cubicBezTo>
                      <a:cubicBezTo>
                        <a:pt x="430" y="314"/>
                        <a:pt x="430" y="314"/>
                        <a:pt x="430" y="314"/>
                      </a:cubicBezTo>
                      <a:cubicBezTo>
                        <a:pt x="431" y="313"/>
                        <a:pt x="431" y="313"/>
                        <a:pt x="431" y="313"/>
                      </a:cubicBezTo>
                      <a:cubicBezTo>
                        <a:pt x="433" y="307"/>
                        <a:pt x="435" y="302"/>
                        <a:pt x="436" y="296"/>
                      </a:cubicBezTo>
                      <a:cubicBezTo>
                        <a:pt x="437" y="295"/>
                        <a:pt x="437" y="295"/>
                        <a:pt x="437" y="295"/>
                      </a:cubicBezTo>
                      <a:cubicBezTo>
                        <a:pt x="438" y="295"/>
                        <a:pt x="438" y="295"/>
                        <a:pt x="438" y="295"/>
                      </a:cubicBezTo>
                      <a:cubicBezTo>
                        <a:pt x="442" y="294"/>
                        <a:pt x="445" y="294"/>
                        <a:pt x="449" y="294"/>
                      </a:cubicBezTo>
                      <a:cubicBezTo>
                        <a:pt x="453" y="293"/>
                        <a:pt x="457" y="293"/>
                        <a:pt x="460" y="293"/>
                      </a:cubicBezTo>
                      <a:cubicBezTo>
                        <a:pt x="461" y="289"/>
                        <a:pt x="462" y="285"/>
                        <a:pt x="463" y="281"/>
                      </a:cubicBezTo>
                      <a:cubicBezTo>
                        <a:pt x="460" y="279"/>
                        <a:pt x="457" y="277"/>
                        <a:pt x="454" y="275"/>
                      </a:cubicBezTo>
                      <a:cubicBezTo>
                        <a:pt x="450" y="274"/>
                        <a:pt x="447" y="272"/>
                        <a:pt x="444" y="270"/>
                      </a:cubicBezTo>
                      <a:cubicBezTo>
                        <a:pt x="443" y="269"/>
                        <a:pt x="443" y="269"/>
                        <a:pt x="443" y="269"/>
                      </a:cubicBezTo>
                      <a:cubicBezTo>
                        <a:pt x="443" y="268"/>
                        <a:pt x="443" y="268"/>
                        <a:pt x="443" y="268"/>
                      </a:cubicBezTo>
                      <a:cubicBezTo>
                        <a:pt x="444" y="262"/>
                        <a:pt x="444" y="256"/>
                        <a:pt x="445" y="250"/>
                      </a:cubicBezTo>
                      <a:cubicBezTo>
                        <a:pt x="445" y="249"/>
                        <a:pt x="445" y="249"/>
                        <a:pt x="445" y="249"/>
                      </a:cubicBezTo>
                      <a:cubicBezTo>
                        <a:pt x="446" y="248"/>
                        <a:pt x="446" y="248"/>
                        <a:pt x="446" y="248"/>
                      </a:cubicBezTo>
                      <a:cubicBezTo>
                        <a:pt x="449" y="247"/>
                        <a:pt x="453" y="246"/>
                        <a:pt x="457" y="245"/>
                      </a:cubicBezTo>
                      <a:cubicBezTo>
                        <a:pt x="460" y="244"/>
                        <a:pt x="464" y="243"/>
                        <a:pt x="467" y="241"/>
                      </a:cubicBezTo>
                      <a:cubicBezTo>
                        <a:pt x="467" y="241"/>
                        <a:pt x="467" y="241"/>
                        <a:pt x="467" y="241"/>
                      </a:cubicBezTo>
                      <a:cubicBezTo>
                        <a:pt x="467" y="239"/>
                        <a:pt x="467" y="237"/>
                        <a:pt x="467" y="235"/>
                      </a:cubicBezTo>
                      <a:cubicBezTo>
                        <a:pt x="467" y="233"/>
                        <a:pt x="467" y="231"/>
                        <a:pt x="467" y="230"/>
                      </a:cubicBezTo>
                      <a:cubicBezTo>
                        <a:pt x="467" y="229"/>
                        <a:pt x="467" y="229"/>
                        <a:pt x="467" y="229"/>
                      </a:cubicBezTo>
                      <a:cubicBezTo>
                        <a:pt x="464" y="228"/>
                        <a:pt x="460" y="227"/>
                        <a:pt x="457" y="226"/>
                      </a:cubicBezTo>
                      <a:cubicBezTo>
                        <a:pt x="453" y="225"/>
                        <a:pt x="449" y="223"/>
                        <a:pt x="446" y="222"/>
                      </a:cubicBezTo>
                      <a:cubicBezTo>
                        <a:pt x="445" y="222"/>
                        <a:pt x="445" y="222"/>
                        <a:pt x="445" y="222"/>
                      </a:cubicBezTo>
                      <a:cubicBezTo>
                        <a:pt x="445" y="221"/>
                        <a:pt x="445" y="221"/>
                        <a:pt x="445" y="221"/>
                      </a:cubicBezTo>
                      <a:cubicBezTo>
                        <a:pt x="444" y="214"/>
                        <a:pt x="444" y="208"/>
                        <a:pt x="443" y="203"/>
                      </a:cubicBezTo>
                      <a:cubicBezTo>
                        <a:pt x="443" y="202"/>
                        <a:pt x="443" y="202"/>
                        <a:pt x="443" y="202"/>
                      </a:cubicBezTo>
                      <a:cubicBezTo>
                        <a:pt x="444" y="201"/>
                        <a:pt x="444" y="201"/>
                        <a:pt x="444" y="201"/>
                      </a:cubicBezTo>
                      <a:cubicBezTo>
                        <a:pt x="447" y="199"/>
                        <a:pt x="450" y="197"/>
                        <a:pt x="454" y="195"/>
                      </a:cubicBezTo>
                      <a:cubicBezTo>
                        <a:pt x="457" y="193"/>
                        <a:pt x="460" y="191"/>
                        <a:pt x="463" y="190"/>
                      </a:cubicBezTo>
                      <a:cubicBezTo>
                        <a:pt x="462" y="186"/>
                        <a:pt x="461" y="182"/>
                        <a:pt x="460" y="178"/>
                      </a:cubicBezTo>
                      <a:cubicBezTo>
                        <a:pt x="457" y="177"/>
                        <a:pt x="453" y="177"/>
                        <a:pt x="449" y="177"/>
                      </a:cubicBezTo>
                      <a:cubicBezTo>
                        <a:pt x="445" y="177"/>
                        <a:pt x="442" y="176"/>
                        <a:pt x="438" y="176"/>
                      </a:cubicBezTo>
                      <a:cubicBezTo>
                        <a:pt x="437" y="176"/>
                        <a:pt x="437" y="176"/>
                        <a:pt x="437" y="176"/>
                      </a:cubicBezTo>
                      <a:cubicBezTo>
                        <a:pt x="436" y="174"/>
                        <a:pt x="436" y="174"/>
                        <a:pt x="436" y="174"/>
                      </a:cubicBezTo>
                      <a:cubicBezTo>
                        <a:pt x="435" y="169"/>
                        <a:pt x="433" y="163"/>
                        <a:pt x="431" y="158"/>
                      </a:cubicBezTo>
                      <a:cubicBezTo>
                        <a:pt x="430" y="157"/>
                        <a:pt x="430" y="157"/>
                        <a:pt x="430" y="157"/>
                      </a:cubicBezTo>
                      <a:cubicBezTo>
                        <a:pt x="431" y="156"/>
                        <a:pt x="431" y="156"/>
                        <a:pt x="431" y="156"/>
                      </a:cubicBezTo>
                      <a:cubicBezTo>
                        <a:pt x="434" y="153"/>
                        <a:pt x="436" y="150"/>
                        <a:pt x="439" y="148"/>
                      </a:cubicBezTo>
                      <a:cubicBezTo>
                        <a:pt x="442" y="145"/>
                        <a:pt x="445" y="143"/>
                        <a:pt x="447" y="140"/>
                      </a:cubicBezTo>
                      <a:cubicBezTo>
                        <a:pt x="445" y="137"/>
                        <a:pt x="444" y="133"/>
                        <a:pt x="442" y="129"/>
                      </a:cubicBezTo>
                      <a:cubicBezTo>
                        <a:pt x="438" y="130"/>
                        <a:pt x="435" y="130"/>
                        <a:pt x="431" y="131"/>
                      </a:cubicBezTo>
                      <a:cubicBezTo>
                        <a:pt x="427" y="131"/>
                        <a:pt x="423" y="132"/>
                        <a:pt x="420" y="132"/>
                      </a:cubicBezTo>
                      <a:cubicBezTo>
                        <a:pt x="419" y="133"/>
                        <a:pt x="419" y="133"/>
                        <a:pt x="419" y="133"/>
                      </a:cubicBezTo>
                      <a:cubicBezTo>
                        <a:pt x="418" y="131"/>
                        <a:pt x="418" y="131"/>
                        <a:pt x="418" y="131"/>
                      </a:cubicBezTo>
                      <a:cubicBezTo>
                        <a:pt x="415" y="126"/>
                        <a:pt x="412" y="121"/>
                        <a:pt x="408" y="116"/>
                      </a:cubicBezTo>
                      <a:cubicBezTo>
                        <a:pt x="408" y="115"/>
                        <a:pt x="408" y="115"/>
                        <a:pt x="408" y="115"/>
                      </a:cubicBezTo>
                      <a:cubicBezTo>
                        <a:pt x="408" y="114"/>
                        <a:pt x="408" y="114"/>
                        <a:pt x="408" y="114"/>
                      </a:cubicBezTo>
                      <a:cubicBezTo>
                        <a:pt x="410" y="111"/>
                        <a:pt x="412" y="108"/>
                        <a:pt x="415" y="105"/>
                      </a:cubicBezTo>
                      <a:cubicBezTo>
                        <a:pt x="417" y="102"/>
                        <a:pt x="419" y="99"/>
                        <a:pt x="421" y="96"/>
                      </a:cubicBezTo>
                      <a:cubicBezTo>
                        <a:pt x="418" y="93"/>
                        <a:pt x="416" y="90"/>
                        <a:pt x="413" y="86"/>
                      </a:cubicBezTo>
                      <a:cubicBezTo>
                        <a:pt x="410" y="87"/>
                        <a:pt x="406" y="89"/>
                        <a:pt x="403" y="90"/>
                      </a:cubicBezTo>
                      <a:cubicBezTo>
                        <a:pt x="399" y="92"/>
                        <a:pt x="396" y="93"/>
                        <a:pt x="392" y="94"/>
                      </a:cubicBezTo>
                      <a:cubicBezTo>
                        <a:pt x="391" y="95"/>
                        <a:pt x="391" y="95"/>
                        <a:pt x="391" y="95"/>
                      </a:cubicBezTo>
                      <a:cubicBezTo>
                        <a:pt x="390" y="94"/>
                        <a:pt x="390" y="94"/>
                        <a:pt x="390" y="94"/>
                      </a:cubicBezTo>
                      <a:cubicBezTo>
                        <a:pt x="386" y="89"/>
                        <a:pt x="382" y="85"/>
                        <a:pt x="378" y="81"/>
                      </a:cubicBezTo>
                      <a:cubicBezTo>
                        <a:pt x="377" y="80"/>
                        <a:pt x="377" y="80"/>
                        <a:pt x="377" y="80"/>
                      </a:cubicBezTo>
                      <a:cubicBezTo>
                        <a:pt x="377" y="79"/>
                        <a:pt x="377" y="79"/>
                        <a:pt x="377" y="79"/>
                      </a:cubicBezTo>
                      <a:cubicBezTo>
                        <a:pt x="378" y="76"/>
                        <a:pt x="380" y="72"/>
                        <a:pt x="381" y="68"/>
                      </a:cubicBezTo>
                      <a:cubicBezTo>
                        <a:pt x="382" y="65"/>
                        <a:pt x="384" y="61"/>
                        <a:pt x="385" y="58"/>
                      </a:cubicBezTo>
                      <a:cubicBezTo>
                        <a:pt x="382" y="55"/>
                        <a:pt x="378" y="53"/>
                        <a:pt x="376" y="51"/>
                      </a:cubicBezTo>
                      <a:cubicBezTo>
                        <a:pt x="373" y="52"/>
                        <a:pt x="370" y="55"/>
                        <a:pt x="366" y="57"/>
                      </a:cubicBezTo>
                      <a:cubicBezTo>
                        <a:pt x="363" y="59"/>
                        <a:pt x="360" y="61"/>
                        <a:pt x="357" y="63"/>
                      </a:cubicBezTo>
                      <a:cubicBezTo>
                        <a:pt x="356" y="64"/>
                        <a:pt x="356" y="64"/>
                        <a:pt x="356" y="64"/>
                      </a:cubicBezTo>
                      <a:cubicBezTo>
                        <a:pt x="355" y="63"/>
                        <a:pt x="355" y="63"/>
                        <a:pt x="355" y="63"/>
                      </a:cubicBezTo>
                      <a:cubicBezTo>
                        <a:pt x="350" y="60"/>
                        <a:pt x="345" y="56"/>
                        <a:pt x="340" y="53"/>
                      </a:cubicBezTo>
                      <a:cubicBezTo>
                        <a:pt x="339" y="53"/>
                        <a:pt x="339" y="53"/>
                        <a:pt x="339" y="53"/>
                      </a:cubicBezTo>
                      <a:cubicBezTo>
                        <a:pt x="339" y="51"/>
                        <a:pt x="339" y="51"/>
                        <a:pt x="339" y="51"/>
                      </a:cubicBezTo>
                      <a:cubicBezTo>
                        <a:pt x="339" y="48"/>
                        <a:pt x="340" y="44"/>
                        <a:pt x="340" y="40"/>
                      </a:cubicBezTo>
                      <a:cubicBezTo>
                        <a:pt x="341" y="37"/>
                        <a:pt x="341" y="33"/>
                        <a:pt x="342" y="29"/>
                      </a:cubicBezTo>
                      <a:cubicBezTo>
                        <a:pt x="338" y="28"/>
                        <a:pt x="335" y="26"/>
                        <a:pt x="331" y="24"/>
                      </a:cubicBezTo>
                      <a:cubicBezTo>
                        <a:pt x="329" y="27"/>
                        <a:pt x="326" y="29"/>
                        <a:pt x="323" y="32"/>
                      </a:cubicBezTo>
                      <a:cubicBezTo>
                        <a:pt x="321" y="35"/>
                        <a:pt x="318" y="38"/>
                        <a:pt x="316" y="40"/>
                      </a:cubicBezTo>
                      <a:cubicBezTo>
                        <a:pt x="315" y="41"/>
                        <a:pt x="315" y="41"/>
                        <a:pt x="315" y="41"/>
                      </a:cubicBezTo>
                      <a:cubicBezTo>
                        <a:pt x="313" y="41"/>
                        <a:pt x="313" y="41"/>
                        <a:pt x="313" y="41"/>
                      </a:cubicBezTo>
                      <a:cubicBezTo>
                        <a:pt x="308" y="38"/>
                        <a:pt x="302" y="36"/>
                        <a:pt x="297" y="35"/>
                      </a:cubicBezTo>
                      <a:cubicBezTo>
                        <a:pt x="296" y="34"/>
                        <a:pt x="296" y="34"/>
                        <a:pt x="296" y="34"/>
                      </a:cubicBezTo>
                      <a:cubicBezTo>
                        <a:pt x="295" y="33"/>
                        <a:pt x="295" y="33"/>
                        <a:pt x="295" y="33"/>
                      </a:cubicBezTo>
                      <a:cubicBezTo>
                        <a:pt x="295" y="30"/>
                        <a:pt x="295" y="26"/>
                        <a:pt x="294" y="22"/>
                      </a:cubicBezTo>
                      <a:cubicBezTo>
                        <a:pt x="294" y="18"/>
                        <a:pt x="294" y="14"/>
                        <a:pt x="293" y="11"/>
                      </a:cubicBezTo>
                      <a:cubicBezTo>
                        <a:pt x="290" y="10"/>
                        <a:pt x="286" y="9"/>
                        <a:pt x="282" y="8"/>
                      </a:cubicBezTo>
                      <a:cubicBezTo>
                        <a:pt x="280" y="11"/>
                        <a:pt x="278" y="14"/>
                        <a:pt x="276" y="18"/>
                      </a:cubicBezTo>
                      <a:cubicBezTo>
                        <a:pt x="274" y="21"/>
                        <a:pt x="272" y="24"/>
                        <a:pt x="270" y="27"/>
                      </a:cubicBezTo>
                      <a:cubicBezTo>
                        <a:pt x="270" y="28"/>
                        <a:pt x="270" y="28"/>
                        <a:pt x="270" y="28"/>
                      </a:cubicBezTo>
                      <a:cubicBezTo>
                        <a:pt x="268" y="28"/>
                        <a:pt x="268" y="28"/>
                        <a:pt x="268" y="28"/>
                      </a:cubicBezTo>
                      <a:cubicBezTo>
                        <a:pt x="263" y="27"/>
                        <a:pt x="257" y="27"/>
                        <a:pt x="251" y="26"/>
                      </a:cubicBezTo>
                      <a:cubicBezTo>
                        <a:pt x="249" y="26"/>
                        <a:pt x="249" y="26"/>
                        <a:pt x="249" y="26"/>
                      </a:cubicBezTo>
                      <a:cubicBezTo>
                        <a:pt x="249" y="25"/>
                        <a:pt x="249" y="25"/>
                        <a:pt x="249" y="25"/>
                      </a:cubicBezTo>
                      <a:cubicBezTo>
                        <a:pt x="248" y="22"/>
                        <a:pt x="247" y="18"/>
                        <a:pt x="245" y="14"/>
                      </a:cubicBezTo>
                      <a:cubicBezTo>
                        <a:pt x="244" y="11"/>
                        <a:pt x="243" y="7"/>
                        <a:pt x="242" y="4"/>
                      </a:cubicBezTo>
                      <a:cubicBezTo>
                        <a:pt x="242" y="4"/>
                        <a:pt x="242" y="4"/>
                        <a:pt x="242" y="4"/>
                      </a:cubicBezTo>
                      <a:cubicBezTo>
                        <a:pt x="238" y="4"/>
                        <a:pt x="234" y="4"/>
                        <a:pt x="230" y="4"/>
                      </a:cubicBezTo>
                      <a:cubicBezTo>
                        <a:pt x="230" y="4"/>
                        <a:pt x="230" y="4"/>
                        <a:pt x="230" y="4"/>
                      </a:cubicBezTo>
                      <a:cubicBezTo>
                        <a:pt x="229" y="7"/>
                        <a:pt x="227" y="11"/>
                        <a:pt x="226" y="14"/>
                      </a:cubicBezTo>
                      <a:cubicBezTo>
                        <a:pt x="225" y="18"/>
                        <a:pt x="224" y="22"/>
                        <a:pt x="223" y="25"/>
                      </a:cubicBezTo>
                      <a:cubicBezTo>
                        <a:pt x="222" y="26"/>
                        <a:pt x="222" y="26"/>
                        <a:pt x="222" y="26"/>
                      </a:cubicBezTo>
                      <a:cubicBezTo>
                        <a:pt x="221" y="26"/>
                        <a:pt x="221" y="26"/>
                        <a:pt x="221" y="26"/>
                      </a:cubicBezTo>
                      <a:cubicBezTo>
                        <a:pt x="215" y="27"/>
                        <a:pt x="209" y="27"/>
                        <a:pt x="204" y="28"/>
                      </a:cubicBezTo>
                      <a:cubicBezTo>
                        <a:pt x="202" y="28"/>
                        <a:pt x="202" y="28"/>
                        <a:pt x="202" y="28"/>
                      </a:cubicBezTo>
                      <a:cubicBezTo>
                        <a:pt x="202" y="27"/>
                        <a:pt x="202" y="27"/>
                        <a:pt x="202" y="27"/>
                      </a:cubicBezTo>
                      <a:cubicBezTo>
                        <a:pt x="200" y="24"/>
                        <a:pt x="198" y="21"/>
                        <a:pt x="196" y="18"/>
                      </a:cubicBezTo>
                      <a:cubicBezTo>
                        <a:pt x="194" y="14"/>
                        <a:pt x="192" y="11"/>
                        <a:pt x="190" y="8"/>
                      </a:cubicBezTo>
                      <a:cubicBezTo>
                        <a:pt x="186" y="9"/>
                        <a:pt x="182" y="10"/>
                        <a:pt x="178" y="11"/>
                      </a:cubicBezTo>
                      <a:cubicBezTo>
                        <a:pt x="178" y="14"/>
                        <a:pt x="178" y="18"/>
                        <a:pt x="177" y="22"/>
                      </a:cubicBezTo>
                      <a:cubicBezTo>
                        <a:pt x="177" y="26"/>
                        <a:pt x="177" y="30"/>
                        <a:pt x="176" y="33"/>
                      </a:cubicBezTo>
                      <a:cubicBezTo>
                        <a:pt x="176" y="34"/>
                        <a:pt x="176" y="34"/>
                        <a:pt x="176" y="34"/>
                      </a:cubicBezTo>
                      <a:cubicBezTo>
                        <a:pt x="175" y="35"/>
                        <a:pt x="175" y="35"/>
                        <a:pt x="175" y="35"/>
                      </a:cubicBezTo>
                      <a:cubicBezTo>
                        <a:pt x="170" y="36"/>
                        <a:pt x="164" y="38"/>
                        <a:pt x="158" y="41"/>
                      </a:cubicBezTo>
                      <a:cubicBezTo>
                        <a:pt x="157" y="41"/>
                        <a:pt x="157" y="41"/>
                        <a:pt x="157" y="41"/>
                      </a:cubicBezTo>
                      <a:cubicBezTo>
                        <a:pt x="156" y="40"/>
                        <a:pt x="156" y="40"/>
                        <a:pt x="156" y="40"/>
                      </a:cubicBezTo>
                      <a:cubicBezTo>
                        <a:pt x="154" y="38"/>
                        <a:pt x="151" y="35"/>
                        <a:pt x="148" y="32"/>
                      </a:cubicBezTo>
                      <a:cubicBezTo>
                        <a:pt x="146" y="29"/>
                        <a:pt x="143" y="27"/>
                        <a:pt x="141" y="24"/>
                      </a:cubicBezTo>
                      <a:cubicBezTo>
                        <a:pt x="137" y="26"/>
                        <a:pt x="134" y="28"/>
                        <a:pt x="130" y="29"/>
                      </a:cubicBezTo>
                      <a:cubicBezTo>
                        <a:pt x="130" y="33"/>
                        <a:pt x="131" y="37"/>
                        <a:pt x="131" y="40"/>
                      </a:cubicBezTo>
                      <a:cubicBezTo>
                        <a:pt x="132" y="44"/>
                        <a:pt x="133" y="48"/>
                        <a:pt x="133" y="51"/>
                      </a:cubicBezTo>
                      <a:cubicBezTo>
                        <a:pt x="133" y="53"/>
                        <a:pt x="133" y="53"/>
                        <a:pt x="133" y="53"/>
                      </a:cubicBezTo>
                      <a:cubicBezTo>
                        <a:pt x="132" y="53"/>
                        <a:pt x="132" y="53"/>
                        <a:pt x="132" y="53"/>
                      </a:cubicBezTo>
                      <a:cubicBezTo>
                        <a:pt x="127" y="56"/>
                        <a:pt x="122" y="60"/>
                        <a:pt x="117" y="63"/>
                      </a:cubicBezTo>
                      <a:cubicBezTo>
                        <a:pt x="116" y="64"/>
                        <a:pt x="116" y="64"/>
                        <a:pt x="116" y="64"/>
                      </a:cubicBezTo>
                      <a:cubicBezTo>
                        <a:pt x="115" y="63"/>
                        <a:pt x="115" y="63"/>
                        <a:pt x="115" y="63"/>
                      </a:cubicBezTo>
                      <a:cubicBezTo>
                        <a:pt x="112" y="61"/>
                        <a:pt x="109" y="59"/>
                        <a:pt x="105" y="57"/>
                      </a:cubicBezTo>
                      <a:cubicBezTo>
                        <a:pt x="102" y="55"/>
                        <a:pt x="99" y="52"/>
                        <a:pt x="96" y="51"/>
                      </a:cubicBezTo>
                      <a:cubicBezTo>
                        <a:pt x="93" y="53"/>
                        <a:pt x="90" y="55"/>
                        <a:pt x="87" y="58"/>
                      </a:cubicBezTo>
                      <a:cubicBezTo>
                        <a:pt x="88" y="61"/>
                        <a:pt x="89" y="65"/>
                        <a:pt x="91" y="68"/>
                      </a:cubicBezTo>
                      <a:cubicBezTo>
                        <a:pt x="92" y="72"/>
                        <a:pt x="94" y="76"/>
                        <a:pt x="95" y="79"/>
                      </a:cubicBezTo>
                      <a:cubicBezTo>
                        <a:pt x="95" y="80"/>
                        <a:pt x="95" y="80"/>
                        <a:pt x="95" y="80"/>
                      </a:cubicBezTo>
                      <a:cubicBezTo>
                        <a:pt x="94" y="81"/>
                        <a:pt x="94" y="81"/>
                        <a:pt x="94" y="81"/>
                      </a:cubicBezTo>
                      <a:cubicBezTo>
                        <a:pt x="90" y="85"/>
                        <a:pt x="86" y="89"/>
                        <a:pt x="82" y="94"/>
                      </a:cubicBezTo>
                      <a:cubicBezTo>
                        <a:pt x="81" y="95"/>
                        <a:pt x="81" y="95"/>
                        <a:pt x="81" y="95"/>
                      </a:cubicBezTo>
                      <a:cubicBezTo>
                        <a:pt x="80" y="94"/>
                        <a:pt x="80" y="94"/>
                        <a:pt x="80" y="94"/>
                      </a:cubicBezTo>
                      <a:cubicBezTo>
                        <a:pt x="76" y="93"/>
                        <a:pt x="73" y="92"/>
                        <a:pt x="69" y="90"/>
                      </a:cubicBezTo>
                      <a:cubicBezTo>
                        <a:pt x="66" y="89"/>
                        <a:pt x="62" y="87"/>
                        <a:pt x="59" y="86"/>
                      </a:cubicBezTo>
                      <a:cubicBezTo>
                        <a:pt x="56" y="90"/>
                        <a:pt x="53" y="93"/>
                        <a:pt x="51" y="96"/>
                      </a:cubicBezTo>
                      <a:cubicBezTo>
                        <a:pt x="53" y="99"/>
                        <a:pt x="55" y="102"/>
                        <a:pt x="57" y="105"/>
                      </a:cubicBezTo>
                      <a:cubicBezTo>
                        <a:pt x="59" y="108"/>
                        <a:pt x="62" y="111"/>
                        <a:pt x="63" y="114"/>
                      </a:cubicBezTo>
                      <a:cubicBezTo>
                        <a:pt x="64" y="115"/>
                        <a:pt x="64" y="115"/>
                        <a:pt x="64" y="115"/>
                      </a:cubicBezTo>
                      <a:cubicBezTo>
                        <a:pt x="63" y="116"/>
                        <a:pt x="63" y="116"/>
                        <a:pt x="63" y="116"/>
                      </a:cubicBezTo>
                      <a:cubicBezTo>
                        <a:pt x="60" y="121"/>
                        <a:pt x="57" y="126"/>
                        <a:pt x="54" y="131"/>
                      </a:cubicBezTo>
                      <a:cubicBezTo>
                        <a:pt x="53" y="133"/>
                        <a:pt x="53" y="133"/>
                        <a:pt x="53" y="133"/>
                      </a:cubicBezTo>
                      <a:cubicBezTo>
                        <a:pt x="52" y="132"/>
                        <a:pt x="52" y="132"/>
                        <a:pt x="52" y="132"/>
                      </a:cubicBezTo>
                      <a:cubicBezTo>
                        <a:pt x="49" y="132"/>
                        <a:pt x="45" y="131"/>
                        <a:pt x="41" y="131"/>
                      </a:cubicBezTo>
                      <a:cubicBezTo>
                        <a:pt x="37" y="130"/>
                        <a:pt x="33" y="130"/>
                        <a:pt x="30" y="129"/>
                      </a:cubicBezTo>
                      <a:cubicBezTo>
                        <a:pt x="28" y="133"/>
                        <a:pt x="26" y="137"/>
                        <a:pt x="25" y="140"/>
                      </a:cubicBezTo>
                      <a:cubicBezTo>
                        <a:pt x="27" y="143"/>
                        <a:pt x="30" y="145"/>
                        <a:pt x="33" y="148"/>
                      </a:cubicBezTo>
                      <a:cubicBezTo>
                        <a:pt x="35" y="150"/>
                        <a:pt x="38" y="153"/>
                        <a:pt x="41" y="156"/>
                      </a:cubicBezTo>
                      <a:cubicBezTo>
                        <a:pt x="42" y="157"/>
                        <a:pt x="42" y="157"/>
                        <a:pt x="42" y="157"/>
                      </a:cubicBezTo>
                      <a:cubicBezTo>
                        <a:pt x="41" y="158"/>
                        <a:pt x="41" y="158"/>
                        <a:pt x="41" y="158"/>
                      </a:cubicBezTo>
                      <a:cubicBezTo>
                        <a:pt x="39" y="163"/>
                        <a:pt x="37" y="169"/>
                        <a:pt x="35" y="174"/>
                      </a:cubicBezTo>
                      <a:cubicBezTo>
                        <a:pt x="35" y="176"/>
                        <a:pt x="35" y="176"/>
                        <a:pt x="35" y="176"/>
                      </a:cubicBezTo>
                      <a:cubicBezTo>
                        <a:pt x="34" y="176"/>
                        <a:pt x="34" y="176"/>
                        <a:pt x="34" y="176"/>
                      </a:cubicBezTo>
                      <a:cubicBezTo>
                        <a:pt x="30" y="176"/>
                        <a:pt x="26" y="177"/>
                        <a:pt x="23" y="177"/>
                      </a:cubicBezTo>
                      <a:cubicBezTo>
                        <a:pt x="19" y="177"/>
                        <a:pt x="15" y="177"/>
                        <a:pt x="12" y="178"/>
                      </a:cubicBezTo>
                      <a:cubicBezTo>
                        <a:pt x="11" y="182"/>
                        <a:pt x="10" y="185"/>
                        <a:pt x="9" y="190"/>
                      </a:cubicBezTo>
                      <a:cubicBezTo>
                        <a:pt x="12" y="191"/>
                        <a:pt x="15" y="193"/>
                        <a:pt x="18" y="195"/>
                      </a:cubicBezTo>
                      <a:cubicBezTo>
                        <a:pt x="22" y="197"/>
                        <a:pt x="25" y="199"/>
                        <a:pt x="28" y="201"/>
                      </a:cubicBezTo>
                      <a:cubicBezTo>
                        <a:pt x="29" y="202"/>
                        <a:pt x="29" y="202"/>
                        <a:pt x="29" y="202"/>
                      </a:cubicBezTo>
                      <a:cubicBezTo>
                        <a:pt x="29" y="203"/>
                        <a:pt x="29" y="203"/>
                        <a:pt x="29" y="203"/>
                      </a:cubicBezTo>
                      <a:cubicBezTo>
                        <a:pt x="28" y="208"/>
                        <a:pt x="27" y="214"/>
                        <a:pt x="27" y="221"/>
                      </a:cubicBezTo>
                      <a:cubicBezTo>
                        <a:pt x="27" y="222"/>
                        <a:pt x="27" y="222"/>
                        <a:pt x="27" y="222"/>
                      </a:cubicBezTo>
                      <a:cubicBezTo>
                        <a:pt x="26" y="222"/>
                        <a:pt x="26" y="222"/>
                        <a:pt x="26" y="222"/>
                      </a:cubicBezTo>
                      <a:cubicBezTo>
                        <a:pt x="22" y="223"/>
                        <a:pt x="19" y="225"/>
                        <a:pt x="15" y="226"/>
                      </a:cubicBezTo>
                      <a:cubicBezTo>
                        <a:pt x="11" y="227"/>
                        <a:pt x="8" y="228"/>
                        <a:pt x="4" y="229"/>
                      </a:cubicBezTo>
                      <a:cubicBezTo>
                        <a:pt x="4" y="230"/>
                        <a:pt x="4" y="230"/>
                        <a:pt x="4" y="230"/>
                      </a:cubicBezTo>
                      <a:cubicBezTo>
                        <a:pt x="4" y="231"/>
                        <a:pt x="4" y="233"/>
                        <a:pt x="4" y="235"/>
                      </a:cubicBezTo>
                      <a:cubicBezTo>
                        <a:pt x="4" y="237"/>
                        <a:pt x="4" y="239"/>
                        <a:pt x="4" y="241"/>
                      </a:cubicBezTo>
                      <a:cubicBezTo>
                        <a:pt x="4" y="241"/>
                        <a:pt x="4" y="241"/>
                        <a:pt x="4" y="241"/>
                      </a:cubicBezTo>
                      <a:cubicBezTo>
                        <a:pt x="8" y="243"/>
                        <a:pt x="11" y="244"/>
                        <a:pt x="15" y="245"/>
                      </a:cubicBezTo>
                      <a:cubicBezTo>
                        <a:pt x="19" y="246"/>
                        <a:pt x="22" y="247"/>
                        <a:pt x="26" y="248"/>
                      </a:cubicBezTo>
                      <a:cubicBezTo>
                        <a:pt x="27" y="249"/>
                        <a:pt x="27" y="249"/>
                        <a:pt x="27" y="249"/>
                      </a:cubicBezTo>
                      <a:cubicBezTo>
                        <a:pt x="27" y="250"/>
                        <a:pt x="27" y="250"/>
                        <a:pt x="27" y="250"/>
                      </a:cubicBezTo>
                      <a:cubicBezTo>
                        <a:pt x="27" y="256"/>
                        <a:pt x="28" y="262"/>
                        <a:pt x="29" y="268"/>
                      </a:cubicBezTo>
                      <a:cubicBezTo>
                        <a:pt x="29" y="269"/>
                        <a:pt x="29" y="269"/>
                        <a:pt x="29" y="269"/>
                      </a:cubicBezTo>
                      <a:cubicBezTo>
                        <a:pt x="28" y="270"/>
                        <a:pt x="28" y="270"/>
                        <a:pt x="28" y="270"/>
                      </a:cubicBezTo>
                      <a:cubicBezTo>
                        <a:pt x="25" y="272"/>
                        <a:pt x="22" y="274"/>
                        <a:pt x="18" y="275"/>
                      </a:cubicBezTo>
                      <a:cubicBezTo>
                        <a:pt x="15" y="277"/>
                        <a:pt x="12" y="279"/>
                        <a:pt x="9" y="281"/>
                      </a:cubicBezTo>
                      <a:cubicBezTo>
                        <a:pt x="10" y="285"/>
                        <a:pt x="11" y="289"/>
                        <a:pt x="12" y="293"/>
                      </a:cubicBezTo>
                      <a:cubicBezTo>
                        <a:pt x="15" y="293"/>
                        <a:pt x="19" y="293"/>
                        <a:pt x="23" y="294"/>
                      </a:cubicBezTo>
                      <a:cubicBezTo>
                        <a:pt x="26" y="294"/>
                        <a:pt x="30" y="294"/>
                        <a:pt x="34" y="295"/>
                      </a:cubicBezTo>
                      <a:cubicBezTo>
                        <a:pt x="35" y="295"/>
                        <a:pt x="35" y="295"/>
                        <a:pt x="35" y="295"/>
                      </a:cubicBezTo>
                      <a:cubicBezTo>
                        <a:pt x="35" y="296"/>
                        <a:pt x="35" y="296"/>
                        <a:pt x="35" y="296"/>
                      </a:cubicBezTo>
                      <a:cubicBezTo>
                        <a:pt x="37" y="302"/>
                        <a:pt x="39" y="307"/>
                        <a:pt x="41" y="313"/>
                      </a:cubicBezTo>
                      <a:cubicBezTo>
                        <a:pt x="42" y="314"/>
                        <a:pt x="42" y="314"/>
                        <a:pt x="42" y="314"/>
                      </a:cubicBezTo>
                      <a:cubicBezTo>
                        <a:pt x="41" y="315"/>
                        <a:pt x="41" y="315"/>
                        <a:pt x="41" y="315"/>
                      </a:cubicBezTo>
                      <a:cubicBezTo>
                        <a:pt x="38" y="318"/>
                        <a:pt x="35" y="320"/>
                        <a:pt x="33" y="323"/>
                      </a:cubicBezTo>
                      <a:cubicBezTo>
                        <a:pt x="30" y="325"/>
                        <a:pt x="27" y="328"/>
                        <a:pt x="25" y="330"/>
                      </a:cubicBezTo>
                      <a:cubicBezTo>
                        <a:pt x="26" y="334"/>
                        <a:pt x="28" y="338"/>
                        <a:pt x="30" y="341"/>
                      </a:cubicBezTo>
                      <a:cubicBezTo>
                        <a:pt x="33" y="341"/>
                        <a:pt x="37" y="340"/>
                        <a:pt x="41" y="340"/>
                      </a:cubicBezTo>
                      <a:cubicBezTo>
                        <a:pt x="45" y="339"/>
                        <a:pt x="49" y="339"/>
                        <a:pt x="52" y="338"/>
                      </a:cubicBezTo>
                      <a:cubicBezTo>
                        <a:pt x="53" y="338"/>
                        <a:pt x="53" y="338"/>
                        <a:pt x="53" y="338"/>
                      </a:cubicBezTo>
                      <a:cubicBezTo>
                        <a:pt x="54" y="339"/>
                        <a:pt x="54" y="339"/>
                        <a:pt x="54" y="339"/>
                      </a:cubicBezTo>
                      <a:cubicBezTo>
                        <a:pt x="57" y="344"/>
                        <a:pt x="60" y="350"/>
                        <a:pt x="63" y="354"/>
                      </a:cubicBezTo>
                      <a:cubicBezTo>
                        <a:pt x="64" y="355"/>
                        <a:pt x="64" y="355"/>
                        <a:pt x="64" y="355"/>
                      </a:cubicBezTo>
                      <a:cubicBezTo>
                        <a:pt x="63" y="356"/>
                        <a:pt x="63" y="356"/>
                        <a:pt x="63" y="356"/>
                      </a:cubicBezTo>
                      <a:cubicBezTo>
                        <a:pt x="62" y="359"/>
                        <a:pt x="59" y="363"/>
                        <a:pt x="57" y="366"/>
                      </a:cubicBezTo>
                      <a:cubicBezTo>
                        <a:pt x="55" y="369"/>
                        <a:pt x="53" y="372"/>
                        <a:pt x="51" y="375"/>
                      </a:cubicBezTo>
                      <a:cubicBezTo>
                        <a:pt x="53" y="378"/>
                        <a:pt x="56" y="381"/>
                        <a:pt x="59" y="384"/>
                      </a:cubicBezTo>
                      <a:cubicBezTo>
                        <a:pt x="62" y="383"/>
                        <a:pt x="66" y="382"/>
                        <a:pt x="69" y="381"/>
                      </a:cubicBezTo>
                      <a:cubicBezTo>
                        <a:pt x="73" y="379"/>
                        <a:pt x="76" y="378"/>
                        <a:pt x="79" y="377"/>
                      </a:cubicBezTo>
                      <a:cubicBezTo>
                        <a:pt x="81" y="376"/>
                        <a:pt x="81" y="376"/>
                        <a:pt x="81" y="376"/>
                      </a:cubicBezTo>
                      <a:cubicBezTo>
                        <a:pt x="82" y="377"/>
                        <a:pt x="82" y="377"/>
                        <a:pt x="82" y="377"/>
                      </a:cubicBezTo>
                      <a:cubicBezTo>
                        <a:pt x="86" y="381"/>
                        <a:pt x="90" y="386"/>
                        <a:pt x="94" y="390"/>
                      </a:cubicBezTo>
                      <a:cubicBezTo>
                        <a:pt x="95" y="391"/>
                        <a:pt x="95" y="391"/>
                        <a:pt x="95" y="391"/>
                      </a:cubicBezTo>
                      <a:cubicBezTo>
                        <a:pt x="95" y="392"/>
                        <a:pt x="95" y="392"/>
                        <a:pt x="95" y="392"/>
                      </a:cubicBezTo>
                      <a:cubicBezTo>
                        <a:pt x="94" y="395"/>
                        <a:pt x="92" y="399"/>
                        <a:pt x="91" y="402"/>
                      </a:cubicBezTo>
                      <a:cubicBezTo>
                        <a:pt x="89" y="406"/>
                        <a:pt x="88" y="409"/>
                        <a:pt x="87" y="412"/>
                      </a:cubicBezTo>
                      <a:cubicBezTo>
                        <a:pt x="90" y="415"/>
                        <a:pt x="93" y="418"/>
                        <a:pt x="96" y="420"/>
                      </a:cubicBezTo>
                      <a:cubicBezTo>
                        <a:pt x="99" y="418"/>
                        <a:pt x="102" y="416"/>
                        <a:pt x="105" y="414"/>
                      </a:cubicBezTo>
                      <a:cubicBezTo>
                        <a:pt x="109" y="412"/>
                        <a:pt x="112" y="410"/>
                        <a:pt x="115" y="408"/>
                      </a:cubicBezTo>
                      <a:cubicBezTo>
                        <a:pt x="116" y="407"/>
                        <a:pt x="116" y="407"/>
                        <a:pt x="116" y="407"/>
                      </a:cubicBezTo>
                      <a:cubicBezTo>
                        <a:pt x="117" y="408"/>
                        <a:pt x="117" y="408"/>
                        <a:pt x="117" y="408"/>
                      </a:cubicBezTo>
                      <a:cubicBezTo>
                        <a:pt x="122" y="411"/>
                        <a:pt x="127" y="414"/>
                        <a:pt x="132" y="417"/>
                      </a:cubicBezTo>
                      <a:cubicBezTo>
                        <a:pt x="133" y="418"/>
                        <a:pt x="133" y="418"/>
                        <a:pt x="133" y="418"/>
                      </a:cubicBezTo>
                      <a:cubicBezTo>
                        <a:pt x="133" y="419"/>
                        <a:pt x="133" y="419"/>
                        <a:pt x="133" y="419"/>
                      </a:cubicBezTo>
                      <a:cubicBezTo>
                        <a:pt x="133" y="423"/>
                        <a:pt x="132" y="427"/>
                        <a:pt x="131" y="430"/>
                      </a:cubicBezTo>
                      <a:cubicBezTo>
                        <a:pt x="131" y="434"/>
                        <a:pt x="130" y="438"/>
                        <a:pt x="130" y="441"/>
                      </a:cubicBezTo>
                      <a:cubicBezTo>
                        <a:pt x="134" y="443"/>
                        <a:pt x="137" y="445"/>
                        <a:pt x="141" y="446"/>
                      </a:cubicBezTo>
                      <a:cubicBezTo>
                        <a:pt x="143" y="444"/>
                        <a:pt x="146" y="441"/>
                        <a:pt x="148" y="439"/>
                      </a:cubicBezTo>
                      <a:cubicBezTo>
                        <a:pt x="151" y="436"/>
                        <a:pt x="154" y="433"/>
                        <a:pt x="156" y="430"/>
                      </a:cubicBezTo>
                      <a:cubicBezTo>
                        <a:pt x="157" y="430"/>
                        <a:pt x="157" y="430"/>
                        <a:pt x="157" y="430"/>
                      </a:cubicBezTo>
                      <a:cubicBezTo>
                        <a:pt x="158" y="430"/>
                        <a:pt x="158" y="430"/>
                        <a:pt x="158" y="430"/>
                      </a:cubicBezTo>
                      <a:cubicBezTo>
                        <a:pt x="164" y="432"/>
                        <a:pt x="170" y="434"/>
                        <a:pt x="175" y="436"/>
                      </a:cubicBezTo>
                      <a:cubicBezTo>
                        <a:pt x="176" y="436"/>
                        <a:pt x="176" y="436"/>
                        <a:pt x="176" y="436"/>
                      </a:cubicBezTo>
                      <a:cubicBezTo>
                        <a:pt x="176" y="438"/>
                        <a:pt x="176" y="438"/>
                        <a:pt x="176" y="438"/>
                      </a:cubicBezTo>
                      <a:cubicBezTo>
                        <a:pt x="177" y="441"/>
                        <a:pt x="177" y="445"/>
                        <a:pt x="177" y="449"/>
                      </a:cubicBezTo>
                      <a:cubicBezTo>
                        <a:pt x="178" y="452"/>
                        <a:pt x="178" y="456"/>
                        <a:pt x="178" y="460"/>
                      </a:cubicBezTo>
                      <a:cubicBezTo>
                        <a:pt x="182" y="461"/>
                        <a:pt x="186" y="462"/>
                        <a:pt x="190" y="462"/>
                      </a:cubicBezTo>
                      <a:cubicBezTo>
                        <a:pt x="192" y="459"/>
                        <a:pt x="194" y="456"/>
                        <a:pt x="196" y="453"/>
                      </a:cubicBezTo>
                      <a:cubicBezTo>
                        <a:pt x="198" y="450"/>
                        <a:pt x="200" y="446"/>
                        <a:pt x="202" y="443"/>
                      </a:cubicBezTo>
                      <a:cubicBezTo>
                        <a:pt x="202" y="442"/>
                        <a:pt x="202" y="442"/>
                        <a:pt x="202" y="442"/>
                      </a:cubicBezTo>
                      <a:cubicBezTo>
                        <a:pt x="204" y="442"/>
                        <a:pt x="204" y="442"/>
                        <a:pt x="204" y="442"/>
                      </a:cubicBezTo>
                      <a:cubicBezTo>
                        <a:pt x="209" y="443"/>
                        <a:pt x="215" y="444"/>
                        <a:pt x="221" y="444"/>
                      </a:cubicBezTo>
                      <a:cubicBezTo>
                        <a:pt x="222" y="444"/>
                        <a:pt x="222" y="444"/>
                        <a:pt x="222" y="444"/>
                      </a:cubicBezTo>
                      <a:cubicBezTo>
                        <a:pt x="223" y="446"/>
                        <a:pt x="223" y="446"/>
                        <a:pt x="223" y="446"/>
                      </a:cubicBezTo>
                      <a:cubicBezTo>
                        <a:pt x="224" y="449"/>
                        <a:pt x="225" y="453"/>
                        <a:pt x="226" y="456"/>
                      </a:cubicBezTo>
                      <a:cubicBezTo>
                        <a:pt x="227" y="460"/>
                        <a:pt x="229" y="463"/>
                        <a:pt x="230" y="467"/>
                      </a:cubicBezTo>
                      <a:close/>
                      <a:moveTo>
                        <a:pt x="263" y="377"/>
                      </a:moveTo>
                      <a:cubicBezTo>
                        <a:pt x="262" y="375"/>
                        <a:pt x="262" y="375"/>
                        <a:pt x="262" y="375"/>
                      </a:cubicBezTo>
                      <a:cubicBezTo>
                        <a:pt x="254" y="350"/>
                        <a:pt x="250" y="323"/>
                        <a:pt x="248" y="298"/>
                      </a:cubicBezTo>
                      <a:cubicBezTo>
                        <a:pt x="248" y="296"/>
                        <a:pt x="248" y="296"/>
                        <a:pt x="248" y="296"/>
                      </a:cubicBezTo>
                      <a:cubicBezTo>
                        <a:pt x="250" y="296"/>
                        <a:pt x="250" y="296"/>
                        <a:pt x="250" y="296"/>
                      </a:cubicBezTo>
                      <a:cubicBezTo>
                        <a:pt x="256" y="294"/>
                        <a:pt x="263" y="292"/>
                        <a:pt x="268" y="288"/>
                      </a:cubicBezTo>
                      <a:cubicBezTo>
                        <a:pt x="270" y="287"/>
                        <a:pt x="270" y="287"/>
                        <a:pt x="270" y="287"/>
                      </a:cubicBezTo>
                      <a:cubicBezTo>
                        <a:pt x="271" y="289"/>
                        <a:pt x="271" y="289"/>
                        <a:pt x="271" y="289"/>
                      </a:cubicBezTo>
                      <a:cubicBezTo>
                        <a:pt x="288" y="309"/>
                        <a:pt x="303" y="330"/>
                        <a:pt x="316" y="353"/>
                      </a:cubicBezTo>
                      <a:cubicBezTo>
                        <a:pt x="317" y="355"/>
                        <a:pt x="317" y="355"/>
                        <a:pt x="317" y="355"/>
                      </a:cubicBezTo>
                      <a:cubicBezTo>
                        <a:pt x="315" y="356"/>
                        <a:pt x="315" y="356"/>
                        <a:pt x="315" y="356"/>
                      </a:cubicBezTo>
                      <a:cubicBezTo>
                        <a:pt x="300" y="366"/>
                        <a:pt x="283" y="373"/>
                        <a:pt x="265" y="377"/>
                      </a:cubicBezTo>
                      <a:lnTo>
                        <a:pt x="263" y="377"/>
                      </a:lnTo>
                      <a:close/>
                      <a:moveTo>
                        <a:pt x="252" y="299"/>
                      </a:moveTo>
                      <a:cubicBezTo>
                        <a:pt x="254" y="323"/>
                        <a:pt x="258" y="348"/>
                        <a:pt x="266" y="372"/>
                      </a:cubicBezTo>
                      <a:cubicBezTo>
                        <a:pt x="282" y="369"/>
                        <a:pt x="297" y="363"/>
                        <a:pt x="311" y="354"/>
                      </a:cubicBezTo>
                      <a:cubicBezTo>
                        <a:pt x="299" y="332"/>
                        <a:pt x="285" y="311"/>
                        <a:pt x="269" y="292"/>
                      </a:cubicBezTo>
                      <a:cubicBezTo>
                        <a:pt x="264" y="295"/>
                        <a:pt x="258" y="298"/>
                        <a:pt x="252" y="299"/>
                      </a:cubicBezTo>
                      <a:close/>
                      <a:moveTo>
                        <a:pt x="208" y="377"/>
                      </a:moveTo>
                      <a:cubicBezTo>
                        <a:pt x="207" y="377"/>
                        <a:pt x="207" y="377"/>
                        <a:pt x="207" y="377"/>
                      </a:cubicBezTo>
                      <a:cubicBezTo>
                        <a:pt x="189" y="373"/>
                        <a:pt x="172" y="366"/>
                        <a:pt x="156" y="356"/>
                      </a:cubicBezTo>
                      <a:cubicBezTo>
                        <a:pt x="155" y="355"/>
                        <a:pt x="155" y="355"/>
                        <a:pt x="155" y="355"/>
                      </a:cubicBezTo>
                      <a:cubicBezTo>
                        <a:pt x="156" y="353"/>
                        <a:pt x="156" y="353"/>
                        <a:pt x="156" y="353"/>
                      </a:cubicBezTo>
                      <a:cubicBezTo>
                        <a:pt x="168" y="329"/>
                        <a:pt x="183" y="307"/>
                        <a:pt x="200" y="288"/>
                      </a:cubicBezTo>
                      <a:cubicBezTo>
                        <a:pt x="202" y="287"/>
                        <a:pt x="202" y="287"/>
                        <a:pt x="202" y="287"/>
                      </a:cubicBezTo>
                      <a:cubicBezTo>
                        <a:pt x="203" y="288"/>
                        <a:pt x="203" y="288"/>
                        <a:pt x="203" y="288"/>
                      </a:cubicBezTo>
                      <a:cubicBezTo>
                        <a:pt x="209" y="291"/>
                        <a:pt x="215" y="294"/>
                        <a:pt x="222" y="296"/>
                      </a:cubicBezTo>
                      <a:cubicBezTo>
                        <a:pt x="223" y="296"/>
                        <a:pt x="223" y="296"/>
                        <a:pt x="223" y="296"/>
                      </a:cubicBezTo>
                      <a:cubicBezTo>
                        <a:pt x="223" y="298"/>
                        <a:pt x="223" y="298"/>
                        <a:pt x="223" y="298"/>
                      </a:cubicBezTo>
                      <a:cubicBezTo>
                        <a:pt x="221" y="323"/>
                        <a:pt x="216" y="349"/>
                        <a:pt x="209" y="375"/>
                      </a:cubicBezTo>
                      <a:lnTo>
                        <a:pt x="208" y="377"/>
                      </a:lnTo>
                      <a:close/>
                      <a:moveTo>
                        <a:pt x="160" y="353"/>
                      </a:moveTo>
                      <a:cubicBezTo>
                        <a:pt x="174" y="362"/>
                        <a:pt x="189" y="369"/>
                        <a:pt x="206" y="372"/>
                      </a:cubicBezTo>
                      <a:cubicBezTo>
                        <a:pt x="212" y="348"/>
                        <a:pt x="217" y="323"/>
                        <a:pt x="219" y="299"/>
                      </a:cubicBezTo>
                      <a:cubicBezTo>
                        <a:pt x="213" y="298"/>
                        <a:pt x="208" y="295"/>
                        <a:pt x="202" y="292"/>
                      </a:cubicBezTo>
                      <a:cubicBezTo>
                        <a:pt x="186" y="310"/>
                        <a:pt x="172" y="331"/>
                        <a:pt x="160" y="353"/>
                      </a:cubicBezTo>
                      <a:close/>
                      <a:moveTo>
                        <a:pt x="355" y="316"/>
                      </a:moveTo>
                      <a:cubicBezTo>
                        <a:pt x="354" y="316"/>
                        <a:pt x="354" y="316"/>
                        <a:pt x="354" y="316"/>
                      </a:cubicBezTo>
                      <a:cubicBezTo>
                        <a:pt x="330" y="303"/>
                        <a:pt x="308" y="288"/>
                        <a:pt x="289" y="271"/>
                      </a:cubicBezTo>
                      <a:cubicBezTo>
                        <a:pt x="287" y="270"/>
                        <a:pt x="287" y="270"/>
                        <a:pt x="287" y="270"/>
                      </a:cubicBezTo>
                      <a:cubicBezTo>
                        <a:pt x="288" y="268"/>
                        <a:pt x="288" y="268"/>
                        <a:pt x="288" y="268"/>
                      </a:cubicBezTo>
                      <a:cubicBezTo>
                        <a:pt x="292" y="263"/>
                        <a:pt x="295" y="256"/>
                        <a:pt x="296" y="250"/>
                      </a:cubicBezTo>
                      <a:cubicBezTo>
                        <a:pt x="297" y="248"/>
                        <a:pt x="297" y="248"/>
                        <a:pt x="297" y="248"/>
                      </a:cubicBezTo>
                      <a:cubicBezTo>
                        <a:pt x="298" y="248"/>
                        <a:pt x="298" y="248"/>
                        <a:pt x="298" y="248"/>
                      </a:cubicBezTo>
                      <a:cubicBezTo>
                        <a:pt x="324" y="250"/>
                        <a:pt x="350" y="255"/>
                        <a:pt x="376" y="262"/>
                      </a:cubicBezTo>
                      <a:cubicBezTo>
                        <a:pt x="378" y="263"/>
                        <a:pt x="378" y="263"/>
                        <a:pt x="378" y="263"/>
                      </a:cubicBezTo>
                      <a:cubicBezTo>
                        <a:pt x="377" y="265"/>
                        <a:pt x="377" y="265"/>
                        <a:pt x="377" y="265"/>
                      </a:cubicBezTo>
                      <a:cubicBezTo>
                        <a:pt x="373" y="283"/>
                        <a:pt x="366" y="300"/>
                        <a:pt x="356" y="315"/>
                      </a:cubicBezTo>
                      <a:lnTo>
                        <a:pt x="355" y="316"/>
                      </a:lnTo>
                      <a:close/>
                      <a:moveTo>
                        <a:pt x="293" y="269"/>
                      </a:moveTo>
                      <a:cubicBezTo>
                        <a:pt x="311" y="285"/>
                        <a:pt x="331" y="299"/>
                        <a:pt x="354" y="311"/>
                      </a:cubicBezTo>
                      <a:cubicBezTo>
                        <a:pt x="363" y="297"/>
                        <a:pt x="369" y="282"/>
                        <a:pt x="373" y="266"/>
                      </a:cubicBezTo>
                      <a:cubicBezTo>
                        <a:pt x="349" y="259"/>
                        <a:pt x="324" y="254"/>
                        <a:pt x="300" y="252"/>
                      </a:cubicBezTo>
                      <a:cubicBezTo>
                        <a:pt x="298" y="258"/>
                        <a:pt x="296" y="264"/>
                        <a:pt x="293" y="269"/>
                      </a:cubicBezTo>
                      <a:close/>
                      <a:moveTo>
                        <a:pt x="116" y="316"/>
                      </a:moveTo>
                      <a:cubicBezTo>
                        <a:pt x="115" y="314"/>
                        <a:pt x="115" y="314"/>
                        <a:pt x="115" y="314"/>
                      </a:cubicBezTo>
                      <a:cubicBezTo>
                        <a:pt x="105" y="299"/>
                        <a:pt x="98" y="282"/>
                        <a:pt x="95" y="264"/>
                      </a:cubicBezTo>
                      <a:cubicBezTo>
                        <a:pt x="94" y="262"/>
                        <a:pt x="94" y="262"/>
                        <a:pt x="94" y="262"/>
                      </a:cubicBezTo>
                      <a:cubicBezTo>
                        <a:pt x="96" y="262"/>
                        <a:pt x="96" y="262"/>
                        <a:pt x="96" y="262"/>
                      </a:cubicBezTo>
                      <a:cubicBezTo>
                        <a:pt x="122" y="254"/>
                        <a:pt x="148" y="249"/>
                        <a:pt x="173" y="248"/>
                      </a:cubicBezTo>
                      <a:cubicBezTo>
                        <a:pt x="175" y="247"/>
                        <a:pt x="175" y="247"/>
                        <a:pt x="175" y="247"/>
                      </a:cubicBezTo>
                      <a:cubicBezTo>
                        <a:pt x="175" y="249"/>
                        <a:pt x="175" y="249"/>
                        <a:pt x="175" y="249"/>
                      </a:cubicBezTo>
                      <a:cubicBezTo>
                        <a:pt x="177" y="256"/>
                        <a:pt x="180" y="262"/>
                        <a:pt x="183" y="268"/>
                      </a:cubicBezTo>
                      <a:cubicBezTo>
                        <a:pt x="184" y="269"/>
                        <a:pt x="184" y="269"/>
                        <a:pt x="184" y="269"/>
                      </a:cubicBezTo>
                      <a:cubicBezTo>
                        <a:pt x="183" y="270"/>
                        <a:pt x="183" y="270"/>
                        <a:pt x="183" y="270"/>
                      </a:cubicBezTo>
                      <a:cubicBezTo>
                        <a:pt x="163" y="287"/>
                        <a:pt x="141" y="302"/>
                        <a:pt x="118" y="315"/>
                      </a:cubicBezTo>
                      <a:lnTo>
                        <a:pt x="116" y="316"/>
                      </a:lnTo>
                      <a:close/>
                      <a:moveTo>
                        <a:pt x="99" y="265"/>
                      </a:moveTo>
                      <a:cubicBezTo>
                        <a:pt x="102" y="281"/>
                        <a:pt x="109" y="297"/>
                        <a:pt x="118" y="311"/>
                      </a:cubicBezTo>
                      <a:cubicBezTo>
                        <a:pt x="139" y="298"/>
                        <a:pt x="160" y="284"/>
                        <a:pt x="179" y="268"/>
                      </a:cubicBezTo>
                      <a:cubicBezTo>
                        <a:pt x="176" y="263"/>
                        <a:pt x="173" y="257"/>
                        <a:pt x="172" y="252"/>
                      </a:cubicBezTo>
                      <a:cubicBezTo>
                        <a:pt x="148" y="253"/>
                        <a:pt x="123" y="258"/>
                        <a:pt x="99" y="265"/>
                      </a:cubicBezTo>
                      <a:close/>
                      <a:moveTo>
                        <a:pt x="236" y="280"/>
                      </a:moveTo>
                      <a:cubicBezTo>
                        <a:pt x="224" y="280"/>
                        <a:pt x="213" y="275"/>
                        <a:pt x="204" y="267"/>
                      </a:cubicBezTo>
                      <a:cubicBezTo>
                        <a:pt x="196" y="258"/>
                        <a:pt x="191" y="247"/>
                        <a:pt x="191" y="235"/>
                      </a:cubicBezTo>
                      <a:cubicBezTo>
                        <a:pt x="191" y="223"/>
                        <a:pt x="196" y="212"/>
                        <a:pt x="204" y="204"/>
                      </a:cubicBezTo>
                      <a:cubicBezTo>
                        <a:pt x="213" y="195"/>
                        <a:pt x="224" y="191"/>
                        <a:pt x="236" y="191"/>
                      </a:cubicBezTo>
                      <a:cubicBezTo>
                        <a:pt x="248" y="191"/>
                        <a:pt x="259" y="195"/>
                        <a:pt x="268" y="204"/>
                      </a:cubicBezTo>
                      <a:cubicBezTo>
                        <a:pt x="285" y="221"/>
                        <a:pt x="285" y="250"/>
                        <a:pt x="268" y="267"/>
                      </a:cubicBezTo>
                      <a:cubicBezTo>
                        <a:pt x="259" y="275"/>
                        <a:pt x="248" y="280"/>
                        <a:pt x="236" y="280"/>
                      </a:cubicBezTo>
                      <a:close/>
                      <a:moveTo>
                        <a:pt x="236" y="195"/>
                      </a:moveTo>
                      <a:cubicBezTo>
                        <a:pt x="225" y="195"/>
                        <a:pt x="215" y="199"/>
                        <a:pt x="207" y="207"/>
                      </a:cubicBezTo>
                      <a:cubicBezTo>
                        <a:pt x="199" y="214"/>
                        <a:pt x="195" y="224"/>
                        <a:pt x="195" y="235"/>
                      </a:cubicBezTo>
                      <a:cubicBezTo>
                        <a:pt x="195" y="246"/>
                        <a:pt x="199" y="256"/>
                        <a:pt x="207" y="264"/>
                      </a:cubicBezTo>
                      <a:cubicBezTo>
                        <a:pt x="215" y="272"/>
                        <a:pt x="225" y="276"/>
                        <a:pt x="236" y="276"/>
                      </a:cubicBezTo>
                      <a:cubicBezTo>
                        <a:pt x="247" y="276"/>
                        <a:pt x="257" y="272"/>
                        <a:pt x="265" y="264"/>
                      </a:cubicBezTo>
                      <a:cubicBezTo>
                        <a:pt x="281" y="248"/>
                        <a:pt x="281" y="222"/>
                        <a:pt x="265" y="207"/>
                      </a:cubicBezTo>
                      <a:cubicBezTo>
                        <a:pt x="257" y="199"/>
                        <a:pt x="247" y="195"/>
                        <a:pt x="236" y="195"/>
                      </a:cubicBezTo>
                      <a:close/>
                      <a:moveTo>
                        <a:pt x="297" y="223"/>
                      </a:moveTo>
                      <a:cubicBezTo>
                        <a:pt x="296" y="222"/>
                        <a:pt x="296" y="222"/>
                        <a:pt x="296" y="222"/>
                      </a:cubicBezTo>
                      <a:cubicBezTo>
                        <a:pt x="295" y="215"/>
                        <a:pt x="292" y="209"/>
                        <a:pt x="289" y="203"/>
                      </a:cubicBezTo>
                      <a:cubicBezTo>
                        <a:pt x="288" y="201"/>
                        <a:pt x="288" y="201"/>
                        <a:pt x="288" y="201"/>
                      </a:cubicBezTo>
                      <a:cubicBezTo>
                        <a:pt x="289" y="200"/>
                        <a:pt x="289" y="200"/>
                        <a:pt x="289" y="200"/>
                      </a:cubicBezTo>
                      <a:cubicBezTo>
                        <a:pt x="309" y="183"/>
                        <a:pt x="331" y="168"/>
                        <a:pt x="354" y="156"/>
                      </a:cubicBezTo>
                      <a:cubicBezTo>
                        <a:pt x="356" y="155"/>
                        <a:pt x="356" y="155"/>
                        <a:pt x="356" y="155"/>
                      </a:cubicBezTo>
                      <a:cubicBezTo>
                        <a:pt x="357" y="156"/>
                        <a:pt x="357" y="156"/>
                        <a:pt x="357" y="156"/>
                      </a:cubicBezTo>
                      <a:cubicBezTo>
                        <a:pt x="367" y="172"/>
                        <a:pt x="374" y="189"/>
                        <a:pt x="377" y="207"/>
                      </a:cubicBezTo>
                      <a:cubicBezTo>
                        <a:pt x="378" y="208"/>
                        <a:pt x="378" y="208"/>
                        <a:pt x="378" y="208"/>
                      </a:cubicBezTo>
                      <a:cubicBezTo>
                        <a:pt x="376" y="209"/>
                        <a:pt x="376" y="209"/>
                        <a:pt x="376" y="209"/>
                      </a:cubicBezTo>
                      <a:cubicBezTo>
                        <a:pt x="350" y="217"/>
                        <a:pt x="324" y="222"/>
                        <a:pt x="298" y="223"/>
                      </a:cubicBezTo>
                      <a:lnTo>
                        <a:pt x="297" y="223"/>
                      </a:lnTo>
                      <a:close/>
                      <a:moveTo>
                        <a:pt x="293" y="202"/>
                      </a:moveTo>
                      <a:cubicBezTo>
                        <a:pt x="296" y="208"/>
                        <a:pt x="298" y="213"/>
                        <a:pt x="300" y="219"/>
                      </a:cubicBezTo>
                      <a:cubicBezTo>
                        <a:pt x="324" y="218"/>
                        <a:pt x="349" y="213"/>
                        <a:pt x="373" y="206"/>
                      </a:cubicBezTo>
                      <a:cubicBezTo>
                        <a:pt x="370" y="189"/>
                        <a:pt x="363" y="174"/>
                        <a:pt x="354" y="160"/>
                      </a:cubicBezTo>
                      <a:cubicBezTo>
                        <a:pt x="332" y="172"/>
                        <a:pt x="312" y="186"/>
                        <a:pt x="293" y="202"/>
                      </a:cubicBezTo>
                      <a:close/>
                      <a:moveTo>
                        <a:pt x="175" y="223"/>
                      </a:moveTo>
                      <a:cubicBezTo>
                        <a:pt x="174" y="223"/>
                        <a:pt x="174" y="223"/>
                        <a:pt x="174" y="223"/>
                      </a:cubicBezTo>
                      <a:cubicBezTo>
                        <a:pt x="148" y="220"/>
                        <a:pt x="122" y="216"/>
                        <a:pt x="96" y="208"/>
                      </a:cubicBezTo>
                      <a:cubicBezTo>
                        <a:pt x="94" y="208"/>
                        <a:pt x="94" y="208"/>
                        <a:pt x="94" y="208"/>
                      </a:cubicBezTo>
                      <a:cubicBezTo>
                        <a:pt x="95" y="206"/>
                        <a:pt x="95" y="206"/>
                        <a:pt x="95" y="206"/>
                      </a:cubicBezTo>
                      <a:cubicBezTo>
                        <a:pt x="98" y="188"/>
                        <a:pt x="105" y="171"/>
                        <a:pt x="116" y="156"/>
                      </a:cubicBezTo>
                      <a:cubicBezTo>
                        <a:pt x="117" y="154"/>
                        <a:pt x="117" y="154"/>
                        <a:pt x="117" y="154"/>
                      </a:cubicBezTo>
                      <a:cubicBezTo>
                        <a:pt x="118" y="155"/>
                        <a:pt x="118" y="155"/>
                        <a:pt x="118" y="155"/>
                      </a:cubicBezTo>
                      <a:cubicBezTo>
                        <a:pt x="142" y="168"/>
                        <a:pt x="164" y="183"/>
                        <a:pt x="183" y="200"/>
                      </a:cubicBezTo>
                      <a:cubicBezTo>
                        <a:pt x="184" y="201"/>
                        <a:pt x="184" y="201"/>
                        <a:pt x="184" y="201"/>
                      </a:cubicBezTo>
                      <a:cubicBezTo>
                        <a:pt x="183" y="202"/>
                        <a:pt x="183" y="202"/>
                        <a:pt x="183" y="202"/>
                      </a:cubicBezTo>
                      <a:cubicBezTo>
                        <a:pt x="180" y="208"/>
                        <a:pt x="177" y="214"/>
                        <a:pt x="176" y="221"/>
                      </a:cubicBezTo>
                      <a:lnTo>
                        <a:pt x="175" y="223"/>
                      </a:lnTo>
                      <a:close/>
                      <a:moveTo>
                        <a:pt x="99" y="205"/>
                      </a:moveTo>
                      <a:cubicBezTo>
                        <a:pt x="123" y="212"/>
                        <a:pt x="148" y="216"/>
                        <a:pt x="172" y="218"/>
                      </a:cubicBezTo>
                      <a:cubicBezTo>
                        <a:pt x="174" y="213"/>
                        <a:pt x="176" y="207"/>
                        <a:pt x="179" y="202"/>
                      </a:cubicBezTo>
                      <a:cubicBezTo>
                        <a:pt x="161" y="186"/>
                        <a:pt x="140" y="171"/>
                        <a:pt x="118" y="159"/>
                      </a:cubicBezTo>
                      <a:cubicBezTo>
                        <a:pt x="109" y="173"/>
                        <a:pt x="103" y="189"/>
                        <a:pt x="99" y="205"/>
                      </a:cubicBezTo>
                      <a:close/>
                      <a:moveTo>
                        <a:pt x="270" y="184"/>
                      </a:moveTo>
                      <a:cubicBezTo>
                        <a:pt x="269" y="183"/>
                        <a:pt x="269" y="183"/>
                        <a:pt x="269" y="183"/>
                      </a:cubicBezTo>
                      <a:cubicBezTo>
                        <a:pt x="263" y="179"/>
                        <a:pt x="257" y="177"/>
                        <a:pt x="250" y="175"/>
                      </a:cubicBezTo>
                      <a:cubicBezTo>
                        <a:pt x="249" y="175"/>
                        <a:pt x="249" y="175"/>
                        <a:pt x="249" y="175"/>
                      </a:cubicBezTo>
                      <a:cubicBezTo>
                        <a:pt x="249" y="173"/>
                        <a:pt x="249" y="173"/>
                        <a:pt x="249" y="173"/>
                      </a:cubicBezTo>
                      <a:cubicBezTo>
                        <a:pt x="251" y="147"/>
                        <a:pt x="256" y="121"/>
                        <a:pt x="263" y="95"/>
                      </a:cubicBezTo>
                      <a:cubicBezTo>
                        <a:pt x="263" y="94"/>
                        <a:pt x="263" y="94"/>
                        <a:pt x="263" y="94"/>
                      </a:cubicBezTo>
                      <a:cubicBezTo>
                        <a:pt x="265" y="94"/>
                        <a:pt x="265" y="94"/>
                        <a:pt x="265" y="94"/>
                      </a:cubicBezTo>
                      <a:cubicBezTo>
                        <a:pt x="283" y="98"/>
                        <a:pt x="300" y="105"/>
                        <a:pt x="316" y="115"/>
                      </a:cubicBezTo>
                      <a:cubicBezTo>
                        <a:pt x="317" y="116"/>
                        <a:pt x="317" y="116"/>
                        <a:pt x="317" y="116"/>
                      </a:cubicBezTo>
                      <a:cubicBezTo>
                        <a:pt x="316" y="118"/>
                        <a:pt x="316" y="118"/>
                        <a:pt x="316" y="118"/>
                      </a:cubicBezTo>
                      <a:cubicBezTo>
                        <a:pt x="304" y="142"/>
                        <a:pt x="289" y="163"/>
                        <a:pt x="271" y="183"/>
                      </a:cubicBezTo>
                      <a:lnTo>
                        <a:pt x="270" y="184"/>
                      </a:lnTo>
                      <a:close/>
                      <a:moveTo>
                        <a:pt x="253" y="172"/>
                      </a:moveTo>
                      <a:cubicBezTo>
                        <a:pt x="259" y="173"/>
                        <a:pt x="264" y="175"/>
                        <a:pt x="270" y="179"/>
                      </a:cubicBezTo>
                      <a:cubicBezTo>
                        <a:pt x="286" y="160"/>
                        <a:pt x="300" y="140"/>
                        <a:pt x="312" y="117"/>
                      </a:cubicBezTo>
                      <a:cubicBezTo>
                        <a:pt x="298" y="108"/>
                        <a:pt x="283" y="102"/>
                        <a:pt x="266" y="98"/>
                      </a:cubicBezTo>
                      <a:cubicBezTo>
                        <a:pt x="259" y="123"/>
                        <a:pt x="255" y="147"/>
                        <a:pt x="253" y="172"/>
                      </a:cubicBezTo>
                      <a:close/>
                      <a:moveTo>
                        <a:pt x="202" y="183"/>
                      </a:moveTo>
                      <a:cubicBezTo>
                        <a:pt x="201" y="182"/>
                        <a:pt x="201" y="182"/>
                        <a:pt x="201" y="182"/>
                      </a:cubicBezTo>
                      <a:cubicBezTo>
                        <a:pt x="184" y="162"/>
                        <a:pt x="169" y="140"/>
                        <a:pt x="156" y="117"/>
                      </a:cubicBezTo>
                      <a:cubicBezTo>
                        <a:pt x="155" y="116"/>
                        <a:pt x="155" y="116"/>
                        <a:pt x="155" y="116"/>
                      </a:cubicBezTo>
                      <a:cubicBezTo>
                        <a:pt x="157" y="115"/>
                        <a:pt x="157" y="115"/>
                        <a:pt x="157" y="115"/>
                      </a:cubicBezTo>
                      <a:cubicBezTo>
                        <a:pt x="172" y="105"/>
                        <a:pt x="189" y="98"/>
                        <a:pt x="207" y="94"/>
                      </a:cubicBezTo>
                      <a:cubicBezTo>
                        <a:pt x="209" y="94"/>
                        <a:pt x="209" y="94"/>
                        <a:pt x="209" y="94"/>
                      </a:cubicBezTo>
                      <a:cubicBezTo>
                        <a:pt x="210" y="95"/>
                        <a:pt x="210" y="95"/>
                        <a:pt x="210" y="95"/>
                      </a:cubicBezTo>
                      <a:cubicBezTo>
                        <a:pt x="217" y="121"/>
                        <a:pt x="222" y="147"/>
                        <a:pt x="224" y="173"/>
                      </a:cubicBezTo>
                      <a:cubicBezTo>
                        <a:pt x="224" y="175"/>
                        <a:pt x="224" y="175"/>
                        <a:pt x="224" y="175"/>
                      </a:cubicBezTo>
                      <a:cubicBezTo>
                        <a:pt x="222" y="175"/>
                        <a:pt x="222" y="175"/>
                        <a:pt x="222" y="175"/>
                      </a:cubicBezTo>
                      <a:cubicBezTo>
                        <a:pt x="216" y="176"/>
                        <a:pt x="209" y="179"/>
                        <a:pt x="204" y="183"/>
                      </a:cubicBezTo>
                      <a:lnTo>
                        <a:pt x="202" y="183"/>
                      </a:lnTo>
                      <a:close/>
                      <a:moveTo>
                        <a:pt x="161" y="117"/>
                      </a:moveTo>
                      <a:cubicBezTo>
                        <a:pt x="173" y="139"/>
                        <a:pt x="187" y="159"/>
                        <a:pt x="203" y="178"/>
                      </a:cubicBezTo>
                      <a:cubicBezTo>
                        <a:pt x="208" y="175"/>
                        <a:pt x="214" y="173"/>
                        <a:pt x="220" y="171"/>
                      </a:cubicBezTo>
                      <a:cubicBezTo>
                        <a:pt x="218" y="147"/>
                        <a:pt x="214" y="123"/>
                        <a:pt x="206" y="98"/>
                      </a:cubicBezTo>
                      <a:cubicBezTo>
                        <a:pt x="190" y="102"/>
                        <a:pt x="175" y="108"/>
                        <a:pt x="1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xmlns="" id="{D1330307-2A97-455E-827D-805C4F331F42}"/>
                    </a:ext>
                  </a:extLst>
                </p:cNvPr>
                <p:cNvSpPr>
                  <a:spLocks noEditPoints="1"/>
                </p:cNvSpPr>
                <p:nvPr/>
              </p:nvSpPr>
              <p:spPr bwMode="auto">
                <a:xfrm>
                  <a:off x="5546726" y="2881313"/>
                  <a:ext cx="1101725" cy="1101725"/>
                </a:xfrm>
                <a:custGeom>
                  <a:avLst/>
                  <a:gdLst>
                    <a:gd name="T0" fmla="*/ 181 w 362"/>
                    <a:gd name="T1" fmla="*/ 4 h 361"/>
                    <a:gd name="T2" fmla="*/ 358 w 362"/>
                    <a:gd name="T3" fmla="*/ 180 h 361"/>
                    <a:gd name="T4" fmla="*/ 181 w 362"/>
                    <a:gd name="T5" fmla="*/ 357 h 361"/>
                    <a:gd name="T6" fmla="*/ 4 w 362"/>
                    <a:gd name="T7" fmla="*/ 180 h 361"/>
                    <a:gd name="T8" fmla="*/ 181 w 362"/>
                    <a:gd name="T9" fmla="*/ 4 h 361"/>
                    <a:gd name="T10" fmla="*/ 181 w 362"/>
                    <a:gd name="T11" fmla="*/ 0 h 361"/>
                    <a:gd name="T12" fmla="*/ 0 w 362"/>
                    <a:gd name="T13" fmla="*/ 180 h 361"/>
                    <a:gd name="T14" fmla="*/ 181 w 362"/>
                    <a:gd name="T15" fmla="*/ 361 h 361"/>
                    <a:gd name="T16" fmla="*/ 362 w 362"/>
                    <a:gd name="T17" fmla="*/ 180 h 361"/>
                    <a:gd name="T18" fmla="*/ 181 w 362"/>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361">
                      <a:moveTo>
                        <a:pt x="181" y="4"/>
                      </a:moveTo>
                      <a:cubicBezTo>
                        <a:pt x="278" y="4"/>
                        <a:pt x="358" y="83"/>
                        <a:pt x="358" y="180"/>
                      </a:cubicBezTo>
                      <a:cubicBezTo>
                        <a:pt x="358" y="278"/>
                        <a:pt x="278" y="357"/>
                        <a:pt x="181" y="357"/>
                      </a:cubicBezTo>
                      <a:cubicBezTo>
                        <a:pt x="84" y="357"/>
                        <a:pt x="4" y="278"/>
                        <a:pt x="4" y="180"/>
                      </a:cubicBezTo>
                      <a:cubicBezTo>
                        <a:pt x="4" y="83"/>
                        <a:pt x="84" y="4"/>
                        <a:pt x="181" y="4"/>
                      </a:cubicBezTo>
                      <a:close/>
                      <a:moveTo>
                        <a:pt x="181" y="0"/>
                      </a:moveTo>
                      <a:cubicBezTo>
                        <a:pt x="81" y="0"/>
                        <a:pt x="0" y="81"/>
                        <a:pt x="0" y="180"/>
                      </a:cubicBezTo>
                      <a:cubicBezTo>
                        <a:pt x="0" y="280"/>
                        <a:pt x="81" y="361"/>
                        <a:pt x="181" y="361"/>
                      </a:cubicBezTo>
                      <a:cubicBezTo>
                        <a:pt x="281" y="361"/>
                        <a:pt x="362" y="280"/>
                        <a:pt x="362" y="180"/>
                      </a:cubicBezTo>
                      <a:cubicBezTo>
                        <a:pt x="362" y="81"/>
                        <a:pt x="281" y="0"/>
                        <a:pt x="1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xmlns="" id="{BB62E654-6EFF-4827-8FEA-41943320BEFD}"/>
                  </a:ext>
                </a:extLst>
              </p:cNvPr>
              <p:cNvGrpSpPr/>
              <p:nvPr/>
            </p:nvGrpSpPr>
            <p:grpSpPr>
              <a:xfrm>
                <a:off x="5450640" y="2636714"/>
                <a:ext cx="1610617" cy="1617760"/>
                <a:chOff x="5380038" y="2713038"/>
                <a:chExt cx="1431925" cy="1438275"/>
              </a:xfrm>
              <a:solidFill>
                <a:srgbClr val="FF5657"/>
              </a:solidFill>
            </p:grpSpPr>
            <p:sp>
              <p:nvSpPr>
                <p:cNvPr id="12" name="Freeform 5">
                  <a:extLst>
                    <a:ext uri="{FF2B5EF4-FFF2-40B4-BE49-F238E27FC236}">
                      <a16:creationId xmlns:a16="http://schemas.microsoft.com/office/drawing/2014/main" xmlns="" id="{485CC2ED-8D2B-4E60-9FDA-E123457DD124}"/>
                    </a:ext>
                  </a:extLst>
                </p:cNvPr>
                <p:cNvSpPr>
                  <a:spLocks noEditPoints="1"/>
                </p:cNvSpPr>
                <p:nvPr/>
              </p:nvSpPr>
              <p:spPr bwMode="auto">
                <a:xfrm>
                  <a:off x="5380038" y="2713038"/>
                  <a:ext cx="1431925" cy="1438275"/>
                </a:xfrm>
                <a:custGeom>
                  <a:avLst/>
                  <a:gdLst>
                    <a:gd name="T0" fmla="*/ 176 w 471"/>
                    <a:gd name="T1" fmla="*/ 463 h 471"/>
                    <a:gd name="T2" fmla="*/ 126 w 471"/>
                    <a:gd name="T3" fmla="*/ 442 h 471"/>
                    <a:gd name="T4" fmla="*/ 90 w 471"/>
                    <a:gd name="T5" fmla="*/ 392 h 471"/>
                    <a:gd name="T6" fmla="*/ 42 w 471"/>
                    <a:gd name="T7" fmla="*/ 344 h 471"/>
                    <a:gd name="T8" fmla="*/ 8 w 471"/>
                    <a:gd name="T9" fmla="*/ 296 h 471"/>
                    <a:gd name="T10" fmla="*/ 0 w 471"/>
                    <a:gd name="T11" fmla="*/ 235 h 471"/>
                    <a:gd name="T12" fmla="*/ 8 w 471"/>
                    <a:gd name="T13" fmla="*/ 174 h 471"/>
                    <a:gd name="T14" fmla="*/ 42 w 471"/>
                    <a:gd name="T15" fmla="*/ 127 h 471"/>
                    <a:gd name="T16" fmla="*/ 90 w 471"/>
                    <a:gd name="T17" fmla="*/ 79 h 471"/>
                    <a:gd name="T18" fmla="*/ 126 w 471"/>
                    <a:gd name="T19" fmla="*/ 28 h 471"/>
                    <a:gd name="T20" fmla="*/ 176 w 471"/>
                    <a:gd name="T21" fmla="*/ 7 h 471"/>
                    <a:gd name="T22" fmla="*/ 245 w 471"/>
                    <a:gd name="T23" fmla="*/ 0 h 471"/>
                    <a:gd name="T24" fmla="*/ 298 w 471"/>
                    <a:gd name="T25" fmla="*/ 22 h 471"/>
                    <a:gd name="T26" fmla="*/ 356 w 471"/>
                    <a:gd name="T27" fmla="*/ 59 h 471"/>
                    <a:gd name="T28" fmla="*/ 413 w 471"/>
                    <a:gd name="T29" fmla="*/ 82 h 471"/>
                    <a:gd name="T30" fmla="*/ 445 w 471"/>
                    <a:gd name="T31" fmla="*/ 126 h 471"/>
                    <a:gd name="T32" fmla="*/ 467 w 471"/>
                    <a:gd name="T33" fmla="*/ 192 h 471"/>
                    <a:gd name="T34" fmla="*/ 470 w 471"/>
                    <a:gd name="T35" fmla="*/ 245 h 471"/>
                    <a:gd name="T36" fmla="*/ 440 w 471"/>
                    <a:gd name="T37" fmla="*/ 299 h 471"/>
                    <a:gd name="T38" fmla="*/ 418 w 471"/>
                    <a:gd name="T39" fmla="*/ 364 h 471"/>
                    <a:gd name="T40" fmla="*/ 390 w 471"/>
                    <a:gd name="T41" fmla="*/ 414 h 471"/>
                    <a:gd name="T42" fmla="*/ 331 w 471"/>
                    <a:gd name="T43" fmla="*/ 451 h 471"/>
                    <a:gd name="T44" fmla="*/ 279 w 471"/>
                    <a:gd name="T45" fmla="*/ 466 h 471"/>
                    <a:gd name="T46" fmla="*/ 242 w 471"/>
                    <a:gd name="T47" fmla="*/ 467 h 471"/>
                    <a:gd name="T48" fmla="*/ 295 w 471"/>
                    <a:gd name="T49" fmla="*/ 438 h 471"/>
                    <a:gd name="T50" fmla="*/ 340 w 471"/>
                    <a:gd name="T51" fmla="*/ 417 h 471"/>
                    <a:gd name="T52" fmla="*/ 391 w 471"/>
                    <a:gd name="T53" fmla="*/ 376 h 471"/>
                    <a:gd name="T54" fmla="*/ 431 w 471"/>
                    <a:gd name="T55" fmla="*/ 340 h 471"/>
                    <a:gd name="T56" fmla="*/ 463 w 471"/>
                    <a:gd name="T57" fmla="*/ 281 h 471"/>
                    <a:gd name="T58" fmla="*/ 467 w 471"/>
                    <a:gd name="T59" fmla="*/ 230 h 471"/>
                    <a:gd name="T60" fmla="*/ 449 w 471"/>
                    <a:gd name="T61" fmla="*/ 177 h 471"/>
                    <a:gd name="T62" fmla="*/ 419 w 471"/>
                    <a:gd name="T63" fmla="*/ 133 h 471"/>
                    <a:gd name="T64" fmla="*/ 378 w 471"/>
                    <a:gd name="T65" fmla="*/ 81 h 471"/>
                    <a:gd name="T66" fmla="*/ 339 w 471"/>
                    <a:gd name="T67" fmla="*/ 51 h 471"/>
                    <a:gd name="T68" fmla="*/ 293 w 471"/>
                    <a:gd name="T69" fmla="*/ 11 h 471"/>
                    <a:gd name="T70" fmla="*/ 230 w 471"/>
                    <a:gd name="T71" fmla="*/ 4 h 471"/>
                    <a:gd name="T72" fmla="*/ 177 w 471"/>
                    <a:gd name="T73" fmla="*/ 22 h 471"/>
                    <a:gd name="T74" fmla="*/ 133 w 471"/>
                    <a:gd name="T75" fmla="*/ 53 h 471"/>
                    <a:gd name="T76" fmla="*/ 82 w 471"/>
                    <a:gd name="T77" fmla="*/ 94 h 471"/>
                    <a:gd name="T78" fmla="*/ 52 w 471"/>
                    <a:gd name="T79" fmla="*/ 132 h 471"/>
                    <a:gd name="T80" fmla="*/ 12 w 471"/>
                    <a:gd name="T81" fmla="*/ 178 h 471"/>
                    <a:gd name="T82" fmla="*/ 4 w 471"/>
                    <a:gd name="T83" fmla="*/ 235 h 471"/>
                    <a:gd name="T84" fmla="*/ 12 w 471"/>
                    <a:gd name="T85" fmla="*/ 293 h 471"/>
                    <a:gd name="T86" fmla="*/ 52 w 471"/>
                    <a:gd name="T87" fmla="*/ 338 h 471"/>
                    <a:gd name="T88" fmla="*/ 82 w 471"/>
                    <a:gd name="T89" fmla="*/ 377 h 471"/>
                    <a:gd name="T90" fmla="*/ 133 w 471"/>
                    <a:gd name="T91" fmla="*/ 418 h 471"/>
                    <a:gd name="T92" fmla="*/ 177 w 471"/>
                    <a:gd name="T93" fmla="*/ 449 h 471"/>
                    <a:gd name="T94" fmla="*/ 263 w 471"/>
                    <a:gd name="T95" fmla="*/ 377 h 471"/>
                    <a:gd name="T96" fmla="*/ 263 w 471"/>
                    <a:gd name="T97" fmla="*/ 377 h 471"/>
                    <a:gd name="T98" fmla="*/ 202 w 471"/>
                    <a:gd name="T99" fmla="*/ 287 h 471"/>
                    <a:gd name="T100" fmla="*/ 355 w 471"/>
                    <a:gd name="T101" fmla="*/ 316 h 471"/>
                    <a:gd name="T102" fmla="*/ 355 w 471"/>
                    <a:gd name="T103" fmla="*/ 316 h 471"/>
                    <a:gd name="T104" fmla="*/ 175 w 471"/>
                    <a:gd name="T105" fmla="*/ 247 h 471"/>
                    <a:gd name="T106" fmla="*/ 236 w 471"/>
                    <a:gd name="T107" fmla="*/ 280 h 471"/>
                    <a:gd name="T108" fmla="*/ 236 w 471"/>
                    <a:gd name="T109" fmla="*/ 276 h 471"/>
                    <a:gd name="T110" fmla="*/ 377 w 471"/>
                    <a:gd name="T111" fmla="*/ 207 h 471"/>
                    <a:gd name="T112" fmla="*/ 96 w 471"/>
                    <a:gd name="T113" fmla="*/ 208 h 471"/>
                    <a:gd name="T114" fmla="*/ 172 w 471"/>
                    <a:gd name="T115" fmla="*/ 218 h 471"/>
                    <a:gd name="T116" fmla="*/ 316 w 471"/>
                    <a:gd name="T117" fmla="*/ 115 h 471"/>
                    <a:gd name="T118" fmla="*/ 156 w 471"/>
                    <a:gd name="T119" fmla="*/ 117 h 471"/>
                    <a:gd name="T120" fmla="*/ 203 w 471"/>
                    <a:gd name="T121" fmla="*/ 17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471">
                      <a:moveTo>
                        <a:pt x="236" y="471"/>
                      </a:moveTo>
                      <a:cubicBezTo>
                        <a:pt x="234" y="471"/>
                        <a:pt x="232" y="471"/>
                        <a:pt x="230" y="471"/>
                      </a:cubicBezTo>
                      <a:cubicBezTo>
                        <a:pt x="227" y="471"/>
                        <a:pt x="227" y="471"/>
                        <a:pt x="227" y="471"/>
                      </a:cubicBezTo>
                      <a:cubicBezTo>
                        <a:pt x="226" y="469"/>
                        <a:pt x="226" y="469"/>
                        <a:pt x="226" y="469"/>
                      </a:cubicBezTo>
                      <a:cubicBezTo>
                        <a:pt x="225" y="466"/>
                        <a:pt x="224" y="461"/>
                        <a:pt x="223" y="457"/>
                      </a:cubicBezTo>
                      <a:cubicBezTo>
                        <a:pt x="222" y="454"/>
                        <a:pt x="221" y="451"/>
                        <a:pt x="220" y="448"/>
                      </a:cubicBezTo>
                      <a:cubicBezTo>
                        <a:pt x="214" y="448"/>
                        <a:pt x="209" y="447"/>
                        <a:pt x="204" y="447"/>
                      </a:cubicBezTo>
                      <a:cubicBezTo>
                        <a:pt x="203" y="449"/>
                        <a:pt x="201" y="452"/>
                        <a:pt x="199" y="455"/>
                      </a:cubicBezTo>
                      <a:cubicBezTo>
                        <a:pt x="197" y="459"/>
                        <a:pt x="195" y="462"/>
                        <a:pt x="193" y="466"/>
                      </a:cubicBezTo>
                      <a:cubicBezTo>
                        <a:pt x="192" y="467"/>
                        <a:pt x="192" y="467"/>
                        <a:pt x="192" y="467"/>
                      </a:cubicBezTo>
                      <a:cubicBezTo>
                        <a:pt x="191" y="467"/>
                        <a:pt x="191" y="467"/>
                        <a:pt x="191" y="467"/>
                      </a:cubicBezTo>
                      <a:cubicBezTo>
                        <a:pt x="186" y="466"/>
                        <a:pt x="181" y="464"/>
                        <a:pt x="176" y="463"/>
                      </a:cubicBezTo>
                      <a:cubicBezTo>
                        <a:pt x="175" y="463"/>
                        <a:pt x="175" y="463"/>
                        <a:pt x="175" y="463"/>
                      </a:cubicBezTo>
                      <a:cubicBezTo>
                        <a:pt x="175" y="462"/>
                        <a:pt x="175" y="462"/>
                        <a:pt x="175" y="462"/>
                      </a:cubicBezTo>
                      <a:cubicBezTo>
                        <a:pt x="174" y="458"/>
                        <a:pt x="174" y="453"/>
                        <a:pt x="173" y="449"/>
                      </a:cubicBezTo>
                      <a:cubicBezTo>
                        <a:pt x="173" y="446"/>
                        <a:pt x="173" y="442"/>
                        <a:pt x="173" y="439"/>
                      </a:cubicBezTo>
                      <a:cubicBezTo>
                        <a:pt x="168" y="438"/>
                        <a:pt x="163" y="436"/>
                        <a:pt x="158" y="434"/>
                      </a:cubicBezTo>
                      <a:cubicBezTo>
                        <a:pt x="156" y="436"/>
                        <a:pt x="154" y="439"/>
                        <a:pt x="151" y="441"/>
                      </a:cubicBezTo>
                      <a:cubicBezTo>
                        <a:pt x="148" y="444"/>
                        <a:pt x="145" y="448"/>
                        <a:pt x="143" y="450"/>
                      </a:cubicBezTo>
                      <a:cubicBezTo>
                        <a:pt x="142" y="451"/>
                        <a:pt x="142" y="451"/>
                        <a:pt x="142" y="451"/>
                      </a:cubicBezTo>
                      <a:cubicBezTo>
                        <a:pt x="141" y="451"/>
                        <a:pt x="141" y="451"/>
                        <a:pt x="141" y="451"/>
                      </a:cubicBezTo>
                      <a:cubicBezTo>
                        <a:pt x="136" y="449"/>
                        <a:pt x="131" y="446"/>
                        <a:pt x="127" y="444"/>
                      </a:cubicBezTo>
                      <a:cubicBezTo>
                        <a:pt x="126" y="444"/>
                        <a:pt x="126" y="444"/>
                        <a:pt x="126" y="444"/>
                      </a:cubicBezTo>
                      <a:cubicBezTo>
                        <a:pt x="126" y="442"/>
                        <a:pt x="126" y="442"/>
                        <a:pt x="126" y="442"/>
                      </a:cubicBezTo>
                      <a:cubicBezTo>
                        <a:pt x="126" y="438"/>
                        <a:pt x="127" y="434"/>
                        <a:pt x="128" y="430"/>
                      </a:cubicBezTo>
                      <a:cubicBezTo>
                        <a:pt x="128" y="426"/>
                        <a:pt x="129" y="423"/>
                        <a:pt x="129" y="420"/>
                      </a:cubicBezTo>
                      <a:cubicBezTo>
                        <a:pt x="124" y="418"/>
                        <a:pt x="120" y="415"/>
                        <a:pt x="116" y="412"/>
                      </a:cubicBezTo>
                      <a:cubicBezTo>
                        <a:pt x="113" y="414"/>
                        <a:pt x="110" y="415"/>
                        <a:pt x="108" y="417"/>
                      </a:cubicBezTo>
                      <a:cubicBezTo>
                        <a:pt x="104" y="420"/>
                        <a:pt x="100" y="422"/>
                        <a:pt x="97" y="424"/>
                      </a:cubicBezTo>
                      <a:cubicBezTo>
                        <a:pt x="96" y="425"/>
                        <a:pt x="96" y="425"/>
                        <a:pt x="96" y="425"/>
                      </a:cubicBezTo>
                      <a:cubicBezTo>
                        <a:pt x="95" y="424"/>
                        <a:pt x="95" y="424"/>
                        <a:pt x="95" y="424"/>
                      </a:cubicBezTo>
                      <a:cubicBezTo>
                        <a:pt x="91" y="421"/>
                        <a:pt x="88" y="418"/>
                        <a:pt x="83" y="415"/>
                      </a:cubicBezTo>
                      <a:cubicBezTo>
                        <a:pt x="82" y="414"/>
                        <a:pt x="82" y="414"/>
                        <a:pt x="82" y="414"/>
                      </a:cubicBezTo>
                      <a:cubicBezTo>
                        <a:pt x="83" y="413"/>
                        <a:pt x="83" y="413"/>
                        <a:pt x="83" y="413"/>
                      </a:cubicBezTo>
                      <a:cubicBezTo>
                        <a:pt x="84" y="409"/>
                        <a:pt x="85" y="405"/>
                        <a:pt x="87" y="401"/>
                      </a:cubicBezTo>
                      <a:cubicBezTo>
                        <a:pt x="88" y="398"/>
                        <a:pt x="89" y="395"/>
                        <a:pt x="90" y="392"/>
                      </a:cubicBezTo>
                      <a:cubicBezTo>
                        <a:pt x="87" y="388"/>
                        <a:pt x="83" y="385"/>
                        <a:pt x="80" y="381"/>
                      </a:cubicBezTo>
                      <a:cubicBezTo>
                        <a:pt x="77" y="382"/>
                        <a:pt x="74" y="383"/>
                        <a:pt x="70" y="384"/>
                      </a:cubicBezTo>
                      <a:cubicBezTo>
                        <a:pt x="66" y="386"/>
                        <a:pt x="62" y="387"/>
                        <a:pt x="59" y="389"/>
                      </a:cubicBezTo>
                      <a:cubicBezTo>
                        <a:pt x="57" y="389"/>
                        <a:pt x="57" y="389"/>
                        <a:pt x="57" y="389"/>
                      </a:cubicBezTo>
                      <a:cubicBezTo>
                        <a:pt x="57" y="388"/>
                        <a:pt x="57" y="388"/>
                        <a:pt x="57" y="388"/>
                      </a:cubicBezTo>
                      <a:cubicBezTo>
                        <a:pt x="53" y="384"/>
                        <a:pt x="50" y="380"/>
                        <a:pt x="47" y="376"/>
                      </a:cubicBezTo>
                      <a:cubicBezTo>
                        <a:pt x="46" y="375"/>
                        <a:pt x="46" y="375"/>
                        <a:pt x="46" y="375"/>
                      </a:cubicBezTo>
                      <a:cubicBezTo>
                        <a:pt x="47" y="374"/>
                        <a:pt x="47" y="374"/>
                        <a:pt x="47" y="374"/>
                      </a:cubicBezTo>
                      <a:cubicBezTo>
                        <a:pt x="49" y="371"/>
                        <a:pt x="51" y="367"/>
                        <a:pt x="54" y="364"/>
                      </a:cubicBezTo>
                      <a:cubicBezTo>
                        <a:pt x="56" y="361"/>
                        <a:pt x="58" y="358"/>
                        <a:pt x="59" y="355"/>
                      </a:cubicBezTo>
                      <a:cubicBezTo>
                        <a:pt x="57" y="351"/>
                        <a:pt x="54" y="347"/>
                        <a:pt x="51" y="342"/>
                      </a:cubicBezTo>
                      <a:cubicBezTo>
                        <a:pt x="48" y="343"/>
                        <a:pt x="45" y="343"/>
                        <a:pt x="42" y="344"/>
                      </a:cubicBezTo>
                      <a:cubicBezTo>
                        <a:pt x="37" y="344"/>
                        <a:pt x="33" y="345"/>
                        <a:pt x="29" y="345"/>
                      </a:cubicBezTo>
                      <a:cubicBezTo>
                        <a:pt x="28" y="345"/>
                        <a:pt x="28" y="345"/>
                        <a:pt x="28" y="345"/>
                      </a:cubicBezTo>
                      <a:cubicBezTo>
                        <a:pt x="27" y="344"/>
                        <a:pt x="27" y="344"/>
                        <a:pt x="27" y="344"/>
                      </a:cubicBezTo>
                      <a:cubicBezTo>
                        <a:pt x="25" y="340"/>
                        <a:pt x="23" y="335"/>
                        <a:pt x="21" y="331"/>
                      </a:cubicBezTo>
                      <a:cubicBezTo>
                        <a:pt x="20" y="329"/>
                        <a:pt x="20" y="329"/>
                        <a:pt x="20" y="329"/>
                      </a:cubicBezTo>
                      <a:cubicBezTo>
                        <a:pt x="21" y="329"/>
                        <a:pt x="21" y="329"/>
                        <a:pt x="21" y="329"/>
                      </a:cubicBezTo>
                      <a:cubicBezTo>
                        <a:pt x="24" y="326"/>
                        <a:pt x="27" y="323"/>
                        <a:pt x="30" y="320"/>
                      </a:cubicBezTo>
                      <a:cubicBezTo>
                        <a:pt x="32" y="318"/>
                        <a:pt x="35" y="315"/>
                        <a:pt x="37" y="313"/>
                      </a:cubicBezTo>
                      <a:cubicBezTo>
                        <a:pt x="35" y="308"/>
                        <a:pt x="33" y="303"/>
                        <a:pt x="32" y="299"/>
                      </a:cubicBezTo>
                      <a:cubicBezTo>
                        <a:pt x="29" y="298"/>
                        <a:pt x="26" y="298"/>
                        <a:pt x="22" y="298"/>
                      </a:cubicBezTo>
                      <a:cubicBezTo>
                        <a:pt x="18" y="297"/>
                        <a:pt x="14" y="297"/>
                        <a:pt x="10" y="297"/>
                      </a:cubicBezTo>
                      <a:cubicBezTo>
                        <a:pt x="8" y="296"/>
                        <a:pt x="8" y="296"/>
                        <a:pt x="8" y="296"/>
                      </a:cubicBezTo>
                      <a:cubicBezTo>
                        <a:pt x="8" y="295"/>
                        <a:pt x="8" y="295"/>
                        <a:pt x="8" y="295"/>
                      </a:cubicBezTo>
                      <a:cubicBezTo>
                        <a:pt x="7" y="290"/>
                        <a:pt x="6" y="286"/>
                        <a:pt x="5" y="280"/>
                      </a:cubicBezTo>
                      <a:cubicBezTo>
                        <a:pt x="4" y="279"/>
                        <a:pt x="4" y="279"/>
                        <a:pt x="4" y="279"/>
                      </a:cubicBezTo>
                      <a:cubicBezTo>
                        <a:pt x="6" y="278"/>
                        <a:pt x="6" y="278"/>
                        <a:pt x="6" y="278"/>
                      </a:cubicBezTo>
                      <a:cubicBezTo>
                        <a:pt x="9" y="276"/>
                        <a:pt x="13" y="274"/>
                        <a:pt x="16" y="272"/>
                      </a:cubicBezTo>
                      <a:cubicBezTo>
                        <a:pt x="19" y="270"/>
                        <a:pt x="22" y="269"/>
                        <a:pt x="25" y="267"/>
                      </a:cubicBezTo>
                      <a:cubicBezTo>
                        <a:pt x="24" y="262"/>
                        <a:pt x="23" y="257"/>
                        <a:pt x="23" y="252"/>
                      </a:cubicBezTo>
                      <a:cubicBezTo>
                        <a:pt x="20" y="251"/>
                        <a:pt x="17" y="250"/>
                        <a:pt x="14" y="249"/>
                      </a:cubicBezTo>
                      <a:cubicBezTo>
                        <a:pt x="10" y="247"/>
                        <a:pt x="6" y="246"/>
                        <a:pt x="2" y="245"/>
                      </a:cubicBezTo>
                      <a:cubicBezTo>
                        <a:pt x="1" y="244"/>
                        <a:pt x="1" y="244"/>
                        <a:pt x="1" y="244"/>
                      </a:cubicBezTo>
                      <a:cubicBezTo>
                        <a:pt x="0" y="241"/>
                        <a:pt x="0" y="241"/>
                        <a:pt x="0" y="241"/>
                      </a:cubicBezTo>
                      <a:cubicBezTo>
                        <a:pt x="0" y="239"/>
                        <a:pt x="0" y="237"/>
                        <a:pt x="0" y="235"/>
                      </a:cubicBezTo>
                      <a:cubicBezTo>
                        <a:pt x="0" y="233"/>
                        <a:pt x="0" y="231"/>
                        <a:pt x="0" y="229"/>
                      </a:cubicBezTo>
                      <a:cubicBezTo>
                        <a:pt x="1" y="226"/>
                        <a:pt x="1" y="226"/>
                        <a:pt x="1" y="226"/>
                      </a:cubicBezTo>
                      <a:cubicBezTo>
                        <a:pt x="2" y="226"/>
                        <a:pt x="2" y="226"/>
                        <a:pt x="2" y="226"/>
                      </a:cubicBezTo>
                      <a:cubicBezTo>
                        <a:pt x="6" y="225"/>
                        <a:pt x="10" y="223"/>
                        <a:pt x="14" y="222"/>
                      </a:cubicBezTo>
                      <a:cubicBezTo>
                        <a:pt x="17" y="221"/>
                        <a:pt x="20" y="220"/>
                        <a:pt x="23" y="219"/>
                      </a:cubicBezTo>
                      <a:cubicBezTo>
                        <a:pt x="23" y="214"/>
                        <a:pt x="24" y="208"/>
                        <a:pt x="25" y="204"/>
                      </a:cubicBezTo>
                      <a:cubicBezTo>
                        <a:pt x="22" y="202"/>
                        <a:pt x="19" y="200"/>
                        <a:pt x="16" y="199"/>
                      </a:cubicBezTo>
                      <a:cubicBezTo>
                        <a:pt x="13" y="197"/>
                        <a:pt x="9" y="194"/>
                        <a:pt x="6" y="192"/>
                      </a:cubicBezTo>
                      <a:cubicBezTo>
                        <a:pt x="4" y="192"/>
                        <a:pt x="4" y="192"/>
                        <a:pt x="4" y="192"/>
                      </a:cubicBezTo>
                      <a:cubicBezTo>
                        <a:pt x="5" y="190"/>
                        <a:pt x="5" y="190"/>
                        <a:pt x="5" y="190"/>
                      </a:cubicBezTo>
                      <a:cubicBezTo>
                        <a:pt x="6" y="185"/>
                        <a:pt x="7" y="180"/>
                        <a:pt x="8" y="176"/>
                      </a:cubicBezTo>
                      <a:cubicBezTo>
                        <a:pt x="8" y="174"/>
                        <a:pt x="8" y="174"/>
                        <a:pt x="8" y="174"/>
                      </a:cubicBezTo>
                      <a:cubicBezTo>
                        <a:pt x="10" y="174"/>
                        <a:pt x="10" y="174"/>
                        <a:pt x="10" y="174"/>
                      </a:cubicBezTo>
                      <a:cubicBezTo>
                        <a:pt x="14" y="174"/>
                        <a:pt x="18" y="173"/>
                        <a:pt x="22" y="173"/>
                      </a:cubicBezTo>
                      <a:cubicBezTo>
                        <a:pt x="26" y="173"/>
                        <a:pt x="29" y="172"/>
                        <a:pt x="32" y="172"/>
                      </a:cubicBezTo>
                      <a:cubicBezTo>
                        <a:pt x="33" y="167"/>
                        <a:pt x="35" y="162"/>
                        <a:pt x="37" y="158"/>
                      </a:cubicBezTo>
                      <a:cubicBezTo>
                        <a:pt x="35" y="155"/>
                        <a:pt x="32" y="153"/>
                        <a:pt x="30" y="151"/>
                      </a:cubicBezTo>
                      <a:cubicBezTo>
                        <a:pt x="27" y="148"/>
                        <a:pt x="24" y="145"/>
                        <a:pt x="21" y="142"/>
                      </a:cubicBezTo>
                      <a:cubicBezTo>
                        <a:pt x="20" y="141"/>
                        <a:pt x="20" y="141"/>
                        <a:pt x="20" y="141"/>
                      </a:cubicBezTo>
                      <a:cubicBezTo>
                        <a:pt x="21" y="140"/>
                        <a:pt x="21" y="140"/>
                        <a:pt x="21" y="140"/>
                      </a:cubicBezTo>
                      <a:cubicBezTo>
                        <a:pt x="23" y="135"/>
                        <a:pt x="25" y="131"/>
                        <a:pt x="27" y="126"/>
                      </a:cubicBezTo>
                      <a:cubicBezTo>
                        <a:pt x="28" y="125"/>
                        <a:pt x="28" y="125"/>
                        <a:pt x="28" y="125"/>
                      </a:cubicBezTo>
                      <a:cubicBezTo>
                        <a:pt x="29" y="125"/>
                        <a:pt x="29" y="125"/>
                        <a:pt x="29" y="125"/>
                      </a:cubicBezTo>
                      <a:cubicBezTo>
                        <a:pt x="33" y="126"/>
                        <a:pt x="37" y="126"/>
                        <a:pt x="42" y="127"/>
                      </a:cubicBezTo>
                      <a:cubicBezTo>
                        <a:pt x="45" y="127"/>
                        <a:pt x="48" y="128"/>
                        <a:pt x="51" y="128"/>
                      </a:cubicBezTo>
                      <a:cubicBezTo>
                        <a:pt x="54" y="124"/>
                        <a:pt x="57" y="119"/>
                        <a:pt x="59" y="115"/>
                      </a:cubicBezTo>
                      <a:cubicBezTo>
                        <a:pt x="58" y="113"/>
                        <a:pt x="56" y="110"/>
                        <a:pt x="54" y="107"/>
                      </a:cubicBezTo>
                      <a:cubicBezTo>
                        <a:pt x="52" y="104"/>
                        <a:pt x="49" y="100"/>
                        <a:pt x="47" y="97"/>
                      </a:cubicBezTo>
                      <a:cubicBezTo>
                        <a:pt x="46" y="95"/>
                        <a:pt x="46" y="95"/>
                        <a:pt x="46" y="95"/>
                      </a:cubicBezTo>
                      <a:cubicBezTo>
                        <a:pt x="47" y="94"/>
                        <a:pt x="47" y="94"/>
                        <a:pt x="47" y="94"/>
                      </a:cubicBezTo>
                      <a:cubicBezTo>
                        <a:pt x="50" y="91"/>
                        <a:pt x="53" y="87"/>
                        <a:pt x="57" y="83"/>
                      </a:cubicBezTo>
                      <a:cubicBezTo>
                        <a:pt x="57" y="82"/>
                        <a:pt x="57" y="82"/>
                        <a:pt x="57" y="82"/>
                      </a:cubicBezTo>
                      <a:cubicBezTo>
                        <a:pt x="59" y="82"/>
                        <a:pt x="59" y="82"/>
                        <a:pt x="59" y="82"/>
                      </a:cubicBezTo>
                      <a:cubicBezTo>
                        <a:pt x="62" y="83"/>
                        <a:pt x="66" y="85"/>
                        <a:pt x="70" y="86"/>
                      </a:cubicBezTo>
                      <a:cubicBezTo>
                        <a:pt x="74" y="88"/>
                        <a:pt x="77" y="89"/>
                        <a:pt x="80" y="90"/>
                      </a:cubicBezTo>
                      <a:cubicBezTo>
                        <a:pt x="83" y="86"/>
                        <a:pt x="87" y="82"/>
                        <a:pt x="90" y="79"/>
                      </a:cubicBezTo>
                      <a:cubicBezTo>
                        <a:pt x="89" y="76"/>
                        <a:pt x="88" y="73"/>
                        <a:pt x="87" y="70"/>
                      </a:cubicBezTo>
                      <a:cubicBezTo>
                        <a:pt x="85" y="66"/>
                        <a:pt x="84" y="62"/>
                        <a:pt x="83" y="58"/>
                      </a:cubicBezTo>
                      <a:cubicBezTo>
                        <a:pt x="82" y="57"/>
                        <a:pt x="82" y="57"/>
                        <a:pt x="82" y="57"/>
                      </a:cubicBezTo>
                      <a:cubicBezTo>
                        <a:pt x="83" y="56"/>
                        <a:pt x="83" y="56"/>
                        <a:pt x="83" y="56"/>
                      </a:cubicBezTo>
                      <a:cubicBezTo>
                        <a:pt x="88" y="52"/>
                        <a:pt x="91" y="49"/>
                        <a:pt x="95" y="47"/>
                      </a:cubicBezTo>
                      <a:cubicBezTo>
                        <a:pt x="96" y="46"/>
                        <a:pt x="96" y="46"/>
                        <a:pt x="96" y="46"/>
                      </a:cubicBezTo>
                      <a:cubicBezTo>
                        <a:pt x="97" y="46"/>
                        <a:pt x="97" y="46"/>
                        <a:pt x="97" y="46"/>
                      </a:cubicBezTo>
                      <a:cubicBezTo>
                        <a:pt x="101" y="48"/>
                        <a:pt x="104" y="51"/>
                        <a:pt x="108" y="53"/>
                      </a:cubicBezTo>
                      <a:cubicBezTo>
                        <a:pt x="110" y="55"/>
                        <a:pt x="113" y="57"/>
                        <a:pt x="116" y="59"/>
                      </a:cubicBezTo>
                      <a:cubicBezTo>
                        <a:pt x="120" y="56"/>
                        <a:pt x="124" y="53"/>
                        <a:pt x="129" y="51"/>
                      </a:cubicBezTo>
                      <a:cubicBezTo>
                        <a:pt x="129" y="47"/>
                        <a:pt x="128" y="44"/>
                        <a:pt x="128" y="41"/>
                      </a:cubicBezTo>
                      <a:cubicBezTo>
                        <a:pt x="127" y="37"/>
                        <a:pt x="126" y="32"/>
                        <a:pt x="126" y="28"/>
                      </a:cubicBezTo>
                      <a:cubicBezTo>
                        <a:pt x="126" y="27"/>
                        <a:pt x="126" y="27"/>
                        <a:pt x="126" y="27"/>
                      </a:cubicBezTo>
                      <a:cubicBezTo>
                        <a:pt x="127" y="26"/>
                        <a:pt x="127" y="26"/>
                        <a:pt x="127" y="26"/>
                      </a:cubicBezTo>
                      <a:cubicBezTo>
                        <a:pt x="131" y="24"/>
                        <a:pt x="136" y="22"/>
                        <a:pt x="141" y="20"/>
                      </a:cubicBezTo>
                      <a:cubicBezTo>
                        <a:pt x="142" y="19"/>
                        <a:pt x="142" y="19"/>
                        <a:pt x="142" y="19"/>
                      </a:cubicBezTo>
                      <a:cubicBezTo>
                        <a:pt x="143" y="20"/>
                        <a:pt x="143" y="20"/>
                        <a:pt x="143" y="20"/>
                      </a:cubicBezTo>
                      <a:cubicBezTo>
                        <a:pt x="145" y="23"/>
                        <a:pt x="148" y="26"/>
                        <a:pt x="151" y="29"/>
                      </a:cubicBezTo>
                      <a:cubicBezTo>
                        <a:pt x="154" y="32"/>
                        <a:pt x="156" y="34"/>
                        <a:pt x="158" y="36"/>
                      </a:cubicBezTo>
                      <a:cubicBezTo>
                        <a:pt x="163" y="35"/>
                        <a:pt x="168" y="33"/>
                        <a:pt x="173" y="31"/>
                      </a:cubicBezTo>
                      <a:cubicBezTo>
                        <a:pt x="173" y="28"/>
                        <a:pt x="173" y="25"/>
                        <a:pt x="174" y="22"/>
                      </a:cubicBezTo>
                      <a:cubicBezTo>
                        <a:pt x="174" y="17"/>
                        <a:pt x="174" y="13"/>
                        <a:pt x="175" y="9"/>
                      </a:cubicBezTo>
                      <a:cubicBezTo>
                        <a:pt x="175" y="8"/>
                        <a:pt x="175" y="8"/>
                        <a:pt x="175" y="8"/>
                      </a:cubicBezTo>
                      <a:cubicBezTo>
                        <a:pt x="176" y="7"/>
                        <a:pt x="176" y="7"/>
                        <a:pt x="176" y="7"/>
                      </a:cubicBezTo>
                      <a:cubicBezTo>
                        <a:pt x="181" y="6"/>
                        <a:pt x="186" y="5"/>
                        <a:pt x="191" y="4"/>
                      </a:cubicBezTo>
                      <a:cubicBezTo>
                        <a:pt x="192" y="4"/>
                        <a:pt x="192" y="4"/>
                        <a:pt x="192" y="4"/>
                      </a:cubicBezTo>
                      <a:cubicBezTo>
                        <a:pt x="193" y="5"/>
                        <a:pt x="193" y="5"/>
                        <a:pt x="193" y="5"/>
                      </a:cubicBezTo>
                      <a:cubicBezTo>
                        <a:pt x="195" y="8"/>
                        <a:pt x="197" y="12"/>
                        <a:pt x="199" y="16"/>
                      </a:cubicBezTo>
                      <a:cubicBezTo>
                        <a:pt x="201" y="18"/>
                        <a:pt x="203" y="21"/>
                        <a:pt x="204" y="24"/>
                      </a:cubicBezTo>
                      <a:cubicBezTo>
                        <a:pt x="209" y="23"/>
                        <a:pt x="214" y="23"/>
                        <a:pt x="220" y="22"/>
                      </a:cubicBezTo>
                      <a:cubicBezTo>
                        <a:pt x="221" y="20"/>
                        <a:pt x="222" y="16"/>
                        <a:pt x="223" y="13"/>
                      </a:cubicBezTo>
                      <a:cubicBezTo>
                        <a:pt x="224" y="9"/>
                        <a:pt x="225" y="5"/>
                        <a:pt x="226" y="1"/>
                      </a:cubicBezTo>
                      <a:cubicBezTo>
                        <a:pt x="227" y="0"/>
                        <a:pt x="227" y="0"/>
                        <a:pt x="227" y="0"/>
                      </a:cubicBezTo>
                      <a:cubicBezTo>
                        <a:pt x="230" y="0"/>
                        <a:pt x="230" y="0"/>
                        <a:pt x="230" y="0"/>
                      </a:cubicBezTo>
                      <a:cubicBezTo>
                        <a:pt x="234" y="0"/>
                        <a:pt x="238" y="0"/>
                        <a:pt x="242" y="0"/>
                      </a:cubicBezTo>
                      <a:cubicBezTo>
                        <a:pt x="245" y="0"/>
                        <a:pt x="245" y="0"/>
                        <a:pt x="245" y="0"/>
                      </a:cubicBezTo>
                      <a:cubicBezTo>
                        <a:pt x="245" y="1"/>
                        <a:pt x="245" y="1"/>
                        <a:pt x="245" y="1"/>
                      </a:cubicBezTo>
                      <a:cubicBezTo>
                        <a:pt x="247" y="5"/>
                        <a:pt x="248" y="9"/>
                        <a:pt x="249" y="13"/>
                      </a:cubicBezTo>
                      <a:cubicBezTo>
                        <a:pt x="250" y="16"/>
                        <a:pt x="251" y="20"/>
                        <a:pt x="252" y="22"/>
                      </a:cubicBezTo>
                      <a:cubicBezTo>
                        <a:pt x="258" y="23"/>
                        <a:pt x="263" y="23"/>
                        <a:pt x="268" y="24"/>
                      </a:cubicBezTo>
                      <a:cubicBezTo>
                        <a:pt x="269" y="21"/>
                        <a:pt x="271" y="18"/>
                        <a:pt x="273" y="16"/>
                      </a:cubicBezTo>
                      <a:cubicBezTo>
                        <a:pt x="275" y="12"/>
                        <a:pt x="277" y="8"/>
                        <a:pt x="279" y="5"/>
                      </a:cubicBezTo>
                      <a:cubicBezTo>
                        <a:pt x="280" y="4"/>
                        <a:pt x="280" y="4"/>
                        <a:pt x="280" y="4"/>
                      </a:cubicBezTo>
                      <a:cubicBezTo>
                        <a:pt x="281" y="4"/>
                        <a:pt x="281" y="4"/>
                        <a:pt x="281" y="4"/>
                      </a:cubicBezTo>
                      <a:cubicBezTo>
                        <a:pt x="286" y="5"/>
                        <a:pt x="291" y="6"/>
                        <a:pt x="296" y="7"/>
                      </a:cubicBezTo>
                      <a:cubicBezTo>
                        <a:pt x="297" y="8"/>
                        <a:pt x="297" y="8"/>
                        <a:pt x="297" y="8"/>
                      </a:cubicBezTo>
                      <a:cubicBezTo>
                        <a:pt x="297" y="9"/>
                        <a:pt x="297" y="9"/>
                        <a:pt x="297" y="9"/>
                      </a:cubicBezTo>
                      <a:cubicBezTo>
                        <a:pt x="298" y="13"/>
                        <a:pt x="298" y="17"/>
                        <a:pt x="298" y="22"/>
                      </a:cubicBezTo>
                      <a:cubicBezTo>
                        <a:pt x="299" y="25"/>
                        <a:pt x="299" y="28"/>
                        <a:pt x="299" y="31"/>
                      </a:cubicBezTo>
                      <a:cubicBezTo>
                        <a:pt x="304" y="33"/>
                        <a:pt x="309" y="35"/>
                        <a:pt x="314" y="36"/>
                      </a:cubicBezTo>
                      <a:cubicBezTo>
                        <a:pt x="316" y="34"/>
                        <a:pt x="318" y="32"/>
                        <a:pt x="321" y="29"/>
                      </a:cubicBezTo>
                      <a:cubicBezTo>
                        <a:pt x="323" y="26"/>
                        <a:pt x="326" y="23"/>
                        <a:pt x="329" y="20"/>
                      </a:cubicBezTo>
                      <a:cubicBezTo>
                        <a:pt x="330" y="19"/>
                        <a:pt x="330" y="19"/>
                        <a:pt x="330" y="19"/>
                      </a:cubicBezTo>
                      <a:cubicBezTo>
                        <a:pt x="331" y="20"/>
                        <a:pt x="331" y="20"/>
                        <a:pt x="331" y="20"/>
                      </a:cubicBezTo>
                      <a:cubicBezTo>
                        <a:pt x="336" y="22"/>
                        <a:pt x="340" y="24"/>
                        <a:pt x="345" y="26"/>
                      </a:cubicBezTo>
                      <a:cubicBezTo>
                        <a:pt x="346" y="27"/>
                        <a:pt x="346" y="27"/>
                        <a:pt x="346" y="27"/>
                      </a:cubicBezTo>
                      <a:cubicBezTo>
                        <a:pt x="346" y="28"/>
                        <a:pt x="346" y="28"/>
                        <a:pt x="346" y="28"/>
                      </a:cubicBezTo>
                      <a:cubicBezTo>
                        <a:pt x="346" y="32"/>
                        <a:pt x="345" y="37"/>
                        <a:pt x="344" y="41"/>
                      </a:cubicBezTo>
                      <a:cubicBezTo>
                        <a:pt x="344" y="44"/>
                        <a:pt x="343" y="47"/>
                        <a:pt x="343" y="51"/>
                      </a:cubicBezTo>
                      <a:cubicBezTo>
                        <a:pt x="347" y="53"/>
                        <a:pt x="352" y="56"/>
                        <a:pt x="356" y="59"/>
                      </a:cubicBezTo>
                      <a:cubicBezTo>
                        <a:pt x="359" y="57"/>
                        <a:pt x="361" y="55"/>
                        <a:pt x="364" y="53"/>
                      </a:cubicBezTo>
                      <a:cubicBezTo>
                        <a:pt x="368" y="51"/>
                        <a:pt x="371" y="48"/>
                        <a:pt x="375" y="46"/>
                      </a:cubicBezTo>
                      <a:cubicBezTo>
                        <a:pt x="376" y="46"/>
                        <a:pt x="376" y="46"/>
                        <a:pt x="376" y="46"/>
                      </a:cubicBezTo>
                      <a:cubicBezTo>
                        <a:pt x="377" y="47"/>
                        <a:pt x="377" y="47"/>
                        <a:pt x="377" y="47"/>
                      </a:cubicBezTo>
                      <a:cubicBezTo>
                        <a:pt x="380" y="49"/>
                        <a:pt x="384" y="52"/>
                        <a:pt x="389" y="56"/>
                      </a:cubicBezTo>
                      <a:cubicBezTo>
                        <a:pt x="390" y="57"/>
                        <a:pt x="390" y="57"/>
                        <a:pt x="390" y="57"/>
                      </a:cubicBezTo>
                      <a:cubicBezTo>
                        <a:pt x="389" y="58"/>
                        <a:pt x="389" y="58"/>
                        <a:pt x="389" y="58"/>
                      </a:cubicBezTo>
                      <a:cubicBezTo>
                        <a:pt x="388" y="62"/>
                        <a:pt x="386" y="66"/>
                        <a:pt x="385" y="70"/>
                      </a:cubicBezTo>
                      <a:cubicBezTo>
                        <a:pt x="384" y="73"/>
                        <a:pt x="382" y="76"/>
                        <a:pt x="381" y="79"/>
                      </a:cubicBezTo>
                      <a:cubicBezTo>
                        <a:pt x="385" y="82"/>
                        <a:pt x="389" y="86"/>
                        <a:pt x="392" y="90"/>
                      </a:cubicBezTo>
                      <a:cubicBezTo>
                        <a:pt x="395" y="89"/>
                        <a:pt x="398" y="88"/>
                        <a:pt x="401" y="86"/>
                      </a:cubicBezTo>
                      <a:cubicBezTo>
                        <a:pt x="405" y="85"/>
                        <a:pt x="409" y="83"/>
                        <a:pt x="413" y="82"/>
                      </a:cubicBezTo>
                      <a:cubicBezTo>
                        <a:pt x="414" y="82"/>
                        <a:pt x="414" y="82"/>
                        <a:pt x="414" y="82"/>
                      </a:cubicBezTo>
                      <a:cubicBezTo>
                        <a:pt x="415" y="83"/>
                        <a:pt x="415" y="83"/>
                        <a:pt x="415" y="83"/>
                      </a:cubicBezTo>
                      <a:cubicBezTo>
                        <a:pt x="419" y="87"/>
                        <a:pt x="422" y="91"/>
                        <a:pt x="425" y="94"/>
                      </a:cubicBezTo>
                      <a:cubicBezTo>
                        <a:pt x="425" y="95"/>
                        <a:pt x="425" y="95"/>
                        <a:pt x="425" y="95"/>
                      </a:cubicBezTo>
                      <a:cubicBezTo>
                        <a:pt x="425" y="97"/>
                        <a:pt x="425" y="97"/>
                        <a:pt x="425" y="97"/>
                      </a:cubicBezTo>
                      <a:cubicBezTo>
                        <a:pt x="423" y="100"/>
                        <a:pt x="420" y="104"/>
                        <a:pt x="418" y="107"/>
                      </a:cubicBezTo>
                      <a:cubicBezTo>
                        <a:pt x="416" y="110"/>
                        <a:pt x="414" y="113"/>
                        <a:pt x="413" y="115"/>
                      </a:cubicBezTo>
                      <a:cubicBezTo>
                        <a:pt x="415" y="119"/>
                        <a:pt x="418" y="124"/>
                        <a:pt x="421" y="128"/>
                      </a:cubicBezTo>
                      <a:cubicBezTo>
                        <a:pt x="424" y="128"/>
                        <a:pt x="427" y="127"/>
                        <a:pt x="430" y="127"/>
                      </a:cubicBezTo>
                      <a:cubicBezTo>
                        <a:pt x="435" y="126"/>
                        <a:pt x="439" y="126"/>
                        <a:pt x="443" y="125"/>
                      </a:cubicBezTo>
                      <a:cubicBezTo>
                        <a:pt x="444" y="125"/>
                        <a:pt x="444" y="125"/>
                        <a:pt x="444" y="125"/>
                      </a:cubicBezTo>
                      <a:cubicBezTo>
                        <a:pt x="445" y="126"/>
                        <a:pt x="445" y="126"/>
                        <a:pt x="445" y="126"/>
                      </a:cubicBezTo>
                      <a:cubicBezTo>
                        <a:pt x="447" y="131"/>
                        <a:pt x="449" y="135"/>
                        <a:pt x="451" y="140"/>
                      </a:cubicBezTo>
                      <a:cubicBezTo>
                        <a:pt x="452" y="141"/>
                        <a:pt x="452" y="141"/>
                        <a:pt x="452" y="141"/>
                      </a:cubicBezTo>
                      <a:cubicBezTo>
                        <a:pt x="451" y="142"/>
                        <a:pt x="451" y="142"/>
                        <a:pt x="451" y="142"/>
                      </a:cubicBezTo>
                      <a:cubicBezTo>
                        <a:pt x="448" y="145"/>
                        <a:pt x="445" y="148"/>
                        <a:pt x="442" y="151"/>
                      </a:cubicBezTo>
                      <a:cubicBezTo>
                        <a:pt x="440" y="153"/>
                        <a:pt x="437" y="155"/>
                        <a:pt x="435" y="158"/>
                      </a:cubicBezTo>
                      <a:cubicBezTo>
                        <a:pt x="437" y="162"/>
                        <a:pt x="438" y="167"/>
                        <a:pt x="440" y="172"/>
                      </a:cubicBezTo>
                      <a:cubicBezTo>
                        <a:pt x="443" y="172"/>
                        <a:pt x="446" y="173"/>
                        <a:pt x="450" y="173"/>
                      </a:cubicBezTo>
                      <a:cubicBezTo>
                        <a:pt x="454" y="173"/>
                        <a:pt x="458" y="174"/>
                        <a:pt x="462" y="174"/>
                      </a:cubicBezTo>
                      <a:cubicBezTo>
                        <a:pt x="463" y="174"/>
                        <a:pt x="463" y="174"/>
                        <a:pt x="463" y="174"/>
                      </a:cubicBezTo>
                      <a:cubicBezTo>
                        <a:pt x="464" y="176"/>
                        <a:pt x="464" y="176"/>
                        <a:pt x="464" y="176"/>
                      </a:cubicBezTo>
                      <a:cubicBezTo>
                        <a:pt x="465" y="180"/>
                        <a:pt x="466" y="185"/>
                        <a:pt x="467" y="190"/>
                      </a:cubicBezTo>
                      <a:cubicBezTo>
                        <a:pt x="467" y="192"/>
                        <a:pt x="467" y="192"/>
                        <a:pt x="467" y="192"/>
                      </a:cubicBezTo>
                      <a:cubicBezTo>
                        <a:pt x="466" y="192"/>
                        <a:pt x="466" y="192"/>
                        <a:pt x="466" y="192"/>
                      </a:cubicBezTo>
                      <a:cubicBezTo>
                        <a:pt x="463" y="194"/>
                        <a:pt x="459" y="197"/>
                        <a:pt x="456" y="199"/>
                      </a:cubicBezTo>
                      <a:cubicBezTo>
                        <a:pt x="453" y="200"/>
                        <a:pt x="450" y="202"/>
                        <a:pt x="447" y="204"/>
                      </a:cubicBezTo>
                      <a:cubicBezTo>
                        <a:pt x="448" y="208"/>
                        <a:pt x="448" y="214"/>
                        <a:pt x="449" y="219"/>
                      </a:cubicBezTo>
                      <a:cubicBezTo>
                        <a:pt x="452" y="220"/>
                        <a:pt x="455" y="221"/>
                        <a:pt x="458" y="222"/>
                      </a:cubicBezTo>
                      <a:cubicBezTo>
                        <a:pt x="462" y="223"/>
                        <a:pt x="466" y="225"/>
                        <a:pt x="470" y="226"/>
                      </a:cubicBezTo>
                      <a:cubicBezTo>
                        <a:pt x="471" y="226"/>
                        <a:pt x="471" y="226"/>
                        <a:pt x="471" y="226"/>
                      </a:cubicBezTo>
                      <a:cubicBezTo>
                        <a:pt x="471" y="229"/>
                        <a:pt x="471" y="229"/>
                        <a:pt x="471" y="229"/>
                      </a:cubicBezTo>
                      <a:cubicBezTo>
                        <a:pt x="471" y="231"/>
                        <a:pt x="471" y="233"/>
                        <a:pt x="471" y="235"/>
                      </a:cubicBezTo>
                      <a:cubicBezTo>
                        <a:pt x="471" y="237"/>
                        <a:pt x="471" y="239"/>
                        <a:pt x="471" y="241"/>
                      </a:cubicBezTo>
                      <a:cubicBezTo>
                        <a:pt x="471" y="244"/>
                        <a:pt x="471" y="244"/>
                        <a:pt x="471" y="244"/>
                      </a:cubicBezTo>
                      <a:cubicBezTo>
                        <a:pt x="470" y="245"/>
                        <a:pt x="470" y="245"/>
                        <a:pt x="470" y="245"/>
                      </a:cubicBezTo>
                      <a:cubicBezTo>
                        <a:pt x="466" y="246"/>
                        <a:pt x="462" y="247"/>
                        <a:pt x="458" y="249"/>
                      </a:cubicBezTo>
                      <a:cubicBezTo>
                        <a:pt x="455" y="250"/>
                        <a:pt x="452" y="251"/>
                        <a:pt x="449" y="252"/>
                      </a:cubicBezTo>
                      <a:cubicBezTo>
                        <a:pt x="448" y="257"/>
                        <a:pt x="448" y="262"/>
                        <a:pt x="447" y="267"/>
                      </a:cubicBezTo>
                      <a:cubicBezTo>
                        <a:pt x="450" y="269"/>
                        <a:pt x="453" y="270"/>
                        <a:pt x="456" y="272"/>
                      </a:cubicBezTo>
                      <a:cubicBezTo>
                        <a:pt x="459" y="274"/>
                        <a:pt x="463" y="276"/>
                        <a:pt x="466" y="278"/>
                      </a:cubicBezTo>
                      <a:cubicBezTo>
                        <a:pt x="467" y="279"/>
                        <a:pt x="467" y="279"/>
                        <a:pt x="467" y="279"/>
                      </a:cubicBezTo>
                      <a:cubicBezTo>
                        <a:pt x="467" y="280"/>
                        <a:pt x="467" y="280"/>
                        <a:pt x="467" y="280"/>
                      </a:cubicBezTo>
                      <a:cubicBezTo>
                        <a:pt x="466" y="286"/>
                        <a:pt x="465" y="290"/>
                        <a:pt x="464" y="295"/>
                      </a:cubicBezTo>
                      <a:cubicBezTo>
                        <a:pt x="463" y="296"/>
                        <a:pt x="463" y="296"/>
                        <a:pt x="463" y="296"/>
                      </a:cubicBezTo>
                      <a:cubicBezTo>
                        <a:pt x="462" y="297"/>
                        <a:pt x="462" y="297"/>
                        <a:pt x="462" y="297"/>
                      </a:cubicBezTo>
                      <a:cubicBezTo>
                        <a:pt x="458" y="297"/>
                        <a:pt x="454" y="297"/>
                        <a:pt x="450" y="298"/>
                      </a:cubicBezTo>
                      <a:cubicBezTo>
                        <a:pt x="446" y="298"/>
                        <a:pt x="443" y="298"/>
                        <a:pt x="440" y="299"/>
                      </a:cubicBezTo>
                      <a:cubicBezTo>
                        <a:pt x="438" y="303"/>
                        <a:pt x="437" y="308"/>
                        <a:pt x="435" y="313"/>
                      </a:cubicBezTo>
                      <a:cubicBezTo>
                        <a:pt x="437" y="315"/>
                        <a:pt x="440" y="318"/>
                        <a:pt x="442" y="320"/>
                      </a:cubicBezTo>
                      <a:cubicBezTo>
                        <a:pt x="445" y="323"/>
                        <a:pt x="448" y="326"/>
                        <a:pt x="451" y="329"/>
                      </a:cubicBezTo>
                      <a:cubicBezTo>
                        <a:pt x="452" y="330"/>
                        <a:pt x="452" y="330"/>
                        <a:pt x="452" y="330"/>
                      </a:cubicBezTo>
                      <a:cubicBezTo>
                        <a:pt x="451" y="331"/>
                        <a:pt x="451" y="331"/>
                        <a:pt x="451" y="331"/>
                      </a:cubicBezTo>
                      <a:cubicBezTo>
                        <a:pt x="449" y="335"/>
                        <a:pt x="447" y="340"/>
                        <a:pt x="445" y="344"/>
                      </a:cubicBezTo>
                      <a:cubicBezTo>
                        <a:pt x="444" y="345"/>
                        <a:pt x="444" y="345"/>
                        <a:pt x="444" y="345"/>
                      </a:cubicBezTo>
                      <a:cubicBezTo>
                        <a:pt x="443" y="345"/>
                        <a:pt x="443" y="345"/>
                        <a:pt x="443" y="345"/>
                      </a:cubicBezTo>
                      <a:cubicBezTo>
                        <a:pt x="439" y="345"/>
                        <a:pt x="435" y="344"/>
                        <a:pt x="430" y="344"/>
                      </a:cubicBezTo>
                      <a:cubicBezTo>
                        <a:pt x="427" y="343"/>
                        <a:pt x="424" y="343"/>
                        <a:pt x="421" y="342"/>
                      </a:cubicBezTo>
                      <a:cubicBezTo>
                        <a:pt x="418" y="347"/>
                        <a:pt x="415" y="351"/>
                        <a:pt x="413" y="355"/>
                      </a:cubicBezTo>
                      <a:cubicBezTo>
                        <a:pt x="414" y="358"/>
                        <a:pt x="416" y="361"/>
                        <a:pt x="418" y="364"/>
                      </a:cubicBezTo>
                      <a:cubicBezTo>
                        <a:pt x="420" y="367"/>
                        <a:pt x="423" y="371"/>
                        <a:pt x="425" y="374"/>
                      </a:cubicBezTo>
                      <a:cubicBezTo>
                        <a:pt x="425" y="375"/>
                        <a:pt x="425" y="375"/>
                        <a:pt x="425" y="375"/>
                      </a:cubicBezTo>
                      <a:cubicBezTo>
                        <a:pt x="425" y="376"/>
                        <a:pt x="425" y="376"/>
                        <a:pt x="425" y="376"/>
                      </a:cubicBezTo>
                      <a:cubicBezTo>
                        <a:pt x="422" y="380"/>
                        <a:pt x="419" y="384"/>
                        <a:pt x="415" y="388"/>
                      </a:cubicBezTo>
                      <a:cubicBezTo>
                        <a:pt x="414" y="389"/>
                        <a:pt x="414" y="389"/>
                        <a:pt x="414" y="389"/>
                      </a:cubicBezTo>
                      <a:cubicBezTo>
                        <a:pt x="413" y="389"/>
                        <a:pt x="413" y="389"/>
                        <a:pt x="413" y="389"/>
                      </a:cubicBezTo>
                      <a:cubicBezTo>
                        <a:pt x="409" y="387"/>
                        <a:pt x="405" y="386"/>
                        <a:pt x="401" y="384"/>
                      </a:cubicBezTo>
                      <a:cubicBezTo>
                        <a:pt x="398" y="383"/>
                        <a:pt x="395" y="382"/>
                        <a:pt x="392" y="381"/>
                      </a:cubicBezTo>
                      <a:cubicBezTo>
                        <a:pt x="389" y="385"/>
                        <a:pt x="385" y="388"/>
                        <a:pt x="381" y="392"/>
                      </a:cubicBezTo>
                      <a:cubicBezTo>
                        <a:pt x="382" y="395"/>
                        <a:pt x="384" y="398"/>
                        <a:pt x="385" y="401"/>
                      </a:cubicBezTo>
                      <a:cubicBezTo>
                        <a:pt x="386" y="405"/>
                        <a:pt x="388" y="409"/>
                        <a:pt x="389" y="413"/>
                      </a:cubicBezTo>
                      <a:cubicBezTo>
                        <a:pt x="390" y="414"/>
                        <a:pt x="390" y="414"/>
                        <a:pt x="390" y="414"/>
                      </a:cubicBezTo>
                      <a:cubicBezTo>
                        <a:pt x="389" y="415"/>
                        <a:pt x="389" y="415"/>
                        <a:pt x="389" y="415"/>
                      </a:cubicBezTo>
                      <a:cubicBezTo>
                        <a:pt x="384" y="418"/>
                        <a:pt x="380" y="421"/>
                        <a:pt x="377" y="424"/>
                      </a:cubicBezTo>
                      <a:cubicBezTo>
                        <a:pt x="376" y="425"/>
                        <a:pt x="376" y="425"/>
                        <a:pt x="376" y="425"/>
                      </a:cubicBezTo>
                      <a:cubicBezTo>
                        <a:pt x="375" y="424"/>
                        <a:pt x="375" y="424"/>
                        <a:pt x="375" y="424"/>
                      </a:cubicBezTo>
                      <a:cubicBezTo>
                        <a:pt x="371" y="422"/>
                        <a:pt x="368" y="420"/>
                        <a:pt x="364" y="417"/>
                      </a:cubicBezTo>
                      <a:cubicBezTo>
                        <a:pt x="361" y="416"/>
                        <a:pt x="359" y="414"/>
                        <a:pt x="356" y="412"/>
                      </a:cubicBezTo>
                      <a:cubicBezTo>
                        <a:pt x="352" y="415"/>
                        <a:pt x="347" y="417"/>
                        <a:pt x="343" y="420"/>
                      </a:cubicBezTo>
                      <a:cubicBezTo>
                        <a:pt x="343" y="423"/>
                        <a:pt x="344" y="427"/>
                        <a:pt x="344" y="430"/>
                      </a:cubicBezTo>
                      <a:cubicBezTo>
                        <a:pt x="345" y="434"/>
                        <a:pt x="346" y="438"/>
                        <a:pt x="346" y="442"/>
                      </a:cubicBezTo>
                      <a:cubicBezTo>
                        <a:pt x="346" y="444"/>
                        <a:pt x="346" y="444"/>
                        <a:pt x="346" y="444"/>
                      </a:cubicBezTo>
                      <a:cubicBezTo>
                        <a:pt x="345" y="444"/>
                        <a:pt x="345" y="444"/>
                        <a:pt x="345" y="444"/>
                      </a:cubicBezTo>
                      <a:cubicBezTo>
                        <a:pt x="340" y="446"/>
                        <a:pt x="336" y="449"/>
                        <a:pt x="331" y="451"/>
                      </a:cubicBezTo>
                      <a:cubicBezTo>
                        <a:pt x="330" y="451"/>
                        <a:pt x="330" y="451"/>
                        <a:pt x="330" y="451"/>
                      </a:cubicBezTo>
                      <a:cubicBezTo>
                        <a:pt x="329" y="450"/>
                        <a:pt x="329" y="450"/>
                        <a:pt x="329" y="450"/>
                      </a:cubicBezTo>
                      <a:cubicBezTo>
                        <a:pt x="326" y="448"/>
                        <a:pt x="323" y="444"/>
                        <a:pt x="321" y="441"/>
                      </a:cubicBezTo>
                      <a:cubicBezTo>
                        <a:pt x="318" y="439"/>
                        <a:pt x="316" y="436"/>
                        <a:pt x="314" y="434"/>
                      </a:cubicBezTo>
                      <a:cubicBezTo>
                        <a:pt x="309" y="436"/>
                        <a:pt x="304" y="438"/>
                        <a:pt x="299" y="439"/>
                      </a:cubicBezTo>
                      <a:cubicBezTo>
                        <a:pt x="299" y="442"/>
                        <a:pt x="299" y="446"/>
                        <a:pt x="298" y="449"/>
                      </a:cubicBezTo>
                      <a:cubicBezTo>
                        <a:pt x="298" y="453"/>
                        <a:pt x="298" y="458"/>
                        <a:pt x="297" y="462"/>
                      </a:cubicBezTo>
                      <a:cubicBezTo>
                        <a:pt x="297" y="463"/>
                        <a:pt x="297" y="463"/>
                        <a:pt x="297" y="463"/>
                      </a:cubicBezTo>
                      <a:cubicBezTo>
                        <a:pt x="296" y="463"/>
                        <a:pt x="296" y="463"/>
                        <a:pt x="296" y="463"/>
                      </a:cubicBezTo>
                      <a:cubicBezTo>
                        <a:pt x="291" y="464"/>
                        <a:pt x="286" y="466"/>
                        <a:pt x="281" y="467"/>
                      </a:cubicBezTo>
                      <a:cubicBezTo>
                        <a:pt x="280" y="467"/>
                        <a:pt x="280" y="467"/>
                        <a:pt x="280" y="467"/>
                      </a:cubicBezTo>
                      <a:cubicBezTo>
                        <a:pt x="279" y="466"/>
                        <a:pt x="279" y="466"/>
                        <a:pt x="279" y="466"/>
                      </a:cubicBezTo>
                      <a:cubicBezTo>
                        <a:pt x="277" y="462"/>
                        <a:pt x="275" y="459"/>
                        <a:pt x="273" y="455"/>
                      </a:cubicBezTo>
                      <a:cubicBezTo>
                        <a:pt x="271" y="452"/>
                        <a:pt x="269" y="449"/>
                        <a:pt x="268" y="447"/>
                      </a:cubicBezTo>
                      <a:cubicBezTo>
                        <a:pt x="263" y="447"/>
                        <a:pt x="258" y="448"/>
                        <a:pt x="252" y="448"/>
                      </a:cubicBezTo>
                      <a:cubicBezTo>
                        <a:pt x="251" y="451"/>
                        <a:pt x="250" y="454"/>
                        <a:pt x="249" y="457"/>
                      </a:cubicBezTo>
                      <a:cubicBezTo>
                        <a:pt x="248" y="461"/>
                        <a:pt x="247" y="466"/>
                        <a:pt x="245" y="469"/>
                      </a:cubicBezTo>
                      <a:cubicBezTo>
                        <a:pt x="245" y="471"/>
                        <a:pt x="245" y="471"/>
                        <a:pt x="245" y="471"/>
                      </a:cubicBezTo>
                      <a:cubicBezTo>
                        <a:pt x="242" y="471"/>
                        <a:pt x="242" y="471"/>
                        <a:pt x="242" y="471"/>
                      </a:cubicBezTo>
                      <a:cubicBezTo>
                        <a:pt x="240" y="471"/>
                        <a:pt x="238" y="471"/>
                        <a:pt x="236" y="471"/>
                      </a:cubicBezTo>
                      <a:close/>
                      <a:moveTo>
                        <a:pt x="230" y="467"/>
                      </a:moveTo>
                      <a:cubicBezTo>
                        <a:pt x="230" y="467"/>
                        <a:pt x="230" y="467"/>
                        <a:pt x="230" y="467"/>
                      </a:cubicBezTo>
                      <a:cubicBezTo>
                        <a:pt x="234" y="467"/>
                        <a:pt x="238" y="467"/>
                        <a:pt x="242" y="467"/>
                      </a:cubicBezTo>
                      <a:cubicBezTo>
                        <a:pt x="242" y="467"/>
                        <a:pt x="242" y="467"/>
                        <a:pt x="242" y="467"/>
                      </a:cubicBezTo>
                      <a:cubicBezTo>
                        <a:pt x="243" y="463"/>
                        <a:pt x="244" y="460"/>
                        <a:pt x="245" y="456"/>
                      </a:cubicBezTo>
                      <a:cubicBezTo>
                        <a:pt x="247" y="453"/>
                        <a:pt x="248" y="449"/>
                        <a:pt x="249" y="446"/>
                      </a:cubicBezTo>
                      <a:cubicBezTo>
                        <a:pt x="249" y="444"/>
                        <a:pt x="249" y="444"/>
                        <a:pt x="249" y="444"/>
                      </a:cubicBezTo>
                      <a:cubicBezTo>
                        <a:pt x="251" y="444"/>
                        <a:pt x="251" y="444"/>
                        <a:pt x="251" y="444"/>
                      </a:cubicBezTo>
                      <a:cubicBezTo>
                        <a:pt x="257" y="444"/>
                        <a:pt x="263" y="443"/>
                        <a:pt x="268" y="442"/>
                      </a:cubicBezTo>
                      <a:cubicBezTo>
                        <a:pt x="270" y="442"/>
                        <a:pt x="270" y="442"/>
                        <a:pt x="270" y="442"/>
                      </a:cubicBezTo>
                      <a:cubicBezTo>
                        <a:pt x="270" y="443"/>
                        <a:pt x="270" y="443"/>
                        <a:pt x="270" y="443"/>
                      </a:cubicBezTo>
                      <a:cubicBezTo>
                        <a:pt x="272" y="446"/>
                        <a:pt x="274" y="450"/>
                        <a:pt x="276" y="453"/>
                      </a:cubicBezTo>
                      <a:cubicBezTo>
                        <a:pt x="278" y="456"/>
                        <a:pt x="280" y="459"/>
                        <a:pt x="282" y="462"/>
                      </a:cubicBezTo>
                      <a:cubicBezTo>
                        <a:pt x="286" y="462"/>
                        <a:pt x="290" y="461"/>
                        <a:pt x="293" y="460"/>
                      </a:cubicBezTo>
                      <a:cubicBezTo>
                        <a:pt x="294" y="456"/>
                        <a:pt x="294" y="452"/>
                        <a:pt x="294" y="449"/>
                      </a:cubicBezTo>
                      <a:cubicBezTo>
                        <a:pt x="295" y="445"/>
                        <a:pt x="295" y="441"/>
                        <a:pt x="295" y="438"/>
                      </a:cubicBezTo>
                      <a:cubicBezTo>
                        <a:pt x="295" y="436"/>
                        <a:pt x="295" y="436"/>
                        <a:pt x="295" y="436"/>
                      </a:cubicBezTo>
                      <a:cubicBezTo>
                        <a:pt x="297" y="436"/>
                        <a:pt x="297" y="436"/>
                        <a:pt x="297" y="436"/>
                      </a:cubicBezTo>
                      <a:cubicBezTo>
                        <a:pt x="302" y="434"/>
                        <a:pt x="308" y="432"/>
                        <a:pt x="313" y="430"/>
                      </a:cubicBezTo>
                      <a:cubicBezTo>
                        <a:pt x="315" y="430"/>
                        <a:pt x="315" y="430"/>
                        <a:pt x="315" y="430"/>
                      </a:cubicBezTo>
                      <a:cubicBezTo>
                        <a:pt x="316" y="430"/>
                        <a:pt x="316" y="430"/>
                        <a:pt x="316" y="430"/>
                      </a:cubicBezTo>
                      <a:cubicBezTo>
                        <a:pt x="318" y="433"/>
                        <a:pt x="321" y="436"/>
                        <a:pt x="323" y="439"/>
                      </a:cubicBezTo>
                      <a:cubicBezTo>
                        <a:pt x="326" y="441"/>
                        <a:pt x="329" y="444"/>
                        <a:pt x="331" y="446"/>
                      </a:cubicBezTo>
                      <a:cubicBezTo>
                        <a:pt x="335" y="445"/>
                        <a:pt x="338" y="443"/>
                        <a:pt x="342" y="441"/>
                      </a:cubicBezTo>
                      <a:cubicBezTo>
                        <a:pt x="341" y="438"/>
                        <a:pt x="341" y="434"/>
                        <a:pt x="340" y="430"/>
                      </a:cubicBezTo>
                      <a:cubicBezTo>
                        <a:pt x="340" y="427"/>
                        <a:pt x="339" y="423"/>
                        <a:pt x="339" y="419"/>
                      </a:cubicBezTo>
                      <a:cubicBezTo>
                        <a:pt x="339" y="418"/>
                        <a:pt x="339" y="418"/>
                        <a:pt x="339" y="418"/>
                      </a:cubicBezTo>
                      <a:cubicBezTo>
                        <a:pt x="340" y="417"/>
                        <a:pt x="340" y="417"/>
                        <a:pt x="340" y="417"/>
                      </a:cubicBezTo>
                      <a:cubicBezTo>
                        <a:pt x="345" y="414"/>
                        <a:pt x="350" y="411"/>
                        <a:pt x="355" y="408"/>
                      </a:cubicBezTo>
                      <a:cubicBezTo>
                        <a:pt x="356" y="407"/>
                        <a:pt x="356" y="407"/>
                        <a:pt x="356" y="407"/>
                      </a:cubicBezTo>
                      <a:cubicBezTo>
                        <a:pt x="357" y="408"/>
                        <a:pt x="357" y="408"/>
                        <a:pt x="357" y="408"/>
                      </a:cubicBezTo>
                      <a:cubicBezTo>
                        <a:pt x="360" y="410"/>
                        <a:pt x="363" y="412"/>
                        <a:pt x="366" y="414"/>
                      </a:cubicBezTo>
                      <a:cubicBezTo>
                        <a:pt x="370" y="416"/>
                        <a:pt x="373" y="418"/>
                        <a:pt x="376" y="420"/>
                      </a:cubicBezTo>
                      <a:cubicBezTo>
                        <a:pt x="378" y="418"/>
                        <a:pt x="381" y="415"/>
                        <a:pt x="385" y="413"/>
                      </a:cubicBezTo>
                      <a:cubicBezTo>
                        <a:pt x="384" y="409"/>
                        <a:pt x="382" y="406"/>
                        <a:pt x="381" y="402"/>
                      </a:cubicBezTo>
                      <a:cubicBezTo>
                        <a:pt x="380" y="399"/>
                        <a:pt x="378" y="395"/>
                        <a:pt x="377" y="392"/>
                      </a:cubicBezTo>
                      <a:cubicBezTo>
                        <a:pt x="377" y="391"/>
                        <a:pt x="377" y="391"/>
                        <a:pt x="377" y="391"/>
                      </a:cubicBezTo>
                      <a:cubicBezTo>
                        <a:pt x="378" y="390"/>
                        <a:pt x="378" y="390"/>
                        <a:pt x="378" y="390"/>
                      </a:cubicBezTo>
                      <a:cubicBezTo>
                        <a:pt x="382" y="386"/>
                        <a:pt x="386" y="381"/>
                        <a:pt x="390" y="377"/>
                      </a:cubicBezTo>
                      <a:cubicBezTo>
                        <a:pt x="391" y="376"/>
                        <a:pt x="391" y="376"/>
                        <a:pt x="391" y="376"/>
                      </a:cubicBezTo>
                      <a:cubicBezTo>
                        <a:pt x="392" y="377"/>
                        <a:pt x="392" y="377"/>
                        <a:pt x="392" y="377"/>
                      </a:cubicBezTo>
                      <a:cubicBezTo>
                        <a:pt x="396" y="378"/>
                        <a:pt x="399" y="379"/>
                        <a:pt x="403" y="381"/>
                      </a:cubicBezTo>
                      <a:cubicBezTo>
                        <a:pt x="406" y="382"/>
                        <a:pt x="410" y="383"/>
                        <a:pt x="413" y="384"/>
                      </a:cubicBezTo>
                      <a:cubicBezTo>
                        <a:pt x="416" y="381"/>
                        <a:pt x="418" y="378"/>
                        <a:pt x="421" y="375"/>
                      </a:cubicBezTo>
                      <a:cubicBezTo>
                        <a:pt x="419" y="372"/>
                        <a:pt x="417" y="369"/>
                        <a:pt x="415" y="366"/>
                      </a:cubicBezTo>
                      <a:cubicBezTo>
                        <a:pt x="412" y="363"/>
                        <a:pt x="410" y="359"/>
                        <a:pt x="408" y="356"/>
                      </a:cubicBezTo>
                      <a:cubicBezTo>
                        <a:pt x="408" y="355"/>
                        <a:pt x="408" y="355"/>
                        <a:pt x="408" y="355"/>
                      </a:cubicBezTo>
                      <a:cubicBezTo>
                        <a:pt x="408" y="354"/>
                        <a:pt x="408" y="354"/>
                        <a:pt x="408" y="354"/>
                      </a:cubicBezTo>
                      <a:cubicBezTo>
                        <a:pt x="412" y="349"/>
                        <a:pt x="415" y="344"/>
                        <a:pt x="418" y="339"/>
                      </a:cubicBezTo>
                      <a:cubicBezTo>
                        <a:pt x="419" y="338"/>
                        <a:pt x="419" y="338"/>
                        <a:pt x="419" y="338"/>
                      </a:cubicBezTo>
                      <a:cubicBezTo>
                        <a:pt x="420" y="338"/>
                        <a:pt x="420" y="338"/>
                        <a:pt x="420" y="338"/>
                      </a:cubicBezTo>
                      <a:cubicBezTo>
                        <a:pt x="423" y="339"/>
                        <a:pt x="427" y="339"/>
                        <a:pt x="431" y="340"/>
                      </a:cubicBezTo>
                      <a:cubicBezTo>
                        <a:pt x="435" y="340"/>
                        <a:pt x="438" y="341"/>
                        <a:pt x="442" y="341"/>
                      </a:cubicBezTo>
                      <a:cubicBezTo>
                        <a:pt x="444" y="338"/>
                        <a:pt x="445" y="334"/>
                        <a:pt x="447" y="330"/>
                      </a:cubicBezTo>
                      <a:cubicBezTo>
                        <a:pt x="445" y="328"/>
                        <a:pt x="442" y="325"/>
                        <a:pt x="439" y="323"/>
                      </a:cubicBezTo>
                      <a:cubicBezTo>
                        <a:pt x="436" y="320"/>
                        <a:pt x="434" y="318"/>
                        <a:pt x="431" y="315"/>
                      </a:cubicBezTo>
                      <a:cubicBezTo>
                        <a:pt x="430" y="314"/>
                        <a:pt x="430" y="314"/>
                        <a:pt x="430" y="314"/>
                      </a:cubicBezTo>
                      <a:cubicBezTo>
                        <a:pt x="431" y="313"/>
                        <a:pt x="431" y="313"/>
                        <a:pt x="431" y="313"/>
                      </a:cubicBezTo>
                      <a:cubicBezTo>
                        <a:pt x="433" y="307"/>
                        <a:pt x="435" y="302"/>
                        <a:pt x="436" y="296"/>
                      </a:cubicBezTo>
                      <a:cubicBezTo>
                        <a:pt x="437" y="295"/>
                        <a:pt x="437" y="295"/>
                        <a:pt x="437" y="295"/>
                      </a:cubicBezTo>
                      <a:cubicBezTo>
                        <a:pt x="438" y="295"/>
                        <a:pt x="438" y="295"/>
                        <a:pt x="438" y="295"/>
                      </a:cubicBezTo>
                      <a:cubicBezTo>
                        <a:pt x="442" y="294"/>
                        <a:pt x="445" y="294"/>
                        <a:pt x="449" y="294"/>
                      </a:cubicBezTo>
                      <a:cubicBezTo>
                        <a:pt x="453" y="293"/>
                        <a:pt x="457" y="293"/>
                        <a:pt x="460" y="293"/>
                      </a:cubicBezTo>
                      <a:cubicBezTo>
                        <a:pt x="461" y="289"/>
                        <a:pt x="462" y="285"/>
                        <a:pt x="463" y="281"/>
                      </a:cubicBezTo>
                      <a:cubicBezTo>
                        <a:pt x="460" y="279"/>
                        <a:pt x="457" y="277"/>
                        <a:pt x="454" y="275"/>
                      </a:cubicBezTo>
                      <a:cubicBezTo>
                        <a:pt x="450" y="274"/>
                        <a:pt x="447" y="272"/>
                        <a:pt x="444" y="270"/>
                      </a:cubicBezTo>
                      <a:cubicBezTo>
                        <a:pt x="443" y="269"/>
                        <a:pt x="443" y="269"/>
                        <a:pt x="443" y="269"/>
                      </a:cubicBezTo>
                      <a:cubicBezTo>
                        <a:pt x="443" y="268"/>
                        <a:pt x="443" y="268"/>
                        <a:pt x="443" y="268"/>
                      </a:cubicBezTo>
                      <a:cubicBezTo>
                        <a:pt x="444" y="262"/>
                        <a:pt x="444" y="256"/>
                        <a:pt x="445" y="250"/>
                      </a:cubicBezTo>
                      <a:cubicBezTo>
                        <a:pt x="445" y="249"/>
                        <a:pt x="445" y="249"/>
                        <a:pt x="445" y="249"/>
                      </a:cubicBezTo>
                      <a:cubicBezTo>
                        <a:pt x="446" y="248"/>
                        <a:pt x="446" y="248"/>
                        <a:pt x="446" y="248"/>
                      </a:cubicBezTo>
                      <a:cubicBezTo>
                        <a:pt x="449" y="247"/>
                        <a:pt x="453" y="246"/>
                        <a:pt x="457" y="245"/>
                      </a:cubicBezTo>
                      <a:cubicBezTo>
                        <a:pt x="460" y="244"/>
                        <a:pt x="464" y="243"/>
                        <a:pt x="467" y="241"/>
                      </a:cubicBezTo>
                      <a:cubicBezTo>
                        <a:pt x="467" y="241"/>
                        <a:pt x="467" y="241"/>
                        <a:pt x="467" y="241"/>
                      </a:cubicBezTo>
                      <a:cubicBezTo>
                        <a:pt x="467" y="239"/>
                        <a:pt x="467" y="237"/>
                        <a:pt x="467" y="235"/>
                      </a:cubicBezTo>
                      <a:cubicBezTo>
                        <a:pt x="467" y="233"/>
                        <a:pt x="467" y="231"/>
                        <a:pt x="467" y="230"/>
                      </a:cubicBezTo>
                      <a:cubicBezTo>
                        <a:pt x="467" y="229"/>
                        <a:pt x="467" y="229"/>
                        <a:pt x="467" y="229"/>
                      </a:cubicBezTo>
                      <a:cubicBezTo>
                        <a:pt x="464" y="228"/>
                        <a:pt x="460" y="227"/>
                        <a:pt x="457" y="226"/>
                      </a:cubicBezTo>
                      <a:cubicBezTo>
                        <a:pt x="453" y="225"/>
                        <a:pt x="449" y="223"/>
                        <a:pt x="446" y="222"/>
                      </a:cubicBezTo>
                      <a:cubicBezTo>
                        <a:pt x="445" y="222"/>
                        <a:pt x="445" y="222"/>
                        <a:pt x="445" y="222"/>
                      </a:cubicBezTo>
                      <a:cubicBezTo>
                        <a:pt x="445" y="221"/>
                        <a:pt x="445" y="221"/>
                        <a:pt x="445" y="221"/>
                      </a:cubicBezTo>
                      <a:cubicBezTo>
                        <a:pt x="444" y="214"/>
                        <a:pt x="444" y="208"/>
                        <a:pt x="443" y="203"/>
                      </a:cubicBezTo>
                      <a:cubicBezTo>
                        <a:pt x="443" y="202"/>
                        <a:pt x="443" y="202"/>
                        <a:pt x="443" y="202"/>
                      </a:cubicBezTo>
                      <a:cubicBezTo>
                        <a:pt x="444" y="201"/>
                        <a:pt x="444" y="201"/>
                        <a:pt x="444" y="201"/>
                      </a:cubicBezTo>
                      <a:cubicBezTo>
                        <a:pt x="447" y="199"/>
                        <a:pt x="450" y="197"/>
                        <a:pt x="454" y="195"/>
                      </a:cubicBezTo>
                      <a:cubicBezTo>
                        <a:pt x="457" y="193"/>
                        <a:pt x="460" y="191"/>
                        <a:pt x="463" y="190"/>
                      </a:cubicBezTo>
                      <a:cubicBezTo>
                        <a:pt x="462" y="186"/>
                        <a:pt x="461" y="182"/>
                        <a:pt x="460" y="178"/>
                      </a:cubicBezTo>
                      <a:cubicBezTo>
                        <a:pt x="457" y="177"/>
                        <a:pt x="453" y="177"/>
                        <a:pt x="449" y="177"/>
                      </a:cubicBezTo>
                      <a:cubicBezTo>
                        <a:pt x="445" y="177"/>
                        <a:pt x="442" y="176"/>
                        <a:pt x="438" y="176"/>
                      </a:cubicBezTo>
                      <a:cubicBezTo>
                        <a:pt x="437" y="176"/>
                        <a:pt x="437" y="176"/>
                        <a:pt x="437" y="176"/>
                      </a:cubicBezTo>
                      <a:cubicBezTo>
                        <a:pt x="436" y="174"/>
                        <a:pt x="436" y="174"/>
                        <a:pt x="436" y="174"/>
                      </a:cubicBezTo>
                      <a:cubicBezTo>
                        <a:pt x="435" y="169"/>
                        <a:pt x="433" y="163"/>
                        <a:pt x="431" y="158"/>
                      </a:cubicBezTo>
                      <a:cubicBezTo>
                        <a:pt x="430" y="157"/>
                        <a:pt x="430" y="157"/>
                        <a:pt x="430" y="157"/>
                      </a:cubicBezTo>
                      <a:cubicBezTo>
                        <a:pt x="431" y="156"/>
                        <a:pt x="431" y="156"/>
                        <a:pt x="431" y="156"/>
                      </a:cubicBezTo>
                      <a:cubicBezTo>
                        <a:pt x="434" y="153"/>
                        <a:pt x="436" y="150"/>
                        <a:pt x="439" y="148"/>
                      </a:cubicBezTo>
                      <a:cubicBezTo>
                        <a:pt x="442" y="145"/>
                        <a:pt x="445" y="143"/>
                        <a:pt x="447" y="140"/>
                      </a:cubicBezTo>
                      <a:cubicBezTo>
                        <a:pt x="445" y="137"/>
                        <a:pt x="444" y="133"/>
                        <a:pt x="442" y="129"/>
                      </a:cubicBezTo>
                      <a:cubicBezTo>
                        <a:pt x="438" y="130"/>
                        <a:pt x="435" y="130"/>
                        <a:pt x="431" y="131"/>
                      </a:cubicBezTo>
                      <a:cubicBezTo>
                        <a:pt x="427" y="131"/>
                        <a:pt x="423" y="132"/>
                        <a:pt x="420" y="132"/>
                      </a:cubicBezTo>
                      <a:cubicBezTo>
                        <a:pt x="419" y="133"/>
                        <a:pt x="419" y="133"/>
                        <a:pt x="419" y="133"/>
                      </a:cubicBezTo>
                      <a:cubicBezTo>
                        <a:pt x="418" y="131"/>
                        <a:pt x="418" y="131"/>
                        <a:pt x="418" y="131"/>
                      </a:cubicBezTo>
                      <a:cubicBezTo>
                        <a:pt x="415" y="126"/>
                        <a:pt x="412" y="121"/>
                        <a:pt x="408" y="116"/>
                      </a:cubicBezTo>
                      <a:cubicBezTo>
                        <a:pt x="408" y="115"/>
                        <a:pt x="408" y="115"/>
                        <a:pt x="408" y="115"/>
                      </a:cubicBezTo>
                      <a:cubicBezTo>
                        <a:pt x="408" y="114"/>
                        <a:pt x="408" y="114"/>
                        <a:pt x="408" y="114"/>
                      </a:cubicBezTo>
                      <a:cubicBezTo>
                        <a:pt x="410" y="111"/>
                        <a:pt x="412" y="108"/>
                        <a:pt x="415" y="105"/>
                      </a:cubicBezTo>
                      <a:cubicBezTo>
                        <a:pt x="417" y="102"/>
                        <a:pt x="419" y="99"/>
                        <a:pt x="421" y="96"/>
                      </a:cubicBezTo>
                      <a:cubicBezTo>
                        <a:pt x="418" y="93"/>
                        <a:pt x="416" y="90"/>
                        <a:pt x="413" y="86"/>
                      </a:cubicBezTo>
                      <a:cubicBezTo>
                        <a:pt x="410" y="87"/>
                        <a:pt x="406" y="89"/>
                        <a:pt x="403" y="90"/>
                      </a:cubicBezTo>
                      <a:cubicBezTo>
                        <a:pt x="399" y="92"/>
                        <a:pt x="396" y="93"/>
                        <a:pt x="392" y="94"/>
                      </a:cubicBezTo>
                      <a:cubicBezTo>
                        <a:pt x="391" y="95"/>
                        <a:pt x="391" y="95"/>
                        <a:pt x="391" y="95"/>
                      </a:cubicBezTo>
                      <a:cubicBezTo>
                        <a:pt x="390" y="94"/>
                        <a:pt x="390" y="94"/>
                        <a:pt x="390" y="94"/>
                      </a:cubicBezTo>
                      <a:cubicBezTo>
                        <a:pt x="386" y="89"/>
                        <a:pt x="382" y="85"/>
                        <a:pt x="378" y="81"/>
                      </a:cubicBezTo>
                      <a:cubicBezTo>
                        <a:pt x="377" y="80"/>
                        <a:pt x="377" y="80"/>
                        <a:pt x="377" y="80"/>
                      </a:cubicBezTo>
                      <a:cubicBezTo>
                        <a:pt x="377" y="79"/>
                        <a:pt x="377" y="79"/>
                        <a:pt x="377" y="79"/>
                      </a:cubicBezTo>
                      <a:cubicBezTo>
                        <a:pt x="378" y="76"/>
                        <a:pt x="380" y="72"/>
                        <a:pt x="381" y="68"/>
                      </a:cubicBezTo>
                      <a:cubicBezTo>
                        <a:pt x="382" y="65"/>
                        <a:pt x="384" y="61"/>
                        <a:pt x="385" y="58"/>
                      </a:cubicBezTo>
                      <a:cubicBezTo>
                        <a:pt x="382" y="55"/>
                        <a:pt x="378" y="53"/>
                        <a:pt x="376" y="51"/>
                      </a:cubicBezTo>
                      <a:cubicBezTo>
                        <a:pt x="373" y="52"/>
                        <a:pt x="370" y="55"/>
                        <a:pt x="366" y="57"/>
                      </a:cubicBezTo>
                      <a:cubicBezTo>
                        <a:pt x="363" y="59"/>
                        <a:pt x="360" y="61"/>
                        <a:pt x="357" y="63"/>
                      </a:cubicBezTo>
                      <a:cubicBezTo>
                        <a:pt x="356" y="64"/>
                        <a:pt x="356" y="64"/>
                        <a:pt x="356" y="64"/>
                      </a:cubicBezTo>
                      <a:cubicBezTo>
                        <a:pt x="355" y="63"/>
                        <a:pt x="355" y="63"/>
                        <a:pt x="355" y="63"/>
                      </a:cubicBezTo>
                      <a:cubicBezTo>
                        <a:pt x="350" y="60"/>
                        <a:pt x="345" y="56"/>
                        <a:pt x="340" y="53"/>
                      </a:cubicBezTo>
                      <a:cubicBezTo>
                        <a:pt x="339" y="53"/>
                        <a:pt x="339" y="53"/>
                        <a:pt x="339" y="53"/>
                      </a:cubicBezTo>
                      <a:cubicBezTo>
                        <a:pt x="339" y="51"/>
                        <a:pt x="339" y="51"/>
                        <a:pt x="339" y="51"/>
                      </a:cubicBezTo>
                      <a:cubicBezTo>
                        <a:pt x="339" y="48"/>
                        <a:pt x="340" y="44"/>
                        <a:pt x="340" y="40"/>
                      </a:cubicBezTo>
                      <a:cubicBezTo>
                        <a:pt x="341" y="37"/>
                        <a:pt x="341" y="33"/>
                        <a:pt x="342" y="29"/>
                      </a:cubicBezTo>
                      <a:cubicBezTo>
                        <a:pt x="338" y="28"/>
                        <a:pt x="335" y="26"/>
                        <a:pt x="331" y="24"/>
                      </a:cubicBezTo>
                      <a:cubicBezTo>
                        <a:pt x="329" y="27"/>
                        <a:pt x="326" y="29"/>
                        <a:pt x="323" y="32"/>
                      </a:cubicBezTo>
                      <a:cubicBezTo>
                        <a:pt x="321" y="35"/>
                        <a:pt x="318" y="38"/>
                        <a:pt x="316" y="40"/>
                      </a:cubicBezTo>
                      <a:cubicBezTo>
                        <a:pt x="315" y="41"/>
                        <a:pt x="315" y="41"/>
                        <a:pt x="315" y="41"/>
                      </a:cubicBezTo>
                      <a:cubicBezTo>
                        <a:pt x="313" y="41"/>
                        <a:pt x="313" y="41"/>
                        <a:pt x="313" y="41"/>
                      </a:cubicBezTo>
                      <a:cubicBezTo>
                        <a:pt x="308" y="38"/>
                        <a:pt x="302" y="36"/>
                        <a:pt x="297" y="35"/>
                      </a:cubicBezTo>
                      <a:cubicBezTo>
                        <a:pt x="296" y="34"/>
                        <a:pt x="296" y="34"/>
                        <a:pt x="296" y="34"/>
                      </a:cubicBezTo>
                      <a:cubicBezTo>
                        <a:pt x="295" y="33"/>
                        <a:pt x="295" y="33"/>
                        <a:pt x="295" y="33"/>
                      </a:cubicBezTo>
                      <a:cubicBezTo>
                        <a:pt x="295" y="30"/>
                        <a:pt x="295" y="26"/>
                        <a:pt x="294" y="22"/>
                      </a:cubicBezTo>
                      <a:cubicBezTo>
                        <a:pt x="294" y="18"/>
                        <a:pt x="294" y="14"/>
                        <a:pt x="293" y="11"/>
                      </a:cubicBezTo>
                      <a:cubicBezTo>
                        <a:pt x="290" y="10"/>
                        <a:pt x="286" y="9"/>
                        <a:pt x="282" y="8"/>
                      </a:cubicBezTo>
                      <a:cubicBezTo>
                        <a:pt x="280" y="11"/>
                        <a:pt x="278" y="14"/>
                        <a:pt x="276" y="18"/>
                      </a:cubicBezTo>
                      <a:cubicBezTo>
                        <a:pt x="274" y="21"/>
                        <a:pt x="272" y="24"/>
                        <a:pt x="270" y="27"/>
                      </a:cubicBezTo>
                      <a:cubicBezTo>
                        <a:pt x="270" y="28"/>
                        <a:pt x="270" y="28"/>
                        <a:pt x="270" y="28"/>
                      </a:cubicBezTo>
                      <a:cubicBezTo>
                        <a:pt x="268" y="28"/>
                        <a:pt x="268" y="28"/>
                        <a:pt x="268" y="28"/>
                      </a:cubicBezTo>
                      <a:cubicBezTo>
                        <a:pt x="263" y="27"/>
                        <a:pt x="257" y="27"/>
                        <a:pt x="251" y="26"/>
                      </a:cubicBezTo>
                      <a:cubicBezTo>
                        <a:pt x="249" y="26"/>
                        <a:pt x="249" y="26"/>
                        <a:pt x="249" y="26"/>
                      </a:cubicBezTo>
                      <a:cubicBezTo>
                        <a:pt x="249" y="25"/>
                        <a:pt x="249" y="25"/>
                        <a:pt x="249" y="25"/>
                      </a:cubicBezTo>
                      <a:cubicBezTo>
                        <a:pt x="248" y="22"/>
                        <a:pt x="247" y="18"/>
                        <a:pt x="245" y="14"/>
                      </a:cubicBezTo>
                      <a:cubicBezTo>
                        <a:pt x="244" y="11"/>
                        <a:pt x="243" y="7"/>
                        <a:pt x="242" y="4"/>
                      </a:cubicBezTo>
                      <a:cubicBezTo>
                        <a:pt x="242" y="4"/>
                        <a:pt x="242" y="4"/>
                        <a:pt x="242" y="4"/>
                      </a:cubicBezTo>
                      <a:cubicBezTo>
                        <a:pt x="238" y="4"/>
                        <a:pt x="234" y="4"/>
                        <a:pt x="230" y="4"/>
                      </a:cubicBezTo>
                      <a:cubicBezTo>
                        <a:pt x="230" y="4"/>
                        <a:pt x="230" y="4"/>
                        <a:pt x="230" y="4"/>
                      </a:cubicBezTo>
                      <a:cubicBezTo>
                        <a:pt x="229" y="7"/>
                        <a:pt x="227" y="11"/>
                        <a:pt x="226" y="14"/>
                      </a:cubicBezTo>
                      <a:cubicBezTo>
                        <a:pt x="225" y="18"/>
                        <a:pt x="224" y="22"/>
                        <a:pt x="223" y="25"/>
                      </a:cubicBezTo>
                      <a:cubicBezTo>
                        <a:pt x="222" y="26"/>
                        <a:pt x="222" y="26"/>
                        <a:pt x="222" y="26"/>
                      </a:cubicBezTo>
                      <a:cubicBezTo>
                        <a:pt x="221" y="26"/>
                        <a:pt x="221" y="26"/>
                        <a:pt x="221" y="26"/>
                      </a:cubicBezTo>
                      <a:cubicBezTo>
                        <a:pt x="215" y="27"/>
                        <a:pt x="209" y="27"/>
                        <a:pt x="204" y="28"/>
                      </a:cubicBezTo>
                      <a:cubicBezTo>
                        <a:pt x="202" y="28"/>
                        <a:pt x="202" y="28"/>
                        <a:pt x="202" y="28"/>
                      </a:cubicBezTo>
                      <a:cubicBezTo>
                        <a:pt x="202" y="27"/>
                        <a:pt x="202" y="27"/>
                        <a:pt x="202" y="27"/>
                      </a:cubicBezTo>
                      <a:cubicBezTo>
                        <a:pt x="200" y="24"/>
                        <a:pt x="198" y="21"/>
                        <a:pt x="196" y="18"/>
                      </a:cubicBezTo>
                      <a:cubicBezTo>
                        <a:pt x="194" y="14"/>
                        <a:pt x="192" y="11"/>
                        <a:pt x="190" y="8"/>
                      </a:cubicBezTo>
                      <a:cubicBezTo>
                        <a:pt x="186" y="9"/>
                        <a:pt x="182" y="10"/>
                        <a:pt x="178" y="11"/>
                      </a:cubicBezTo>
                      <a:cubicBezTo>
                        <a:pt x="178" y="14"/>
                        <a:pt x="178" y="18"/>
                        <a:pt x="177" y="22"/>
                      </a:cubicBezTo>
                      <a:cubicBezTo>
                        <a:pt x="177" y="26"/>
                        <a:pt x="177" y="30"/>
                        <a:pt x="176" y="33"/>
                      </a:cubicBezTo>
                      <a:cubicBezTo>
                        <a:pt x="176" y="34"/>
                        <a:pt x="176" y="34"/>
                        <a:pt x="176" y="34"/>
                      </a:cubicBezTo>
                      <a:cubicBezTo>
                        <a:pt x="175" y="35"/>
                        <a:pt x="175" y="35"/>
                        <a:pt x="175" y="35"/>
                      </a:cubicBezTo>
                      <a:cubicBezTo>
                        <a:pt x="170" y="36"/>
                        <a:pt x="164" y="38"/>
                        <a:pt x="158" y="41"/>
                      </a:cubicBezTo>
                      <a:cubicBezTo>
                        <a:pt x="157" y="41"/>
                        <a:pt x="157" y="41"/>
                        <a:pt x="157" y="41"/>
                      </a:cubicBezTo>
                      <a:cubicBezTo>
                        <a:pt x="156" y="40"/>
                        <a:pt x="156" y="40"/>
                        <a:pt x="156" y="40"/>
                      </a:cubicBezTo>
                      <a:cubicBezTo>
                        <a:pt x="154" y="38"/>
                        <a:pt x="151" y="35"/>
                        <a:pt x="148" y="32"/>
                      </a:cubicBezTo>
                      <a:cubicBezTo>
                        <a:pt x="146" y="29"/>
                        <a:pt x="143" y="27"/>
                        <a:pt x="141" y="24"/>
                      </a:cubicBezTo>
                      <a:cubicBezTo>
                        <a:pt x="137" y="26"/>
                        <a:pt x="134" y="28"/>
                        <a:pt x="130" y="29"/>
                      </a:cubicBezTo>
                      <a:cubicBezTo>
                        <a:pt x="130" y="33"/>
                        <a:pt x="131" y="37"/>
                        <a:pt x="131" y="40"/>
                      </a:cubicBezTo>
                      <a:cubicBezTo>
                        <a:pt x="132" y="44"/>
                        <a:pt x="133" y="48"/>
                        <a:pt x="133" y="51"/>
                      </a:cubicBezTo>
                      <a:cubicBezTo>
                        <a:pt x="133" y="53"/>
                        <a:pt x="133" y="53"/>
                        <a:pt x="133" y="53"/>
                      </a:cubicBezTo>
                      <a:cubicBezTo>
                        <a:pt x="132" y="53"/>
                        <a:pt x="132" y="53"/>
                        <a:pt x="132" y="53"/>
                      </a:cubicBezTo>
                      <a:cubicBezTo>
                        <a:pt x="127" y="56"/>
                        <a:pt x="122" y="60"/>
                        <a:pt x="117" y="63"/>
                      </a:cubicBezTo>
                      <a:cubicBezTo>
                        <a:pt x="116" y="64"/>
                        <a:pt x="116" y="64"/>
                        <a:pt x="116" y="64"/>
                      </a:cubicBezTo>
                      <a:cubicBezTo>
                        <a:pt x="115" y="63"/>
                        <a:pt x="115" y="63"/>
                        <a:pt x="115" y="63"/>
                      </a:cubicBezTo>
                      <a:cubicBezTo>
                        <a:pt x="112" y="61"/>
                        <a:pt x="109" y="59"/>
                        <a:pt x="105" y="57"/>
                      </a:cubicBezTo>
                      <a:cubicBezTo>
                        <a:pt x="102" y="55"/>
                        <a:pt x="99" y="52"/>
                        <a:pt x="96" y="51"/>
                      </a:cubicBezTo>
                      <a:cubicBezTo>
                        <a:pt x="93" y="53"/>
                        <a:pt x="90" y="55"/>
                        <a:pt x="87" y="58"/>
                      </a:cubicBezTo>
                      <a:cubicBezTo>
                        <a:pt x="88" y="61"/>
                        <a:pt x="89" y="65"/>
                        <a:pt x="91" y="68"/>
                      </a:cubicBezTo>
                      <a:cubicBezTo>
                        <a:pt x="92" y="72"/>
                        <a:pt x="94" y="76"/>
                        <a:pt x="95" y="79"/>
                      </a:cubicBezTo>
                      <a:cubicBezTo>
                        <a:pt x="95" y="80"/>
                        <a:pt x="95" y="80"/>
                        <a:pt x="95" y="80"/>
                      </a:cubicBezTo>
                      <a:cubicBezTo>
                        <a:pt x="94" y="81"/>
                        <a:pt x="94" y="81"/>
                        <a:pt x="94" y="81"/>
                      </a:cubicBezTo>
                      <a:cubicBezTo>
                        <a:pt x="90" y="85"/>
                        <a:pt x="86" y="89"/>
                        <a:pt x="82" y="94"/>
                      </a:cubicBezTo>
                      <a:cubicBezTo>
                        <a:pt x="81" y="95"/>
                        <a:pt x="81" y="95"/>
                        <a:pt x="81" y="95"/>
                      </a:cubicBezTo>
                      <a:cubicBezTo>
                        <a:pt x="80" y="94"/>
                        <a:pt x="80" y="94"/>
                        <a:pt x="80" y="94"/>
                      </a:cubicBezTo>
                      <a:cubicBezTo>
                        <a:pt x="76" y="93"/>
                        <a:pt x="73" y="92"/>
                        <a:pt x="69" y="90"/>
                      </a:cubicBezTo>
                      <a:cubicBezTo>
                        <a:pt x="66" y="89"/>
                        <a:pt x="62" y="87"/>
                        <a:pt x="59" y="86"/>
                      </a:cubicBezTo>
                      <a:cubicBezTo>
                        <a:pt x="56" y="90"/>
                        <a:pt x="53" y="93"/>
                        <a:pt x="51" y="96"/>
                      </a:cubicBezTo>
                      <a:cubicBezTo>
                        <a:pt x="53" y="99"/>
                        <a:pt x="55" y="102"/>
                        <a:pt x="57" y="105"/>
                      </a:cubicBezTo>
                      <a:cubicBezTo>
                        <a:pt x="59" y="108"/>
                        <a:pt x="62" y="111"/>
                        <a:pt x="63" y="114"/>
                      </a:cubicBezTo>
                      <a:cubicBezTo>
                        <a:pt x="64" y="115"/>
                        <a:pt x="64" y="115"/>
                        <a:pt x="64" y="115"/>
                      </a:cubicBezTo>
                      <a:cubicBezTo>
                        <a:pt x="63" y="116"/>
                        <a:pt x="63" y="116"/>
                        <a:pt x="63" y="116"/>
                      </a:cubicBezTo>
                      <a:cubicBezTo>
                        <a:pt x="60" y="121"/>
                        <a:pt x="57" y="126"/>
                        <a:pt x="54" y="131"/>
                      </a:cubicBezTo>
                      <a:cubicBezTo>
                        <a:pt x="53" y="133"/>
                        <a:pt x="53" y="133"/>
                        <a:pt x="53" y="133"/>
                      </a:cubicBezTo>
                      <a:cubicBezTo>
                        <a:pt x="52" y="132"/>
                        <a:pt x="52" y="132"/>
                        <a:pt x="52" y="132"/>
                      </a:cubicBezTo>
                      <a:cubicBezTo>
                        <a:pt x="49" y="132"/>
                        <a:pt x="45" y="131"/>
                        <a:pt x="41" y="131"/>
                      </a:cubicBezTo>
                      <a:cubicBezTo>
                        <a:pt x="37" y="130"/>
                        <a:pt x="33" y="130"/>
                        <a:pt x="30" y="129"/>
                      </a:cubicBezTo>
                      <a:cubicBezTo>
                        <a:pt x="28" y="133"/>
                        <a:pt x="26" y="137"/>
                        <a:pt x="25" y="140"/>
                      </a:cubicBezTo>
                      <a:cubicBezTo>
                        <a:pt x="27" y="143"/>
                        <a:pt x="30" y="145"/>
                        <a:pt x="33" y="148"/>
                      </a:cubicBezTo>
                      <a:cubicBezTo>
                        <a:pt x="35" y="150"/>
                        <a:pt x="38" y="153"/>
                        <a:pt x="41" y="156"/>
                      </a:cubicBezTo>
                      <a:cubicBezTo>
                        <a:pt x="42" y="157"/>
                        <a:pt x="42" y="157"/>
                        <a:pt x="42" y="157"/>
                      </a:cubicBezTo>
                      <a:cubicBezTo>
                        <a:pt x="41" y="158"/>
                        <a:pt x="41" y="158"/>
                        <a:pt x="41" y="158"/>
                      </a:cubicBezTo>
                      <a:cubicBezTo>
                        <a:pt x="39" y="163"/>
                        <a:pt x="37" y="169"/>
                        <a:pt x="35" y="174"/>
                      </a:cubicBezTo>
                      <a:cubicBezTo>
                        <a:pt x="35" y="176"/>
                        <a:pt x="35" y="176"/>
                        <a:pt x="35" y="176"/>
                      </a:cubicBezTo>
                      <a:cubicBezTo>
                        <a:pt x="34" y="176"/>
                        <a:pt x="34" y="176"/>
                        <a:pt x="34" y="176"/>
                      </a:cubicBezTo>
                      <a:cubicBezTo>
                        <a:pt x="30" y="176"/>
                        <a:pt x="26" y="177"/>
                        <a:pt x="23" y="177"/>
                      </a:cubicBezTo>
                      <a:cubicBezTo>
                        <a:pt x="19" y="177"/>
                        <a:pt x="15" y="177"/>
                        <a:pt x="12" y="178"/>
                      </a:cubicBezTo>
                      <a:cubicBezTo>
                        <a:pt x="11" y="182"/>
                        <a:pt x="10" y="185"/>
                        <a:pt x="9" y="190"/>
                      </a:cubicBezTo>
                      <a:cubicBezTo>
                        <a:pt x="12" y="191"/>
                        <a:pt x="15" y="193"/>
                        <a:pt x="18" y="195"/>
                      </a:cubicBezTo>
                      <a:cubicBezTo>
                        <a:pt x="22" y="197"/>
                        <a:pt x="25" y="199"/>
                        <a:pt x="28" y="201"/>
                      </a:cubicBezTo>
                      <a:cubicBezTo>
                        <a:pt x="29" y="202"/>
                        <a:pt x="29" y="202"/>
                        <a:pt x="29" y="202"/>
                      </a:cubicBezTo>
                      <a:cubicBezTo>
                        <a:pt x="29" y="203"/>
                        <a:pt x="29" y="203"/>
                        <a:pt x="29" y="203"/>
                      </a:cubicBezTo>
                      <a:cubicBezTo>
                        <a:pt x="28" y="208"/>
                        <a:pt x="27" y="214"/>
                        <a:pt x="27" y="221"/>
                      </a:cubicBezTo>
                      <a:cubicBezTo>
                        <a:pt x="27" y="222"/>
                        <a:pt x="27" y="222"/>
                        <a:pt x="27" y="222"/>
                      </a:cubicBezTo>
                      <a:cubicBezTo>
                        <a:pt x="26" y="222"/>
                        <a:pt x="26" y="222"/>
                        <a:pt x="26" y="222"/>
                      </a:cubicBezTo>
                      <a:cubicBezTo>
                        <a:pt x="22" y="223"/>
                        <a:pt x="19" y="225"/>
                        <a:pt x="15" y="226"/>
                      </a:cubicBezTo>
                      <a:cubicBezTo>
                        <a:pt x="11" y="227"/>
                        <a:pt x="8" y="228"/>
                        <a:pt x="4" y="229"/>
                      </a:cubicBezTo>
                      <a:cubicBezTo>
                        <a:pt x="4" y="230"/>
                        <a:pt x="4" y="230"/>
                        <a:pt x="4" y="230"/>
                      </a:cubicBezTo>
                      <a:cubicBezTo>
                        <a:pt x="4" y="231"/>
                        <a:pt x="4" y="233"/>
                        <a:pt x="4" y="235"/>
                      </a:cubicBezTo>
                      <a:cubicBezTo>
                        <a:pt x="4" y="237"/>
                        <a:pt x="4" y="239"/>
                        <a:pt x="4" y="241"/>
                      </a:cubicBezTo>
                      <a:cubicBezTo>
                        <a:pt x="4" y="241"/>
                        <a:pt x="4" y="241"/>
                        <a:pt x="4" y="241"/>
                      </a:cubicBezTo>
                      <a:cubicBezTo>
                        <a:pt x="8" y="243"/>
                        <a:pt x="11" y="244"/>
                        <a:pt x="15" y="245"/>
                      </a:cubicBezTo>
                      <a:cubicBezTo>
                        <a:pt x="19" y="246"/>
                        <a:pt x="22" y="247"/>
                        <a:pt x="26" y="248"/>
                      </a:cubicBezTo>
                      <a:cubicBezTo>
                        <a:pt x="27" y="249"/>
                        <a:pt x="27" y="249"/>
                        <a:pt x="27" y="249"/>
                      </a:cubicBezTo>
                      <a:cubicBezTo>
                        <a:pt x="27" y="250"/>
                        <a:pt x="27" y="250"/>
                        <a:pt x="27" y="250"/>
                      </a:cubicBezTo>
                      <a:cubicBezTo>
                        <a:pt x="27" y="256"/>
                        <a:pt x="28" y="262"/>
                        <a:pt x="29" y="268"/>
                      </a:cubicBezTo>
                      <a:cubicBezTo>
                        <a:pt x="29" y="269"/>
                        <a:pt x="29" y="269"/>
                        <a:pt x="29" y="269"/>
                      </a:cubicBezTo>
                      <a:cubicBezTo>
                        <a:pt x="28" y="270"/>
                        <a:pt x="28" y="270"/>
                        <a:pt x="28" y="270"/>
                      </a:cubicBezTo>
                      <a:cubicBezTo>
                        <a:pt x="25" y="272"/>
                        <a:pt x="22" y="274"/>
                        <a:pt x="18" y="275"/>
                      </a:cubicBezTo>
                      <a:cubicBezTo>
                        <a:pt x="15" y="277"/>
                        <a:pt x="12" y="279"/>
                        <a:pt x="9" y="281"/>
                      </a:cubicBezTo>
                      <a:cubicBezTo>
                        <a:pt x="10" y="285"/>
                        <a:pt x="11" y="289"/>
                        <a:pt x="12" y="293"/>
                      </a:cubicBezTo>
                      <a:cubicBezTo>
                        <a:pt x="15" y="293"/>
                        <a:pt x="19" y="293"/>
                        <a:pt x="23" y="294"/>
                      </a:cubicBezTo>
                      <a:cubicBezTo>
                        <a:pt x="26" y="294"/>
                        <a:pt x="30" y="294"/>
                        <a:pt x="34" y="295"/>
                      </a:cubicBezTo>
                      <a:cubicBezTo>
                        <a:pt x="35" y="295"/>
                        <a:pt x="35" y="295"/>
                        <a:pt x="35" y="295"/>
                      </a:cubicBezTo>
                      <a:cubicBezTo>
                        <a:pt x="35" y="296"/>
                        <a:pt x="35" y="296"/>
                        <a:pt x="35" y="296"/>
                      </a:cubicBezTo>
                      <a:cubicBezTo>
                        <a:pt x="37" y="302"/>
                        <a:pt x="39" y="307"/>
                        <a:pt x="41" y="313"/>
                      </a:cubicBezTo>
                      <a:cubicBezTo>
                        <a:pt x="42" y="314"/>
                        <a:pt x="42" y="314"/>
                        <a:pt x="42" y="314"/>
                      </a:cubicBezTo>
                      <a:cubicBezTo>
                        <a:pt x="41" y="315"/>
                        <a:pt x="41" y="315"/>
                        <a:pt x="41" y="315"/>
                      </a:cubicBezTo>
                      <a:cubicBezTo>
                        <a:pt x="38" y="318"/>
                        <a:pt x="35" y="320"/>
                        <a:pt x="33" y="323"/>
                      </a:cubicBezTo>
                      <a:cubicBezTo>
                        <a:pt x="30" y="325"/>
                        <a:pt x="27" y="328"/>
                        <a:pt x="25" y="330"/>
                      </a:cubicBezTo>
                      <a:cubicBezTo>
                        <a:pt x="26" y="334"/>
                        <a:pt x="28" y="338"/>
                        <a:pt x="30" y="341"/>
                      </a:cubicBezTo>
                      <a:cubicBezTo>
                        <a:pt x="33" y="341"/>
                        <a:pt x="37" y="340"/>
                        <a:pt x="41" y="340"/>
                      </a:cubicBezTo>
                      <a:cubicBezTo>
                        <a:pt x="45" y="339"/>
                        <a:pt x="49" y="339"/>
                        <a:pt x="52" y="338"/>
                      </a:cubicBezTo>
                      <a:cubicBezTo>
                        <a:pt x="53" y="338"/>
                        <a:pt x="53" y="338"/>
                        <a:pt x="53" y="338"/>
                      </a:cubicBezTo>
                      <a:cubicBezTo>
                        <a:pt x="54" y="339"/>
                        <a:pt x="54" y="339"/>
                        <a:pt x="54" y="339"/>
                      </a:cubicBezTo>
                      <a:cubicBezTo>
                        <a:pt x="57" y="344"/>
                        <a:pt x="60" y="350"/>
                        <a:pt x="63" y="354"/>
                      </a:cubicBezTo>
                      <a:cubicBezTo>
                        <a:pt x="64" y="355"/>
                        <a:pt x="64" y="355"/>
                        <a:pt x="64" y="355"/>
                      </a:cubicBezTo>
                      <a:cubicBezTo>
                        <a:pt x="63" y="356"/>
                        <a:pt x="63" y="356"/>
                        <a:pt x="63" y="356"/>
                      </a:cubicBezTo>
                      <a:cubicBezTo>
                        <a:pt x="62" y="359"/>
                        <a:pt x="59" y="363"/>
                        <a:pt x="57" y="366"/>
                      </a:cubicBezTo>
                      <a:cubicBezTo>
                        <a:pt x="55" y="369"/>
                        <a:pt x="53" y="372"/>
                        <a:pt x="51" y="375"/>
                      </a:cubicBezTo>
                      <a:cubicBezTo>
                        <a:pt x="53" y="378"/>
                        <a:pt x="56" y="381"/>
                        <a:pt x="59" y="384"/>
                      </a:cubicBezTo>
                      <a:cubicBezTo>
                        <a:pt x="62" y="383"/>
                        <a:pt x="66" y="382"/>
                        <a:pt x="69" y="381"/>
                      </a:cubicBezTo>
                      <a:cubicBezTo>
                        <a:pt x="73" y="379"/>
                        <a:pt x="76" y="378"/>
                        <a:pt x="79" y="377"/>
                      </a:cubicBezTo>
                      <a:cubicBezTo>
                        <a:pt x="81" y="376"/>
                        <a:pt x="81" y="376"/>
                        <a:pt x="81" y="376"/>
                      </a:cubicBezTo>
                      <a:cubicBezTo>
                        <a:pt x="82" y="377"/>
                        <a:pt x="82" y="377"/>
                        <a:pt x="82" y="377"/>
                      </a:cubicBezTo>
                      <a:cubicBezTo>
                        <a:pt x="86" y="381"/>
                        <a:pt x="90" y="386"/>
                        <a:pt x="94" y="390"/>
                      </a:cubicBezTo>
                      <a:cubicBezTo>
                        <a:pt x="95" y="391"/>
                        <a:pt x="95" y="391"/>
                        <a:pt x="95" y="391"/>
                      </a:cubicBezTo>
                      <a:cubicBezTo>
                        <a:pt x="95" y="392"/>
                        <a:pt x="95" y="392"/>
                        <a:pt x="95" y="392"/>
                      </a:cubicBezTo>
                      <a:cubicBezTo>
                        <a:pt x="94" y="395"/>
                        <a:pt x="92" y="399"/>
                        <a:pt x="91" y="402"/>
                      </a:cubicBezTo>
                      <a:cubicBezTo>
                        <a:pt x="89" y="406"/>
                        <a:pt x="88" y="409"/>
                        <a:pt x="87" y="412"/>
                      </a:cubicBezTo>
                      <a:cubicBezTo>
                        <a:pt x="90" y="415"/>
                        <a:pt x="93" y="418"/>
                        <a:pt x="96" y="420"/>
                      </a:cubicBezTo>
                      <a:cubicBezTo>
                        <a:pt x="99" y="418"/>
                        <a:pt x="102" y="416"/>
                        <a:pt x="105" y="414"/>
                      </a:cubicBezTo>
                      <a:cubicBezTo>
                        <a:pt x="109" y="412"/>
                        <a:pt x="112" y="410"/>
                        <a:pt x="115" y="408"/>
                      </a:cubicBezTo>
                      <a:cubicBezTo>
                        <a:pt x="116" y="407"/>
                        <a:pt x="116" y="407"/>
                        <a:pt x="116" y="407"/>
                      </a:cubicBezTo>
                      <a:cubicBezTo>
                        <a:pt x="117" y="408"/>
                        <a:pt x="117" y="408"/>
                        <a:pt x="117" y="408"/>
                      </a:cubicBezTo>
                      <a:cubicBezTo>
                        <a:pt x="122" y="411"/>
                        <a:pt x="127" y="414"/>
                        <a:pt x="132" y="417"/>
                      </a:cubicBezTo>
                      <a:cubicBezTo>
                        <a:pt x="133" y="418"/>
                        <a:pt x="133" y="418"/>
                        <a:pt x="133" y="418"/>
                      </a:cubicBezTo>
                      <a:cubicBezTo>
                        <a:pt x="133" y="419"/>
                        <a:pt x="133" y="419"/>
                        <a:pt x="133" y="419"/>
                      </a:cubicBezTo>
                      <a:cubicBezTo>
                        <a:pt x="133" y="423"/>
                        <a:pt x="132" y="427"/>
                        <a:pt x="131" y="430"/>
                      </a:cubicBezTo>
                      <a:cubicBezTo>
                        <a:pt x="131" y="434"/>
                        <a:pt x="130" y="438"/>
                        <a:pt x="130" y="441"/>
                      </a:cubicBezTo>
                      <a:cubicBezTo>
                        <a:pt x="134" y="443"/>
                        <a:pt x="137" y="445"/>
                        <a:pt x="141" y="446"/>
                      </a:cubicBezTo>
                      <a:cubicBezTo>
                        <a:pt x="143" y="444"/>
                        <a:pt x="146" y="441"/>
                        <a:pt x="148" y="439"/>
                      </a:cubicBezTo>
                      <a:cubicBezTo>
                        <a:pt x="151" y="436"/>
                        <a:pt x="154" y="433"/>
                        <a:pt x="156" y="430"/>
                      </a:cubicBezTo>
                      <a:cubicBezTo>
                        <a:pt x="157" y="430"/>
                        <a:pt x="157" y="430"/>
                        <a:pt x="157" y="430"/>
                      </a:cubicBezTo>
                      <a:cubicBezTo>
                        <a:pt x="158" y="430"/>
                        <a:pt x="158" y="430"/>
                        <a:pt x="158" y="430"/>
                      </a:cubicBezTo>
                      <a:cubicBezTo>
                        <a:pt x="164" y="432"/>
                        <a:pt x="170" y="434"/>
                        <a:pt x="175" y="436"/>
                      </a:cubicBezTo>
                      <a:cubicBezTo>
                        <a:pt x="176" y="436"/>
                        <a:pt x="176" y="436"/>
                        <a:pt x="176" y="436"/>
                      </a:cubicBezTo>
                      <a:cubicBezTo>
                        <a:pt x="176" y="438"/>
                        <a:pt x="176" y="438"/>
                        <a:pt x="176" y="438"/>
                      </a:cubicBezTo>
                      <a:cubicBezTo>
                        <a:pt x="177" y="441"/>
                        <a:pt x="177" y="445"/>
                        <a:pt x="177" y="449"/>
                      </a:cubicBezTo>
                      <a:cubicBezTo>
                        <a:pt x="178" y="452"/>
                        <a:pt x="178" y="456"/>
                        <a:pt x="178" y="460"/>
                      </a:cubicBezTo>
                      <a:cubicBezTo>
                        <a:pt x="182" y="461"/>
                        <a:pt x="186" y="462"/>
                        <a:pt x="190" y="462"/>
                      </a:cubicBezTo>
                      <a:cubicBezTo>
                        <a:pt x="192" y="459"/>
                        <a:pt x="194" y="456"/>
                        <a:pt x="196" y="453"/>
                      </a:cubicBezTo>
                      <a:cubicBezTo>
                        <a:pt x="198" y="450"/>
                        <a:pt x="200" y="446"/>
                        <a:pt x="202" y="443"/>
                      </a:cubicBezTo>
                      <a:cubicBezTo>
                        <a:pt x="202" y="442"/>
                        <a:pt x="202" y="442"/>
                        <a:pt x="202" y="442"/>
                      </a:cubicBezTo>
                      <a:cubicBezTo>
                        <a:pt x="204" y="442"/>
                        <a:pt x="204" y="442"/>
                        <a:pt x="204" y="442"/>
                      </a:cubicBezTo>
                      <a:cubicBezTo>
                        <a:pt x="209" y="443"/>
                        <a:pt x="215" y="444"/>
                        <a:pt x="221" y="444"/>
                      </a:cubicBezTo>
                      <a:cubicBezTo>
                        <a:pt x="222" y="444"/>
                        <a:pt x="222" y="444"/>
                        <a:pt x="222" y="444"/>
                      </a:cubicBezTo>
                      <a:cubicBezTo>
                        <a:pt x="223" y="446"/>
                        <a:pt x="223" y="446"/>
                        <a:pt x="223" y="446"/>
                      </a:cubicBezTo>
                      <a:cubicBezTo>
                        <a:pt x="224" y="449"/>
                        <a:pt x="225" y="453"/>
                        <a:pt x="226" y="456"/>
                      </a:cubicBezTo>
                      <a:cubicBezTo>
                        <a:pt x="227" y="460"/>
                        <a:pt x="229" y="463"/>
                        <a:pt x="230" y="467"/>
                      </a:cubicBezTo>
                      <a:close/>
                      <a:moveTo>
                        <a:pt x="263" y="377"/>
                      </a:moveTo>
                      <a:cubicBezTo>
                        <a:pt x="262" y="375"/>
                        <a:pt x="262" y="375"/>
                        <a:pt x="262" y="375"/>
                      </a:cubicBezTo>
                      <a:cubicBezTo>
                        <a:pt x="254" y="350"/>
                        <a:pt x="250" y="323"/>
                        <a:pt x="248" y="298"/>
                      </a:cubicBezTo>
                      <a:cubicBezTo>
                        <a:pt x="248" y="296"/>
                        <a:pt x="248" y="296"/>
                        <a:pt x="248" y="296"/>
                      </a:cubicBezTo>
                      <a:cubicBezTo>
                        <a:pt x="250" y="296"/>
                        <a:pt x="250" y="296"/>
                        <a:pt x="250" y="296"/>
                      </a:cubicBezTo>
                      <a:cubicBezTo>
                        <a:pt x="256" y="294"/>
                        <a:pt x="263" y="292"/>
                        <a:pt x="268" y="288"/>
                      </a:cubicBezTo>
                      <a:cubicBezTo>
                        <a:pt x="270" y="287"/>
                        <a:pt x="270" y="287"/>
                        <a:pt x="270" y="287"/>
                      </a:cubicBezTo>
                      <a:cubicBezTo>
                        <a:pt x="271" y="289"/>
                        <a:pt x="271" y="289"/>
                        <a:pt x="271" y="289"/>
                      </a:cubicBezTo>
                      <a:cubicBezTo>
                        <a:pt x="288" y="309"/>
                        <a:pt x="303" y="330"/>
                        <a:pt x="316" y="353"/>
                      </a:cubicBezTo>
                      <a:cubicBezTo>
                        <a:pt x="317" y="355"/>
                        <a:pt x="317" y="355"/>
                        <a:pt x="317" y="355"/>
                      </a:cubicBezTo>
                      <a:cubicBezTo>
                        <a:pt x="315" y="356"/>
                        <a:pt x="315" y="356"/>
                        <a:pt x="315" y="356"/>
                      </a:cubicBezTo>
                      <a:cubicBezTo>
                        <a:pt x="300" y="366"/>
                        <a:pt x="283" y="373"/>
                        <a:pt x="265" y="377"/>
                      </a:cubicBezTo>
                      <a:lnTo>
                        <a:pt x="263" y="377"/>
                      </a:lnTo>
                      <a:close/>
                      <a:moveTo>
                        <a:pt x="252" y="299"/>
                      </a:moveTo>
                      <a:cubicBezTo>
                        <a:pt x="254" y="323"/>
                        <a:pt x="258" y="348"/>
                        <a:pt x="266" y="372"/>
                      </a:cubicBezTo>
                      <a:cubicBezTo>
                        <a:pt x="282" y="369"/>
                        <a:pt x="297" y="363"/>
                        <a:pt x="311" y="354"/>
                      </a:cubicBezTo>
                      <a:cubicBezTo>
                        <a:pt x="299" y="332"/>
                        <a:pt x="285" y="311"/>
                        <a:pt x="269" y="292"/>
                      </a:cubicBezTo>
                      <a:cubicBezTo>
                        <a:pt x="264" y="295"/>
                        <a:pt x="258" y="298"/>
                        <a:pt x="252" y="299"/>
                      </a:cubicBezTo>
                      <a:close/>
                      <a:moveTo>
                        <a:pt x="208" y="377"/>
                      </a:moveTo>
                      <a:cubicBezTo>
                        <a:pt x="207" y="377"/>
                        <a:pt x="207" y="377"/>
                        <a:pt x="207" y="377"/>
                      </a:cubicBezTo>
                      <a:cubicBezTo>
                        <a:pt x="189" y="373"/>
                        <a:pt x="172" y="366"/>
                        <a:pt x="156" y="356"/>
                      </a:cubicBezTo>
                      <a:cubicBezTo>
                        <a:pt x="155" y="355"/>
                        <a:pt x="155" y="355"/>
                        <a:pt x="155" y="355"/>
                      </a:cubicBezTo>
                      <a:cubicBezTo>
                        <a:pt x="156" y="353"/>
                        <a:pt x="156" y="353"/>
                        <a:pt x="156" y="353"/>
                      </a:cubicBezTo>
                      <a:cubicBezTo>
                        <a:pt x="168" y="329"/>
                        <a:pt x="183" y="307"/>
                        <a:pt x="200" y="288"/>
                      </a:cubicBezTo>
                      <a:cubicBezTo>
                        <a:pt x="202" y="287"/>
                        <a:pt x="202" y="287"/>
                        <a:pt x="202" y="287"/>
                      </a:cubicBezTo>
                      <a:cubicBezTo>
                        <a:pt x="203" y="288"/>
                        <a:pt x="203" y="288"/>
                        <a:pt x="203" y="288"/>
                      </a:cubicBezTo>
                      <a:cubicBezTo>
                        <a:pt x="209" y="291"/>
                        <a:pt x="215" y="294"/>
                        <a:pt x="222" y="296"/>
                      </a:cubicBezTo>
                      <a:cubicBezTo>
                        <a:pt x="223" y="296"/>
                        <a:pt x="223" y="296"/>
                        <a:pt x="223" y="296"/>
                      </a:cubicBezTo>
                      <a:cubicBezTo>
                        <a:pt x="223" y="298"/>
                        <a:pt x="223" y="298"/>
                        <a:pt x="223" y="298"/>
                      </a:cubicBezTo>
                      <a:cubicBezTo>
                        <a:pt x="221" y="323"/>
                        <a:pt x="216" y="349"/>
                        <a:pt x="209" y="375"/>
                      </a:cubicBezTo>
                      <a:lnTo>
                        <a:pt x="208" y="377"/>
                      </a:lnTo>
                      <a:close/>
                      <a:moveTo>
                        <a:pt x="160" y="353"/>
                      </a:moveTo>
                      <a:cubicBezTo>
                        <a:pt x="174" y="362"/>
                        <a:pt x="189" y="369"/>
                        <a:pt x="206" y="372"/>
                      </a:cubicBezTo>
                      <a:cubicBezTo>
                        <a:pt x="212" y="348"/>
                        <a:pt x="217" y="323"/>
                        <a:pt x="219" y="299"/>
                      </a:cubicBezTo>
                      <a:cubicBezTo>
                        <a:pt x="213" y="298"/>
                        <a:pt x="208" y="295"/>
                        <a:pt x="202" y="292"/>
                      </a:cubicBezTo>
                      <a:cubicBezTo>
                        <a:pt x="186" y="310"/>
                        <a:pt x="172" y="331"/>
                        <a:pt x="160" y="353"/>
                      </a:cubicBezTo>
                      <a:close/>
                      <a:moveTo>
                        <a:pt x="355" y="316"/>
                      </a:moveTo>
                      <a:cubicBezTo>
                        <a:pt x="354" y="316"/>
                        <a:pt x="354" y="316"/>
                        <a:pt x="354" y="316"/>
                      </a:cubicBezTo>
                      <a:cubicBezTo>
                        <a:pt x="330" y="303"/>
                        <a:pt x="308" y="288"/>
                        <a:pt x="289" y="271"/>
                      </a:cubicBezTo>
                      <a:cubicBezTo>
                        <a:pt x="287" y="270"/>
                        <a:pt x="287" y="270"/>
                        <a:pt x="287" y="270"/>
                      </a:cubicBezTo>
                      <a:cubicBezTo>
                        <a:pt x="288" y="268"/>
                        <a:pt x="288" y="268"/>
                        <a:pt x="288" y="268"/>
                      </a:cubicBezTo>
                      <a:cubicBezTo>
                        <a:pt x="292" y="263"/>
                        <a:pt x="295" y="256"/>
                        <a:pt x="296" y="250"/>
                      </a:cubicBezTo>
                      <a:cubicBezTo>
                        <a:pt x="297" y="248"/>
                        <a:pt x="297" y="248"/>
                        <a:pt x="297" y="248"/>
                      </a:cubicBezTo>
                      <a:cubicBezTo>
                        <a:pt x="298" y="248"/>
                        <a:pt x="298" y="248"/>
                        <a:pt x="298" y="248"/>
                      </a:cubicBezTo>
                      <a:cubicBezTo>
                        <a:pt x="324" y="250"/>
                        <a:pt x="350" y="255"/>
                        <a:pt x="376" y="262"/>
                      </a:cubicBezTo>
                      <a:cubicBezTo>
                        <a:pt x="378" y="263"/>
                        <a:pt x="378" y="263"/>
                        <a:pt x="378" y="263"/>
                      </a:cubicBezTo>
                      <a:cubicBezTo>
                        <a:pt x="377" y="265"/>
                        <a:pt x="377" y="265"/>
                        <a:pt x="377" y="265"/>
                      </a:cubicBezTo>
                      <a:cubicBezTo>
                        <a:pt x="373" y="283"/>
                        <a:pt x="366" y="300"/>
                        <a:pt x="356" y="315"/>
                      </a:cubicBezTo>
                      <a:lnTo>
                        <a:pt x="355" y="316"/>
                      </a:lnTo>
                      <a:close/>
                      <a:moveTo>
                        <a:pt x="293" y="269"/>
                      </a:moveTo>
                      <a:cubicBezTo>
                        <a:pt x="311" y="285"/>
                        <a:pt x="331" y="299"/>
                        <a:pt x="354" y="311"/>
                      </a:cubicBezTo>
                      <a:cubicBezTo>
                        <a:pt x="363" y="297"/>
                        <a:pt x="369" y="282"/>
                        <a:pt x="373" y="266"/>
                      </a:cubicBezTo>
                      <a:cubicBezTo>
                        <a:pt x="349" y="259"/>
                        <a:pt x="324" y="254"/>
                        <a:pt x="300" y="252"/>
                      </a:cubicBezTo>
                      <a:cubicBezTo>
                        <a:pt x="298" y="258"/>
                        <a:pt x="296" y="264"/>
                        <a:pt x="293" y="269"/>
                      </a:cubicBezTo>
                      <a:close/>
                      <a:moveTo>
                        <a:pt x="116" y="316"/>
                      </a:moveTo>
                      <a:cubicBezTo>
                        <a:pt x="115" y="314"/>
                        <a:pt x="115" y="314"/>
                        <a:pt x="115" y="314"/>
                      </a:cubicBezTo>
                      <a:cubicBezTo>
                        <a:pt x="105" y="299"/>
                        <a:pt x="98" y="282"/>
                        <a:pt x="95" y="264"/>
                      </a:cubicBezTo>
                      <a:cubicBezTo>
                        <a:pt x="94" y="262"/>
                        <a:pt x="94" y="262"/>
                        <a:pt x="94" y="262"/>
                      </a:cubicBezTo>
                      <a:cubicBezTo>
                        <a:pt x="96" y="262"/>
                        <a:pt x="96" y="262"/>
                        <a:pt x="96" y="262"/>
                      </a:cubicBezTo>
                      <a:cubicBezTo>
                        <a:pt x="122" y="254"/>
                        <a:pt x="148" y="249"/>
                        <a:pt x="173" y="248"/>
                      </a:cubicBezTo>
                      <a:cubicBezTo>
                        <a:pt x="175" y="247"/>
                        <a:pt x="175" y="247"/>
                        <a:pt x="175" y="247"/>
                      </a:cubicBezTo>
                      <a:cubicBezTo>
                        <a:pt x="175" y="249"/>
                        <a:pt x="175" y="249"/>
                        <a:pt x="175" y="249"/>
                      </a:cubicBezTo>
                      <a:cubicBezTo>
                        <a:pt x="177" y="256"/>
                        <a:pt x="180" y="262"/>
                        <a:pt x="183" y="268"/>
                      </a:cubicBezTo>
                      <a:cubicBezTo>
                        <a:pt x="184" y="269"/>
                        <a:pt x="184" y="269"/>
                        <a:pt x="184" y="269"/>
                      </a:cubicBezTo>
                      <a:cubicBezTo>
                        <a:pt x="183" y="270"/>
                        <a:pt x="183" y="270"/>
                        <a:pt x="183" y="270"/>
                      </a:cubicBezTo>
                      <a:cubicBezTo>
                        <a:pt x="163" y="287"/>
                        <a:pt x="141" y="302"/>
                        <a:pt x="118" y="315"/>
                      </a:cubicBezTo>
                      <a:lnTo>
                        <a:pt x="116" y="316"/>
                      </a:lnTo>
                      <a:close/>
                      <a:moveTo>
                        <a:pt x="99" y="265"/>
                      </a:moveTo>
                      <a:cubicBezTo>
                        <a:pt x="102" y="281"/>
                        <a:pt x="109" y="297"/>
                        <a:pt x="118" y="311"/>
                      </a:cubicBezTo>
                      <a:cubicBezTo>
                        <a:pt x="139" y="298"/>
                        <a:pt x="160" y="284"/>
                        <a:pt x="179" y="268"/>
                      </a:cubicBezTo>
                      <a:cubicBezTo>
                        <a:pt x="176" y="263"/>
                        <a:pt x="173" y="257"/>
                        <a:pt x="172" y="252"/>
                      </a:cubicBezTo>
                      <a:cubicBezTo>
                        <a:pt x="148" y="253"/>
                        <a:pt x="123" y="258"/>
                        <a:pt x="99" y="265"/>
                      </a:cubicBezTo>
                      <a:close/>
                      <a:moveTo>
                        <a:pt x="236" y="280"/>
                      </a:moveTo>
                      <a:cubicBezTo>
                        <a:pt x="224" y="280"/>
                        <a:pt x="213" y="275"/>
                        <a:pt x="204" y="267"/>
                      </a:cubicBezTo>
                      <a:cubicBezTo>
                        <a:pt x="196" y="258"/>
                        <a:pt x="191" y="247"/>
                        <a:pt x="191" y="235"/>
                      </a:cubicBezTo>
                      <a:cubicBezTo>
                        <a:pt x="191" y="223"/>
                        <a:pt x="196" y="212"/>
                        <a:pt x="204" y="204"/>
                      </a:cubicBezTo>
                      <a:cubicBezTo>
                        <a:pt x="213" y="195"/>
                        <a:pt x="224" y="191"/>
                        <a:pt x="236" y="191"/>
                      </a:cubicBezTo>
                      <a:cubicBezTo>
                        <a:pt x="248" y="191"/>
                        <a:pt x="259" y="195"/>
                        <a:pt x="268" y="204"/>
                      </a:cubicBezTo>
                      <a:cubicBezTo>
                        <a:pt x="285" y="221"/>
                        <a:pt x="285" y="250"/>
                        <a:pt x="268" y="267"/>
                      </a:cubicBezTo>
                      <a:cubicBezTo>
                        <a:pt x="259" y="275"/>
                        <a:pt x="248" y="280"/>
                        <a:pt x="236" y="280"/>
                      </a:cubicBezTo>
                      <a:close/>
                      <a:moveTo>
                        <a:pt x="236" y="195"/>
                      </a:moveTo>
                      <a:cubicBezTo>
                        <a:pt x="225" y="195"/>
                        <a:pt x="215" y="199"/>
                        <a:pt x="207" y="207"/>
                      </a:cubicBezTo>
                      <a:cubicBezTo>
                        <a:pt x="199" y="214"/>
                        <a:pt x="195" y="224"/>
                        <a:pt x="195" y="235"/>
                      </a:cubicBezTo>
                      <a:cubicBezTo>
                        <a:pt x="195" y="246"/>
                        <a:pt x="199" y="256"/>
                        <a:pt x="207" y="264"/>
                      </a:cubicBezTo>
                      <a:cubicBezTo>
                        <a:pt x="215" y="272"/>
                        <a:pt x="225" y="276"/>
                        <a:pt x="236" y="276"/>
                      </a:cubicBezTo>
                      <a:cubicBezTo>
                        <a:pt x="247" y="276"/>
                        <a:pt x="257" y="272"/>
                        <a:pt x="265" y="264"/>
                      </a:cubicBezTo>
                      <a:cubicBezTo>
                        <a:pt x="281" y="248"/>
                        <a:pt x="281" y="222"/>
                        <a:pt x="265" y="207"/>
                      </a:cubicBezTo>
                      <a:cubicBezTo>
                        <a:pt x="257" y="199"/>
                        <a:pt x="247" y="195"/>
                        <a:pt x="236" y="195"/>
                      </a:cubicBezTo>
                      <a:close/>
                      <a:moveTo>
                        <a:pt x="297" y="223"/>
                      </a:moveTo>
                      <a:cubicBezTo>
                        <a:pt x="296" y="222"/>
                        <a:pt x="296" y="222"/>
                        <a:pt x="296" y="222"/>
                      </a:cubicBezTo>
                      <a:cubicBezTo>
                        <a:pt x="295" y="215"/>
                        <a:pt x="292" y="209"/>
                        <a:pt x="289" y="203"/>
                      </a:cubicBezTo>
                      <a:cubicBezTo>
                        <a:pt x="288" y="201"/>
                        <a:pt x="288" y="201"/>
                        <a:pt x="288" y="201"/>
                      </a:cubicBezTo>
                      <a:cubicBezTo>
                        <a:pt x="289" y="200"/>
                        <a:pt x="289" y="200"/>
                        <a:pt x="289" y="200"/>
                      </a:cubicBezTo>
                      <a:cubicBezTo>
                        <a:pt x="309" y="183"/>
                        <a:pt x="331" y="168"/>
                        <a:pt x="354" y="156"/>
                      </a:cubicBezTo>
                      <a:cubicBezTo>
                        <a:pt x="356" y="155"/>
                        <a:pt x="356" y="155"/>
                        <a:pt x="356" y="155"/>
                      </a:cubicBezTo>
                      <a:cubicBezTo>
                        <a:pt x="357" y="156"/>
                        <a:pt x="357" y="156"/>
                        <a:pt x="357" y="156"/>
                      </a:cubicBezTo>
                      <a:cubicBezTo>
                        <a:pt x="367" y="172"/>
                        <a:pt x="374" y="189"/>
                        <a:pt x="377" y="207"/>
                      </a:cubicBezTo>
                      <a:cubicBezTo>
                        <a:pt x="378" y="208"/>
                        <a:pt x="378" y="208"/>
                        <a:pt x="378" y="208"/>
                      </a:cubicBezTo>
                      <a:cubicBezTo>
                        <a:pt x="376" y="209"/>
                        <a:pt x="376" y="209"/>
                        <a:pt x="376" y="209"/>
                      </a:cubicBezTo>
                      <a:cubicBezTo>
                        <a:pt x="350" y="217"/>
                        <a:pt x="324" y="222"/>
                        <a:pt x="298" y="223"/>
                      </a:cubicBezTo>
                      <a:lnTo>
                        <a:pt x="297" y="223"/>
                      </a:lnTo>
                      <a:close/>
                      <a:moveTo>
                        <a:pt x="293" y="202"/>
                      </a:moveTo>
                      <a:cubicBezTo>
                        <a:pt x="296" y="208"/>
                        <a:pt x="298" y="213"/>
                        <a:pt x="300" y="219"/>
                      </a:cubicBezTo>
                      <a:cubicBezTo>
                        <a:pt x="324" y="218"/>
                        <a:pt x="349" y="213"/>
                        <a:pt x="373" y="206"/>
                      </a:cubicBezTo>
                      <a:cubicBezTo>
                        <a:pt x="370" y="189"/>
                        <a:pt x="363" y="174"/>
                        <a:pt x="354" y="160"/>
                      </a:cubicBezTo>
                      <a:cubicBezTo>
                        <a:pt x="332" y="172"/>
                        <a:pt x="312" y="186"/>
                        <a:pt x="293" y="202"/>
                      </a:cubicBezTo>
                      <a:close/>
                      <a:moveTo>
                        <a:pt x="175" y="223"/>
                      </a:moveTo>
                      <a:cubicBezTo>
                        <a:pt x="174" y="223"/>
                        <a:pt x="174" y="223"/>
                        <a:pt x="174" y="223"/>
                      </a:cubicBezTo>
                      <a:cubicBezTo>
                        <a:pt x="148" y="220"/>
                        <a:pt x="122" y="216"/>
                        <a:pt x="96" y="208"/>
                      </a:cubicBezTo>
                      <a:cubicBezTo>
                        <a:pt x="94" y="208"/>
                        <a:pt x="94" y="208"/>
                        <a:pt x="94" y="208"/>
                      </a:cubicBezTo>
                      <a:cubicBezTo>
                        <a:pt x="95" y="206"/>
                        <a:pt x="95" y="206"/>
                        <a:pt x="95" y="206"/>
                      </a:cubicBezTo>
                      <a:cubicBezTo>
                        <a:pt x="98" y="188"/>
                        <a:pt x="105" y="171"/>
                        <a:pt x="116" y="156"/>
                      </a:cubicBezTo>
                      <a:cubicBezTo>
                        <a:pt x="117" y="154"/>
                        <a:pt x="117" y="154"/>
                        <a:pt x="117" y="154"/>
                      </a:cubicBezTo>
                      <a:cubicBezTo>
                        <a:pt x="118" y="155"/>
                        <a:pt x="118" y="155"/>
                        <a:pt x="118" y="155"/>
                      </a:cubicBezTo>
                      <a:cubicBezTo>
                        <a:pt x="142" y="168"/>
                        <a:pt x="164" y="183"/>
                        <a:pt x="183" y="200"/>
                      </a:cubicBezTo>
                      <a:cubicBezTo>
                        <a:pt x="184" y="201"/>
                        <a:pt x="184" y="201"/>
                        <a:pt x="184" y="201"/>
                      </a:cubicBezTo>
                      <a:cubicBezTo>
                        <a:pt x="183" y="202"/>
                        <a:pt x="183" y="202"/>
                        <a:pt x="183" y="202"/>
                      </a:cubicBezTo>
                      <a:cubicBezTo>
                        <a:pt x="180" y="208"/>
                        <a:pt x="177" y="214"/>
                        <a:pt x="176" y="221"/>
                      </a:cubicBezTo>
                      <a:lnTo>
                        <a:pt x="175" y="223"/>
                      </a:lnTo>
                      <a:close/>
                      <a:moveTo>
                        <a:pt x="99" y="205"/>
                      </a:moveTo>
                      <a:cubicBezTo>
                        <a:pt x="123" y="212"/>
                        <a:pt x="148" y="216"/>
                        <a:pt x="172" y="218"/>
                      </a:cubicBezTo>
                      <a:cubicBezTo>
                        <a:pt x="174" y="213"/>
                        <a:pt x="176" y="207"/>
                        <a:pt x="179" y="202"/>
                      </a:cubicBezTo>
                      <a:cubicBezTo>
                        <a:pt x="161" y="186"/>
                        <a:pt x="140" y="171"/>
                        <a:pt x="118" y="159"/>
                      </a:cubicBezTo>
                      <a:cubicBezTo>
                        <a:pt x="109" y="173"/>
                        <a:pt x="103" y="189"/>
                        <a:pt x="99" y="205"/>
                      </a:cubicBezTo>
                      <a:close/>
                      <a:moveTo>
                        <a:pt x="270" y="184"/>
                      </a:moveTo>
                      <a:cubicBezTo>
                        <a:pt x="269" y="183"/>
                        <a:pt x="269" y="183"/>
                        <a:pt x="269" y="183"/>
                      </a:cubicBezTo>
                      <a:cubicBezTo>
                        <a:pt x="263" y="179"/>
                        <a:pt x="257" y="177"/>
                        <a:pt x="250" y="175"/>
                      </a:cubicBezTo>
                      <a:cubicBezTo>
                        <a:pt x="249" y="175"/>
                        <a:pt x="249" y="175"/>
                        <a:pt x="249" y="175"/>
                      </a:cubicBezTo>
                      <a:cubicBezTo>
                        <a:pt x="249" y="173"/>
                        <a:pt x="249" y="173"/>
                        <a:pt x="249" y="173"/>
                      </a:cubicBezTo>
                      <a:cubicBezTo>
                        <a:pt x="251" y="147"/>
                        <a:pt x="256" y="121"/>
                        <a:pt x="263" y="95"/>
                      </a:cubicBezTo>
                      <a:cubicBezTo>
                        <a:pt x="263" y="94"/>
                        <a:pt x="263" y="94"/>
                        <a:pt x="263" y="94"/>
                      </a:cubicBezTo>
                      <a:cubicBezTo>
                        <a:pt x="265" y="94"/>
                        <a:pt x="265" y="94"/>
                        <a:pt x="265" y="94"/>
                      </a:cubicBezTo>
                      <a:cubicBezTo>
                        <a:pt x="283" y="98"/>
                        <a:pt x="300" y="105"/>
                        <a:pt x="316" y="115"/>
                      </a:cubicBezTo>
                      <a:cubicBezTo>
                        <a:pt x="317" y="116"/>
                        <a:pt x="317" y="116"/>
                        <a:pt x="317" y="116"/>
                      </a:cubicBezTo>
                      <a:cubicBezTo>
                        <a:pt x="316" y="118"/>
                        <a:pt x="316" y="118"/>
                        <a:pt x="316" y="118"/>
                      </a:cubicBezTo>
                      <a:cubicBezTo>
                        <a:pt x="304" y="142"/>
                        <a:pt x="289" y="163"/>
                        <a:pt x="271" y="183"/>
                      </a:cubicBezTo>
                      <a:lnTo>
                        <a:pt x="270" y="184"/>
                      </a:lnTo>
                      <a:close/>
                      <a:moveTo>
                        <a:pt x="253" y="172"/>
                      </a:moveTo>
                      <a:cubicBezTo>
                        <a:pt x="259" y="173"/>
                        <a:pt x="264" y="175"/>
                        <a:pt x="270" y="179"/>
                      </a:cubicBezTo>
                      <a:cubicBezTo>
                        <a:pt x="286" y="160"/>
                        <a:pt x="300" y="140"/>
                        <a:pt x="312" y="117"/>
                      </a:cubicBezTo>
                      <a:cubicBezTo>
                        <a:pt x="298" y="108"/>
                        <a:pt x="283" y="102"/>
                        <a:pt x="266" y="98"/>
                      </a:cubicBezTo>
                      <a:cubicBezTo>
                        <a:pt x="259" y="123"/>
                        <a:pt x="255" y="147"/>
                        <a:pt x="253" y="172"/>
                      </a:cubicBezTo>
                      <a:close/>
                      <a:moveTo>
                        <a:pt x="202" y="183"/>
                      </a:moveTo>
                      <a:cubicBezTo>
                        <a:pt x="201" y="182"/>
                        <a:pt x="201" y="182"/>
                        <a:pt x="201" y="182"/>
                      </a:cubicBezTo>
                      <a:cubicBezTo>
                        <a:pt x="184" y="162"/>
                        <a:pt x="169" y="140"/>
                        <a:pt x="156" y="117"/>
                      </a:cubicBezTo>
                      <a:cubicBezTo>
                        <a:pt x="155" y="116"/>
                        <a:pt x="155" y="116"/>
                        <a:pt x="155" y="116"/>
                      </a:cubicBezTo>
                      <a:cubicBezTo>
                        <a:pt x="157" y="115"/>
                        <a:pt x="157" y="115"/>
                        <a:pt x="157" y="115"/>
                      </a:cubicBezTo>
                      <a:cubicBezTo>
                        <a:pt x="172" y="105"/>
                        <a:pt x="189" y="98"/>
                        <a:pt x="207" y="94"/>
                      </a:cubicBezTo>
                      <a:cubicBezTo>
                        <a:pt x="209" y="94"/>
                        <a:pt x="209" y="94"/>
                        <a:pt x="209" y="94"/>
                      </a:cubicBezTo>
                      <a:cubicBezTo>
                        <a:pt x="210" y="95"/>
                        <a:pt x="210" y="95"/>
                        <a:pt x="210" y="95"/>
                      </a:cubicBezTo>
                      <a:cubicBezTo>
                        <a:pt x="217" y="121"/>
                        <a:pt x="222" y="147"/>
                        <a:pt x="224" y="173"/>
                      </a:cubicBezTo>
                      <a:cubicBezTo>
                        <a:pt x="224" y="175"/>
                        <a:pt x="224" y="175"/>
                        <a:pt x="224" y="175"/>
                      </a:cubicBezTo>
                      <a:cubicBezTo>
                        <a:pt x="222" y="175"/>
                        <a:pt x="222" y="175"/>
                        <a:pt x="222" y="175"/>
                      </a:cubicBezTo>
                      <a:cubicBezTo>
                        <a:pt x="216" y="176"/>
                        <a:pt x="209" y="179"/>
                        <a:pt x="204" y="183"/>
                      </a:cubicBezTo>
                      <a:lnTo>
                        <a:pt x="202" y="183"/>
                      </a:lnTo>
                      <a:close/>
                      <a:moveTo>
                        <a:pt x="161" y="117"/>
                      </a:moveTo>
                      <a:cubicBezTo>
                        <a:pt x="173" y="139"/>
                        <a:pt x="187" y="159"/>
                        <a:pt x="203" y="178"/>
                      </a:cubicBezTo>
                      <a:cubicBezTo>
                        <a:pt x="208" y="175"/>
                        <a:pt x="214" y="173"/>
                        <a:pt x="220" y="171"/>
                      </a:cubicBezTo>
                      <a:cubicBezTo>
                        <a:pt x="218" y="147"/>
                        <a:pt x="214" y="123"/>
                        <a:pt x="206" y="98"/>
                      </a:cubicBezTo>
                      <a:cubicBezTo>
                        <a:pt x="190" y="102"/>
                        <a:pt x="175" y="108"/>
                        <a:pt x="161"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xmlns="" id="{35E8414B-BFF9-460D-9E40-3169378D9A68}"/>
                    </a:ext>
                  </a:extLst>
                </p:cNvPr>
                <p:cNvSpPr>
                  <a:spLocks noEditPoints="1"/>
                </p:cNvSpPr>
                <p:nvPr/>
              </p:nvSpPr>
              <p:spPr bwMode="auto">
                <a:xfrm>
                  <a:off x="5546726" y="2881313"/>
                  <a:ext cx="1101725" cy="1101725"/>
                </a:xfrm>
                <a:custGeom>
                  <a:avLst/>
                  <a:gdLst>
                    <a:gd name="T0" fmla="*/ 181 w 362"/>
                    <a:gd name="T1" fmla="*/ 4 h 361"/>
                    <a:gd name="T2" fmla="*/ 358 w 362"/>
                    <a:gd name="T3" fmla="*/ 180 h 361"/>
                    <a:gd name="T4" fmla="*/ 181 w 362"/>
                    <a:gd name="T5" fmla="*/ 357 h 361"/>
                    <a:gd name="T6" fmla="*/ 4 w 362"/>
                    <a:gd name="T7" fmla="*/ 180 h 361"/>
                    <a:gd name="T8" fmla="*/ 181 w 362"/>
                    <a:gd name="T9" fmla="*/ 4 h 361"/>
                    <a:gd name="T10" fmla="*/ 181 w 362"/>
                    <a:gd name="T11" fmla="*/ 0 h 361"/>
                    <a:gd name="T12" fmla="*/ 0 w 362"/>
                    <a:gd name="T13" fmla="*/ 180 h 361"/>
                    <a:gd name="T14" fmla="*/ 181 w 362"/>
                    <a:gd name="T15" fmla="*/ 361 h 361"/>
                    <a:gd name="T16" fmla="*/ 362 w 362"/>
                    <a:gd name="T17" fmla="*/ 180 h 361"/>
                    <a:gd name="T18" fmla="*/ 181 w 362"/>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361">
                      <a:moveTo>
                        <a:pt x="181" y="4"/>
                      </a:moveTo>
                      <a:cubicBezTo>
                        <a:pt x="278" y="4"/>
                        <a:pt x="358" y="83"/>
                        <a:pt x="358" y="180"/>
                      </a:cubicBezTo>
                      <a:cubicBezTo>
                        <a:pt x="358" y="278"/>
                        <a:pt x="278" y="357"/>
                        <a:pt x="181" y="357"/>
                      </a:cubicBezTo>
                      <a:cubicBezTo>
                        <a:pt x="84" y="357"/>
                        <a:pt x="4" y="278"/>
                        <a:pt x="4" y="180"/>
                      </a:cubicBezTo>
                      <a:cubicBezTo>
                        <a:pt x="4" y="83"/>
                        <a:pt x="84" y="4"/>
                        <a:pt x="181" y="4"/>
                      </a:cubicBezTo>
                      <a:close/>
                      <a:moveTo>
                        <a:pt x="181" y="0"/>
                      </a:moveTo>
                      <a:cubicBezTo>
                        <a:pt x="81" y="0"/>
                        <a:pt x="0" y="81"/>
                        <a:pt x="0" y="180"/>
                      </a:cubicBezTo>
                      <a:cubicBezTo>
                        <a:pt x="0" y="280"/>
                        <a:pt x="81" y="361"/>
                        <a:pt x="181" y="361"/>
                      </a:cubicBezTo>
                      <a:cubicBezTo>
                        <a:pt x="281" y="361"/>
                        <a:pt x="362" y="280"/>
                        <a:pt x="362" y="180"/>
                      </a:cubicBezTo>
                      <a:cubicBezTo>
                        <a:pt x="362" y="81"/>
                        <a:pt x="281" y="0"/>
                        <a:pt x="18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xmlns="" id="{B7DE0423-2CEF-46F7-B0C5-3CC986A6D98D}"/>
                  </a:ext>
                </a:extLst>
              </p:cNvPr>
              <p:cNvGrpSpPr/>
              <p:nvPr/>
            </p:nvGrpSpPr>
            <p:grpSpPr>
              <a:xfrm>
                <a:off x="6973297" y="2194869"/>
                <a:ext cx="1610617" cy="1617760"/>
                <a:chOff x="5380038" y="2713038"/>
                <a:chExt cx="1431925" cy="1438275"/>
              </a:xfrm>
              <a:solidFill>
                <a:srgbClr val="376C8A"/>
              </a:solidFill>
            </p:grpSpPr>
            <p:sp>
              <p:nvSpPr>
                <p:cNvPr id="15" name="Freeform 5">
                  <a:extLst>
                    <a:ext uri="{FF2B5EF4-FFF2-40B4-BE49-F238E27FC236}">
                      <a16:creationId xmlns:a16="http://schemas.microsoft.com/office/drawing/2014/main" xmlns="" id="{7C6E0FD7-21AA-4CFF-9C69-1E5D90B661AE}"/>
                    </a:ext>
                  </a:extLst>
                </p:cNvPr>
                <p:cNvSpPr>
                  <a:spLocks noEditPoints="1"/>
                </p:cNvSpPr>
                <p:nvPr/>
              </p:nvSpPr>
              <p:spPr bwMode="auto">
                <a:xfrm>
                  <a:off x="5380038" y="2713038"/>
                  <a:ext cx="1431925" cy="1438275"/>
                </a:xfrm>
                <a:custGeom>
                  <a:avLst/>
                  <a:gdLst>
                    <a:gd name="T0" fmla="*/ 176 w 471"/>
                    <a:gd name="T1" fmla="*/ 463 h 471"/>
                    <a:gd name="T2" fmla="*/ 126 w 471"/>
                    <a:gd name="T3" fmla="*/ 442 h 471"/>
                    <a:gd name="T4" fmla="*/ 90 w 471"/>
                    <a:gd name="T5" fmla="*/ 392 h 471"/>
                    <a:gd name="T6" fmla="*/ 42 w 471"/>
                    <a:gd name="T7" fmla="*/ 344 h 471"/>
                    <a:gd name="T8" fmla="*/ 8 w 471"/>
                    <a:gd name="T9" fmla="*/ 296 h 471"/>
                    <a:gd name="T10" fmla="*/ 0 w 471"/>
                    <a:gd name="T11" fmla="*/ 235 h 471"/>
                    <a:gd name="T12" fmla="*/ 8 w 471"/>
                    <a:gd name="T13" fmla="*/ 174 h 471"/>
                    <a:gd name="T14" fmla="*/ 42 w 471"/>
                    <a:gd name="T15" fmla="*/ 127 h 471"/>
                    <a:gd name="T16" fmla="*/ 90 w 471"/>
                    <a:gd name="T17" fmla="*/ 79 h 471"/>
                    <a:gd name="T18" fmla="*/ 126 w 471"/>
                    <a:gd name="T19" fmla="*/ 28 h 471"/>
                    <a:gd name="T20" fmla="*/ 176 w 471"/>
                    <a:gd name="T21" fmla="*/ 7 h 471"/>
                    <a:gd name="T22" fmla="*/ 245 w 471"/>
                    <a:gd name="T23" fmla="*/ 0 h 471"/>
                    <a:gd name="T24" fmla="*/ 298 w 471"/>
                    <a:gd name="T25" fmla="*/ 22 h 471"/>
                    <a:gd name="T26" fmla="*/ 356 w 471"/>
                    <a:gd name="T27" fmla="*/ 59 h 471"/>
                    <a:gd name="T28" fmla="*/ 413 w 471"/>
                    <a:gd name="T29" fmla="*/ 82 h 471"/>
                    <a:gd name="T30" fmla="*/ 445 w 471"/>
                    <a:gd name="T31" fmla="*/ 126 h 471"/>
                    <a:gd name="T32" fmla="*/ 467 w 471"/>
                    <a:gd name="T33" fmla="*/ 192 h 471"/>
                    <a:gd name="T34" fmla="*/ 470 w 471"/>
                    <a:gd name="T35" fmla="*/ 245 h 471"/>
                    <a:gd name="T36" fmla="*/ 440 w 471"/>
                    <a:gd name="T37" fmla="*/ 299 h 471"/>
                    <a:gd name="T38" fmla="*/ 418 w 471"/>
                    <a:gd name="T39" fmla="*/ 364 h 471"/>
                    <a:gd name="T40" fmla="*/ 390 w 471"/>
                    <a:gd name="T41" fmla="*/ 414 h 471"/>
                    <a:gd name="T42" fmla="*/ 331 w 471"/>
                    <a:gd name="T43" fmla="*/ 451 h 471"/>
                    <a:gd name="T44" fmla="*/ 279 w 471"/>
                    <a:gd name="T45" fmla="*/ 466 h 471"/>
                    <a:gd name="T46" fmla="*/ 242 w 471"/>
                    <a:gd name="T47" fmla="*/ 467 h 471"/>
                    <a:gd name="T48" fmla="*/ 295 w 471"/>
                    <a:gd name="T49" fmla="*/ 438 h 471"/>
                    <a:gd name="T50" fmla="*/ 340 w 471"/>
                    <a:gd name="T51" fmla="*/ 417 h 471"/>
                    <a:gd name="T52" fmla="*/ 391 w 471"/>
                    <a:gd name="T53" fmla="*/ 376 h 471"/>
                    <a:gd name="T54" fmla="*/ 431 w 471"/>
                    <a:gd name="T55" fmla="*/ 340 h 471"/>
                    <a:gd name="T56" fmla="*/ 463 w 471"/>
                    <a:gd name="T57" fmla="*/ 281 h 471"/>
                    <a:gd name="T58" fmla="*/ 467 w 471"/>
                    <a:gd name="T59" fmla="*/ 230 h 471"/>
                    <a:gd name="T60" fmla="*/ 449 w 471"/>
                    <a:gd name="T61" fmla="*/ 177 h 471"/>
                    <a:gd name="T62" fmla="*/ 419 w 471"/>
                    <a:gd name="T63" fmla="*/ 133 h 471"/>
                    <a:gd name="T64" fmla="*/ 378 w 471"/>
                    <a:gd name="T65" fmla="*/ 81 h 471"/>
                    <a:gd name="T66" fmla="*/ 339 w 471"/>
                    <a:gd name="T67" fmla="*/ 51 h 471"/>
                    <a:gd name="T68" fmla="*/ 293 w 471"/>
                    <a:gd name="T69" fmla="*/ 11 h 471"/>
                    <a:gd name="T70" fmla="*/ 230 w 471"/>
                    <a:gd name="T71" fmla="*/ 4 h 471"/>
                    <a:gd name="T72" fmla="*/ 177 w 471"/>
                    <a:gd name="T73" fmla="*/ 22 h 471"/>
                    <a:gd name="T74" fmla="*/ 133 w 471"/>
                    <a:gd name="T75" fmla="*/ 53 h 471"/>
                    <a:gd name="T76" fmla="*/ 82 w 471"/>
                    <a:gd name="T77" fmla="*/ 94 h 471"/>
                    <a:gd name="T78" fmla="*/ 52 w 471"/>
                    <a:gd name="T79" fmla="*/ 132 h 471"/>
                    <a:gd name="T80" fmla="*/ 12 w 471"/>
                    <a:gd name="T81" fmla="*/ 178 h 471"/>
                    <a:gd name="T82" fmla="*/ 4 w 471"/>
                    <a:gd name="T83" fmla="*/ 235 h 471"/>
                    <a:gd name="T84" fmla="*/ 12 w 471"/>
                    <a:gd name="T85" fmla="*/ 293 h 471"/>
                    <a:gd name="T86" fmla="*/ 52 w 471"/>
                    <a:gd name="T87" fmla="*/ 338 h 471"/>
                    <a:gd name="T88" fmla="*/ 82 w 471"/>
                    <a:gd name="T89" fmla="*/ 377 h 471"/>
                    <a:gd name="T90" fmla="*/ 133 w 471"/>
                    <a:gd name="T91" fmla="*/ 418 h 471"/>
                    <a:gd name="T92" fmla="*/ 177 w 471"/>
                    <a:gd name="T93" fmla="*/ 449 h 471"/>
                    <a:gd name="T94" fmla="*/ 263 w 471"/>
                    <a:gd name="T95" fmla="*/ 377 h 471"/>
                    <a:gd name="T96" fmla="*/ 263 w 471"/>
                    <a:gd name="T97" fmla="*/ 377 h 471"/>
                    <a:gd name="T98" fmla="*/ 202 w 471"/>
                    <a:gd name="T99" fmla="*/ 287 h 471"/>
                    <a:gd name="T100" fmla="*/ 355 w 471"/>
                    <a:gd name="T101" fmla="*/ 316 h 471"/>
                    <a:gd name="T102" fmla="*/ 355 w 471"/>
                    <a:gd name="T103" fmla="*/ 316 h 471"/>
                    <a:gd name="T104" fmla="*/ 175 w 471"/>
                    <a:gd name="T105" fmla="*/ 247 h 471"/>
                    <a:gd name="T106" fmla="*/ 236 w 471"/>
                    <a:gd name="T107" fmla="*/ 280 h 471"/>
                    <a:gd name="T108" fmla="*/ 236 w 471"/>
                    <a:gd name="T109" fmla="*/ 276 h 471"/>
                    <a:gd name="T110" fmla="*/ 377 w 471"/>
                    <a:gd name="T111" fmla="*/ 207 h 471"/>
                    <a:gd name="T112" fmla="*/ 96 w 471"/>
                    <a:gd name="T113" fmla="*/ 208 h 471"/>
                    <a:gd name="T114" fmla="*/ 172 w 471"/>
                    <a:gd name="T115" fmla="*/ 218 h 471"/>
                    <a:gd name="T116" fmla="*/ 316 w 471"/>
                    <a:gd name="T117" fmla="*/ 115 h 471"/>
                    <a:gd name="T118" fmla="*/ 156 w 471"/>
                    <a:gd name="T119" fmla="*/ 117 h 471"/>
                    <a:gd name="T120" fmla="*/ 203 w 471"/>
                    <a:gd name="T121" fmla="*/ 17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471">
                      <a:moveTo>
                        <a:pt x="236" y="471"/>
                      </a:moveTo>
                      <a:cubicBezTo>
                        <a:pt x="234" y="471"/>
                        <a:pt x="232" y="471"/>
                        <a:pt x="230" y="471"/>
                      </a:cubicBezTo>
                      <a:cubicBezTo>
                        <a:pt x="227" y="471"/>
                        <a:pt x="227" y="471"/>
                        <a:pt x="227" y="471"/>
                      </a:cubicBezTo>
                      <a:cubicBezTo>
                        <a:pt x="226" y="469"/>
                        <a:pt x="226" y="469"/>
                        <a:pt x="226" y="469"/>
                      </a:cubicBezTo>
                      <a:cubicBezTo>
                        <a:pt x="225" y="466"/>
                        <a:pt x="224" y="461"/>
                        <a:pt x="223" y="457"/>
                      </a:cubicBezTo>
                      <a:cubicBezTo>
                        <a:pt x="222" y="454"/>
                        <a:pt x="221" y="451"/>
                        <a:pt x="220" y="448"/>
                      </a:cubicBezTo>
                      <a:cubicBezTo>
                        <a:pt x="214" y="448"/>
                        <a:pt x="209" y="447"/>
                        <a:pt x="204" y="447"/>
                      </a:cubicBezTo>
                      <a:cubicBezTo>
                        <a:pt x="203" y="449"/>
                        <a:pt x="201" y="452"/>
                        <a:pt x="199" y="455"/>
                      </a:cubicBezTo>
                      <a:cubicBezTo>
                        <a:pt x="197" y="459"/>
                        <a:pt x="195" y="462"/>
                        <a:pt x="193" y="466"/>
                      </a:cubicBezTo>
                      <a:cubicBezTo>
                        <a:pt x="192" y="467"/>
                        <a:pt x="192" y="467"/>
                        <a:pt x="192" y="467"/>
                      </a:cubicBezTo>
                      <a:cubicBezTo>
                        <a:pt x="191" y="467"/>
                        <a:pt x="191" y="467"/>
                        <a:pt x="191" y="467"/>
                      </a:cubicBezTo>
                      <a:cubicBezTo>
                        <a:pt x="186" y="466"/>
                        <a:pt x="181" y="464"/>
                        <a:pt x="176" y="463"/>
                      </a:cubicBezTo>
                      <a:cubicBezTo>
                        <a:pt x="175" y="463"/>
                        <a:pt x="175" y="463"/>
                        <a:pt x="175" y="463"/>
                      </a:cubicBezTo>
                      <a:cubicBezTo>
                        <a:pt x="175" y="462"/>
                        <a:pt x="175" y="462"/>
                        <a:pt x="175" y="462"/>
                      </a:cubicBezTo>
                      <a:cubicBezTo>
                        <a:pt x="174" y="458"/>
                        <a:pt x="174" y="453"/>
                        <a:pt x="173" y="449"/>
                      </a:cubicBezTo>
                      <a:cubicBezTo>
                        <a:pt x="173" y="446"/>
                        <a:pt x="173" y="442"/>
                        <a:pt x="173" y="439"/>
                      </a:cubicBezTo>
                      <a:cubicBezTo>
                        <a:pt x="168" y="438"/>
                        <a:pt x="163" y="436"/>
                        <a:pt x="158" y="434"/>
                      </a:cubicBezTo>
                      <a:cubicBezTo>
                        <a:pt x="156" y="436"/>
                        <a:pt x="154" y="439"/>
                        <a:pt x="151" y="441"/>
                      </a:cubicBezTo>
                      <a:cubicBezTo>
                        <a:pt x="148" y="444"/>
                        <a:pt x="145" y="448"/>
                        <a:pt x="143" y="450"/>
                      </a:cubicBezTo>
                      <a:cubicBezTo>
                        <a:pt x="142" y="451"/>
                        <a:pt x="142" y="451"/>
                        <a:pt x="142" y="451"/>
                      </a:cubicBezTo>
                      <a:cubicBezTo>
                        <a:pt x="141" y="451"/>
                        <a:pt x="141" y="451"/>
                        <a:pt x="141" y="451"/>
                      </a:cubicBezTo>
                      <a:cubicBezTo>
                        <a:pt x="136" y="449"/>
                        <a:pt x="131" y="446"/>
                        <a:pt x="127" y="444"/>
                      </a:cubicBezTo>
                      <a:cubicBezTo>
                        <a:pt x="126" y="444"/>
                        <a:pt x="126" y="444"/>
                        <a:pt x="126" y="444"/>
                      </a:cubicBezTo>
                      <a:cubicBezTo>
                        <a:pt x="126" y="442"/>
                        <a:pt x="126" y="442"/>
                        <a:pt x="126" y="442"/>
                      </a:cubicBezTo>
                      <a:cubicBezTo>
                        <a:pt x="126" y="438"/>
                        <a:pt x="127" y="434"/>
                        <a:pt x="128" y="430"/>
                      </a:cubicBezTo>
                      <a:cubicBezTo>
                        <a:pt x="128" y="426"/>
                        <a:pt x="129" y="423"/>
                        <a:pt x="129" y="420"/>
                      </a:cubicBezTo>
                      <a:cubicBezTo>
                        <a:pt x="124" y="418"/>
                        <a:pt x="120" y="415"/>
                        <a:pt x="116" y="412"/>
                      </a:cubicBezTo>
                      <a:cubicBezTo>
                        <a:pt x="113" y="414"/>
                        <a:pt x="110" y="415"/>
                        <a:pt x="108" y="417"/>
                      </a:cubicBezTo>
                      <a:cubicBezTo>
                        <a:pt x="104" y="420"/>
                        <a:pt x="100" y="422"/>
                        <a:pt x="97" y="424"/>
                      </a:cubicBezTo>
                      <a:cubicBezTo>
                        <a:pt x="96" y="425"/>
                        <a:pt x="96" y="425"/>
                        <a:pt x="96" y="425"/>
                      </a:cubicBezTo>
                      <a:cubicBezTo>
                        <a:pt x="95" y="424"/>
                        <a:pt x="95" y="424"/>
                        <a:pt x="95" y="424"/>
                      </a:cubicBezTo>
                      <a:cubicBezTo>
                        <a:pt x="91" y="421"/>
                        <a:pt x="88" y="418"/>
                        <a:pt x="83" y="415"/>
                      </a:cubicBezTo>
                      <a:cubicBezTo>
                        <a:pt x="82" y="414"/>
                        <a:pt x="82" y="414"/>
                        <a:pt x="82" y="414"/>
                      </a:cubicBezTo>
                      <a:cubicBezTo>
                        <a:pt x="83" y="413"/>
                        <a:pt x="83" y="413"/>
                        <a:pt x="83" y="413"/>
                      </a:cubicBezTo>
                      <a:cubicBezTo>
                        <a:pt x="84" y="409"/>
                        <a:pt x="85" y="405"/>
                        <a:pt x="87" y="401"/>
                      </a:cubicBezTo>
                      <a:cubicBezTo>
                        <a:pt x="88" y="398"/>
                        <a:pt x="89" y="395"/>
                        <a:pt x="90" y="392"/>
                      </a:cubicBezTo>
                      <a:cubicBezTo>
                        <a:pt x="87" y="388"/>
                        <a:pt x="83" y="385"/>
                        <a:pt x="80" y="381"/>
                      </a:cubicBezTo>
                      <a:cubicBezTo>
                        <a:pt x="77" y="382"/>
                        <a:pt x="74" y="383"/>
                        <a:pt x="70" y="384"/>
                      </a:cubicBezTo>
                      <a:cubicBezTo>
                        <a:pt x="66" y="386"/>
                        <a:pt x="62" y="387"/>
                        <a:pt x="59" y="389"/>
                      </a:cubicBezTo>
                      <a:cubicBezTo>
                        <a:pt x="57" y="389"/>
                        <a:pt x="57" y="389"/>
                        <a:pt x="57" y="389"/>
                      </a:cubicBezTo>
                      <a:cubicBezTo>
                        <a:pt x="57" y="388"/>
                        <a:pt x="57" y="388"/>
                        <a:pt x="57" y="388"/>
                      </a:cubicBezTo>
                      <a:cubicBezTo>
                        <a:pt x="53" y="384"/>
                        <a:pt x="50" y="380"/>
                        <a:pt x="47" y="376"/>
                      </a:cubicBezTo>
                      <a:cubicBezTo>
                        <a:pt x="46" y="375"/>
                        <a:pt x="46" y="375"/>
                        <a:pt x="46" y="375"/>
                      </a:cubicBezTo>
                      <a:cubicBezTo>
                        <a:pt x="47" y="374"/>
                        <a:pt x="47" y="374"/>
                        <a:pt x="47" y="374"/>
                      </a:cubicBezTo>
                      <a:cubicBezTo>
                        <a:pt x="49" y="371"/>
                        <a:pt x="51" y="367"/>
                        <a:pt x="54" y="364"/>
                      </a:cubicBezTo>
                      <a:cubicBezTo>
                        <a:pt x="56" y="361"/>
                        <a:pt x="58" y="358"/>
                        <a:pt x="59" y="355"/>
                      </a:cubicBezTo>
                      <a:cubicBezTo>
                        <a:pt x="57" y="351"/>
                        <a:pt x="54" y="347"/>
                        <a:pt x="51" y="342"/>
                      </a:cubicBezTo>
                      <a:cubicBezTo>
                        <a:pt x="48" y="343"/>
                        <a:pt x="45" y="343"/>
                        <a:pt x="42" y="344"/>
                      </a:cubicBezTo>
                      <a:cubicBezTo>
                        <a:pt x="37" y="344"/>
                        <a:pt x="33" y="345"/>
                        <a:pt x="29" y="345"/>
                      </a:cubicBezTo>
                      <a:cubicBezTo>
                        <a:pt x="28" y="345"/>
                        <a:pt x="28" y="345"/>
                        <a:pt x="28" y="345"/>
                      </a:cubicBezTo>
                      <a:cubicBezTo>
                        <a:pt x="27" y="344"/>
                        <a:pt x="27" y="344"/>
                        <a:pt x="27" y="344"/>
                      </a:cubicBezTo>
                      <a:cubicBezTo>
                        <a:pt x="25" y="340"/>
                        <a:pt x="23" y="335"/>
                        <a:pt x="21" y="331"/>
                      </a:cubicBezTo>
                      <a:cubicBezTo>
                        <a:pt x="20" y="329"/>
                        <a:pt x="20" y="329"/>
                        <a:pt x="20" y="329"/>
                      </a:cubicBezTo>
                      <a:cubicBezTo>
                        <a:pt x="21" y="329"/>
                        <a:pt x="21" y="329"/>
                        <a:pt x="21" y="329"/>
                      </a:cubicBezTo>
                      <a:cubicBezTo>
                        <a:pt x="24" y="326"/>
                        <a:pt x="27" y="323"/>
                        <a:pt x="30" y="320"/>
                      </a:cubicBezTo>
                      <a:cubicBezTo>
                        <a:pt x="32" y="318"/>
                        <a:pt x="35" y="315"/>
                        <a:pt x="37" y="313"/>
                      </a:cubicBezTo>
                      <a:cubicBezTo>
                        <a:pt x="35" y="308"/>
                        <a:pt x="33" y="303"/>
                        <a:pt x="32" y="299"/>
                      </a:cubicBezTo>
                      <a:cubicBezTo>
                        <a:pt x="29" y="298"/>
                        <a:pt x="26" y="298"/>
                        <a:pt x="22" y="298"/>
                      </a:cubicBezTo>
                      <a:cubicBezTo>
                        <a:pt x="18" y="297"/>
                        <a:pt x="14" y="297"/>
                        <a:pt x="10" y="297"/>
                      </a:cubicBezTo>
                      <a:cubicBezTo>
                        <a:pt x="8" y="296"/>
                        <a:pt x="8" y="296"/>
                        <a:pt x="8" y="296"/>
                      </a:cubicBezTo>
                      <a:cubicBezTo>
                        <a:pt x="8" y="295"/>
                        <a:pt x="8" y="295"/>
                        <a:pt x="8" y="295"/>
                      </a:cubicBezTo>
                      <a:cubicBezTo>
                        <a:pt x="7" y="290"/>
                        <a:pt x="6" y="286"/>
                        <a:pt x="5" y="280"/>
                      </a:cubicBezTo>
                      <a:cubicBezTo>
                        <a:pt x="4" y="279"/>
                        <a:pt x="4" y="279"/>
                        <a:pt x="4" y="279"/>
                      </a:cubicBezTo>
                      <a:cubicBezTo>
                        <a:pt x="6" y="278"/>
                        <a:pt x="6" y="278"/>
                        <a:pt x="6" y="278"/>
                      </a:cubicBezTo>
                      <a:cubicBezTo>
                        <a:pt x="9" y="276"/>
                        <a:pt x="13" y="274"/>
                        <a:pt x="16" y="272"/>
                      </a:cubicBezTo>
                      <a:cubicBezTo>
                        <a:pt x="19" y="270"/>
                        <a:pt x="22" y="269"/>
                        <a:pt x="25" y="267"/>
                      </a:cubicBezTo>
                      <a:cubicBezTo>
                        <a:pt x="24" y="262"/>
                        <a:pt x="23" y="257"/>
                        <a:pt x="23" y="252"/>
                      </a:cubicBezTo>
                      <a:cubicBezTo>
                        <a:pt x="20" y="251"/>
                        <a:pt x="17" y="250"/>
                        <a:pt x="14" y="249"/>
                      </a:cubicBezTo>
                      <a:cubicBezTo>
                        <a:pt x="10" y="247"/>
                        <a:pt x="6" y="246"/>
                        <a:pt x="2" y="245"/>
                      </a:cubicBezTo>
                      <a:cubicBezTo>
                        <a:pt x="1" y="244"/>
                        <a:pt x="1" y="244"/>
                        <a:pt x="1" y="244"/>
                      </a:cubicBezTo>
                      <a:cubicBezTo>
                        <a:pt x="0" y="241"/>
                        <a:pt x="0" y="241"/>
                        <a:pt x="0" y="241"/>
                      </a:cubicBezTo>
                      <a:cubicBezTo>
                        <a:pt x="0" y="239"/>
                        <a:pt x="0" y="237"/>
                        <a:pt x="0" y="235"/>
                      </a:cubicBezTo>
                      <a:cubicBezTo>
                        <a:pt x="0" y="233"/>
                        <a:pt x="0" y="231"/>
                        <a:pt x="0" y="229"/>
                      </a:cubicBezTo>
                      <a:cubicBezTo>
                        <a:pt x="1" y="226"/>
                        <a:pt x="1" y="226"/>
                        <a:pt x="1" y="226"/>
                      </a:cubicBezTo>
                      <a:cubicBezTo>
                        <a:pt x="2" y="226"/>
                        <a:pt x="2" y="226"/>
                        <a:pt x="2" y="226"/>
                      </a:cubicBezTo>
                      <a:cubicBezTo>
                        <a:pt x="6" y="225"/>
                        <a:pt x="10" y="223"/>
                        <a:pt x="14" y="222"/>
                      </a:cubicBezTo>
                      <a:cubicBezTo>
                        <a:pt x="17" y="221"/>
                        <a:pt x="20" y="220"/>
                        <a:pt x="23" y="219"/>
                      </a:cubicBezTo>
                      <a:cubicBezTo>
                        <a:pt x="23" y="214"/>
                        <a:pt x="24" y="208"/>
                        <a:pt x="25" y="204"/>
                      </a:cubicBezTo>
                      <a:cubicBezTo>
                        <a:pt x="22" y="202"/>
                        <a:pt x="19" y="200"/>
                        <a:pt x="16" y="199"/>
                      </a:cubicBezTo>
                      <a:cubicBezTo>
                        <a:pt x="13" y="197"/>
                        <a:pt x="9" y="194"/>
                        <a:pt x="6" y="192"/>
                      </a:cubicBezTo>
                      <a:cubicBezTo>
                        <a:pt x="4" y="192"/>
                        <a:pt x="4" y="192"/>
                        <a:pt x="4" y="192"/>
                      </a:cubicBezTo>
                      <a:cubicBezTo>
                        <a:pt x="5" y="190"/>
                        <a:pt x="5" y="190"/>
                        <a:pt x="5" y="190"/>
                      </a:cubicBezTo>
                      <a:cubicBezTo>
                        <a:pt x="6" y="185"/>
                        <a:pt x="7" y="180"/>
                        <a:pt x="8" y="176"/>
                      </a:cubicBezTo>
                      <a:cubicBezTo>
                        <a:pt x="8" y="174"/>
                        <a:pt x="8" y="174"/>
                        <a:pt x="8" y="174"/>
                      </a:cubicBezTo>
                      <a:cubicBezTo>
                        <a:pt x="10" y="174"/>
                        <a:pt x="10" y="174"/>
                        <a:pt x="10" y="174"/>
                      </a:cubicBezTo>
                      <a:cubicBezTo>
                        <a:pt x="14" y="174"/>
                        <a:pt x="18" y="173"/>
                        <a:pt x="22" y="173"/>
                      </a:cubicBezTo>
                      <a:cubicBezTo>
                        <a:pt x="26" y="173"/>
                        <a:pt x="29" y="172"/>
                        <a:pt x="32" y="172"/>
                      </a:cubicBezTo>
                      <a:cubicBezTo>
                        <a:pt x="33" y="167"/>
                        <a:pt x="35" y="162"/>
                        <a:pt x="37" y="158"/>
                      </a:cubicBezTo>
                      <a:cubicBezTo>
                        <a:pt x="35" y="155"/>
                        <a:pt x="32" y="153"/>
                        <a:pt x="30" y="151"/>
                      </a:cubicBezTo>
                      <a:cubicBezTo>
                        <a:pt x="27" y="148"/>
                        <a:pt x="24" y="145"/>
                        <a:pt x="21" y="142"/>
                      </a:cubicBezTo>
                      <a:cubicBezTo>
                        <a:pt x="20" y="141"/>
                        <a:pt x="20" y="141"/>
                        <a:pt x="20" y="141"/>
                      </a:cubicBezTo>
                      <a:cubicBezTo>
                        <a:pt x="21" y="140"/>
                        <a:pt x="21" y="140"/>
                        <a:pt x="21" y="140"/>
                      </a:cubicBezTo>
                      <a:cubicBezTo>
                        <a:pt x="23" y="135"/>
                        <a:pt x="25" y="131"/>
                        <a:pt x="27" y="126"/>
                      </a:cubicBezTo>
                      <a:cubicBezTo>
                        <a:pt x="28" y="125"/>
                        <a:pt x="28" y="125"/>
                        <a:pt x="28" y="125"/>
                      </a:cubicBezTo>
                      <a:cubicBezTo>
                        <a:pt x="29" y="125"/>
                        <a:pt x="29" y="125"/>
                        <a:pt x="29" y="125"/>
                      </a:cubicBezTo>
                      <a:cubicBezTo>
                        <a:pt x="33" y="126"/>
                        <a:pt x="37" y="126"/>
                        <a:pt x="42" y="127"/>
                      </a:cubicBezTo>
                      <a:cubicBezTo>
                        <a:pt x="45" y="127"/>
                        <a:pt x="48" y="128"/>
                        <a:pt x="51" y="128"/>
                      </a:cubicBezTo>
                      <a:cubicBezTo>
                        <a:pt x="54" y="124"/>
                        <a:pt x="57" y="119"/>
                        <a:pt x="59" y="115"/>
                      </a:cubicBezTo>
                      <a:cubicBezTo>
                        <a:pt x="58" y="113"/>
                        <a:pt x="56" y="110"/>
                        <a:pt x="54" y="107"/>
                      </a:cubicBezTo>
                      <a:cubicBezTo>
                        <a:pt x="52" y="104"/>
                        <a:pt x="49" y="100"/>
                        <a:pt x="47" y="97"/>
                      </a:cubicBezTo>
                      <a:cubicBezTo>
                        <a:pt x="46" y="95"/>
                        <a:pt x="46" y="95"/>
                        <a:pt x="46" y="95"/>
                      </a:cubicBezTo>
                      <a:cubicBezTo>
                        <a:pt x="47" y="94"/>
                        <a:pt x="47" y="94"/>
                        <a:pt x="47" y="94"/>
                      </a:cubicBezTo>
                      <a:cubicBezTo>
                        <a:pt x="50" y="91"/>
                        <a:pt x="53" y="87"/>
                        <a:pt x="57" y="83"/>
                      </a:cubicBezTo>
                      <a:cubicBezTo>
                        <a:pt x="57" y="82"/>
                        <a:pt x="57" y="82"/>
                        <a:pt x="57" y="82"/>
                      </a:cubicBezTo>
                      <a:cubicBezTo>
                        <a:pt x="59" y="82"/>
                        <a:pt x="59" y="82"/>
                        <a:pt x="59" y="82"/>
                      </a:cubicBezTo>
                      <a:cubicBezTo>
                        <a:pt x="62" y="83"/>
                        <a:pt x="66" y="85"/>
                        <a:pt x="70" y="86"/>
                      </a:cubicBezTo>
                      <a:cubicBezTo>
                        <a:pt x="74" y="88"/>
                        <a:pt x="77" y="89"/>
                        <a:pt x="80" y="90"/>
                      </a:cubicBezTo>
                      <a:cubicBezTo>
                        <a:pt x="83" y="86"/>
                        <a:pt x="87" y="82"/>
                        <a:pt x="90" y="79"/>
                      </a:cubicBezTo>
                      <a:cubicBezTo>
                        <a:pt x="89" y="76"/>
                        <a:pt x="88" y="73"/>
                        <a:pt x="87" y="70"/>
                      </a:cubicBezTo>
                      <a:cubicBezTo>
                        <a:pt x="85" y="66"/>
                        <a:pt x="84" y="62"/>
                        <a:pt x="83" y="58"/>
                      </a:cubicBezTo>
                      <a:cubicBezTo>
                        <a:pt x="82" y="57"/>
                        <a:pt x="82" y="57"/>
                        <a:pt x="82" y="57"/>
                      </a:cubicBezTo>
                      <a:cubicBezTo>
                        <a:pt x="83" y="56"/>
                        <a:pt x="83" y="56"/>
                        <a:pt x="83" y="56"/>
                      </a:cubicBezTo>
                      <a:cubicBezTo>
                        <a:pt x="88" y="52"/>
                        <a:pt x="91" y="49"/>
                        <a:pt x="95" y="47"/>
                      </a:cubicBezTo>
                      <a:cubicBezTo>
                        <a:pt x="96" y="46"/>
                        <a:pt x="96" y="46"/>
                        <a:pt x="96" y="46"/>
                      </a:cubicBezTo>
                      <a:cubicBezTo>
                        <a:pt x="97" y="46"/>
                        <a:pt x="97" y="46"/>
                        <a:pt x="97" y="46"/>
                      </a:cubicBezTo>
                      <a:cubicBezTo>
                        <a:pt x="101" y="48"/>
                        <a:pt x="104" y="51"/>
                        <a:pt x="108" y="53"/>
                      </a:cubicBezTo>
                      <a:cubicBezTo>
                        <a:pt x="110" y="55"/>
                        <a:pt x="113" y="57"/>
                        <a:pt x="116" y="59"/>
                      </a:cubicBezTo>
                      <a:cubicBezTo>
                        <a:pt x="120" y="56"/>
                        <a:pt x="124" y="53"/>
                        <a:pt x="129" y="51"/>
                      </a:cubicBezTo>
                      <a:cubicBezTo>
                        <a:pt x="129" y="47"/>
                        <a:pt x="128" y="44"/>
                        <a:pt x="128" y="41"/>
                      </a:cubicBezTo>
                      <a:cubicBezTo>
                        <a:pt x="127" y="37"/>
                        <a:pt x="126" y="32"/>
                        <a:pt x="126" y="28"/>
                      </a:cubicBezTo>
                      <a:cubicBezTo>
                        <a:pt x="126" y="27"/>
                        <a:pt x="126" y="27"/>
                        <a:pt x="126" y="27"/>
                      </a:cubicBezTo>
                      <a:cubicBezTo>
                        <a:pt x="127" y="26"/>
                        <a:pt x="127" y="26"/>
                        <a:pt x="127" y="26"/>
                      </a:cubicBezTo>
                      <a:cubicBezTo>
                        <a:pt x="131" y="24"/>
                        <a:pt x="136" y="22"/>
                        <a:pt x="141" y="20"/>
                      </a:cubicBezTo>
                      <a:cubicBezTo>
                        <a:pt x="142" y="19"/>
                        <a:pt x="142" y="19"/>
                        <a:pt x="142" y="19"/>
                      </a:cubicBezTo>
                      <a:cubicBezTo>
                        <a:pt x="143" y="20"/>
                        <a:pt x="143" y="20"/>
                        <a:pt x="143" y="20"/>
                      </a:cubicBezTo>
                      <a:cubicBezTo>
                        <a:pt x="145" y="23"/>
                        <a:pt x="148" y="26"/>
                        <a:pt x="151" y="29"/>
                      </a:cubicBezTo>
                      <a:cubicBezTo>
                        <a:pt x="154" y="32"/>
                        <a:pt x="156" y="34"/>
                        <a:pt x="158" y="36"/>
                      </a:cubicBezTo>
                      <a:cubicBezTo>
                        <a:pt x="163" y="35"/>
                        <a:pt x="168" y="33"/>
                        <a:pt x="173" y="31"/>
                      </a:cubicBezTo>
                      <a:cubicBezTo>
                        <a:pt x="173" y="28"/>
                        <a:pt x="173" y="25"/>
                        <a:pt x="174" y="22"/>
                      </a:cubicBezTo>
                      <a:cubicBezTo>
                        <a:pt x="174" y="17"/>
                        <a:pt x="174" y="13"/>
                        <a:pt x="175" y="9"/>
                      </a:cubicBezTo>
                      <a:cubicBezTo>
                        <a:pt x="175" y="8"/>
                        <a:pt x="175" y="8"/>
                        <a:pt x="175" y="8"/>
                      </a:cubicBezTo>
                      <a:cubicBezTo>
                        <a:pt x="176" y="7"/>
                        <a:pt x="176" y="7"/>
                        <a:pt x="176" y="7"/>
                      </a:cubicBezTo>
                      <a:cubicBezTo>
                        <a:pt x="181" y="6"/>
                        <a:pt x="186" y="5"/>
                        <a:pt x="191" y="4"/>
                      </a:cubicBezTo>
                      <a:cubicBezTo>
                        <a:pt x="192" y="4"/>
                        <a:pt x="192" y="4"/>
                        <a:pt x="192" y="4"/>
                      </a:cubicBezTo>
                      <a:cubicBezTo>
                        <a:pt x="193" y="5"/>
                        <a:pt x="193" y="5"/>
                        <a:pt x="193" y="5"/>
                      </a:cubicBezTo>
                      <a:cubicBezTo>
                        <a:pt x="195" y="8"/>
                        <a:pt x="197" y="12"/>
                        <a:pt x="199" y="16"/>
                      </a:cubicBezTo>
                      <a:cubicBezTo>
                        <a:pt x="201" y="18"/>
                        <a:pt x="203" y="21"/>
                        <a:pt x="204" y="24"/>
                      </a:cubicBezTo>
                      <a:cubicBezTo>
                        <a:pt x="209" y="23"/>
                        <a:pt x="214" y="23"/>
                        <a:pt x="220" y="22"/>
                      </a:cubicBezTo>
                      <a:cubicBezTo>
                        <a:pt x="221" y="20"/>
                        <a:pt x="222" y="16"/>
                        <a:pt x="223" y="13"/>
                      </a:cubicBezTo>
                      <a:cubicBezTo>
                        <a:pt x="224" y="9"/>
                        <a:pt x="225" y="5"/>
                        <a:pt x="226" y="1"/>
                      </a:cubicBezTo>
                      <a:cubicBezTo>
                        <a:pt x="227" y="0"/>
                        <a:pt x="227" y="0"/>
                        <a:pt x="227" y="0"/>
                      </a:cubicBezTo>
                      <a:cubicBezTo>
                        <a:pt x="230" y="0"/>
                        <a:pt x="230" y="0"/>
                        <a:pt x="230" y="0"/>
                      </a:cubicBezTo>
                      <a:cubicBezTo>
                        <a:pt x="234" y="0"/>
                        <a:pt x="238" y="0"/>
                        <a:pt x="242" y="0"/>
                      </a:cubicBezTo>
                      <a:cubicBezTo>
                        <a:pt x="245" y="0"/>
                        <a:pt x="245" y="0"/>
                        <a:pt x="245" y="0"/>
                      </a:cubicBezTo>
                      <a:cubicBezTo>
                        <a:pt x="245" y="1"/>
                        <a:pt x="245" y="1"/>
                        <a:pt x="245" y="1"/>
                      </a:cubicBezTo>
                      <a:cubicBezTo>
                        <a:pt x="247" y="5"/>
                        <a:pt x="248" y="9"/>
                        <a:pt x="249" y="13"/>
                      </a:cubicBezTo>
                      <a:cubicBezTo>
                        <a:pt x="250" y="16"/>
                        <a:pt x="251" y="20"/>
                        <a:pt x="252" y="22"/>
                      </a:cubicBezTo>
                      <a:cubicBezTo>
                        <a:pt x="258" y="23"/>
                        <a:pt x="263" y="23"/>
                        <a:pt x="268" y="24"/>
                      </a:cubicBezTo>
                      <a:cubicBezTo>
                        <a:pt x="269" y="21"/>
                        <a:pt x="271" y="18"/>
                        <a:pt x="273" y="16"/>
                      </a:cubicBezTo>
                      <a:cubicBezTo>
                        <a:pt x="275" y="12"/>
                        <a:pt x="277" y="8"/>
                        <a:pt x="279" y="5"/>
                      </a:cubicBezTo>
                      <a:cubicBezTo>
                        <a:pt x="280" y="4"/>
                        <a:pt x="280" y="4"/>
                        <a:pt x="280" y="4"/>
                      </a:cubicBezTo>
                      <a:cubicBezTo>
                        <a:pt x="281" y="4"/>
                        <a:pt x="281" y="4"/>
                        <a:pt x="281" y="4"/>
                      </a:cubicBezTo>
                      <a:cubicBezTo>
                        <a:pt x="286" y="5"/>
                        <a:pt x="291" y="6"/>
                        <a:pt x="296" y="7"/>
                      </a:cubicBezTo>
                      <a:cubicBezTo>
                        <a:pt x="297" y="8"/>
                        <a:pt x="297" y="8"/>
                        <a:pt x="297" y="8"/>
                      </a:cubicBezTo>
                      <a:cubicBezTo>
                        <a:pt x="297" y="9"/>
                        <a:pt x="297" y="9"/>
                        <a:pt x="297" y="9"/>
                      </a:cubicBezTo>
                      <a:cubicBezTo>
                        <a:pt x="298" y="13"/>
                        <a:pt x="298" y="17"/>
                        <a:pt x="298" y="22"/>
                      </a:cubicBezTo>
                      <a:cubicBezTo>
                        <a:pt x="299" y="25"/>
                        <a:pt x="299" y="28"/>
                        <a:pt x="299" y="31"/>
                      </a:cubicBezTo>
                      <a:cubicBezTo>
                        <a:pt x="304" y="33"/>
                        <a:pt x="309" y="35"/>
                        <a:pt x="314" y="36"/>
                      </a:cubicBezTo>
                      <a:cubicBezTo>
                        <a:pt x="316" y="34"/>
                        <a:pt x="318" y="32"/>
                        <a:pt x="321" y="29"/>
                      </a:cubicBezTo>
                      <a:cubicBezTo>
                        <a:pt x="323" y="26"/>
                        <a:pt x="326" y="23"/>
                        <a:pt x="329" y="20"/>
                      </a:cubicBezTo>
                      <a:cubicBezTo>
                        <a:pt x="330" y="19"/>
                        <a:pt x="330" y="19"/>
                        <a:pt x="330" y="19"/>
                      </a:cubicBezTo>
                      <a:cubicBezTo>
                        <a:pt x="331" y="20"/>
                        <a:pt x="331" y="20"/>
                        <a:pt x="331" y="20"/>
                      </a:cubicBezTo>
                      <a:cubicBezTo>
                        <a:pt x="336" y="22"/>
                        <a:pt x="340" y="24"/>
                        <a:pt x="345" y="26"/>
                      </a:cubicBezTo>
                      <a:cubicBezTo>
                        <a:pt x="346" y="27"/>
                        <a:pt x="346" y="27"/>
                        <a:pt x="346" y="27"/>
                      </a:cubicBezTo>
                      <a:cubicBezTo>
                        <a:pt x="346" y="28"/>
                        <a:pt x="346" y="28"/>
                        <a:pt x="346" y="28"/>
                      </a:cubicBezTo>
                      <a:cubicBezTo>
                        <a:pt x="346" y="32"/>
                        <a:pt x="345" y="37"/>
                        <a:pt x="344" y="41"/>
                      </a:cubicBezTo>
                      <a:cubicBezTo>
                        <a:pt x="344" y="44"/>
                        <a:pt x="343" y="47"/>
                        <a:pt x="343" y="51"/>
                      </a:cubicBezTo>
                      <a:cubicBezTo>
                        <a:pt x="347" y="53"/>
                        <a:pt x="352" y="56"/>
                        <a:pt x="356" y="59"/>
                      </a:cubicBezTo>
                      <a:cubicBezTo>
                        <a:pt x="359" y="57"/>
                        <a:pt x="361" y="55"/>
                        <a:pt x="364" y="53"/>
                      </a:cubicBezTo>
                      <a:cubicBezTo>
                        <a:pt x="368" y="51"/>
                        <a:pt x="371" y="48"/>
                        <a:pt x="375" y="46"/>
                      </a:cubicBezTo>
                      <a:cubicBezTo>
                        <a:pt x="376" y="46"/>
                        <a:pt x="376" y="46"/>
                        <a:pt x="376" y="46"/>
                      </a:cubicBezTo>
                      <a:cubicBezTo>
                        <a:pt x="377" y="47"/>
                        <a:pt x="377" y="47"/>
                        <a:pt x="377" y="47"/>
                      </a:cubicBezTo>
                      <a:cubicBezTo>
                        <a:pt x="380" y="49"/>
                        <a:pt x="384" y="52"/>
                        <a:pt x="389" y="56"/>
                      </a:cubicBezTo>
                      <a:cubicBezTo>
                        <a:pt x="390" y="57"/>
                        <a:pt x="390" y="57"/>
                        <a:pt x="390" y="57"/>
                      </a:cubicBezTo>
                      <a:cubicBezTo>
                        <a:pt x="389" y="58"/>
                        <a:pt x="389" y="58"/>
                        <a:pt x="389" y="58"/>
                      </a:cubicBezTo>
                      <a:cubicBezTo>
                        <a:pt x="388" y="62"/>
                        <a:pt x="386" y="66"/>
                        <a:pt x="385" y="70"/>
                      </a:cubicBezTo>
                      <a:cubicBezTo>
                        <a:pt x="384" y="73"/>
                        <a:pt x="382" y="76"/>
                        <a:pt x="381" y="79"/>
                      </a:cubicBezTo>
                      <a:cubicBezTo>
                        <a:pt x="385" y="82"/>
                        <a:pt x="389" y="86"/>
                        <a:pt x="392" y="90"/>
                      </a:cubicBezTo>
                      <a:cubicBezTo>
                        <a:pt x="395" y="89"/>
                        <a:pt x="398" y="88"/>
                        <a:pt x="401" y="86"/>
                      </a:cubicBezTo>
                      <a:cubicBezTo>
                        <a:pt x="405" y="85"/>
                        <a:pt x="409" y="83"/>
                        <a:pt x="413" y="82"/>
                      </a:cubicBezTo>
                      <a:cubicBezTo>
                        <a:pt x="414" y="82"/>
                        <a:pt x="414" y="82"/>
                        <a:pt x="414" y="82"/>
                      </a:cubicBezTo>
                      <a:cubicBezTo>
                        <a:pt x="415" y="83"/>
                        <a:pt x="415" y="83"/>
                        <a:pt x="415" y="83"/>
                      </a:cubicBezTo>
                      <a:cubicBezTo>
                        <a:pt x="419" y="87"/>
                        <a:pt x="422" y="91"/>
                        <a:pt x="425" y="94"/>
                      </a:cubicBezTo>
                      <a:cubicBezTo>
                        <a:pt x="425" y="95"/>
                        <a:pt x="425" y="95"/>
                        <a:pt x="425" y="95"/>
                      </a:cubicBezTo>
                      <a:cubicBezTo>
                        <a:pt x="425" y="97"/>
                        <a:pt x="425" y="97"/>
                        <a:pt x="425" y="97"/>
                      </a:cubicBezTo>
                      <a:cubicBezTo>
                        <a:pt x="423" y="100"/>
                        <a:pt x="420" y="104"/>
                        <a:pt x="418" y="107"/>
                      </a:cubicBezTo>
                      <a:cubicBezTo>
                        <a:pt x="416" y="110"/>
                        <a:pt x="414" y="113"/>
                        <a:pt x="413" y="115"/>
                      </a:cubicBezTo>
                      <a:cubicBezTo>
                        <a:pt x="415" y="119"/>
                        <a:pt x="418" y="124"/>
                        <a:pt x="421" y="128"/>
                      </a:cubicBezTo>
                      <a:cubicBezTo>
                        <a:pt x="424" y="128"/>
                        <a:pt x="427" y="127"/>
                        <a:pt x="430" y="127"/>
                      </a:cubicBezTo>
                      <a:cubicBezTo>
                        <a:pt x="435" y="126"/>
                        <a:pt x="439" y="126"/>
                        <a:pt x="443" y="125"/>
                      </a:cubicBezTo>
                      <a:cubicBezTo>
                        <a:pt x="444" y="125"/>
                        <a:pt x="444" y="125"/>
                        <a:pt x="444" y="125"/>
                      </a:cubicBezTo>
                      <a:cubicBezTo>
                        <a:pt x="445" y="126"/>
                        <a:pt x="445" y="126"/>
                        <a:pt x="445" y="126"/>
                      </a:cubicBezTo>
                      <a:cubicBezTo>
                        <a:pt x="447" y="131"/>
                        <a:pt x="449" y="135"/>
                        <a:pt x="451" y="140"/>
                      </a:cubicBezTo>
                      <a:cubicBezTo>
                        <a:pt x="452" y="141"/>
                        <a:pt x="452" y="141"/>
                        <a:pt x="452" y="141"/>
                      </a:cubicBezTo>
                      <a:cubicBezTo>
                        <a:pt x="451" y="142"/>
                        <a:pt x="451" y="142"/>
                        <a:pt x="451" y="142"/>
                      </a:cubicBezTo>
                      <a:cubicBezTo>
                        <a:pt x="448" y="145"/>
                        <a:pt x="445" y="148"/>
                        <a:pt x="442" y="151"/>
                      </a:cubicBezTo>
                      <a:cubicBezTo>
                        <a:pt x="440" y="153"/>
                        <a:pt x="437" y="155"/>
                        <a:pt x="435" y="158"/>
                      </a:cubicBezTo>
                      <a:cubicBezTo>
                        <a:pt x="437" y="162"/>
                        <a:pt x="438" y="167"/>
                        <a:pt x="440" y="172"/>
                      </a:cubicBezTo>
                      <a:cubicBezTo>
                        <a:pt x="443" y="172"/>
                        <a:pt x="446" y="173"/>
                        <a:pt x="450" y="173"/>
                      </a:cubicBezTo>
                      <a:cubicBezTo>
                        <a:pt x="454" y="173"/>
                        <a:pt x="458" y="174"/>
                        <a:pt x="462" y="174"/>
                      </a:cubicBezTo>
                      <a:cubicBezTo>
                        <a:pt x="463" y="174"/>
                        <a:pt x="463" y="174"/>
                        <a:pt x="463" y="174"/>
                      </a:cubicBezTo>
                      <a:cubicBezTo>
                        <a:pt x="464" y="176"/>
                        <a:pt x="464" y="176"/>
                        <a:pt x="464" y="176"/>
                      </a:cubicBezTo>
                      <a:cubicBezTo>
                        <a:pt x="465" y="180"/>
                        <a:pt x="466" y="185"/>
                        <a:pt x="467" y="190"/>
                      </a:cubicBezTo>
                      <a:cubicBezTo>
                        <a:pt x="467" y="192"/>
                        <a:pt x="467" y="192"/>
                        <a:pt x="467" y="192"/>
                      </a:cubicBezTo>
                      <a:cubicBezTo>
                        <a:pt x="466" y="192"/>
                        <a:pt x="466" y="192"/>
                        <a:pt x="466" y="192"/>
                      </a:cubicBezTo>
                      <a:cubicBezTo>
                        <a:pt x="463" y="194"/>
                        <a:pt x="459" y="197"/>
                        <a:pt x="456" y="199"/>
                      </a:cubicBezTo>
                      <a:cubicBezTo>
                        <a:pt x="453" y="200"/>
                        <a:pt x="450" y="202"/>
                        <a:pt x="447" y="204"/>
                      </a:cubicBezTo>
                      <a:cubicBezTo>
                        <a:pt x="448" y="208"/>
                        <a:pt x="448" y="214"/>
                        <a:pt x="449" y="219"/>
                      </a:cubicBezTo>
                      <a:cubicBezTo>
                        <a:pt x="452" y="220"/>
                        <a:pt x="455" y="221"/>
                        <a:pt x="458" y="222"/>
                      </a:cubicBezTo>
                      <a:cubicBezTo>
                        <a:pt x="462" y="223"/>
                        <a:pt x="466" y="225"/>
                        <a:pt x="470" y="226"/>
                      </a:cubicBezTo>
                      <a:cubicBezTo>
                        <a:pt x="471" y="226"/>
                        <a:pt x="471" y="226"/>
                        <a:pt x="471" y="226"/>
                      </a:cubicBezTo>
                      <a:cubicBezTo>
                        <a:pt x="471" y="229"/>
                        <a:pt x="471" y="229"/>
                        <a:pt x="471" y="229"/>
                      </a:cubicBezTo>
                      <a:cubicBezTo>
                        <a:pt x="471" y="231"/>
                        <a:pt x="471" y="233"/>
                        <a:pt x="471" y="235"/>
                      </a:cubicBezTo>
                      <a:cubicBezTo>
                        <a:pt x="471" y="237"/>
                        <a:pt x="471" y="239"/>
                        <a:pt x="471" y="241"/>
                      </a:cubicBezTo>
                      <a:cubicBezTo>
                        <a:pt x="471" y="244"/>
                        <a:pt x="471" y="244"/>
                        <a:pt x="471" y="244"/>
                      </a:cubicBezTo>
                      <a:cubicBezTo>
                        <a:pt x="470" y="245"/>
                        <a:pt x="470" y="245"/>
                        <a:pt x="470" y="245"/>
                      </a:cubicBezTo>
                      <a:cubicBezTo>
                        <a:pt x="466" y="246"/>
                        <a:pt x="462" y="247"/>
                        <a:pt x="458" y="249"/>
                      </a:cubicBezTo>
                      <a:cubicBezTo>
                        <a:pt x="455" y="250"/>
                        <a:pt x="452" y="251"/>
                        <a:pt x="449" y="252"/>
                      </a:cubicBezTo>
                      <a:cubicBezTo>
                        <a:pt x="448" y="257"/>
                        <a:pt x="448" y="262"/>
                        <a:pt x="447" y="267"/>
                      </a:cubicBezTo>
                      <a:cubicBezTo>
                        <a:pt x="450" y="269"/>
                        <a:pt x="453" y="270"/>
                        <a:pt x="456" y="272"/>
                      </a:cubicBezTo>
                      <a:cubicBezTo>
                        <a:pt x="459" y="274"/>
                        <a:pt x="463" y="276"/>
                        <a:pt x="466" y="278"/>
                      </a:cubicBezTo>
                      <a:cubicBezTo>
                        <a:pt x="467" y="279"/>
                        <a:pt x="467" y="279"/>
                        <a:pt x="467" y="279"/>
                      </a:cubicBezTo>
                      <a:cubicBezTo>
                        <a:pt x="467" y="280"/>
                        <a:pt x="467" y="280"/>
                        <a:pt x="467" y="280"/>
                      </a:cubicBezTo>
                      <a:cubicBezTo>
                        <a:pt x="466" y="286"/>
                        <a:pt x="465" y="290"/>
                        <a:pt x="464" y="295"/>
                      </a:cubicBezTo>
                      <a:cubicBezTo>
                        <a:pt x="463" y="296"/>
                        <a:pt x="463" y="296"/>
                        <a:pt x="463" y="296"/>
                      </a:cubicBezTo>
                      <a:cubicBezTo>
                        <a:pt x="462" y="297"/>
                        <a:pt x="462" y="297"/>
                        <a:pt x="462" y="297"/>
                      </a:cubicBezTo>
                      <a:cubicBezTo>
                        <a:pt x="458" y="297"/>
                        <a:pt x="454" y="297"/>
                        <a:pt x="450" y="298"/>
                      </a:cubicBezTo>
                      <a:cubicBezTo>
                        <a:pt x="446" y="298"/>
                        <a:pt x="443" y="298"/>
                        <a:pt x="440" y="299"/>
                      </a:cubicBezTo>
                      <a:cubicBezTo>
                        <a:pt x="438" y="303"/>
                        <a:pt x="437" y="308"/>
                        <a:pt x="435" y="313"/>
                      </a:cubicBezTo>
                      <a:cubicBezTo>
                        <a:pt x="437" y="315"/>
                        <a:pt x="440" y="318"/>
                        <a:pt x="442" y="320"/>
                      </a:cubicBezTo>
                      <a:cubicBezTo>
                        <a:pt x="445" y="323"/>
                        <a:pt x="448" y="326"/>
                        <a:pt x="451" y="329"/>
                      </a:cubicBezTo>
                      <a:cubicBezTo>
                        <a:pt x="452" y="330"/>
                        <a:pt x="452" y="330"/>
                        <a:pt x="452" y="330"/>
                      </a:cubicBezTo>
                      <a:cubicBezTo>
                        <a:pt x="451" y="331"/>
                        <a:pt x="451" y="331"/>
                        <a:pt x="451" y="331"/>
                      </a:cubicBezTo>
                      <a:cubicBezTo>
                        <a:pt x="449" y="335"/>
                        <a:pt x="447" y="340"/>
                        <a:pt x="445" y="344"/>
                      </a:cubicBezTo>
                      <a:cubicBezTo>
                        <a:pt x="444" y="345"/>
                        <a:pt x="444" y="345"/>
                        <a:pt x="444" y="345"/>
                      </a:cubicBezTo>
                      <a:cubicBezTo>
                        <a:pt x="443" y="345"/>
                        <a:pt x="443" y="345"/>
                        <a:pt x="443" y="345"/>
                      </a:cubicBezTo>
                      <a:cubicBezTo>
                        <a:pt x="439" y="345"/>
                        <a:pt x="435" y="344"/>
                        <a:pt x="430" y="344"/>
                      </a:cubicBezTo>
                      <a:cubicBezTo>
                        <a:pt x="427" y="343"/>
                        <a:pt x="424" y="343"/>
                        <a:pt x="421" y="342"/>
                      </a:cubicBezTo>
                      <a:cubicBezTo>
                        <a:pt x="418" y="347"/>
                        <a:pt x="415" y="351"/>
                        <a:pt x="413" y="355"/>
                      </a:cubicBezTo>
                      <a:cubicBezTo>
                        <a:pt x="414" y="358"/>
                        <a:pt x="416" y="361"/>
                        <a:pt x="418" y="364"/>
                      </a:cubicBezTo>
                      <a:cubicBezTo>
                        <a:pt x="420" y="367"/>
                        <a:pt x="423" y="371"/>
                        <a:pt x="425" y="374"/>
                      </a:cubicBezTo>
                      <a:cubicBezTo>
                        <a:pt x="425" y="375"/>
                        <a:pt x="425" y="375"/>
                        <a:pt x="425" y="375"/>
                      </a:cubicBezTo>
                      <a:cubicBezTo>
                        <a:pt x="425" y="376"/>
                        <a:pt x="425" y="376"/>
                        <a:pt x="425" y="376"/>
                      </a:cubicBezTo>
                      <a:cubicBezTo>
                        <a:pt x="422" y="380"/>
                        <a:pt x="419" y="384"/>
                        <a:pt x="415" y="388"/>
                      </a:cubicBezTo>
                      <a:cubicBezTo>
                        <a:pt x="414" y="389"/>
                        <a:pt x="414" y="389"/>
                        <a:pt x="414" y="389"/>
                      </a:cubicBezTo>
                      <a:cubicBezTo>
                        <a:pt x="413" y="389"/>
                        <a:pt x="413" y="389"/>
                        <a:pt x="413" y="389"/>
                      </a:cubicBezTo>
                      <a:cubicBezTo>
                        <a:pt x="409" y="387"/>
                        <a:pt x="405" y="386"/>
                        <a:pt x="401" y="384"/>
                      </a:cubicBezTo>
                      <a:cubicBezTo>
                        <a:pt x="398" y="383"/>
                        <a:pt x="395" y="382"/>
                        <a:pt x="392" y="381"/>
                      </a:cubicBezTo>
                      <a:cubicBezTo>
                        <a:pt x="389" y="385"/>
                        <a:pt x="385" y="388"/>
                        <a:pt x="381" y="392"/>
                      </a:cubicBezTo>
                      <a:cubicBezTo>
                        <a:pt x="382" y="395"/>
                        <a:pt x="384" y="398"/>
                        <a:pt x="385" y="401"/>
                      </a:cubicBezTo>
                      <a:cubicBezTo>
                        <a:pt x="386" y="405"/>
                        <a:pt x="388" y="409"/>
                        <a:pt x="389" y="413"/>
                      </a:cubicBezTo>
                      <a:cubicBezTo>
                        <a:pt x="390" y="414"/>
                        <a:pt x="390" y="414"/>
                        <a:pt x="390" y="414"/>
                      </a:cubicBezTo>
                      <a:cubicBezTo>
                        <a:pt x="389" y="415"/>
                        <a:pt x="389" y="415"/>
                        <a:pt x="389" y="415"/>
                      </a:cubicBezTo>
                      <a:cubicBezTo>
                        <a:pt x="384" y="418"/>
                        <a:pt x="380" y="421"/>
                        <a:pt x="377" y="424"/>
                      </a:cubicBezTo>
                      <a:cubicBezTo>
                        <a:pt x="376" y="425"/>
                        <a:pt x="376" y="425"/>
                        <a:pt x="376" y="425"/>
                      </a:cubicBezTo>
                      <a:cubicBezTo>
                        <a:pt x="375" y="424"/>
                        <a:pt x="375" y="424"/>
                        <a:pt x="375" y="424"/>
                      </a:cubicBezTo>
                      <a:cubicBezTo>
                        <a:pt x="371" y="422"/>
                        <a:pt x="368" y="420"/>
                        <a:pt x="364" y="417"/>
                      </a:cubicBezTo>
                      <a:cubicBezTo>
                        <a:pt x="361" y="416"/>
                        <a:pt x="359" y="414"/>
                        <a:pt x="356" y="412"/>
                      </a:cubicBezTo>
                      <a:cubicBezTo>
                        <a:pt x="352" y="415"/>
                        <a:pt x="347" y="417"/>
                        <a:pt x="343" y="420"/>
                      </a:cubicBezTo>
                      <a:cubicBezTo>
                        <a:pt x="343" y="423"/>
                        <a:pt x="344" y="427"/>
                        <a:pt x="344" y="430"/>
                      </a:cubicBezTo>
                      <a:cubicBezTo>
                        <a:pt x="345" y="434"/>
                        <a:pt x="346" y="438"/>
                        <a:pt x="346" y="442"/>
                      </a:cubicBezTo>
                      <a:cubicBezTo>
                        <a:pt x="346" y="444"/>
                        <a:pt x="346" y="444"/>
                        <a:pt x="346" y="444"/>
                      </a:cubicBezTo>
                      <a:cubicBezTo>
                        <a:pt x="345" y="444"/>
                        <a:pt x="345" y="444"/>
                        <a:pt x="345" y="444"/>
                      </a:cubicBezTo>
                      <a:cubicBezTo>
                        <a:pt x="340" y="446"/>
                        <a:pt x="336" y="449"/>
                        <a:pt x="331" y="451"/>
                      </a:cubicBezTo>
                      <a:cubicBezTo>
                        <a:pt x="330" y="451"/>
                        <a:pt x="330" y="451"/>
                        <a:pt x="330" y="451"/>
                      </a:cubicBezTo>
                      <a:cubicBezTo>
                        <a:pt x="329" y="450"/>
                        <a:pt x="329" y="450"/>
                        <a:pt x="329" y="450"/>
                      </a:cubicBezTo>
                      <a:cubicBezTo>
                        <a:pt x="326" y="448"/>
                        <a:pt x="323" y="444"/>
                        <a:pt x="321" y="441"/>
                      </a:cubicBezTo>
                      <a:cubicBezTo>
                        <a:pt x="318" y="439"/>
                        <a:pt x="316" y="436"/>
                        <a:pt x="314" y="434"/>
                      </a:cubicBezTo>
                      <a:cubicBezTo>
                        <a:pt x="309" y="436"/>
                        <a:pt x="304" y="438"/>
                        <a:pt x="299" y="439"/>
                      </a:cubicBezTo>
                      <a:cubicBezTo>
                        <a:pt x="299" y="442"/>
                        <a:pt x="299" y="446"/>
                        <a:pt x="298" y="449"/>
                      </a:cubicBezTo>
                      <a:cubicBezTo>
                        <a:pt x="298" y="453"/>
                        <a:pt x="298" y="458"/>
                        <a:pt x="297" y="462"/>
                      </a:cubicBezTo>
                      <a:cubicBezTo>
                        <a:pt x="297" y="463"/>
                        <a:pt x="297" y="463"/>
                        <a:pt x="297" y="463"/>
                      </a:cubicBezTo>
                      <a:cubicBezTo>
                        <a:pt x="296" y="463"/>
                        <a:pt x="296" y="463"/>
                        <a:pt x="296" y="463"/>
                      </a:cubicBezTo>
                      <a:cubicBezTo>
                        <a:pt x="291" y="464"/>
                        <a:pt x="286" y="466"/>
                        <a:pt x="281" y="467"/>
                      </a:cubicBezTo>
                      <a:cubicBezTo>
                        <a:pt x="280" y="467"/>
                        <a:pt x="280" y="467"/>
                        <a:pt x="280" y="467"/>
                      </a:cubicBezTo>
                      <a:cubicBezTo>
                        <a:pt x="279" y="466"/>
                        <a:pt x="279" y="466"/>
                        <a:pt x="279" y="466"/>
                      </a:cubicBezTo>
                      <a:cubicBezTo>
                        <a:pt x="277" y="462"/>
                        <a:pt x="275" y="459"/>
                        <a:pt x="273" y="455"/>
                      </a:cubicBezTo>
                      <a:cubicBezTo>
                        <a:pt x="271" y="452"/>
                        <a:pt x="269" y="449"/>
                        <a:pt x="268" y="447"/>
                      </a:cubicBezTo>
                      <a:cubicBezTo>
                        <a:pt x="263" y="447"/>
                        <a:pt x="258" y="448"/>
                        <a:pt x="252" y="448"/>
                      </a:cubicBezTo>
                      <a:cubicBezTo>
                        <a:pt x="251" y="451"/>
                        <a:pt x="250" y="454"/>
                        <a:pt x="249" y="457"/>
                      </a:cubicBezTo>
                      <a:cubicBezTo>
                        <a:pt x="248" y="461"/>
                        <a:pt x="247" y="466"/>
                        <a:pt x="245" y="469"/>
                      </a:cubicBezTo>
                      <a:cubicBezTo>
                        <a:pt x="245" y="471"/>
                        <a:pt x="245" y="471"/>
                        <a:pt x="245" y="471"/>
                      </a:cubicBezTo>
                      <a:cubicBezTo>
                        <a:pt x="242" y="471"/>
                        <a:pt x="242" y="471"/>
                        <a:pt x="242" y="471"/>
                      </a:cubicBezTo>
                      <a:cubicBezTo>
                        <a:pt x="240" y="471"/>
                        <a:pt x="238" y="471"/>
                        <a:pt x="236" y="471"/>
                      </a:cubicBezTo>
                      <a:close/>
                      <a:moveTo>
                        <a:pt x="230" y="467"/>
                      </a:moveTo>
                      <a:cubicBezTo>
                        <a:pt x="230" y="467"/>
                        <a:pt x="230" y="467"/>
                        <a:pt x="230" y="467"/>
                      </a:cubicBezTo>
                      <a:cubicBezTo>
                        <a:pt x="234" y="467"/>
                        <a:pt x="238" y="467"/>
                        <a:pt x="242" y="467"/>
                      </a:cubicBezTo>
                      <a:cubicBezTo>
                        <a:pt x="242" y="467"/>
                        <a:pt x="242" y="467"/>
                        <a:pt x="242" y="467"/>
                      </a:cubicBezTo>
                      <a:cubicBezTo>
                        <a:pt x="243" y="463"/>
                        <a:pt x="244" y="460"/>
                        <a:pt x="245" y="456"/>
                      </a:cubicBezTo>
                      <a:cubicBezTo>
                        <a:pt x="247" y="453"/>
                        <a:pt x="248" y="449"/>
                        <a:pt x="249" y="446"/>
                      </a:cubicBezTo>
                      <a:cubicBezTo>
                        <a:pt x="249" y="444"/>
                        <a:pt x="249" y="444"/>
                        <a:pt x="249" y="444"/>
                      </a:cubicBezTo>
                      <a:cubicBezTo>
                        <a:pt x="251" y="444"/>
                        <a:pt x="251" y="444"/>
                        <a:pt x="251" y="444"/>
                      </a:cubicBezTo>
                      <a:cubicBezTo>
                        <a:pt x="257" y="444"/>
                        <a:pt x="263" y="443"/>
                        <a:pt x="268" y="442"/>
                      </a:cubicBezTo>
                      <a:cubicBezTo>
                        <a:pt x="270" y="442"/>
                        <a:pt x="270" y="442"/>
                        <a:pt x="270" y="442"/>
                      </a:cubicBezTo>
                      <a:cubicBezTo>
                        <a:pt x="270" y="443"/>
                        <a:pt x="270" y="443"/>
                        <a:pt x="270" y="443"/>
                      </a:cubicBezTo>
                      <a:cubicBezTo>
                        <a:pt x="272" y="446"/>
                        <a:pt x="274" y="450"/>
                        <a:pt x="276" y="453"/>
                      </a:cubicBezTo>
                      <a:cubicBezTo>
                        <a:pt x="278" y="456"/>
                        <a:pt x="280" y="459"/>
                        <a:pt x="282" y="462"/>
                      </a:cubicBezTo>
                      <a:cubicBezTo>
                        <a:pt x="286" y="462"/>
                        <a:pt x="290" y="461"/>
                        <a:pt x="293" y="460"/>
                      </a:cubicBezTo>
                      <a:cubicBezTo>
                        <a:pt x="294" y="456"/>
                        <a:pt x="294" y="452"/>
                        <a:pt x="294" y="449"/>
                      </a:cubicBezTo>
                      <a:cubicBezTo>
                        <a:pt x="295" y="445"/>
                        <a:pt x="295" y="441"/>
                        <a:pt x="295" y="438"/>
                      </a:cubicBezTo>
                      <a:cubicBezTo>
                        <a:pt x="295" y="436"/>
                        <a:pt x="295" y="436"/>
                        <a:pt x="295" y="436"/>
                      </a:cubicBezTo>
                      <a:cubicBezTo>
                        <a:pt x="297" y="436"/>
                        <a:pt x="297" y="436"/>
                        <a:pt x="297" y="436"/>
                      </a:cubicBezTo>
                      <a:cubicBezTo>
                        <a:pt x="302" y="434"/>
                        <a:pt x="308" y="432"/>
                        <a:pt x="313" y="430"/>
                      </a:cubicBezTo>
                      <a:cubicBezTo>
                        <a:pt x="315" y="430"/>
                        <a:pt x="315" y="430"/>
                        <a:pt x="315" y="430"/>
                      </a:cubicBezTo>
                      <a:cubicBezTo>
                        <a:pt x="316" y="430"/>
                        <a:pt x="316" y="430"/>
                        <a:pt x="316" y="430"/>
                      </a:cubicBezTo>
                      <a:cubicBezTo>
                        <a:pt x="318" y="433"/>
                        <a:pt x="321" y="436"/>
                        <a:pt x="323" y="439"/>
                      </a:cubicBezTo>
                      <a:cubicBezTo>
                        <a:pt x="326" y="441"/>
                        <a:pt x="329" y="444"/>
                        <a:pt x="331" y="446"/>
                      </a:cubicBezTo>
                      <a:cubicBezTo>
                        <a:pt x="335" y="445"/>
                        <a:pt x="338" y="443"/>
                        <a:pt x="342" y="441"/>
                      </a:cubicBezTo>
                      <a:cubicBezTo>
                        <a:pt x="341" y="438"/>
                        <a:pt x="341" y="434"/>
                        <a:pt x="340" y="430"/>
                      </a:cubicBezTo>
                      <a:cubicBezTo>
                        <a:pt x="340" y="427"/>
                        <a:pt x="339" y="423"/>
                        <a:pt x="339" y="419"/>
                      </a:cubicBezTo>
                      <a:cubicBezTo>
                        <a:pt x="339" y="418"/>
                        <a:pt x="339" y="418"/>
                        <a:pt x="339" y="418"/>
                      </a:cubicBezTo>
                      <a:cubicBezTo>
                        <a:pt x="340" y="417"/>
                        <a:pt x="340" y="417"/>
                        <a:pt x="340" y="417"/>
                      </a:cubicBezTo>
                      <a:cubicBezTo>
                        <a:pt x="345" y="414"/>
                        <a:pt x="350" y="411"/>
                        <a:pt x="355" y="408"/>
                      </a:cubicBezTo>
                      <a:cubicBezTo>
                        <a:pt x="356" y="407"/>
                        <a:pt x="356" y="407"/>
                        <a:pt x="356" y="407"/>
                      </a:cubicBezTo>
                      <a:cubicBezTo>
                        <a:pt x="357" y="408"/>
                        <a:pt x="357" y="408"/>
                        <a:pt x="357" y="408"/>
                      </a:cubicBezTo>
                      <a:cubicBezTo>
                        <a:pt x="360" y="410"/>
                        <a:pt x="363" y="412"/>
                        <a:pt x="366" y="414"/>
                      </a:cubicBezTo>
                      <a:cubicBezTo>
                        <a:pt x="370" y="416"/>
                        <a:pt x="373" y="418"/>
                        <a:pt x="376" y="420"/>
                      </a:cubicBezTo>
                      <a:cubicBezTo>
                        <a:pt x="378" y="418"/>
                        <a:pt x="381" y="415"/>
                        <a:pt x="385" y="413"/>
                      </a:cubicBezTo>
                      <a:cubicBezTo>
                        <a:pt x="384" y="409"/>
                        <a:pt x="382" y="406"/>
                        <a:pt x="381" y="402"/>
                      </a:cubicBezTo>
                      <a:cubicBezTo>
                        <a:pt x="380" y="399"/>
                        <a:pt x="378" y="395"/>
                        <a:pt x="377" y="392"/>
                      </a:cubicBezTo>
                      <a:cubicBezTo>
                        <a:pt x="377" y="391"/>
                        <a:pt x="377" y="391"/>
                        <a:pt x="377" y="391"/>
                      </a:cubicBezTo>
                      <a:cubicBezTo>
                        <a:pt x="378" y="390"/>
                        <a:pt x="378" y="390"/>
                        <a:pt x="378" y="390"/>
                      </a:cubicBezTo>
                      <a:cubicBezTo>
                        <a:pt x="382" y="386"/>
                        <a:pt x="386" y="381"/>
                        <a:pt x="390" y="377"/>
                      </a:cubicBezTo>
                      <a:cubicBezTo>
                        <a:pt x="391" y="376"/>
                        <a:pt x="391" y="376"/>
                        <a:pt x="391" y="376"/>
                      </a:cubicBezTo>
                      <a:cubicBezTo>
                        <a:pt x="392" y="377"/>
                        <a:pt x="392" y="377"/>
                        <a:pt x="392" y="377"/>
                      </a:cubicBezTo>
                      <a:cubicBezTo>
                        <a:pt x="396" y="378"/>
                        <a:pt x="399" y="379"/>
                        <a:pt x="403" y="381"/>
                      </a:cubicBezTo>
                      <a:cubicBezTo>
                        <a:pt x="406" y="382"/>
                        <a:pt x="410" y="383"/>
                        <a:pt x="413" y="384"/>
                      </a:cubicBezTo>
                      <a:cubicBezTo>
                        <a:pt x="416" y="381"/>
                        <a:pt x="418" y="378"/>
                        <a:pt x="421" y="375"/>
                      </a:cubicBezTo>
                      <a:cubicBezTo>
                        <a:pt x="419" y="372"/>
                        <a:pt x="417" y="369"/>
                        <a:pt x="415" y="366"/>
                      </a:cubicBezTo>
                      <a:cubicBezTo>
                        <a:pt x="412" y="363"/>
                        <a:pt x="410" y="359"/>
                        <a:pt x="408" y="356"/>
                      </a:cubicBezTo>
                      <a:cubicBezTo>
                        <a:pt x="408" y="355"/>
                        <a:pt x="408" y="355"/>
                        <a:pt x="408" y="355"/>
                      </a:cubicBezTo>
                      <a:cubicBezTo>
                        <a:pt x="408" y="354"/>
                        <a:pt x="408" y="354"/>
                        <a:pt x="408" y="354"/>
                      </a:cubicBezTo>
                      <a:cubicBezTo>
                        <a:pt x="412" y="349"/>
                        <a:pt x="415" y="344"/>
                        <a:pt x="418" y="339"/>
                      </a:cubicBezTo>
                      <a:cubicBezTo>
                        <a:pt x="419" y="338"/>
                        <a:pt x="419" y="338"/>
                        <a:pt x="419" y="338"/>
                      </a:cubicBezTo>
                      <a:cubicBezTo>
                        <a:pt x="420" y="338"/>
                        <a:pt x="420" y="338"/>
                        <a:pt x="420" y="338"/>
                      </a:cubicBezTo>
                      <a:cubicBezTo>
                        <a:pt x="423" y="339"/>
                        <a:pt x="427" y="339"/>
                        <a:pt x="431" y="340"/>
                      </a:cubicBezTo>
                      <a:cubicBezTo>
                        <a:pt x="435" y="340"/>
                        <a:pt x="438" y="341"/>
                        <a:pt x="442" y="341"/>
                      </a:cubicBezTo>
                      <a:cubicBezTo>
                        <a:pt x="444" y="338"/>
                        <a:pt x="445" y="334"/>
                        <a:pt x="447" y="330"/>
                      </a:cubicBezTo>
                      <a:cubicBezTo>
                        <a:pt x="445" y="328"/>
                        <a:pt x="442" y="325"/>
                        <a:pt x="439" y="323"/>
                      </a:cubicBezTo>
                      <a:cubicBezTo>
                        <a:pt x="436" y="320"/>
                        <a:pt x="434" y="318"/>
                        <a:pt x="431" y="315"/>
                      </a:cubicBezTo>
                      <a:cubicBezTo>
                        <a:pt x="430" y="314"/>
                        <a:pt x="430" y="314"/>
                        <a:pt x="430" y="314"/>
                      </a:cubicBezTo>
                      <a:cubicBezTo>
                        <a:pt x="431" y="313"/>
                        <a:pt x="431" y="313"/>
                        <a:pt x="431" y="313"/>
                      </a:cubicBezTo>
                      <a:cubicBezTo>
                        <a:pt x="433" y="307"/>
                        <a:pt x="435" y="302"/>
                        <a:pt x="436" y="296"/>
                      </a:cubicBezTo>
                      <a:cubicBezTo>
                        <a:pt x="437" y="295"/>
                        <a:pt x="437" y="295"/>
                        <a:pt x="437" y="295"/>
                      </a:cubicBezTo>
                      <a:cubicBezTo>
                        <a:pt x="438" y="295"/>
                        <a:pt x="438" y="295"/>
                        <a:pt x="438" y="295"/>
                      </a:cubicBezTo>
                      <a:cubicBezTo>
                        <a:pt x="442" y="294"/>
                        <a:pt x="445" y="294"/>
                        <a:pt x="449" y="294"/>
                      </a:cubicBezTo>
                      <a:cubicBezTo>
                        <a:pt x="453" y="293"/>
                        <a:pt x="457" y="293"/>
                        <a:pt x="460" y="293"/>
                      </a:cubicBezTo>
                      <a:cubicBezTo>
                        <a:pt x="461" y="289"/>
                        <a:pt x="462" y="285"/>
                        <a:pt x="463" y="281"/>
                      </a:cubicBezTo>
                      <a:cubicBezTo>
                        <a:pt x="460" y="279"/>
                        <a:pt x="457" y="277"/>
                        <a:pt x="454" y="275"/>
                      </a:cubicBezTo>
                      <a:cubicBezTo>
                        <a:pt x="450" y="274"/>
                        <a:pt x="447" y="272"/>
                        <a:pt x="444" y="270"/>
                      </a:cubicBezTo>
                      <a:cubicBezTo>
                        <a:pt x="443" y="269"/>
                        <a:pt x="443" y="269"/>
                        <a:pt x="443" y="269"/>
                      </a:cubicBezTo>
                      <a:cubicBezTo>
                        <a:pt x="443" y="268"/>
                        <a:pt x="443" y="268"/>
                        <a:pt x="443" y="268"/>
                      </a:cubicBezTo>
                      <a:cubicBezTo>
                        <a:pt x="444" y="262"/>
                        <a:pt x="444" y="256"/>
                        <a:pt x="445" y="250"/>
                      </a:cubicBezTo>
                      <a:cubicBezTo>
                        <a:pt x="445" y="249"/>
                        <a:pt x="445" y="249"/>
                        <a:pt x="445" y="249"/>
                      </a:cubicBezTo>
                      <a:cubicBezTo>
                        <a:pt x="446" y="248"/>
                        <a:pt x="446" y="248"/>
                        <a:pt x="446" y="248"/>
                      </a:cubicBezTo>
                      <a:cubicBezTo>
                        <a:pt x="449" y="247"/>
                        <a:pt x="453" y="246"/>
                        <a:pt x="457" y="245"/>
                      </a:cubicBezTo>
                      <a:cubicBezTo>
                        <a:pt x="460" y="244"/>
                        <a:pt x="464" y="243"/>
                        <a:pt x="467" y="241"/>
                      </a:cubicBezTo>
                      <a:cubicBezTo>
                        <a:pt x="467" y="241"/>
                        <a:pt x="467" y="241"/>
                        <a:pt x="467" y="241"/>
                      </a:cubicBezTo>
                      <a:cubicBezTo>
                        <a:pt x="467" y="239"/>
                        <a:pt x="467" y="237"/>
                        <a:pt x="467" y="235"/>
                      </a:cubicBezTo>
                      <a:cubicBezTo>
                        <a:pt x="467" y="233"/>
                        <a:pt x="467" y="231"/>
                        <a:pt x="467" y="230"/>
                      </a:cubicBezTo>
                      <a:cubicBezTo>
                        <a:pt x="467" y="229"/>
                        <a:pt x="467" y="229"/>
                        <a:pt x="467" y="229"/>
                      </a:cubicBezTo>
                      <a:cubicBezTo>
                        <a:pt x="464" y="228"/>
                        <a:pt x="460" y="227"/>
                        <a:pt x="457" y="226"/>
                      </a:cubicBezTo>
                      <a:cubicBezTo>
                        <a:pt x="453" y="225"/>
                        <a:pt x="449" y="223"/>
                        <a:pt x="446" y="222"/>
                      </a:cubicBezTo>
                      <a:cubicBezTo>
                        <a:pt x="445" y="222"/>
                        <a:pt x="445" y="222"/>
                        <a:pt x="445" y="222"/>
                      </a:cubicBezTo>
                      <a:cubicBezTo>
                        <a:pt x="445" y="221"/>
                        <a:pt x="445" y="221"/>
                        <a:pt x="445" y="221"/>
                      </a:cubicBezTo>
                      <a:cubicBezTo>
                        <a:pt x="444" y="214"/>
                        <a:pt x="444" y="208"/>
                        <a:pt x="443" y="203"/>
                      </a:cubicBezTo>
                      <a:cubicBezTo>
                        <a:pt x="443" y="202"/>
                        <a:pt x="443" y="202"/>
                        <a:pt x="443" y="202"/>
                      </a:cubicBezTo>
                      <a:cubicBezTo>
                        <a:pt x="444" y="201"/>
                        <a:pt x="444" y="201"/>
                        <a:pt x="444" y="201"/>
                      </a:cubicBezTo>
                      <a:cubicBezTo>
                        <a:pt x="447" y="199"/>
                        <a:pt x="450" y="197"/>
                        <a:pt x="454" y="195"/>
                      </a:cubicBezTo>
                      <a:cubicBezTo>
                        <a:pt x="457" y="193"/>
                        <a:pt x="460" y="191"/>
                        <a:pt x="463" y="190"/>
                      </a:cubicBezTo>
                      <a:cubicBezTo>
                        <a:pt x="462" y="186"/>
                        <a:pt x="461" y="182"/>
                        <a:pt x="460" y="178"/>
                      </a:cubicBezTo>
                      <a:cubicBezTo>
                        <a:pt x="457" y="177"/>
                        <a:pt x="453" y="177"/>
                        <a:pt x="449" y="177"/>
                      </a:cubicBezTo>
                      <a:cubicBezTo>
                        <a:pt x="445" y="177"/>
                        <a:pt x="442" y="176"/>
                        <a:pt x="438" y="176"/>
                      </a:cubicBezTo>
                      <a:cubicBezTo>
                        <a:pt x="437" y="176"/>
                        <a:pt x="437" y="176"/>
                        <a:pt x="437" y="176"/>
                      </a:cubicBezTo>
                      <a:cubicBezTo>
                        <a:pt x="436" y="174"/>
                        <a:pt x="436" y="174"/>
                        <a:pt x="436" y="174"/>
                      </a:cubicBezTo>
                      <a:cubicBezTo>
                        <a:pt x="435" y="169"/>
                        <a:pt x="433" y="163"/>
                        <a:pt x="431" y="158"/>
                      </a:cubicBezTo>
                      <a:cubicBezTo>
                        <a:pt x="430" y="157"/>
                        <a:pt x="430" y="157"/>
                        <a:pt x="430" y="157"/>
                      </a:cubicBezTo>
                      <a:cubicBezTo>
                        <a:pt x="431" y="156"/>
                        <a:pt x="431" y="156"/>
                        <a:pt x="431" y="156"/>
                      </a:cubicBezTo>
                      <a:cubicBezTo>
                        <a:pt x="434" y="153"/>
                        <a:pt x="436" y="150"/>
                        <a:pt x="439" y="148"/>
                      </a:cubicBezTo>
                      <a:cubicBezTo>
                        <a:pt x="442" y="145"/>
                        <a:pt x="445" y="143"/>
                        <a:pt x="447" y="140"/>
                      </a:cubicBezTo>
                      <a:cubicBezTo>
                        <a:pt x="445" y="137"/>
                        <a:pt x="444" y="133"/>
                        <a:pt x="442" y="129"/>
                      </a:cubicBezTo>
                      <a:cubicBezTo>
                        <a:pt x="438" y="130"/>
                        <a:pt x="435" y="130"/>
                        <a:pt x="431" y="131"/>
                      </a:cubicBezTo>
                      <a:cubicBezTo>
                        <a:pt x="427" y="131"/>
                        <a:pt x="423" y="132"/>
                        <a:pt x="420" y="132"/>
                      </a:cubicBezTo>
                      <a:cubicBezTo>
                        <a:pt x="419" y="133"/>
                        <a:pt x="419" y="133"/>
                        <a:pt x="419" y="133"/>
                      </a:cubicBezTo>
                      <a:cubicBezTo>
                        <a:pt x="418" y="131"/>
                        <a:pt x="418" y="131"/>
                        <a:pt x="418" y="131"/>
                      </a:cubicBezTo>
                      <a:cubicBezTo>
                        <a:pt x="415" y="126"/>
                        <a:pt x="412" y="121"/>
                        <a:pt x="408" y="116"/>
                      </a:cubicBezTo>
                      <a:cubicBezTo>
                        <a:pt x="408" y="115"/>
                        <a:pt x="408" y="115"/>
                        <a:pt x="408" y="115"/>
                      </a:cubicBezTo>
                      <a:cubicBezTo>
                        <a:pt x="408" y="114"/>
                        <a:pt x="408" y="114"/>
                        <a:pt x="408" y="114"/>
                      </a:cubicBezTo>
                      <a:cubicBezTo>
                        <a:pt x="410" y="111"/>
                        <a:pt x="412" y="108"/>
                        <a:pt x="415" y="105"/>
                      </a:cubicBezTo>
                      <a:cubicBezTo>
                        <a:pt x="417" y="102"/>
                        <a:pt x="419" y="99"/>
                        <a:pt x="421" y="96"/>
                      </a:cubicBezTo>
                      <a:cubicBezTo>
                        <a:pt x="418" y="93"/>
                        <a:pt x="416" y="90"/>
                        <a:pt x="413" y="86"/>
                      </a:cubicBezTo>
                      <a:cubicBezTo>
                        <a:pt x="410" y="87"/>
                        <a:pt x="406" y="89"/>
                        <a:pt x="403" y="90"/>
                      </a:cubicBezTo>
                      <a:cubicBezTo>
                        <a:pt x="399" y="92"/>
                        <a:pt x="396" y="93"/>
                        <a:pt x="392" y="94"/>
                      </a:cubicBezTo>
                      <a:cubicBezTo>
                        <a:pt x="391" y="95"/>
                        <a:pt x="391" y="95"/>
                        <a:pt x="391" y="95"/>
                      </a:cubicBezTo>
                      <a:cubicBezTo>
                        <a:pt x="390" y="94"/>
                        <a:pt x="390" y="94"/>
                        <a:pt x="390" y="94"/>
                      </a:cubicBezTo>
                      <a:cubicBezTo>
                        <a:pt x="386" y="89"/>
                        <a:pt x="382" y="85"/>
                        <a:pt x="378" y="81"/>
                      </a:cubicBezTo>
                      <a:cubicBezTo>
                        <a:pt x="377" y="80"/>
                        <a:pt x="377" y="80"/>
                        <a:pt x="377" y="80"/>
                      </a:cubicBezTo>
                      <a:cubicBezTo>
                        <a:pt x="377" y="79"/>
                        <a:pt x="377" y="79"/>
                        <a:pt x="377" y="79"/>
                      </a:cubicBezTo>
                      <a:cubicBezTo>
                        <a:pt x="378" y="76"/>
                        <a:pt x="380" y="72"/>
                        <a:pt x="381" y="68"/>
                      </a:cubicBezTo>
                      <a:cubicBezTo>
                        <a:pt x="382" y="65"/>
                        <a:pt x="384" y="61"/>
                        <a:pt x="385" y="58"/>
                      </a:cubicBezTo>
                      <a:cubicBezTo>
                        <a:pt x="382" y="55"/>
                        <a:pt x="378" y="53"/>
                        <a:pt x="376" y="51"/>
                      </a:cubicBezTo>
                      <a:cubicBezTo>
                        <a:pt x="373" y="52"/>
                        <a:pt x="370" y="55"/>
                        <a:pt x="366" y="57"/>
                      </a:cubicBezTo>
                      <a:cubicBezTo>
                        <a:pt x="363" y="59"/>
                        <a:pt x="360" y="61"/>
                        <a:pt x="357" y="63"/>
                      </a:cubicBezTo>
                      <a:cubicBezTo>
                        <a:pt x="356" y="64"/>
                        <a:pt x="356" y="64"/>
                        <a:pt x="356" y="64"/>
                      </a:cubicBezTo>
                      <a:cubicBezTo>
                        <a:pt x="355" y="63"/>
                        <a:pt x="355" y="63"/>
                        <a:pt x="355" y="63"/>
                      </a:cubicBezTo>
                      <a:cubicBezTo>
                        <a:pt x="350" y="60"/>
                        <a:pt x="345" y="56"/>
                        <a:pt x="340" y="53"/>
                      </a:cubicBezTo>
                      <a:cubicBezTo>
                        <a:pt x="339" y="53"/>
                        <a:pt x="339" y="53"/>
                        <a:pt x="339" y="53"/>
                      </a:cubicBezTo>
                      <a:cubicBezTo>
                        <a:pt x="339" y="51"/>
                        <a:pt x="339" y="51"/>
                        <a:pt x="339" y="51"/>
                      </a:cubicBezTo>
                      <a:cubicBezTo>
                        <a:pt x="339" y="48"/>
                        <a:pt x="340" y="44"/>
                        <a:pt x="340" y="40"/>
                      </a:cubicBezTo>
                      <a:cubicBezTo>
                        <a:pt x="341" y="37"/>
                        <a:pt x="341" y="33"/>
                        <a:pt x="342" y="29"/>
                      </a:cubicBezTo>
                      <a:cubicBezTo>
                        <a:pt x="338" y="28"/>
                        <a:pt x="335" y="26"/>
                        <a:pt x="331" y="24"/>
                      </a:cubicBezTo>
                      <a:cubicBezTo>
                        <a:pt x="329" y="27"/>
                        <a:pt x="326" y="29"/>
                        <a:pt x="323" y="32"/>
                      </a:cubicBezTo>
                      <a:cubicBezTo>
                        <a:pt x="321" y="35"/>
                        <a:pt x="318" y="38"/>
                        <a:pt x="316" y="40"/>
                      </a:cubicBezTo>
                      <a:cubicBezTo>
                        <a:pt x="315" y="41"/>
                        <a:pt x="315" y="41"/>
                        <a:pt x="315" y="41"/>
                      </a:cubicBezTo>
                      <a:cubicBezTo>
                        <a:pt x="313" y="41"/>
                        <a:pt x="313" y="41"/>
                        <a:pt x="313" y="41"/>
                      </a:cubicBezTo>
                      <a:cubicBezTo>
                        <a:pt x="308" y="38"/>
                        <a:pt x="302" y="36"/>
                        <a:pt x="297" y="35"/>
                      </a:cubicBezTo>
                      <a:cubicBezTo>
                        <a:pt x="296" y="34"/>
                        <a:pt x="296" y="34"/>
                        <a:pt x="296" y="34"/>
                      </a:cubicBezTo>
                      <a:cubicBezTo>
                        <a:pt x="295" y="33"/>
                        <a:pt x="295" y="33"/>
                        <a:pt x="295" y="33"/>
                      </a:cubicBezTo>
                      <a:cubicBezTo>
                        <a:pt x="295" y="30"/>
                        <a:pt x="295" y="26"/>
                        <a:pt x="294" y="22"/>
                      </a:cubicBezTo>
                      <a:cubicBezTo>
                        <a:pt x="294" y="18"/>
                        <a:pt x="294" y="14"/>
                        <a:pt x="293" y="11"/>
                      </a:cubicBezTo>
                      <a:cubicBezTo>
                        <a:pt x="290" y="10"/>
                        <a:pt x="286" y="9"/>
                        <a:pt x="282" y="8"/>
                      </a:cubicBezTo>
                      <a:cubicBezTo>
                        <a:pt x="280" y="11"/>
                        <a:pt x="278" y="14"/>
                        <a:pt x="276" y="18"/>
                      </a:cubicBezTo>
                      <a:cubicBezTo>
                        <a:pt x="274" y="21"/>
                        <a:pt x="272" y="24"/>
                        <a:pt x="270" y="27"/>
                      </a:cubicBezTo>
                      <a:cubicBezTo>
                        <a:pt x="270" y="28"/>
                        <a:pt x="270" y="28"/>
                        <a:pt x="270" y="28"/>
                      </a:cubicBezTo>
                      <a:cubicBezTo>
                        <a:pt x="268" y="28"/>
                        <a:pt x="268" y="28"/>
                        <a:pt x="268" y="28"/>
                      </a:cubicBezTo>
                      <a:cubicBezTo>
                        <a:pt x="263" y="27"/>
                        <a:pt x="257" y="27"/>
                        <a:pt x="251" y="26"/>
                      </a:cubicBezTo>
                      <a:cubicBezTo>
                        <a:pt x="249" y="26"/>
                        <a:pt x="249" y="26"/>
                        <a:pt x="249" y="26"/>
                      </a:cubicBezTo>
                      <a:cubicBezTo>
                        <a:pt x="249" y="25"/>
                        <a:pt x="249" y="25"/>
                        <a:pt x="249" y="25"/>
                      </a:cubicBezTo>
                      <a:cubicBezTo>
                        <a:pt x="248" y="22"/>
                        <a:pt x="247" y="18"/>
                        <a:pt x="245" y="14"/>
                      </a:cubicBezTo>
                      <a:cubicBezTo>
                        <a:pt x="244" y="11"/>
                        <a:pt x="243" y="7"/>
                        <a:pt x="242" y="4"/>
                      </a:cubicBezTo>
                      <a:cubicBezTo>
                        <a:pt x="242" y="4"/>
                        <a:pt x="242" y="4"/>
                        <a:pt x="242" y="4"/>
                      </a:cubicBezTo>
                      <a:cubicBezTo>
                        <a:pt x="238" y="4"/>
                        <a:pt x="234" y="4"/>
                        <a:pt x="230" y="4"/>
                      </a:cubicBezTo>
                      <a:cubicBezTo>
                        <a:pt x="230" y="4"/>
                        <a:pt x="230" y="4"/>
                        <a:pt x="230" y="4"/>
                      </a:cubicBezTo>
                      <a:cubicBezTo>
                        <a:pt x="229" y="7"/>
                        <a:pt x="227" y="11"/>
                        <a:pt x="226" y="14"/>
                      </a:cubicBezTo>
                      <a:cubicBezTo>
                        <a:pt x="225" y="18"/>
                        <a:pt x="224" y="22"/>
                        <a:pt x="223" y="25"/>
                      </a:cubicBezTo>
                      <a:cubicBezTo>
                        <a:pt x="222" y="26"/>
                        <a:pt x="222" y="26"/>
                        <a:pt x="222" y="26"/>
                      </a:cubicBezTo>
                      <a:cubicBezTo>
                        <a:pt x="221" y="26"/>
                        <a:pt x="221" y="26"/>
                        <a:pt x="221" y="26"/>
                      </a:cubicBezTo>
                      <a:cubicBezTo>
                        <a:pt x="215" y="27"/>
                        <a:pt x="209" y="27"/>
                        <a:pt x="204" y="28"/>
                      </a:cubicBezTo>
                      <a:cubicBezTo>
                        <a:pt x="202" y="28"/>
                        <a:pt x="202" y="28"/>
                        <a:pt x="202" y="28"/>
                      </a:cubicBezTo>
                      <a:cubicBezTo>
                        <a:pt x="202" y="27"/>
                        <a:pt x="202" y="27"/>
                        <a:pt x="202" y="27"/>
                      </a:cubicBezTo>
                      <a:cubicBezTo>
                        <a:pt x="200" y="24"/>
                        <a:pt x="198" y="21"/>
                        <a:pt x="196" y="18"/>
                      </a:cubicBezTo>
                      <a:cubicBezTo>
                        <a:pt x="194" y="14"/>
                        <a:pt x="192" y="11"/>
                        <a:pt x="190" y="8"/>
                      </a:cubicBezTo>
                      <a:cubicBezTo>
                        <a:pt x="186" y="9"/>
                        <a:pt x="182" y="10"/>
                        <a:pt x="178" y="11"/>
                      </a:cubicBezTo>
                      <a:cubicBezTo>
                        <a:pt x="178" y="14"/>
                        <a:pt x="178" y="18"/>
                        <a:pt x="177" y="22"/>
                      </a:cubicBezTo>
                      <a:cubicBezTo>
                        <a:pt x="177" y="26"/>
                        <a:pt x="177" y="30"/>
                        <a:pt x="176" y="33"/>
                      </a:cubicBezTo>
                      <a:cubicBezTo>
                        <a:pt x="176" y="34"/>
                        <a:pt x="176" y="34"/>
                        <a:pt x="176" y="34"/>
                      </a:cubicBezTo>
                      <a:cubicBezTo>
                        <a:pt x="175" y="35"/>
                        <a:pt x="175" y="35"/>
                        <a:pt x="175" y="35"/>
                      </a:cubicBezTo>
                      <a:cubicBezTo>
                        <a:pt x="170" y="36"/>
                        <a:pt x="164" y="38"/>
                        <a:pt x="158" y="41"/>
                      </a:cubicBezTo>
                      <a:cubicBezTo>
                        <a:pt x="157" y="41"/>
                        <a:pt x="157" y="41"/>
                        <a:pt x="157" y="41"/>
                      </a:cubicBezTo>
                      <a:cubicBezTo>
                        <a:pt x="156" y="40"/>
                        <a:pt x="156" y="40"/>
                        <a:pt x="156" y="40"/>
                      </a:cubicBezTo>
                      <a:cubicBezTo>
                        <a:pt x="154" y="38"/>
                        <a:pt x="151" y="35"/>
                        <a:pt x="148" y="32"/>
                      </a:cubicBezTo>
                      <a:cubicBezTo>
                        <a:pt x="146" y="29"/>
                        <a:pt x="143" y="27"/>
                        <a:pt x="141" y="24"/>
                      </a:cubicBezTo>
                      <a:cubicBezTo>
                        <a:pt x="137" y="26"/>
                        <a:pt x="134" y="28"/>
                        <a:pt x="130" y="29"/>
                      </a:cubicBezTo>
                      <a:cubicBezTo>
                        <a:pt x="130" y="33"/>
                        <a:pt x="131" y="37"/>
                        <a:pt x="131" y="40"/>
                      </a:cubicBezTo>
                      <a:cubicBezTo>
                        <a:pt x="132" y="44"/>
                        <a:pt x="133" y="48"/>
                        <a:pt x="133" y="51"/>
                      </a:cubicBezTo>
                      <a:cubicBezTo>
                        <a:pt x="133" y="53"/>
                        <a:pt x="133" y="53"/>
                        <a:pt x="133" y="53"/>
                      </a:cubicBezTo>
                      <a:cubicBezTo>
                        <a:pt x="132" y="53"/>
                        <a:pt x="132" y="53"/>
                        <a:pt x="132" y="53"/>
                      </a:cubicBezTo>
                      <a:cubicBezTo>
                        <a:pt x="127" y="56"/>
                        <a:pt x="122" y="60"/>
                        <a:pt x="117" y="63"/>
                      </a:cubicBezTo>
                      <a:cubicBezTo>
                        <a:pt x="116" y="64"/>
                        <a:pt x="116" y="64"/>
                        <a:pt x="116" y="64"/>
                      </a:cubicBezTo>
                      <a:cubicBezTo>
                        <a:pt x="115" y="63"/>
                        <a:pt x="115" y="63"/>
                        <a:pt x="115" y="63"/>
                      </a:cubicBezTo>
                      <a:cubicBezTo>
                        <a:pt x="112" y="61"/>
                        <a:pt x="109" y="59"/>
                        <a:pt x="105" y="57"/>
                      </a:cubicBezTo>
                      <a:cubicBezTo>
                        <a:pt x="102" y="55"/>
                        <a:pt x="99" y="52"/>
                        <a:pt x="96" y="51"/>
                      </a:cubicBezTo>
                      <a:cubicBezTo>
                        <a:pt x="93" y="53"/>
                        <a:pt x="90" y="55"/>
                        <a:pt x="87" y="58"/>
                      </a:cubicBezTo>
                      <a:cubicBezTo>
                        <a:pt x="88" y="61"/>
                        <a:pt x="89" y="65"/>
                        <a:pt x="91" y="68"/>
                      </a:cubicBezTo>
                      <a:cubicBezTo>
                        <a:pt x="92" y="72"/>
                        <a:pt x="94" y="76"/>
                        <a:pt x="95" y="79"/>
                      </a:cubicBezTo>
                      <a:cubicBezTo>
                        <a:pt x="95" y="80"/>
                        <a:pt x="95" y="80"/>
                        <a:pt x="95" y="80"/>
                      </a:cubicBezTo>
                      <a:cubicBezTo>
                        <a:pt x="94" y="81"/>
                        <a:pt x="94" y="81"/>
                        <a:pt x="94" y="81"/>
                      </a:cubicBezTo>
                      <a:cubicBezTo>
                        <a:pt x="90" y="85"/>
                        <a:pt x="86" y="89"/>
                        <a:pt x="82" y="94"/>
                      </a:cubicBezTo>
                      <a:cubicBezTo>
                        <a:pt x="81" y="95"/>
                        <a:pt x="81" y="95"/>
                        <a:pt x="81" y="95"/>
                      </a:cubicBezTo>
                      <a:cubicBezTo>
                        <a:pt x="80" y="94"/>
                        <a:pt x="80" y="94"/>
                        <a:pt x="80" y="94"/>
                      </a:cubicBezTo>
                      <a:cubicBezTo>
                        <a:pt x="76" y="93"/>
                        <a:pt x="73" y="92"/>
                        <a:pt x="69" y="90"/>
                      </a:cubicBezTo>
                      <a:cubicBezTo>
                        <a:pt x="66" y="89"/>
                        <a:pt x="62" y="87"/>
                        <a:pt x="59" y="86"/>
                      </a:cubicBezTo>
                      <a:cubicBezTo>
                        <a:pt x="56" y="90"/>
                        <a:pt x="53" y="93"/>
                        <a:pt x="51" y="96"/>
                      </a:cubicBezTo>
                      <a:cubicBezTo>
                        <a:pt x="53" y="99"/>
                        <a:pt x="55" y="102"/>
                        <a:pt x="57" y="105"/>
                      </a:cubicBezTo>
                      <a:cubicBezTo>
                        <a:pt x="59" y="108"/>
                        <a:pt x="62" y="111"/>
                        <a:pt x="63" y="114"/>
                      </a:cubicBezTo>
                      <a:cubicBezTo>
                        <a:pt x="64" y="115"/>
                        <a:pt x="64" y="115"/>
                        <a:pt x="64" y="115"/>
                      </a:cubicBezTo>
                      <a:cubicBezTo>
                        <a:pt x="63" y="116"/>
                        <a:pt x="63" y="116"/>
                        <a:pt x="63" y="116"/>
                      </a:cubicBezTo>
                      <a:cubicBezTo>
                        <a:pt x="60" y="121"/>
                        <a:pt x="57" y="126"/>
                        <a:pt x="54" y="131"/>
                      </a:cubicBezTo>
                      <a:cubicBezTo>
                        <a:pt x="53" y="133"/>
                        <a:pt x="53" y="133"/>
                        <a:pt x="53" y="133"/>
                      </a:cubicBezTo>
                      <a:cubicBezTo>
                        <a:pt x="52" y="132"/>
                        <a:pt x="52" y="132"/>
                        <a:pt x="52" y="132"/>
                      </a:cubicBezTo>
                      <a:cubicBezTo>
                        <a:pt x="49" y="132"/>
                        <a:pt x="45" y="131"/>
                        <a:pt x="41" y="131"/>
                      </a:cubicBezTo>
                      <a:cubicBezTo>
                        <a:pt x="37" y="130"/>
                        <a:pt x="33" y="130"/>
                        <a:pt x="30" y="129"/>
                      </a:cubicBezTo>
                      <a:cubicBezTo>
                        <a:pt x="28" y="133"/>
                        <a:pt x="26" y="137"/>
                        <a:pt x="25" y="140"/>
                      </a:cubicBezTo>
                      <a:cubicBezTo>
                        <a:pt x="27" y="143"/>
                        <a:pt x="30" y="145"/>
                        <a:pt x="33" y="148"/>
                      </a:cubicBezTo>
                      <a:cubicBezTo>
                        <a:pt x="35" y="150"/>
                        <a:pt x="38" y="153"/>
                        <a:pt x="41" y="156"/>
                      </a:cubicBezTo>
                      <a:cubicBezTo>
                        <a:pt x="42" y="157"/>
                        <a:pt x="42" y="157"/>
                        <a:pt x="42" y="157"/>
                      </a:cubicBezTo>
                      <a:cubicBezTo>
                        <a:pt x="41" y="158"/>
                        <a:pt x="41" y="158"/>
                        <a:pt x="41" y="158"/>
                      </a:cubicBezTo>
                      <a:cubicBezTo>
                        <a:pt x="39" y="163"/>
                        <a:pt x="37" y="169"/>
                        <a:pt x="35" y="174"/>
                      </a:cubicBezTo>
                      <a:cubicBezTo>
                        <a:pt x="35" y="176"/>
                        <a:pt x="35" y="176"/>
                        <a:pt x="35" y="176"/>
                      </a:cubicBezTo>
                      <a:cubicBezTo>
                        <a:pt x="34" y="176"/>
                        <a:pt x="34" y="176"/>
                        <a:pt x="34" y="176"/>
                      </a:cubicBezTo>
                      <a:cubicBezTo>
                        <a:pt x="30" y="176"/>
                        <a:pt x="26" y="177"/>
                        <a:pt x="23" y="177"/>
                      </a:cubicBezTo>
                      <a:cubicBezTo>
                        <a:pt x="19" y="177"/>
                        <a:pt x="15" y="177"/>
                        <a:pt x="12" y="178"/>
                      </a:cubicBezTo>
                      <a:cubicBezTo>
                        <a:pt x="11" y="182"/>
                        <a:pt x="10" y="185"/>
                        <a:pt x="9" y="190"/>
                      </a:cubicBezTo>
                      <a:cubicBezTo>
                        <a:pt x="12" y="191"/>
                        <a:pt x="15" y="193"/>
                        <a:pt x="18" y="195"/>
                      </a:cubicBezTo>
                      <a:cubicBezTo>
                        <a:pt x="22" y="197"/>
                        <a:pt x="25" y="199"/>
                        <a:pt x="28" y="201"/>
                      </a:cubicBezTo>
                      <a:cubicBezTo>
                        <a:pt x="29" y="202"/>
                        <a:pt x="29" y="202"/>
                        <a:pt x="29" y="202"/>
                      </a:cubicBezTo>
                      <a:cubicBezTo>
                        <a:pt x="29" y="203"/>
                        <a:pt x="29" y="203"/>
                        <a:pt x="29" y="203"/>
                      </a:cubicBezTo>
                      <a:cubicBezTo>
                        <a:pt x="28" y="208"/>
                        <a:pt x="27" y="214"/>
                        <a:pt x="27" y="221"/>
                      </a:cubicBezTo>
                      <a:cubicBezTo>
                        <a:pt x="27" y="222"/>
                        <a:pt x="27" y="222"/>
                        <a:pt x="27" y="222"/>
                      </a:cubicBezTo>
                      <a:cubicBezTo>
                        <a:pt x="26" y="222"/>
                        <a:pt x="26" y="222"/>
                        <a:pt x="26" y="222"/>
                      </a:cubicBezTo>
                      <a:cubicBezTo>
                        <a:pt x="22" y="223"/>
                        <a:pt x="19" y="225"/>
                        <a:pt x="15" y="226"/>
                      </a:cubicBezTo>
                      <a:cubicBezTo>
                        <a:pt x="11" y="227"/>
                        <a:pt x="8" y="228"/>
                        <a:pt x="4" y="229"/>
                      </a:cubicBezTo>
                      <a:cubicBezTo>
                        <a:pt x="4" y="230"/>
                        <a:pt x="4" y="230"/>
                        <a:pt x="4" y="230"/>
                      </a:cubicBezTo>
                      <a:cubicBezTo>
                        <a:pt x="4" y="231"/>
                        <a:pt x="4" y="233"/>
                        <a:pt x="4" y="235"/>
                      </a:cubicBezTo>
                      <a:cubicBezTo>
                        <a:pt x="4" y="237"/>
                        <a:pt x="4" y="239"/>
                        <a:pt x="4" y="241"/>
                      </a:cubicBezTo>
                      <a:cubicBezTo>
                        <a:pt x="4" y="241"/>
                        <a:pt x="4" y="241"/>
                        <a:pt x="4" y="241"/>
                      </a:cubicBezTo>
                      <a:cubicBezTo>
                        <a:pt x="8" y="243"/>
                        <a:pt x="11" y="244"/>
                        <a:pt x="15" y="245"/>
                      </a:cubicBezTo>
                      <a:cubicBezTo>
                        <a:pt x="19" y="246"/>
                        <a:pt x="22" y="247"/>
                        <a:pt x="26" y="248"/>
                      </a:cubicBezTo>
                      <a:cubicBezTo>
                        <a:pt x="27" y="249"/>
                        <a:pt x="27" y="249"/>
                        <a:pt x="27" y="249"/>
                      </a:cubicBezTo>
                      <a:cubicBezTo>
                        <a:pt x="27" y="250"/>
                        <a:pt x="27" y="250"/>
                        <a:pt x="27" y="250"/>
                      </a:cubicBezTo>
                      <a:cubicBezTo>
                        <a:pt x="27" y="256"/>
                        <a:pt x="28" y="262"/>
                        <a:pt x="29" y="268"/>
                      </a:cubicBezTo>
                      <a:cubicBezTo>
                        <a:pt x="29" y="269"/>
                        <a:pt x="29" y="269"/>
                        <a:pt x="29" y="269"/>
                      </a:cubicBezTo>
                      <a:cubicBezTo>
                        <a:pt x="28" y="270"/>
                        <a:pt x="28" y="270"/>
                        <a:pt x="28" y="270"/>
                      </a:cubicBezTo>
                      <a:cubicBezTo>
                        <a:pt x="25" y="272"/>
                        <a:pt x="22" y="274"/>
                        <a:pt x="18" y="275"/>
                      </a:cubicBezTo>
                      <a:cubicBezTo>
                        <a:pt x="15" y="277"/>
                        <a:pt x="12" y="279"/>
                        <a:pt x="9" y="281"/>
                      </a:cubicBezTo>
                      <a:cubicBezTo>
                        <a:pt x="10" y="285"/>
                        <a:pt x="11" y="289"/>
                        <a:pt x="12" y="293"/>
                      </a:cubicBezTo>
                      <a:cubicBezTo>
                        <a:pt x="15" y="293"/>
                        <a:pt x="19" y="293"/>
                        <a:pt x="23" y="294"/>
                      </a:cubicBezTo>
                      <a:cubicBezTo>
                        <a:pt x="26" y="294"/>
                        <a:pt x="30" y="294"/>
                        <a:pt x="34" y="295"/>
                      </a:cubicBezTo>
                      <a:cubicBezTo>
                        <a:pt x="35" y="295"/>
                        <a:pt x="35" y="295"/>
                        <a:pt x="35" y="295"/>
                      </a:cubicBezTo>
                      <a:cubicBezTo>
                        <a:pt x="35" y="296"/>
                        <a:pt x="35" y="296"/>
                        <a:pt x="35" y="296"/>
                      </a:cubicBezTo>
                      <a:cubicBezTo>
                        <a:pt x="37" y="302"/>
                        <a:pt x="39" y="307"/>
                        <a:pt x="41" y="313"/>
                      </a:cubicBezTo>
                      <a:cubicBezTo>
                        <a:pt x="42" y="314"/>
                        <a:pt x="42" y="314"/>
                        <a:pt x="42" y="314"/>
                      </a:cubicBezTo>
                      <a:cubicBezTo>
                        <a:pt x="41" y="315"/>
                        <a:pt x="41" y="315"/>
                        <a:pt x="41" y="315"/>
                      </a:cubicBezTo>
                      <a:cubicBezTo>
                        <a:pt x="38" y="318"/>
                        <a:pt x="35" y="320"/>
                        <a:pt x="33" y="323"/>
                      </a:cubicBezTo>
                      <a:cubicBezTo>
                        <a:pt x="30" y="325"/>
                        <a:pt x="27" y="328"/>
                        <a:pt x="25" y="330"/>
                      </a:cubicBezTo>
                      <a:cubicBezTo>
                        <a:pt x="26" y="334"/>
                        <a:pt x="28" y="338"/>
                        <a:pt x="30" y="341"/>
                      </a:cubicBezTo>
                      <a:cubicBezTo>
                        <a:pt x="33" y="341"/>
                        <a:pt x="37" y="340"/>
                        <a:pt x="41" y="340"/>
                      </a:cubicBezTo>
                      <a:cubicBezTo>
                        <a:pt x="45" y="339"/>
                        <a:pt x="49" y="339"/>
                        <a:pt x="52" y="338"/>
                      </a:cubicBezTo>
                      <a:cubicBezTo>
                        <a:pt x="53" y="338"/>
                        <a:pt x="53" y="338"/>
                        <a:pt x="53" y="338"/>
                      </a:cubicBezTo>
                      <a:cubicBezTo>
                        <a:pt x="54" y="339"/>
                        <a:pt x="54" y="339"/>
                        <a:pt x="54" y="339"/>
                      </a:cubicBezTo>
                      <a:cubicBezTo>
                        <a:pt x="57" y="344"/>
                        <a:pt x="60" y="350"/>
                        <a:pt x="63" y="354"/>
                      </a:cubicBezTo>
                      <a:cubicBezTo>
                        <a:pt x="64" y="355"/>
                        <a:pt x="64" y="355"/>
                        <a:pt x="64" y="355"/>
                      </a:cubicBezTo>
                      <a:cubicBezTo>
                        <a:pt x="63" y="356"/>
                        <a:pt x="63" y="356"/>
                        <a:pt x="63" y="356"/>
                      </a:cubicBezTo>
                      <a:cubicBezTo>
                        <a:pt x="62" y="359"/>
                        <a:pt x="59" y="363"/>
                        <a:pt x="57" y="366"/>
                      </a:cubicBezTo>
                      <a:cubicBezTo>
                        <a:pt x="55" y="369"/>
                        <a:pt x="53" y="372"/>
                        <a:pt x="51" y="375"/>
                      </a:cubicBezTo>
                      <a:cubicBezTo>
                        <a:pt x="53" y="378"/>
                        <a:pt x="56" y="381"/>
                        <a:pt x="59" y="384"/>
                      </a:cubicBezTo>
                      <a:cubicBezTo>
                        <a:pt x="62" y="383"/>
                        <a:pt x="66" y="382"/>
                        <a:pt x="69" y="381"/>
                      </a:cubicBezTo>
                      <a:cubicBezTo>
                        <a:pt x="73" y="379"/>
                        <a:pt x="76" y="378"/>
                        <a:pt x="79" y="377"/>
                      </a:cubicBezTo>
                      <a:cubicBezTo>
                        <a:pt x="81" y="376"/>
                        <a:pt x="81" y="376"/>
                        <a:pt x="81" y="376"/>
                      </a:cubicBezTo>
                      <a:cubicBezTo>
                        <a:pt x="82" y="377"/>
                        <a:pt x="82" y="377"/>
                        <a:pt x="82" y="377"/>
                      </a:cubicBezTo>
                      <a:cubicBezTo>
                        <a:pt x="86" y="381"/>
                        <a:pt x="90" y="386"/>
                        <a:pt x="94" y="390"/>
                      </a:cubicBezTo>
                      <a:cubicBezTo>
                        <a:pt x="95" y="391"/>
                        <a:pt x="95" y="391"/>
                        <a:pt x="95" y="391"/>
                      </a:cubicBezTo>
                      <a:cubicBezTo>
                        <a:pt x="95" y="392"/>
                        <a:pt x="95" y="392"/>
                        <a:pt x="95" y="392"/>
                      </a:cubicBezTo>
                      <a:cubicBezTo>
                        <a:pt x="94" y="395"/>
                        <a:pt x="92" y="399"/>
                        <a:pt x="91" y="402"/>
                      </a:cubicBezTo>
                      <a:cubicBezTo>
                        <a:pt x="89" y="406"/>
                        <a:pt x="88" y="409"/>
                        <a:pt x="87" y="412"/>
                      </a:cubicBezTo>
                      <a:cubicBezTo>
                        <a:pt x="90" y="415"/>
                        <a:pt x="93" y="418"/>
                        <a:pt x="96" y="420"/>
                      </a:cubicBezTo>
                      <a:cubicBezTo>
                        <a:pt x="99" y="418"/>
                        <a:pt x="102" y="416"/>
                        <a:pt x="105" y="414"/>
                      </a:cubicBezTo>
                      <a:cubicBezTo>
                        <a:pt x="109" y="412"/>
                        <a:pt x="112" y="410"/>
                        <a:pt x="115" y="408"/>
                      </a:cubicBezTo>
                      <a:cubicBezTo>
                        <a:pt x="116" y="407"/>
                        <a:pt x="116" y="407"/>
                        <a:pt x="116" y="407"/>
                      </a:cubicBezTo>
                      <a:cubicBezTo>
                        <a:pt x="117" y="408"/>
                        <a:pt x="117" y="408"/>
                        <a:pt x="117" y="408"/>
                      </a:cubicBezTo>
                      <a:cubicBezTo>
                        <a:pt x="122" y="411"/>
                        <a:pt x="127" y="414"/>
                        <a:pt x="132" y="417"/>
                      </a:cubicBezTo>
                      <a:cubicBezTo>
                        <a:pt x="133" y="418"/>
                        <a:pt x="133" y="418"/>
                        <a:pt x="133" y="418"/>
                      </a:cubicBezTo>
                      <a:cubicBezTo>
                        <a:pt x="133" y="419"/>
                        <a:pt x="133" y="419"/>
                        <a:pt x="133" y="419"/>
                      </a:cubicBezTo>
                      <a:cubicBezTo>
                        <a:pt x="133" y="423"/>
                        <a:pt x="132" y="427"/>
                        <a:pt x="131" y="430"/>
                      </a:cubicBezTo>
                      <a:cubicBezTo>
                        <a:pt x="131" y="434"/>
                        <a:pt x="130" y="438"/>
                        <a:pt x="130" y="441"/>
                      </a:cubicBezTo>
                      <a:cubicBezTo>
                        <a:pt x="134" y="443"/>
                        <a:pt x="137" y="445"/>
                        <a:pt x="141" y="446"/>
                      </a:cubicBezTo>
                      <a:cubicBezTo>
                        <a:pt x="143" y="444"/>
                        <a:pt x="146" y="441"/>
                        <a:pt x="148" y="439"/>
                      </a:cubicBezTo>
                      <a:cubicBezTo>
                        <a:pt x="151" y="436"/>
                        <a:pt x="154" y="433"/>
                        <a:pt x="156" y="430"/>
                      </a:cubicBezTo>
                      <a:cubicBezTo>
                        <a:pt x="157" y="430"/>
                        <a:pt x="157" y="430"/>
                        <a:pt x="157" y="430"/>
                      </a:cubicBezTo>
                      <a:cubicBezTo>
                        <a:pt x="158" y="430"/>
                        <a:pt x="158" y="430"/>
                        <a:pt x="158" y="430"/>
                      </a:cubicBezTo>
                      <a:cubicBezTo>
                        <a:pt x="164" y="432"/>
                        <a:pt x="170" y="434"/>
                        <a:pt x="175" y="436"/>
                      </a:cubicBezTo>
                      <a:cubicBezTo>
                        <a:pt x="176" y="436"/>
                        <a:pt x="176" y="436"/>
                        <a:pt x="176" y="436"/>
                      </a:cubicBezTo>
                      <a:cubicBezTo>
                        <a:pt x="176" y="438"/>
                        <a:pt x="176" y="438"/>
                        <a:pt x="176" y="438"/>
                      </a:cubicBezTo>
                      <a:cubicBezTo>
                        <a:pt x="177" y="441"/>
                        <a:pt x="177" y="445"/>
                        <a:pt x="177" y="449"/>
                      </a:cubicBezTo>
                      <a:cubicBezTo>
                        <a:pt x="178" y="452"/>
                        <a:pt x="178" y="456"/>
                        <a:pt x="178" y="460"/>
                      </a:cubicBezTo>
                      <a:cubicBezTo>
                        <a:pt x="182" y="461"/>
                        <a:pt x="186" y="462"/>
                        <a:pt x="190" y="462"/>
                      </a:cubicBezTo>
                      <a:cubicBezTo>
                        <a:pt x="192" y="459"/>
                        <a:pt x="194" y="456"/>
                        <a:pt x="196" y="453"/>
                      </a:cubicBezTo>
                      <a:cubicBezTo>
                        <a:pt x="198" y="450"/>
                        <a:pt x="200" y="446"/>
                        <a:pt x="202" y="443"/>
                      </a:cubicBezTo>
                      <a:cubicBezTo>
                        <a:pt x="202" y="442"/>
                        <a:pt x="202" y="442"/>
                        <a:pt x="202" y="442"/>
                      </a:cubicBezTo>
                      <a:cubicBezTo>
                        <a:pt x="204" y="442"/>
                        <a:pt x="204" y="442"/>
                        <a:pt x="204" y="442"/>
                      </a:cubicBezTo>
                      <a:cubicBezTo>
                        <a:pt x="209" y="443"/>
                        <a:pt x="215" y="444"/>
                        <a:pt x="221" y="444"/>
                      </a:cubicBezTo>
                      <a:cubicBezTo>
                        <a:pt x="222" y="444"/>
                        <a:pt x="222" y="444"/>
                        <a:pt x="222" y="444"/>
                      </a:cubicBezTo>
                      <a:cubicBezTo>
                        <a:pt x="223" y="446"/>
                        <a:pt x="223" y="446"/>
                        <a:pt x="223" y="446"/>
                      </a:cubicBezTo>
                      <a:cubicBezTo>
                        <a:pt x="224" y="449"/>
                        <a:pt x="225" y="453"/>
                        <a:pt x="226" y="456"/>
                      </a:cubicBezTo>
                      <a:cubicBezTo>
                        <a:pt x="227" y="460"/>
                        <a:pt x="229" y="463"/>
                        <a:pt x="230" y="467"/>
                      </a:cubicBezTo>
                      <a:close/>
                      <a:moveTo>
                        <a:pt x="263" y="377"/>
                      </a:moveTo>
                      <a:cubicBezTo>
                        <a:pt x="262" y="375"/>
                        <a:pt x="262" y="375"/>
                        <a:pt x="262" y="375"/>
                      </a:cubicBezTo>
                      <a:cubicBezTo>
                        <a:pt x="254" y="350"/>
                        <a:pt x="250" y="323"/>
                        <a:pt x="248" y="298"/>
                      </a:cubicBezTo>
                      <a:cubicBezTo>
                        <a:pt x="248" y="296"/>
                        <a:pt x="248" y="296"/>
                        <a:pt x="248" y="296"/>
                      </a:cubicBezTo>
                      <a:cubicBezTo>
                        <a:pt x="250" y="296"/>
                        <a:pt x="250" y="296"/>
                        <a:pt x="250" y="296"/>
                      </a:cubicBezTo>
                      <a:cubicBezTo>
                        <a:pt x="256" y="294"/>
                        <a:pt x="263" y="292"/>
                        <a:pt x="268" y="288"/>
                      </a:cubicBezTo>
                      <a:cubicBezTo>
                        <a:pt x="270" y="287"/>
                        <a:pt x="270" y="287"/>
                        <a:pt x="270" y="287"/>
                      </a:cubicBezTo>
                      <a:cubicBezTo>
                        <a:pt x="271" y="289"/>
                        <a:pt x="271" y="289"/>
                        <a:pt x="271" y="289"/>
                      </a:cubicBezTo>
                      <a:cubicBezTo>
                        <a:pt x="288" y="309"/>
                        <a:pt x="303" y="330"/>
                        <a:pt x="316" y="353"/>
                      </a:cubicBezTo>
                      <a:cubicBezTo>
                        <a:pt x="317" y="355"/>
                        <a:pt x="317" y="355"/>
                        <a:pt x="317" y="355"/>
                      </a:cubicBezTo>
                      <a:cubicBezTo>
                        <a:pt x="315" y="356"/>
                        <a:pt x="315" y="356"/>
                        <a:pt x="315" y="356"/>
                      </a:cubicBezTo>
                      <a:cubicBezTo>
                        <a:pt x="300" y="366"/>
                        <a:pt x="283" y="373"/>
                        <a:pt x="265" y="377"/>
                      </a:cubicBezTo>
                      <a:lnTo>
                        <a:pt x="263" y="377"/>
                      </a:lnTo>
                      <a:close/>
                      <a:moveTo>
                        <a:pt x="252" y="299"/>
                      </a:moveTo>
                      <a:cubicBezTo>
                        <a:pt x="254" y="323"/>
                        <a:pt x="258" y="348"/>
                        <a:pt x="266" y="372"/>
                      </a:cubicBezTo>
                      <a:cubicBezTo>
                        <a:pt x="282" y="369"/>
                        <a:pt x="297" y="363"/>
                        <a:pt x="311" y="354"/>
                      </a:cubicBezTo>
                      <a:cubicBezTo>
                        <a:pt x="299" y="332"/>
                        <a:pt x="285" y="311"/>
                        <a:pt x="269" y="292"/>
                      </a:cubicBezTo>
                      <a:cubicBezTo>
                        <a:pt x="264" y="295"/>
                        <a:pt x="258" y="298"/>
                        <a:pt x="252" y="299"/>
                      </a:cubicBezTo>
                      <a:close/>
                      <a:moveTo>
                        <a:pt x="208" y="377"/>
                      </a:moveTo>
                      <a:cubicBezTo>
                        <a:pt x="207" y="377"/>
                        <a:pt x="207" y="377"/>
                        <a:pt x="207" y="377"/>
                      </a:cubicBezTo>
                      <a:cubicBezTo>
                        <a:pt x="189" y="373"/>
                        <a:pt x="172" y="366"/>
                        <a:pt x="156" y="356"/>
                      </a:cubicBezTo>
                      <a:cubicBezTo>
                        <a:pt x="155" y="355"/>
                        <a:pt x="155" y="355"/>
                        <a:pt x="155" y="355"/>
                      </a:cubicBezTo>
                      <a:cubicBezTo>
                        <a:pt x="156" y="353"/>
                        <a:pt x="156" y="353"/>
                        <a:pt x="156" y="353"/>
                      </a:cubicBezTo>
                      <a:cubicBezTo>
                        <a:pt x="168" y="329"/>
                        <a:pt x="183" y="307"/>
                        <a:pt x="200" y="288"/>
                      </a:cubicBezTo>
                      <a:cubicBezTo>
                        <a:pt x="202" y="287"/>
                        <a:pt x="202" y="287"/>
                        <a:pt x="202" y="287"/>
                      </a:cubicBezTo>
                      <a:cubicBezTo>
                        <a:pt x="203" y="288"/>
                        <a:pt x="203" y="288"/>
                        <a:pt x="203" y="288"/>
                      </a:cubicBezTo>
                      <a:cubicBezTo>
                        <a:pt x="209" y="291"/>
                        <a:pt x="215" y="294"/>
                        <a:pt x="222" y="296"/>
                      </a:cubicBezTo>
                      <a:cubicBezTo>
                        <a:pt x="223" y="296"/>
                        <a:pt x="223" y="296"/>
                        <a:pt x="223" y="296"/>
                      </a:cubicBezTo>
                      <a:cubicBezTo>
                        <a:pt x="223" y="298"/>
                        <a:pt x="223" y="298"/>
                        <a:pt x="223" y="298"/>
                      </a:cubicBezTo>
                      <a:cubicBezTo>
                        <a:pt x="221" y="323"/>
                        <a:pt x="216" y="349"/>
                        <a:pt x="209" y="375"/>
                      </a:cubicBezTo>
                      <a:lnTo>
                        <a:pt x="208" y="377"/>
                      </a:lnTo>
                      <a:close/>
                      <a:moveTo>
                        <a:pt x="160" y="353"/>
                      </a:moveTo>
                      <a:cubicBezTo>
                        <a:pt x="174" y="362"/>
                        <a:pt x="189" y="369"/>
                        <a:pt x="206" y="372"/>
                      </a:cubicBezTo>
                      <a:cubicBezTo>
                        <a:pt x="212" y="348"/>
                        <a:pt x="217" y="323"/>
                        <a:pt x="219" y="299"/>
                      </a:cubicBezTo>
                      <a:cubicBezTo>
                        <a:pt x="213" y="298"/>
                        <a:pt x="208" y="295"/>
                        <a:pt x="202" y="292"/>
                      </a:cubicBezTo>
                      <a:cubicBezTo>
                        <a:pt x="186" y="310"/>
                        <a:pt x="172" y="331"/>
                        <a:pt x="160" y="353"/>
                      </a:cubicBezTo>
                      <a:close/>
                      <a:moveTo>
                        <a:pt x="355" y="316"/>
                      </a:moveTo>
                      <a:cubicBezTo>
                        <a:pt x="354" y="316"/>
                        <a:pt x="354" y="316"/>
                        <a:pt x="354" y="316"/>
                      </a:cubicBezTo>
                      <a:cubicBezTo>
                        <a:pt x="330" y="303"/>
                        <a:pt x="308" y="288"/>
                        <a:pt x="289" y="271"/>
                      </a:cubicBezTo>
                      <a:cubicBezTo>
                        <a:pt x="287" y="270"/>
                        <a:pt x="287" y="270"/>
                        <a:pt x="287" y="270"/>
                      </a:cubicBezTo>
                      <a:cubicBezTo>
                        <a:pt x="288" y="268"/>
                        <a:pt x="288" y="268"/>
                        <a:pt x="288" y="268"/>
                      </a:cubicBezTo>
                      <a:cubicBezTo>
                        <a:pt x="292" y="263"/>
                        <a:pt x="295" y="256"/>
                        <a:pt x="296" y="250"/>
                      </a:cubicBezTo>
                      <a:cubicBezTo>
                        <a:pt x="297" y="248"/>
                        <a:pt x="297" y="248"/>
                        <a:pt x="297" y="248"/>
                      </a:cubicBezTo>
                      <a:cubicBezTo>
                        <a:pt x="298" y="248"/>
                        <a:pt x="298" y="248"/>
                        <a:pt x="298" y="248"/>
                      </a:cubicBezTo>
                      <a:cubicBezTo>
                        <a:pt x="324" y="250"/>
                        <a:pt x="350" y="255"/>
                        <a:pt x="376" y="262"/>
                      </a:cubicBezTo>
                      <a:cubicBezTo>
                        <a:pt x="378" y="263"/>
                        <a:pt x="378" y="263"/>
                        <a:pt x="378" y="263"/>
                      </a:cubicBezTo>
                      <a:cubicBezTo>
                        <a:pt x="377" y="265"/>
                        <a:pt x="377" y="265"/>
                        <a:pt x="377" y="265"/>
                      </a:cubicBezTo>
                      <a:cubicBezTo>
                        <a:pt x="373" y="283"/>
                        <a:pt x="366" y="300"/>
                        <a:pt x="356" y="315"/>
                      </a:cubicBezTo>
                      <a:lnTo>
                        <a:pt x="355" y="316"/>
                      </a:lnTo>
                      <a:close/>
                      <a:moveTo>
                        <a:pt x="293" y="269"/>
                      </a:moveTo>
                      <a:cubicBezTo>
                        <a:pt x="311" y="285"/>
                        <a:pt x="331" y="299"/>
                        <a:pt x="354" y="311"/>
                      </a:cubicBezTo>
                      <a:cubicBezTo>
                        <a:pt x="363" y="297"/>
                        <a:pt x="369" y="282"/>
                        <a:pt x="373" y="266"/>
                      </a:cubicBezTo>
                      <a:cubicBezTo>
                        <a:pt x="349" y="259"/>
                        <a:pt x="324" y="254"/>
                        <a:pt x="300" y="252"/>
                      </a:cubicBezTo>
                      <a:cubicBezTo>
                        <a:pt x="298" y="258"/>
                        <a:pt x="296" y="264"/>
                        <a:pt x="293" y="269"/>
                      </a:cubicBezTo>
                      <a:close/>
                      <a:moveTo>
                        <a:pt x="116" y="316"/>
                      </a:moveTo>
                      <a:cubicBezTo>
                        <a:pt x="115" y="314"/>
                        <a:pt x="115" y="314"/>
                        <a:pt x="115" y="314"/>
                      </a:cubicBezTo>
                      <a:cubicBezTo>
                        <a:pt x="105" y="299"/>
                        <a:pt x="98" y="282"/>
                        <a:pt x="95" y="264"/>
                      </a:cubicBezTo>
                      <a:cubicBezTo>
                        <a:pt x="94" y="262"/>
                        <a:pt x="94" y="262"/>
                        <a:pt x="94" y="262"/>
                      </a:cubicBezTo>
                      <a:cubicBezTo>
                        <a:pt x="96" y="262"/>
                        <a:pt x="96" y="262"/>
                        <a:pt x="96" y="262"/>
                      </a:cubicBezTo>
                      <a:cubicBezTo>
                        <a:pt x="122" y="254"/>
                        <a:pt x="148" y="249"/>
                        <a:pt x="173" y="248"/>
                      </a:cubicBezTo>
                      <a:cubicBezTo>
                        <a:pt x="175" y="247"/>
                        <a:pt x="175" y="247"/>
                        <a:pt x="175" y="247"/>
                      </a:cubicBezTo>
                      <a:cubicBezTo>
                        <a:pt x="175" y="249"/>
                        <a:pt x="175" y="249"/>
                        <a:pt x="175" y="249"/>
                      </a:cubicBezTo>
                      <a:cubicBezTo>
                        <a:pt x="177" y="256"/>
                        <a:pt x="180" y="262"/>
                        <a:pt x="183" y="268"/>
                      </a:cubicBezTo>
                      <a:cubicBezTo>
                        <a:pt x="184" y="269"/>
                        <a:pt x="184" y="269"/>
                        <a:pt x="184" y="269"/>
                      </a:cubicBezTo>
                      <a:cubicBezTo>
                        <a:pt x="183" y="270"/>
                        <a:pt x="183" y="270"/>
                        <a:pt x="183" y="270"/>
                      </a:cubicBezTo>
                      <a:cubicBezTo>
                        <a:pt x="163" y="287"/>
                        <a:pt x="141" y="302"/>
                        <a:pt x="118" y="315"/>
                      </a:cubicBezTo>
                      <a:lnTo>
                        <a:pt x="116" y="316"/>
                      </a:lnTo>
                      <a:close/>
                      <a:moveTo>
                        <a:pt x="99" y="265"/>
                      </a:moveTo>
                      <a:cubicBezTo>
                        <a:pt x="102" y="281"/>
                        <a:pt x="109" y="297"/>
                        <a:pt x="118" y="311"/>
                      </a:cubicBezTo>
                      <a:cubicBezTo>
                        <a:pt x="139" y="298"/>
                        <a:pt x="160" y="284"/>
                        <a:pt x="179" y="268"/>
                      </a:cubicBezTo>
                      <a:cubicBezTo>
                        <a:pt x="176" y="263"/>
                        <a:pt x="173" y="257"/>
                        <a:pt x="172" y="252"/>
                      </a:cubicBezTo>
                      <a:cubicBezTo>
                        <a:pt x="148" y="253"/>
                        <a:pt x="123" y="258"/>
                        <a:pt x="99" y="265"/>
                      </a:cubicBezTo>
                      <a:close/>
                      <a:moveTo>
                        <a:pt x="236" y="280"/>
                      </a:moveTo>
                      <a:cubicBezTo>
                        <a:pt x="224" y="280"/>
                        <a:pt x="213" y="275"/>
                        <a:pt x="204" y="267"/>
                      </a:cubicBezTo>
                      <a:cubicBezTo>
                        <a:pt x="196" y="258"/>
                        <a:pt x="191" y="247"/>
                        <a:pt x="191" y="235"/>
                      </a:cubicBezTo>
                      <a:cubicBezTo>
                        <a:pt x="191" y="223"/>
                        <a:pt x="196" y="212"/>
                        <a:pt x="204" y="204"/>
                      </a:cubicBezTo>
                      <a:cubicBezTo>
                        <a:pt x="213" y="195"/>
                        <a:pt x="224" y="191"/>
                        <a:pt x="236" y="191"/>
                      </a:cubicBezTo>
                      <a:cubicBezTo>
                        <a:pt x="248" y="191"/>
                        <a:pt x="259" y="195"/>
                        <a:pt x="268" y="204"/>
                      </a:cubicBezTo>
                      <a:cubicBezTo>
                        <a:pt x="285" y="221"/>
                        <a:pt x="285" y="250"/>
                        <a:pt x="268" y="267"/>
                      </a:cubicBezTo>
                      <a:cubicBezTo>
                        <a:pt x="259" y="275"/>
                        <a:pt x="248" y="280"/>
                        <a:pt x="236" y="280"/>
                      </a:cubicBezTo>
                      <a:close/>
                      <a:moveTo>
                        <a:pt x="236" y="195"/>
                      </a:moveTo>
                      <a:cubicBezTo>
                        <a:pt x="225" y="195"/>
                        <a:pt x="215" y="199"/>
                        <a:pt x="207" y="207"/>
                      </a:cubicBezTo>
                      <a:cubicBezTo>
                        <a:pt x="199" y="214"/>
                        <a:pt x="195" y="224"/>
                        <a:pt x="195" y="235"/>
                      </a:cubicBezTo>
                      <a:cubicBezTo>
                        <a:pt x="195" y="246"/>
                        <a:pt x="199" y="256"/>
                        <a:pt x="207" y="264"/>
                      </a:cubicBezTo>
                      <a:cubicBezTo>
                        <a:pt x="215" y="272"/>
                        <a:pt x="225" y="276"/>
                        <a:pt x="236" y="276"/>
                      </a:cubicBezTo>
                      <a:cubicBezTo>
                        <a:pt x="247" y="276"/>
                        <a:pt x="257" y="272"/>
                        <a:pt x="265" y="264"/>
                      </a:cubicBezTo>
                      <a:cubicBezTo>
                        <a:pt x="281" y="248"/>
                        <a:pt x="281" y="222"/>
                        <a:pt x="265" y="207"/>
                      </a:cubicBezTo>
                      <a:cubicBezTo>
                        <a:pt x="257" y="199"/>
                        <a:pt x="247" y="195"/>
                        <a:pt x="236" y="195"/>
                      </a:cubicBezTo>
                      <a:close/>
                      <a:moveTo>
                        <a:pt x="297" y="223"/>
                      </a:moveTo>
                      <a:cubicBezTo>
                        <a:pt x="296" y="222"/>
                        <a:pt x="296" y="222"/>
                        <a:pt x="296" y="222"/>
                      </a:cubicBezTo>
                      <a:cubicBezTo>
                        <a:pt x="295" y="215"/>
                        <a:pt x="292" y="209"/>
                        <a:pt x="289" y="203"/>
                      </a:cubicBezTo>
                      <a:cubicBezTo>
                        <a:pt x="288" y="201"/>
                        <a:pt x="288" y="201"/>
                        <a:pt x="288" y="201"/>
                      </a:cubicBezTo>
                      <a:cubicBezTo>
                        <a:pt x="289" y="200"/>
                        <a:pt x="289" y="200"/>
                        <a:pt x="289" y="200"/>
                      </a:cubicBezTo>
                      <a:cubicBezTo>
                        <a:pt x="309" y="183"/>
                        <a:pt x="331" y="168"/>
                        <a:pt x="354" y="156"/>
                      </a:cubicBezTo>
                      <a:cubicBezTo>
                        <a:pt x="356" y="155"/>
                        <a:pt x="356" y="155"/>
                        <a:pt x="356" y="155"/>
                      </a:cubicBezTo>
                      <a:cubicBezTo>
                        <a:pt x="357" y="156"/>
                        <a:pt x="357" y="156"/>
                        <a:pt x="357" y="156"/>
                      </a:cubicBezTo>
                      <a:cubicBezTo>
                        <a:pt x="367" y="172"/>
                        <a:pt x="374" y="189"/>
                        <a:pt x="377" y="207"/>
                      </a:cubicBezTo>
                      <a:cubicBezTo>
                        <a:pt x="378" y="208"/>
                        <a:pt x="378" y="208"/>
                        <a:pt x="378" y="208"/>
                      </a:cubicBezTo>
                      <a:cubicBezTo>
                        <a:pt x="376" y="209"/>
                        <a:pt x="376" y="209"/>
                        <a:pt x="376" y="209"/>
                      </a:cubicBezTo>
                      <a:cubicBezTo>
                        <a:pt x="350" y="217"/>
                        <a:pt x="324" y="222"/>
                        <a:pt x="298" y="223"/>
                      </a:cubicBezTo>
                      <a:lnTo>
                        <a:pt x="297" y="223"/>
                      </a:lnTo>
                      <a:close/>
                      <a:moveTo>
                        <a:pt x="293" y="202"/>
                      </a:moveTo>
                      <a:cubicBezTo>
                        <a:pt x="296" y="208"/>
                        <a:pt x="298" y="213"/>
                        <a:pt x="300" y="219"/>
                      </a:cubicBezTo>
                      <a:cubicBezTo>
                        <a:pt x="324" y="218"/>
                        <a:pt x="349" y="213"/>
                        <a:pt x="373" y="206"/>
                      </a:cubicBezTo>
                      <a:cubicBezTo>
                        <a:pt x="370" y="189"/>
                        <a:pt x="363" y="174"/>
                        <a:pt x="354" y="160"/>
                      </a:cubicBezTo>
                      <a:cubicBezTo>
                        <a:pt x="332" y="172"/>
                        <a:pt x="312" y="186"/>
                        <a:pt x="293" y="202"/>
                      </a:cubicBezTo>
                      <a:close/>
                      <a:moveTo>
                        <a:pt x="175" y="223"/>
                      </a:moveTo>
                      <a:cubicBezTo>
                        <a:pt x="174" y="223"/>
                        <a:pt x="174" y="223"/>
                        <a:pt x="174" y="223"/>
                      </a:cubicBezTo>
                      <a:cubicBezTo>
                        <a:pt x="148" y="220"/>
                        <a:pt x="122" y="216"/>
                        <a:pt x="96" y="208"/>
                      </a:cubicBezTo>
                      <a:cubicBezTo>
                        <a:pt x="94" y="208"/>
                        <a:pt x="94" y="208"/>
                        <a:pt x="94" y="208"/>
                      </a:cubicBezTo>
                      <a:cubicBezTo>
                        <a:pt x="95" y="206"/>
                        <a:pt x="95" y="206"/>
                        <a:pt x="95" y="206"/>
                      </a:cubicBezTo>
                      <a:cubicBezTo>
                        <a:pt x="98" y="188"/>
                        <a:pt x="105" y="171"/>
                        <a:pt x="116" y="156"/>
                      </a:cubicBezTo>
                      <a:cubicBezTo>
                        <a:pt x="117" y="154"/>
                        <a:pt x="117" y="154"/>
                        <a:pt x="117" y="154"/>
                      </a:cubicBezTo>
                      <a:cubicBezTo>
                        <a:pt x="118" y="155"/>
                        <a:pt x="118" y="155"/>
                        <a:pt x="118" y="155"/>
                      </a:cubicBezTo>
                      <a:cubicBezTo>
                        <a:pt x="142" y="168"/>
                        <a:pt x="164" y="183"/>
                        <a:pt x="183" y="200"/>
                      </a:cubicBezTo>
                      <a:cubicBezTo>
                        <a:pt x="184" y="201"/>
                        <a:pt x="184" y="201"/>
                        <a:pt x="184" y="201"/>
                      </a:cubicBezTo>
                      <a:cubicBezTo>
                        <a:pt x="183" y="202"/>
                        <a:pt x="183" y="202"/>
                        <a:pt x="183" y="202"/>
                      </a:cubicBezTo>
                      <a:cubicBezTo>
                        <a:pt x="180" y="208"/>
                        <a:pt x="177" y="214"/>
                        <a:pt x="176" y="221"/>
                      </a:cubicBezTo>
                      <a:lnTo>
                        <a:pt x="175" y="223"/>
                      </a:lnTo>
                      <a:close/>
                      <a:moveTo>
                        <a:pt x="99" y="205"/>
                      </a:moveTo>
                      <a:cubicBezTo>
                        <a:pt x="123" y="212"/>
                        <a:pt x="148" y="216"/>
                        <a:pt x="172" y="218"/>
                      </a:cubicBezTo>
                      <a:cubicBezTo>
                        <a:pt x="174" y="213"/>
                        <a:pt x="176" y="207"/>
                        <a:pt x="179" y="202"/>
                      </a:cubicBezTo>
                      <a:cubicBezTo>
                        <a:pt x="161" y="186"/>
                        <a:pt x="140" y="171"/>
                        <a:pt x="118" y="159"/>
                      </a:cubicBezTo>
                      <a:cubicBezTo>
                        <a:pt x="109" y="173"/>
                        <a:pt x="103" y="189"/>
                        <a:pt x="99" y="205"/>
                      </a:cubicBezTo>
                      <a:close/>
                      <a:moveTo>
                        <a:pt x="270" y="184"/>
                      </a:moveTo>
                      <a:cubicBezTo>
                        <a:pt x="269" y="183"/>
                        <a:pt x="269" y="183"/>
                        <a:pt x="269" y="183"/>
                      </a:cubicBezTo>
                      <a:cubicBezTo>
                        <a:pt x="263" y="179"/>
                        <a:pt x="257" y="177"/>
                        <a:pt x="250" y="175"/>
                      </a:cubicBezTo>
                      <a:cubicBezTo>
                        <a:pt x="249" y="175"/>
                        <a:pt x="249" y="175"/>
                        <a:pt x="249" y="175"/>
                      </a:cubicBezTo>
                      <a:cubicBezTo>
                        <a:pt x="249" y="173"/>
                        <a:pt x="249" y="173"/>
                        <a:pt x="249" y="173"/>
                      </a:cubicBezTo>
                      <a:cubicBezTo>
                        <a:pt x="251" y="147"/>
                        <a:pt x="256" y="121"/>
                        <a:pt x="263" y="95"/>
                      </a:cubicBezTo>
                      <a:cubicBezTo>
                        <a:pt x="263" y="94"/>
                        <a:pt x="263" y="94"/>
                        <a:pt x="263" y="94"/>
                      </a:cubicBezTo>
                      <a:cubicBezTo>
                        <a:pt x="265" y="94"/>
                        <a:pt x="265" y="94"/>
                        <a:pt x="265" y="94"/>
                      </a:cubicBezTo>
                      <a:cubicBezTo>
                        <a:pt x="283" y="98"/>
                        <a:pt x="300" y="105"/>
                        <a:pt x="316" y="115"/>
                      </a:cubicBezTo>
                      <a:cubicBezTo>
                        <a:pt x="317" y="116"/>
                        <a:pt x="317" y="116"/>
                        <a:pt x="317" y="116"/>
                      </a:cubicBezTo>
                      <a:cubicBezTo>
                        <a:pt x="316" y="118"/>
                        <a:pt x="316" y="118"/>
                        <a:pt x="316" y="118"/>
                      </a:cubicBezTo>
                      <a:cubicBezTo>
                        <a:pt x="304" y="142"/>
                        <a:pt x="289" y="163"/>
                        <a:pt x="271" y="183"/>
                      </a:cubicBezTo>
                      <a:lnTo>
                        <a:pt x="270" y="184"/>
                      </a:lnTo>
                      <a:close/>
                      <a:moveTo>
                        <a:pt x="253" y="172"/>
                      </a:moveTo>
                      <a:cubicBezTo>
                        <a:pt x="259" y="173"/>
                        <a:pt x="264" y="175"/>
                        <a:pt x="270" y="179"/>
                      </a:cubicBezTo>
                      <a:cubicBezTo>
                        <a:pt x="286" y="160"/>
                        <a:pt x="300" y="140"/>
                        <a:pt x="312" y="117"/>
                      </a:cubicBezTo>
                      <a:cubicBezTo>
                        <a:pt x="298" y="108"/>
                        <a:pt x="283" y="102"/>
                        <a:pt x="266" y="98"/>
                      </a:cubicBezTo>
                      <a:cubicBezTo>
                        <a:pt x="259" y="123"/>
                        <a:pt x="255" y="147"/>
                        <a:pt x="253" y="172"/>
                      </a:cubicBezTo>
                      <a:close/>
                      <a:moveTo>
                        <a:pt x="202" y="183"/>
                      </a:moveTo>
                      <a:cubicBezTo>
                        <a:pt x="201" y="182"/>
                        <a:pt x="201" y="182"/>
                        <a:pt x="201" y="182"/>
                      </a:cubicBezTo>
                      <a:cubicBezTo>
                        <a:pt x="184" y="162"/>
                        <a:pt x="169" y="140"/>
                        <a:pt x="156" y="117"/>
                      </a:cubicBezTo>
                      <a:cubicBezTo>
                        <a:pt x="155" y="116"/>
                        <a:pt x="155" y="116"/>
                        <a:pt x="155" y="116"/>
                      </a:cubicBezTo>
                      <a:cubicBezTo>
                        <a:pt x="157" y="115"/>
                        <a:pt x="157" y="115"/>
                        <a:pt x="157" y="115"/>
                      </a:cubicBezTo>
                      <a:cubicBezTo>
                        <a:pt x="172" y="105"/>
                        <a:pt x="189" y="98"/>
                        <a:pt x="207" y="94"/>
                      </a:cubicBezTo>
                      <a:cubicBezTo>
                        <a:pt x="209" y="94"/>
                        <a:pt x="209" y="94"/>
                        <a:pt x="209" y="94"/>
                      </a:cubicBezTo>
                      <a:cubicBezTo>
                        <a:pt x="210" y="95"/>
                        <a:pt x="210" y="95"/>
                        <a:pt x="210" y="95"/>
                      </a:cubicBezTo>
                      <a:cubicBezTo>
                        <a:pt x="217" y="121"/>
                        <a:pt x="222" y="147"/>
                        <a:pt x="224" y="173"/>
                      </a:cubicBezTo>
                      <a:cubicBezTo>
                        <a:pt x="224" y="175"/>
                        <a:pt x="224" y="175"/>
                        <a:pt x="224" y="175"/>
                      </a:cubicBezTo>
                      <a:cubicBezTo>
                        <a:pt x="222" y="175"/>
                        <a:pt x="222" y="175"/>
                        <a:pt x="222" y="175"/>
                      </a:cubicBezTo>
                      <a:cubicBezTo>
                        <a:pt x="216" y="176"/>
                        <a:pt x="209" y="179"/>
                        <a:pt x="204" y="183"/>
                      </a:cubicBezTo>
                      <a:lnTo>
                        <a:pt x="202" y="183"/>
                      </a:lnTo>
                      <a:close/>
                      <a:moveTo>
                        <a:pt x="161" y="117"/>
                      </a:moveTo>
                      <a:cubicBezTo>
                        <a:pt x="173" y="139"/>
                        <a:pt x="187" y="159"/>
                        <a:pt x="203" y="178"/>
                      </a:cubicBezTo>
                      <a:cubicBezTo>
                        <a:pt x="208" y="175"/>
                        <a:pt x="214" y="173"/>
                        <a:pt x="220" y="171"/>
                      </a:cubicBezTo>
                      <a:cubicBezTo>
                        <a:pt x="218" y="147"/>
                        <a:pt x="214" y="123"/>
                        <a:pt x="206" y="98"/>
                      </a:cubicBezTo>
                      <a:cubicBezTo>
                        <a:pt x="190" y="102"/>
                        <a:pt x="175" y="108"/>
                        <a:pt x="1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xmlns="" id="{0B4140C4-B2AE-4964-B0BF-026FBF366AFA}"/>
                    </a:ext>
                  </a:extLst>
                </p:cNvPr>
                <p:cNvSpPr>
                  <a:spLocks noEditPoints="1"/>
                </p:cNvSpPr>
                <p:nvPr/>
              </p:nvSpPr>
              <p:spPr bwMode="auto">
                <a:xfrm>
                  <a:off x="5546726" y="2881313"/>
                  <a:ext cx="1101725" cy="1101725"/>
                </a:xfrm>
                <a:custGeom>
                  <a:avLst/>
                  <a:gdLst>
                    <a:gd name="T0" fmla="*/ 181 w 362"/>
                    <a:gd name="T1" fmla="*/ 4 h 361"/>
                    <a:gd name="T2" fmla="*/ 358 w 362"/>
                    <a:gd name="T3" fmla="*/ 180 h 361"/>
                    <a:gd name="T4" fmla="*/ 181 w 362"/>
                    <a:gd name="T5" fmla="*/ 357 h 361"/>
                    <a:gd name="T6" fmla="*/ 4 w 362"/>
                    <a:gd name="T7" fmla="*/ 180 h 361"/>
                    <a:gd name="T8" fmla="*/ 181 w 362"/>
                    <a:gd name="T9" fmla="*/ 4 h 361"/>
                    <a:gd name="T10" fmla="*/ 181 w 362"/>
                    <a:gd name="T11" fmla="*/ 0 h 361"/>
                    <a:gd name="T12" fmla="*/ 0 w 362"/>
                    <a:gd name="T13" fmla="*/ 180 h 361"/>
                    <a:gd name="T14" fmla="*/ 181 w 362"/>
                    <a:gd name="T15" fmla="*/ 361 h 361"/>
                    <a:gd name="T16" fmla="*/ 362 w 362"/>
                    <a:gd name="T17" fmla="*/ 180 h 361"/>
                    <a:gd name="T18" fmla="*/ 181 w 362"/>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361">
                      <a:moveTo>
                        <a:pt x="181" y="4"/>
                      </a:moveTo>
                      <a:cubicBezTo>
                        <a:pt x="278" y="4"/>
                        <a:pt x="358" y="83"/>
                        <a:pt x="358" y="180"/>
                      </a:cubicBezTo>
                      <a:cubicBezTo>
                        <a:pt x="358" y="278"/>
                        <a:pt x="278" y="357"/>
                        <a:pt x="181" y="357"/>
                      </a:cubicBezTo>
                      <a:cubicBezTo>
                        <a:pt x="84" y="357"/>
                        <a:pt x="4" y="278"/>
                        <a:pt x="4" y="180"/>
                      </a:cubicBezTo>
                      <a:cubicBezTo>
                        <a:pt x="4" y="83"/>
                        <a:pt x="84" y="4"/>
                        <a:pt x="181" y="4"/>
                      </a:cubicBezTo>
                      <a:close/>
                      <a:moveTo>
                        <a:pt x="181" y="0"/>
                      </a:moveTo>
                      <a:cubicBezTo>
                        <a:pt x="81" y="0"/>
                        <a:pt x="0" y="81"/>
                        <a:pt x="0" y="180"/>
                      </a:cubicBezTo>
                      <a:cubicBezTo>
                        <a:pt x="0" y="280"/>
                        <a:pt x="81" y="361"/>
                        <a:pt x="181" y="361"/>
                      </a:cubicBezTo>
                      <a:cubicBezTo>
                        <a:pt x="281" y="361"/>
                        <a:pt x="362" y="280"/>
                        <a:pt x="362" y="180"/>
                      </a:cubicBezTo>
                      <a:cubicBezTo>
                        <a:pt x="362" y="81"/>
                        <a:pt x="281" y="0"/>
                        <a:pt x="1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xmlns="" id="{3F02D2E3-14AA-4D9F-A2E4-1A622A122C8C}"/>
                  </a:ext>
                </a:extLst>
              </p:cNvPr>
              <p:cNvGrpSpPr/>
              <p:nvPr/>
            </p:nvGrpSpPr>
            <p:grpSpPr>
              <a:xfrm>
                <a:off x="8457143" y="1895522"/>
                <a:ext cx="1203610" cy="1208948"/>
                <a:chOff x="5380038" y="2713038"/>
                <a:chExt cx="1431925" cy="1438275"/>
              </a:xfrm>
              <a:solidFill>
                <a:srgbClr val="FF5657"/>
              </a:solidFill>
            </p:grpSpPr>
            <p:sp>
              <p:nvSpPr>
                <p:cNvPr id="18" name="Freeform 5">
                  <a:extLst>
                    <a:ext uri="{FF2B5EF4-FFF2-40B4-BE49-F238E27FC236}">
                      <a16:creationId xmlns:a16="http://schemas.microsoft.com/office/drawing/2014/main" xmlns="" id="{7915AFF5-EE91-4D6C-B82F-BF42D075625A}"/>
                    </a:ext>
                  </a:extLst>
                </p:cNvPr>
                <p:cNvSpPr>
                  <a:spLocks noEditPoints="1"/>
                </p:cNvSpPr>
                <p:nvPr/>
              </p:nvSpPr>
              <p:spPr bwMode="auto">
                <a:xfrm>
                  <a:off x="5380038" y="2713038"/>
                  <a:ext cx="1431925" cy="1438275"/>
                </a:xfrm>
                <a:custGeom>
                  <a:avLst/>
                  <a:gdLst>
                    <a:gd name="T0" fmla="*/ 176 w 471"/>
                    <a:gd name="T1" fmla="*/ 463 h 471"/>
                    <a:gd name="T2" fmla="*/ 126 w 471"/>
                    <a:gd name="T3" fmla="*/ 442 h 471"/>
                    <a:gd name="T4" fmla="*/ 90 w 471"/>
                    <a:gd name="T5" fmla="*/ 392 h 471"/>
                    <a:gd name="T6" fmla="*/ 42 w 471"/>
                    <a:gd name="T7" fmla="*/ 344 h 471"/>
                    <a:gd name="T8" fmla="*/ 8 w 471"/>
                    <a:gd name="T9" fmla="*/ 296 h 471"/>
                    <a:gd name="T10" fmla="*/ 0 w 471"/>
                    <a:gd name="T11" fmla="*/ 235 h 471"/>
                    <a:gd name="T12" fmla="*/ 8 w 471"/>
                    <a:gd name="T13" fmla="*/ 174 h 471"/>
                    <a:gd name="T14" fmla="*/ 42 w 471"/>
                    <a:gd name="T15" fmla="*/ 127 h 471"/>
                    <a:gd name="T16" fmla="*/ 90 w 471"/>
                    <a:gd name="T17" fmla="*/ 79 h 471"/>
                    <a:gd name="T18" fmla="*/ 126 w 471"/>
                    <a:gd name="T19" fmla="*/ 28 h 471"/>
                    <a:gd name="T20" fmla="*/ 176 w 471"/>
                    <a:gd name="T21" fmla="*/ 7 h 471"/>
                    <a:gd name="T22" fmla="*/ 245 w 471"/>
                    <a:gd name="T23" fmla="*/ 0 h 471"/>
                    <a:gd name="T24" fmla="*/ 298 w 471"/>
                    <a:gd name="T25" fmla="*/ 22 h 471"/>
                    <a:gd name="T26" fmla="*/ 356 w 471"/>
                    <a:gd name="T27" fmla="*/ 59 h 471"/>
                    <a:gd name="T28" fmla="*/ 413 w 471"/>
                    <a:gd name="T29" fmla="*/ 82 h 471"/>
                    <a:gd name="T30" fmla="*/ 445 w 471"/>
                    <a:gd name="T31" fmla="*/ 126 h 471"/>
                    <a:gd name="T32" fmla="*/ 467 w 471"/>
                    <a:gd name="T33" fmla="*/ 192 h 471"/>
                    <a:gd name="T34" fmla="*/ 470 w 471"/>
                    <a:gd name="T35" fmla="*/ 245 h 471"/>
                    <a:gd name="T36" fmla="*/ 440 w 471"/>
                    <a:gd name="T37" fmla="*/ 299 h 471"/>
                    <a:gd name="T38" fmla="*/ 418 w 471"/>
                    <a:gd name="T39" fmla="*/ 364 h 471"/>
                    <a:gd name="T40" fmla="*/ 390 w 471"/>
                    <a:gd name="T41" fmla="*/ 414 h 471"/>
                    <a:gd name="T42" fmla="*/ 331 w 471"/>
                    <a:gd name="T43" fmla="*/ 451 h 471"/>
                    <a:gd name="T44" fmla="*/ 279 w 471"/>
                    <a:gd name="T45" fmla="*/ 466 h 471"/>
                    <a:gd name="T46" fmla="*/ 242 w 471"/>
                    <a:gd name="T47" fmla="*/ 467 h 471"/>
                    <a:gd name="T48" fmla="*/ 295 w 471"/>
                    <a:gd name="T49" fmla="*/ 438 h 471"/>
                    <a:gd name="T50" fmla="*/ 340 w 471"/>
                    <a:gd name="T51" fmla="*/ 417 h 471"/>
                    <a:gd name="T52" fmla="*/ 391 w 471"/>
                    <a:gd name="T53" fmla="*/ 376 h 471"/>
                    <a:gd name="T54" fmla="*/ 431 w 471"/>
                    <a:gd name="T55" fmla="*/ 340 h 471"/>
                    <a:gd name="T56" fmla="*/ 463 w 471"/>
                    <a:gd name="T57" fmla="*/ 281 h 471"/>
                    <a:gd name="T58" fmla="*/ 467 w 471"/>
                    <a:gd name="T59" fmla="*/ 230 h 471"/>
                    <a:gd name="T60" fmla="*/ 449 w 471"/>
                    <a:gd name="T61" fmla="*/ 177 h 471"/>
                    <a:gd name="T62" fmla="*/ 419 w 471"/>
                    <a:gd name="T63" fmla="*/ 133 h 471"/>
                    <a:gd name="T64" fmla="*/ 378 w 471"/>
                    <a:gd name="T65" fmla="*/ 81 h 471"/>
                    <a:gd name="T66" fmla="*/ 339 w 471"/>
                    <a:gd name="T67" fmla="*/ 51 h 471"/>
                    <a:gd name="T68" fmla="*/ 293 w 471"/>
                    <a:gd name="T69" fmla="*/ 11 h 471"/>
                    <a:gd name="T70" fmla="*/ 230 w 471"/>
                    <a:gd name="T71" fmla="*/ 4 h 471"/>
                    <a:gd name="T72" fmla="*/ 177 w 471"/>
                    <a:gd name="T73" fmla="*/ 22 h 471"/>
                    <a:gd name="T74" fmla="*/ 133 w 471"/>
                    <a:gd name="T75" fmla="*/ 53 h 471"/>
                    <a:gd name="T76" fmla="*/ 82 w 471"/>
                    <a:gd name="T77" fmla="*/ 94 h 471"/>
                    <a:gd name="T78" fmla="*/ 52 w 471"/>
                    <a:gd name="T79" fmla="*/ 132 h 471"/>
                    <a:gd name="T80" fmla="*/ 12 w 471"/>
                    <a:gd name="T81" fmla="*/ 178 h 471"/>
                    <a:gd name="T82" fmla="*/ 4 w 471"/>
                    <a:gd name="T83" fmla="*/ 235 h 471"/>
                    <a:gd name="T84" fmla="*/ 12 w 471"/>
                    <a:gd name="T85" fmla="*/ 293 h 471"/>
                    <a:gd name="T86" fmla="*/ 52 w 471"/>
                    <a:gd name="T87" fmla="*/ 338 h 471"/>
                    <a:gd name="T88" fmla="*/ 82 w 471"/>
                    <a:gd name="T89" fmla="*/ 377 h 471"/>
                    <a:gd name="T90" fmla="*/ 133 w 471"/>
                    <a:gd name="T91" fmla="*/ 418 h 471"/>
                    <a:gd name="T92" fmla="*/ 177 w 471"/>
                    <a:gd name="T93" fmla="*/ 449 h 471"/>
                    <a:gd name="T94" fmla="*/ 263 w 471"/>
                    <a:gd name="T95" fmla="*/ 377 h 471"/>
                    <a:gd name="T96" fmla="*/ 263 w 471"/>
                    <a:gd name="T97" fmla="*/ 377 h 471"/>
                    <a:gd name="T98" fmla="*/ 202 w 471"/>
                    <a:gd name="T99" fmla="*/ 287 h 471"/>
                    <a:gd name="T100" fmla="*/ 355 w 471"/>
                    <a:gd name="T101" fmla="*/ 316 h 471"/>
                    <a:gd name="T102" fmla="*/ 355 w 471"/>
                    <a:gd name="T103" fmla="*/ 316 h 471"/>
                    <a:gd name="T104" fmla="*/ 175 w 471"/>
                    <a:gd name="T105" fmla="*/ 247 h 471"/>
                    <a:gd name="T106" fmla="*/ 236 w 471"/>
                    <a:gd name="T107" fmla="*/ 280 h 471"/>
                    <a:gd name="T108" fmla="*/ 236 w 471"/>
                    <a:gd name="T109" fmla="*/ 276 h 471"/>
                    <a:gd name="T110" fmla="*/ 377 w 471"/>
                    <a:gd name="T111" fmla="*/ 207 h 471"/>
                    <a:gd name="T112" fmla="*/ 96 w 471"/>
                    <a:gd name="T113" fmla="*/ 208 h 471"/>
                    <a:gd name="T114" fmla="*/ 172 w 471"/>
                    <a:gd name="T115" fmla="*/ 218 h 471"/>
                    <a:gd name="T116" fmla="*/ 316 w 471"/>
                    <a:gd name="T117" fmla="*/ 115 h 471"/>
                    <a:gd name="T118" fmla="*/ 156 w 471"/>
                    <a:gd name="T119" fmla="*/ 117 h 471"/>
                    <a:gd name="T120" fmla="*/ 203 w 471"/>
                    <a:gd name="T121" fmla="*/ 17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471">
                      <a:moveTo>
                        <a:pt x="236" y="471"/>
                      </a:moveTo>
                      <a:cubicBezTo>
                        <a:pt x="234" y="471"/>
                        <a:pt x="232" y="471"/>
                        <a:pt x="230" y="471"/>
                      </a:cubicBezTo>
                      <a:cubicBezTo>
                        <a:pt x="227" y="471"/>
                        <a:pt x="227" y="471"/>
                        <a:pt x="227" y="471"/>
                      </a:cubicBezTo>
                      <a:cubicBezTo>
                        <a:pt x="226" y="469"/>
                        <a:pt x="226" y="469"/>
                        <a:pt x="226" y="469"/>
                      </a:cubicBezTo>
                      <a:cubicBezTo>
                        <a:pt x="225" y="466"/>
                        <a:pt x="224" y="461"/>
                        <a:pt x="223" y="457"/>
                      </a:cubicBezTo>
                      <a:cubicBezTo>
                        <a:pt x="222" y="454"/>
                        <a:pt x="221" y="451"/>
                        <a:pt x="220" y="448"/>
                      </a:cubicBezTo>
                      <a:cubicBezTo>
                        <a:pt x="214" y="448"/>
                        <a:pt x="209" y="447"/>
                        <a:pt x="204" y="447"/>
                      </a:cubicBezTo>
                      <a:cubicBezTo>
                        <a:pt x="203" y="449"/>
                        <a:pt x="201" y="452"/>
                        <a:pt x="199" y="455"/>
                      </a:cubicBezTo>
                      <a:cubicBezTo>
                        <a:pt x="197" y="459"/>
                        <a:pt x="195" y="462"/>
                        <a:pt x="193" y="466"/>
                      </a:cubicBezTo>
                      <a:cubicBezTo>
                        <a:pt x="192" y="467"/>
                        <a:pt x="192" y="467"/>
                        <a:pt x="192" y="467"/>
                      </a:cubicBezTo>
                      <a:cubicBezTo>
                        <a:pt x="191" y="467"/>
                        <a:pt x="191" y="467"/>
                        <a:pt x="191" y="467"/>
                      </a:cubicBezTo>
                      <a:cubicBezTo>
                        <a:pt x="186" y="466"/>
                        <a:pt x="181" y="464"/>
                        <a:pt x="176" y="463"/>
                      </a:cubicBezTo>
                      <a:cubicBezTo>
                        <a:pt x="175" y="463"/>
                        <a:pt x="175" y="463"/>
                        <a:pt x="175" y="463"/>
                      </a:cubicBezTo>
                      <a:cubicBezTo>
                        <a:pt x="175" y="462"/>
                        <a:pt x="175" y="462"/>
                        <a:pt x="175" y="462"/>
                      </a:cubicBezTo>
                      <a:cubicBezTo>
                        <a:pt x="174" y="458"/>
                        <a:pt x="174" y="453"/>
                        <a:pt x="173" y="449"/>
                      </a:cubicBezTo>
                      <a:cubicBezTo>
                        <a:pt x="173" y="446"/>
                        <a:pt x="173" y="442"/>
                        <a:pt x="173" y="439"/>
                      </a:cubicBezTo>
                      <a:cubicBezTo>
                        <a:pt x="168" y="438"/>
                        <a:pt x="163" y="436"/>
                        <a:pt x="158" y="434"/>
                      </a:cubicBezTo>
                      <a:cubicBezTo>
                        <a:pt x="156" y="436"/>
                        <a:pt x="154" y="439"/>
                        <a:pt x="151" y="441"/>
                      </a:cubicBezTo>
                      <a:cubicBezTo>
                        <a:pt x="148" y="444"/>
                        <a:pt x="145" y="448"/>
                        <a:pt x="143" y="450"/>
                      </a:cubicBezTo>
                      <a:cubicBezTo>
                        <a:pt x="142" y="451"/>
                        <a:pt x="142" y="451"/>
                        <a:pt x="142" y="451"/>
                      </a:cubicBezTo>
                      <a:cubicBezTo>
                        <a:pt x="141" y="451"/>
                        <a:pt x="141" y="451"/>
                        <a:pt x="141" y="451"/>
                      </a:cubicBezTo>
                      <a:cubicBezTo>
                        <a:pt x="136" y="449"/>
                        <a:pt x="131" y="446"/>
                        <a:pt x="127" y="444"/>
                      </a:cubicBezTo>
                      <a:cubicBezTo>
                        <a:pt x="126" y="444"/>
                        <a:pt x="126" y="444"/>
                        <a:pt x="126" y="444"/>
                      </a:cubicBezTo>
                      <a:cubicBezTo>
                        <a:pt x="126" y="442"/>
                        <a:pt x="126" y="442"/>
                        <a:pt x="126" y="442"/>
                      </a:cubicBezTo>
                      <a:cubicBezTo>
                        <a:pt x="126" y="438"/>
                        <a:pt x="127" y="434"/>
                        <a:pt x="128" y="430"/>
                      </a:cubicBezTo>
                      <a:cubicBezTo>
                        <a:pt x="128" y="426"/>
                        <a:pt x="129" y="423"/>
                        <a:pt x="129" y="420"/>
                      </a:cubicBezTo>
                      <a:cubicBezTo>
                        <a:pt x="124" y="418"/>
                        <a:pt x="120" y="415"/>
                        <a:pt x="116" y="412"/>
                      </a:cubicBezTo>
                      <a:cubicBezTo>
                        <a:pt x="113" y="414"/>
                        <a:pt x="110" y="415"/>
                        <a:pt x="108" y="417"/>
                      </a:cubicBezTo>
                      <a:cubicBezTo>
                        <a:pt x="104" y="420"/>
                        <a:pt x="100" y="422"/>
                        <a:pt x="97" y="424"/>
                      </a:cubicBezTo>
                      <a:cubicBezTo>
                        <a:pt x="96" y="425"/>
                        <a:pt x="96" y="425"/>
                        <a:pt x="96" y="425"/>
                      </a:cubicBezTo>
                      <a:cubicBezTo>
                        <a:pt x="95" y="424"/>
                        <a:pt x="95" y="424"/>
                        <a:pt x="95" y="424"/>
                      </a:cubicBezTo>
                      <a:cubicBezTo>
                        <a:pt x="91" y="421"/>
                        <a:pt x="88" y="418"/>
                        <a:pt x="83" y="415"/>
                      </a:cubicBezTo>
                      <a:cubicBezTo>
                        <a:pt x="82" y="414"/>
                        <a:pt x="82" y="414"/>
                        <a:pt x="82" y="414"/>
                      </a:cubicBezTo>
                      <a:cubicBezTo>
                        <a:pt x="83" y="413"/>
                        <a:pt x="83" y="413"/>
                        <a:pt x="83" y="413"/>
                      </a:cubicBezTo>
                      <a:cubicBezTo>
                        <a:pt x="84" y="409"/>
                        <a:pt x="85" y="405"/>
                        <a:pt x="87" y="401"/>
                      </a:cubicBezTo>
                      <a:cubicBezTo>
                        <a:pt x="88" y="398"/>
                        <a:pt x="89" y="395"/>
                        <a:pt x="90" y="392"/>
                      </a:cubicBezTo>
                      <a:cubicBezTo>
                        <a:pt x="87" y="388"/>
                        <a:pt x="83" y="385"/>
                        <a:pt x="80" y="381"/>
                      </a:cubicBezTo>
                      <a:cubicBezTo>
                        <a:pt x="77" y="382"/>
                        <a:pt x="74" y="383"/>
                        <a:pt x="70" y="384"/>
                      </a:cubicBezTo>
                      <a:cubicBezTo>
                        <a:pt x="66" y="386"/>
                        <a:pt x="62" y="387"/>
                        <a:pt x="59" y="389"/>
                      </a:cubicBezTo>
                      <a:cubicBezTo>
                        <a:pt x="57" y="389"/>
                        <a:pt x="57" y="389"/>
                        <a:pt x="57" y="389"/>
                      </a:cubicBezTo>
                      <a:cubicBezTo>
                        <a:pt x="57" y="388"/>
                        <a:pt x="57" y="388"/>
                        <a:pt x="57" y="388"/>
                      </a:cubicBezTo>
                      <a:cubicBezTo>
                        <a:pt x="53" y="384"/>
                        <a:pt x="50" y="380"/>
                        <a:pt x="47" y="376"/>
                      </a:cubicBezTo>
                      <a:cubicBezTo>
                        <a:pt x="46" y="375"/>
                        <a:pt x="46" y="375"/>
                        <a:pt x="46" y="375"/>
                      </a:cubicBezTo>
                      <a:cubicBezTo>
                        <a:pt x="47" y="374"/>
                        <a:pt x="47" y="374"/>
                        <a:pt x="47" y="374"/>
                      </a:cubicBezTo>
                      <a:cubicBezTo>
                        <a:pt x="49" y="371"/>
                        <a:pt x="51" y="367"/>
                        <a:pt x="54" y="364"/>
                      </a:cubicBezTo>
                      <a:cubicBezTo>
                        <a:pt x="56" y="361"/>
                        <a:pt x="58" y="358"/>
                        <a:pt x="59" y="355"/>
                      </a:cubicBezTo>
                      <a:cubicBezTo>
                        <a:pt x="57" y="351"/>
                        <a:pt x="54" y="347"/>
                        <a:pt x="51" y="342"/>
                      </a:cubicBezTo>
                      <a:cubicBezTo>
                        <a:pt x="48" y="343"/>
                        <a:pt x="45" y="343"/>
                        <a:pt x="42" y="344"/>
                      </a:cubicBezTo>
                      <a:cubicBezTo>
                        <a:pt x="37" y="344"/>
                        <a:pt x="33" y="345"/>
                        <a:pt x="29" y="345"/>
                      </a:cubicBezTo>
                      <a:cubicBezTo>
                        <a:pt x="28" y="345"/>
                        <a:pt x="28" y="345"/>
                        <a:pt x="28" y="345"/>
                      </a:cubicBezTo>
                      <a:cubicBezTo>
                        <a:pt x="27" y="344"/>
                        <a:pt x="27" y="344"/>
                        <a:pt x="27" y="344"/>
                      </a:cubicBezTo>
                      <a:cubicBezTo>
                        <a:pt x="25" y="340"/>
                        <a:pt x="23" y="335"/>
                        <a:pt x="21" y="331"/>
                      </a:cubicBezTo>
                      <a:cubicBezTo>
                        <a:pt x="20" y="329"/>
                        <a:pt x="20" y="329"/>
                        <a:pt x="20" y="329"/>
                      </a:cubicBezTo>
                      <a:cubicBezTo>
                        <a:pt x="21" y="329"/>
                        <a:pt x="21" y="329"/>
                        <a:pt x="21" y="329"/>
                      </a:cubicBezTo>
                      <a:cubicBezTo>
                        <a:pt x="24" y="326"/>
                        <a:pt x="27" y="323"/>
                        <a:pt x="30" y="320"/>
                      </a:cubicBezTo>
                      <a:cubicBezTo>
                        <a:pt x="32" y="318"/>
                        <a:pt x="35" y="315"/>
                        <a:pt x="37" y="313"/>
                      </a:cubicBezTo>
                      <a:cubicBezTo>
                        <a:pt x="35" y="308"/>
                        <a:pt x="33" y="303"/>
                        <a:pt x="32" y="299"/>
                      </a:cubicBezTo>
                      <a:cubicBezTo>
                        <a:pt x="29" y="298"/>
                        <a:pt x="26" y="298"/>
                        <a:pt x="22" y="298"/>
                      </a:cubicBezTo>
                      <a:cubicBezTo>
                        <a:pt x="18" y="297"/>
                        <a:pt x="14" y="297"/>
                        <a:pt x="10" y="297"/>
                      </a:cubicBezTo>
                      <a:cubicBezTo>
                        <a:pt x="8" y="296"/>
                        <a:pt x="8" y="296"/>
                        <a:pt x="8" y="296"/>
                      </a:cubicBezTo>
                      <a:cubicBezTo>
                        <a:pt x="8" y="295"/>
                        <a:pt x="8" y="295"/>
                        <a:pt x="8" y="295"/>
                      </a:cubicBezTo>
                      <a:cubicBezTo>
                        <a:pt x="7" y="290"/>
                        <a:pt x="6" y="286"/>
                        <a:pt x="5" y="280"/>
                      </a:cubicBezTo>
                      <a:cubicBezTo>
                        <a:pt x="4" y="279"/>
                        <a:pt x="4" y="279"/>
                        <a:pt x="4" y="279"/>
                      </a:cubicBezTo>
                      <a:cubicBezTo>
                        <a:pt x="6" y="278"/>
                        <a:pt x="6" y="278"/>
                        <a:pt x="6" y="278"/>
                      </a:cubicBezTo>
                      <a:cubicBezTo>
                        <a:pt x="9" y="276"/>
                        <a:pt x="13" y="274"/>
                        <a:pt x="16" y="272"/>
                      </a:cubicBezTo>
                      <a:cubicBezTo>
                        <a:pt x="19" y="270"/>
                        <a:pt x="22" y="269"/>
                        <a:pt x="25" y="267"/>
                      </a:cubicBezTo>
                      <a:cubicBezTo>
                        <a:pt x="24" y="262"/>
                        <a:pt x="23" y="257"/>
                        <a:pt x="23" y="252"/>
                      </a:cubicBezTo>
                      <a:cubicBezTo>
                        <a:pt x="20" y="251"/>
                        <a:pt x="17" y="250"/>
                        <a:pt x="14" y="249"/>
                      </a:cubicBezTo>
                      <a:cubicBezTo>
                        <a:pt x="10" y="247"/>
                        <a:pt x="6" y="246"/>
                        <a:pt x="2" y="245"/>
                      </a:cubicBezTo>
                      <a:cubicBezTo>
                        <a:pt x="1" y="244"/>
                        <a:pt x="1" y="244"/>
                        <a:pt x="1" y="244"/>
                      </a:cubicBezTo>
                      <a:cubicBezTo>
                        <a:pt x="0" y="241"/>
                        <a:pt x="0" y="241"/>
                        <a:pt x="0" y="241"/>
                      </a:cubicBezTo>
                      <a:cubicBezTo>
                        <a:pt x="0" y="239"/>
                        <a:pt x="0" y="237"/>
                        <a:pt x="0" y="235"/>
                      </a:cubicBezTo>
                      <a:cubicBezTo>
                        <a:pt x="0" y="233"/>
                        <a:pt x="0" y="231"/>
                        <a:pt x="0" y="229"/>
                      </a:cubicBezTo>
                      <a:cubicBezTo>
                        <a:pt x="1" y="226"/>
                        <a:pt x="1" y="226"/>
                        <a:pt x="1" y="226"/>
                      </a:cubicBezTo>
                      <a:cubicBezTo>
                        <a:pt x="2" y="226"/>
                        <a:pt x="2" y="226"/>
                        <a:pt x="2" y="226"/>
                      </a:cubicBezTo>
                      <a:cubicBezTo>
                        <a:pt x="6" y="225"/>
                        <a:pt x="10" y="223"/>
                        <a:pt x="14" y="222"/>
                      </a:cubicBezTo>
                      <a:cubicBezTo>
                        <a:pt x="17" y="221"/>
                        <a:pt x="20" y="220"/>
                        <a:pt x="23" y="219"/>
                      </a:cubicBezTo>
                      <a:cubicBezTo>
                        <a:pt x="23" y="214"/>
                        <a:pt x="24" y="208"/>
                        <a:pt x="25" y="204"/>
                      </a:cubicBezTo>
                      <a:cubicBezTo>
                        <a:pt x="22" y="202"/>
                        <a:pt x="19" y="200"/>
                        <a:pt x="16" y="199"/>
                      </a:cubicBezTo>
                      <a:cubicBezTo>
                        <a:pt x="13" y="197"/>
                        <a:pt x="9" y="194"/>
                        <a:pt x="6" y="192"/>
                      </a:cubicBezTo>
                      <a:cubicBezTo>
                        <a:pt x="4" y="192"/>
                        <a:pt x="4" y="192"/>
                        <a:pt x="4" y="192"/>
                      </a:cubicBezTo>
                      <a:cubicBezTo>
                        <a:pt x="5" y="190"/>
                        <a:pt x="5" y="190"/>
                        <a:pt x="5" y="190"/>
                      </a:cubicBezTo>
                      <a:cubicBezTo>
                        <a:pt x="6" y="185"/>
                        <a:pt x="7" y="180"/>
                        <a:pt x="8" y="176"/>
                      </a:cubicBezTo>
                      <a:cubicBezTo>
                        <a:pt x="8" y="174"/>
                        <a:pt x="8" y="174"/>
                        <a:pt x="8" y="174"/>
                      </a:cubicBezTo>
                      <a:cubicBezTo>
                        <a:pt x="10" y="174"/>
                        <a:pt x="10" y="174"/>
                        <a:pt x="10" y="174"/>
                      </a:cubicBezTo>
                      <a:cubicBezTo>
                        <a:pt x="14" y="174"/>
                        <a:pt x="18" y="173"/>
                        <a:pt x="22" y="173"/>
                      </a:cubicBezTo>
                      <a:cubicBezTo>
                        <a:pt x="26" y="173"/>
                        <a:pt x="29" y="172"/>
                        <a:pt x="32" y="172"/>
                      </a:cubicBezTo>
                      <a:cubicBezTo>
                        <a:pt x="33" y="167"/>
                        <a:pt x="35" y="162"/>
                        <a:pt x="37" y="158"/>
                      </a:cubicBezTo>
                      <a:cubicBezTo>
                        <a:pt x="35" y="155"/>
                        <a:pt x="32" y="153"/>
                        <a:pt x="30" y="151"/>
                      </a:cubicBezTo>
                      <a:cubicBezTo>
                        <a:pt x="27" y="148"/>
                        <a:pt x="24" y="145"/>
                        <a:pt x="21" y="142"/>
                      </a:cubicBezTo>
                      <a:cubicBezTo>
                        <a:pt x="20" y="141"/>
                        <a:pt x="20" y="141"/>
                        <a:pt x="20" y="141"/>
                      </a:cubicBezTo>
                      <a:cubicBezTo>
                        <a:pt x="21" y="140"/>
                        <a:pt x="21" y="140"/>
                        <a:pt x="21" y="140"/>
                      </a:cubicBezTo>
                      <a:cubicBezTo>
                        <a:pt x="23" y="135"/>
                        <a:pt x="25" y="131"/>
                        <a:pt x="27" y="126"/>
                      </a:cubicBezTo>
                      <a:cubicBezTo>
                        <a:pt x="28" y="125"/>
                        <a:pt x="28" y="125"/>
                        <a:pt x="28" y="125"/>
                      </a:cubicBezTo>
                      <a:cubicBezTo>
                        <a:pt x="29" y="125"/>
                        <a:pt x="29" y="125"/>
                        <a:pt x="29" y="125"/>
                      </a:cubicBezTo>
                      <a:cubicBezTo>
                        <a:pt x="33" y="126"/>
                        <a:pt x="37" y="126"/>
                        <a:pt x="42" y="127"/>
                      </a:cubicBezTo>
                      <a:cubicBezTo>
                        <a:pt x="45" y="127"/>
                        <a:pt x="48" y="128"/>
                        <a:pt x="51" y="128"/>
                      </a:cubicBezTo>
                      <a:cubicBezTo>
                        <a:pt x="54" y="124"/>
                        <a:pt x="57" y="119"/>
                        <a:pt x="59" y="115"/>
                      </a:cubicBezTo>
                      <a:cubicBezTo>
                        <a:pt x="58" y="113"/>
                        <a:pt x="56" y="110"/>
                        <a:pt x="54" y="107"/>
                      </a:cubicBezTo>
                      <a:cubicBezTo>
                        <a:pt x="52" y="104"/>
                        <a:pt x="49" y="100"/>
                        <a:pt x="47" y="97"/>
                      </a:cubicBezTo>
                      <a:cubicBezTo>
                        <a:pt x="46" y="95"/>
                        <a:pt x="46" y="95"/>
                        <a:pt x="46" y="95"/>
                      </a:cubicBezTo>
                      <a:cubicBezTo>
                        <a:pt x="47" y="94"/>
                        <a:pt x="47" y="94"/>
                        <a:pt x="47" y="94"/>
                      </a:cubicBezTo>
                      <a:cubicBezTo>
                        <a:pt x="50" y="91"/>
                        <a:pt x="53" y="87"/>
                        <a:pt x="57" y="83"/>
                      </a:cubicBezTo>
                      <a:cubicBezTo>
                        <a:pt x="57" y="82"/>
                        <a:pt x="57" y="82"/>
                        <a:pt x="57" y="82"/>
                      </a:cubicBezTo>
                      <a:cubicBezTo>
                        <a:pt x="59" y="82"/>
                        <a:pt x="59" y="82"/>
                        <a:pt x="59" y="82"/>
                      </a:cubicBezTo>
                      <a:cubicBezTo>
                        <a:pt x="62" y="83"/>
                        <a:pt x="66" y="85"/>
                        <a:pt x="70" y="86"/>
                      </a:cubicBezTo>
                      <a:cubicBezTo>
                        <a:pt x="74" y="88"/>
                        <a:pt x="77" y="89"/>
                        <a:pt x="80" y="90"/>
                      </a:cubicBezTo>
                      <a:cubicBezTo>
                        <a:pt x="83" y="86"/>
                        <a:pt x="87" y="82"/>
                        <a:pt x="90" y="79"/>
                      </a:cubicBezTo>
                      <a:cubicBezTo>
                        <a:pt x="89" y="76"/>
                        <a:pt x="88" y="73"/>
                        <a:pt x="87" y="70"/>
                      </a:cubicBezTo>
                      <a:cubicBezTo>
                        <a:pt x="85" y="66"/>
                        <a:pt x="84" y="62"/>
                        <a:pt x="83" y="58"/>
                      </a:cubicBezTo>
                      <a:cubicBezTo>
                        <a:pt x="82" y="57"/>
                        <a:pt x="82" y="57"/>
                        <a:pt x="82" y="57"/>
                      </a:cubicBezTo>
                      <a:cubicBezTo>
                        <a:pt x="83" y="56"/>
                        <a:pt x="83" y="56"/>
                        <a:pt x="83" y="56"/>
                      </a:cubicBezTo>
                      <a:cubicBezTo>
                        <a:pt x="88" y="52"/>
                        <a:pt x="91" y="49"/>
                        <a:pt x="95" y="47"/>
                      </a:cubicBezTo>
                      <a:cubicBezTo>
                        <a:pt x="96" y="46"/>
                        <a:pt x="96" y="46"/>
                        <a:pt x="96" y="46"/>
                      </a:cubicBezTo>
                      <a:cubicBezTo>
                        <a:pt x="97" y="46"/>
                        <a:pt x="97" y="46"/>
                        <a:pt x="97" y="46"/>
                      </a:cubicBezTo>
                      <a:cubicBezTo>
                        <a:pt x="101" y="48"/>
                        <a:pt x="104" y="51"/>
                        <a:pt x="108" y="53"/>
                      </a:cubicBezTo>
                      <a:cubicBezTo>
                        <a:pt x="110" y="55"/>
                        <a:pt x="113" y="57"/>
                        <a:pt x="116" y="59"/>
                      </a:cubicBezTo>
                      <a:cubicBezTo>
                        <a:pt x="120" y="56"/>
                        <a:pt x="124" y="53"/>
                        <a:pt x="129" y="51"/>
                      </a:cubicBezTo>
                      <a:cubicBezTo>
                        <a:pt x="129" y="47"/>
                        <a:pt x="128" y="44"/>
                        <a:pt x="128" y="41"/>
                      </a:cubicBezTo>
                      <a:cubicBezTo>
                        <a:pt x="127" y="37"/>
                        <a:pt x="126" y="32"/>
                        <a:pt x="126" y="28"/>
                      </a:cubicBezTo>
                      <a:cubicBezTo>
                        <a:pt x="126" y="27"/>
                        <a:pt x="126" y="27"/>
                        <a:pt x="126" y="27"/>
                      </a:cubicBezTo>
                      <a:cubicBezTo>
                        <a:pt x="127" y="26"/>
                        <a:pt x="127" y="26"/>
                        <a:pt x="127" y="26"/>
                      </a:cubicBezTo>
                      <a:cubicBezTo>
                        <a:pt x="131" y="24"/>
                        <a:pt x="136" y="22"/>
                        <a:pt x="141" y="20"/>
                      </a:cubicBezTo>
                      <a:cubicBezTo>
                        <a:pt x="142" y="19"/>
                        <a:pt x="142" y="19"/>
                        <a:pt x="142" y="19"/>
                      </a:cubicBezTo>
                      <a:cubicBezTo>
                        <a:pt x="143" y="20"/>
                        <a:pt x="143" y="20"/>
                        <a:pt x="143" y="20"/>
                      </a:cubicBezTo>
                      <a:cubicBezTo>
                        <a:pt x="145" y="23"/>
                        <a:pt x="148" y="26"/>
                        <a:pt x="151" y="29"/>
                      </a:cubicBezTo>
                      <a:cubicBezTo>
                        <a:pt x="154" y="32"/>
                        <a:pt x="156" y="34"/>
                        <a:pt x="158" y="36"/>
                      </a:cubicBezTo>
                      <a:cubicBezTo>
                        <a:pt x="163" y="35"/>
                        <a:pt x="168" y="33"/>
                        <a:pt x="173" y="31"/>
                      </a:cubicBezTo>
                      <a:cubicBezTo>
                        <a:pt x="173" y="28"/>
                        <a:pt x="173" y="25"/>
                        <a:pt x="174" y="22"/>
                      </a:cubicBezTo>
                      <a:cubicBezTo>
                        <a:pt x="174" y="17"/>
                        <a:pt x="174" y="13"/>
                        <a:pt x="175" y="9"/>
                      </a:cubicBezTo>
                      <a:cubicBezTo>
                        <a:pt x="175" y="8"/>
                        <a:pt x="175" y="8"/>
                        <a:pt x="175" y="8"/>
                      </a:cubicBezTo>
                      <a:cubicBezTo>
                        <a:pt x="176" y="7"/>
                        <a:pt x="176" y="7"/>
                        <a:pt x="176" y="7"/>
                      </a:cubicBezTo>
                      <a:cubicBezTo>
                        <a:pt x="181" y="6"/>
                        <a:pt x="186" y="5"/>
                        <a:pt x="191" y="4"/>
                      </a:cubicBezTo>
                      <a:cubicBezTo>
                        <a:pt x="192" y="4"/>
                        <a:pt x="192" y="4"/>
                        <a:pt x="192" y="4"/>
                      </a:cubicBezTo>
                      <a:cubicBezTo>
                        <a:pt x="193" y="5"/>
                        <a:pt x="193" y="5"/>
                        <a:pt x="193" y="5"/>
                      </a:cubicBezTo>
                      <a:cubicBezTo>
                        <a:pt x="195" y="8"/>
                        <a:pt x="197" y="12"/>
                        <a:pt x="199" y="16"/>
                      </a:cubicBezTo>
                      <a:cubicBezTo>
                        <a:pt x="201" y="18"/>
                        <a:pt x="203" y="21"/>
                        <a:pt x="204" y="24"/>
                      </a:cubicBezTo>
                      <a:cubicBezTo>
                        <a:pt x="209" y="23"/>
                        <a:pt x="214" y="23"/>
                        <a:pt x="220" y="22"/>
                      </a:cubicBezTo>
                      <a:cubicBezTo>
                        <a:pt x="221" y="20"/>
                        <a:pt x="222" y="16"/>
                        <a:pt x="223" y="13"/>
                      </a:cubicBezTo>
                      <a:cubicBezTo>
                        <a:pt x="224" y="9"/>
                        <a:pt x="225" y="5"/>
                        <a:pt x="226" y="1"/>
                      </a:cubicBezTo>
                      <a:cubicBezTo>
                        <a:pt x="227" y="0"/>
                        <a:pt x="227" y="0"/>
                        <a:pt x="227" y="0"/>
                      </a:cubicBezTo>
                      <a:cubicBezTo>
                        <a:pt x="230" y="0"/>
                        <a:pt x="230" y="0"/>
                        <a:pt x="230" y="0"/>
                      </a:cubicBezTo>
                      <a:cubicBezTo>
                        <a:pt x="234" y="0"/>
                        <a:pt x="238" y="0"/>
                        <a:pt x="242" y="0"/>
                      </a:cubicBezTo>
                      <a:cubicBezTo>
                        <a:pt x="245" y="0"/>
                        <a:pt x="245" y="0"/>
                        <a:pt x="245" y="0"/>
                      </a:cubicBezTo>
                      <a:cubicBezTo>
                        <a:pt x="245" y="1"/>
                        <a:pt x="245" y="1"/>
                        <a:pt x="245" y="1"/>
                      </a:cubicBezTo>
                      <a:cubicBezTo>
                        <a:pt x="247" y="5"/>
                        <a:pt x="248" y="9"/>
                        <a:pt x="249" y="13"/>
                      </a:cubicBezTo>
                      <a:cubicBezTo>
                        <a:pt x="250" y="16"/>
                        <a:pt x="251" y="20"/>
                        <a:pt x="252" y="22"/>
                      </a:cubicBezTo>
                      <a:cubicBezTo>
                        <a:pt x="258" y="23"/>
                        <a:pt x="263" y="23"/>
                        <a:pt x="268" y="24"/>
                      </a:cubicBezTo>
                      <a:cubicBezTo>
                        <a:pt x="269" y="21"/>
                        <a:pt x="271" y="18"/>
                        <a:pt x="273" y="16"/>
                      </a:cubicBezTo>
                      <a:cubicBezTo>
                        <a:pt x="275" y="12"/>
                        <a:pt x="277" y="8"/>
                        <a:pt x="279" y="5"/>
                      </a:cubicBezTo>
                      <a:cubicBezTo>
                        <a:pt x="280" y="4"/>
                        <a:pt x="280" y="4"/>
                        <a:pt x="280" y="4"/>
                      </a:cubicBezTo>
                      <a:cubicBezTo>
                        <a:pt x="281" y="4"/>
                        <a:pt x="281" y="4"/>
                        <a:pt x="281" y="4"/>
                      </a:cubicBezTo>
                      <a:cubicBezTo>
                        <a:pt x="286" y="5"/>
                        <a:pt x="291" y="6"/>
                        <a:pt x="296" y="7"/>
                      </a:cubicBezTo>
                      <a:cubicBezTo>
                        <a:pt x="297" y="8"/>
                        <a:pt x="297" y="8"/>
                        <a:pt x="297" y="8"/>
                      </a:cubicBezTo>
                      <a:cubicBezTo>
                        <a:pt x="297" y="9"/>
                        <a:pt x="297" y="9"/>
                        <a:pt x="297" y="9"/>
                      </a:cubicBezTo>
                      <a:cubicBezTo>
                        <a:pt x="298" y="13"/>
                        <a:pt x="298" y="17"/>
                        <a:pt x="298" y="22"/>
                      </a:cubicBezTo>
                      <a:cubicBezTo>
                        <a:pt x="299" y="25"/>
                        <a:pt x="299" y="28"/>
                        <a:pt x="299" y="31"/>
                      </a:cubicBezTo>
                      <a:cubicBezTo>
                        <a:pt x="304" y="33"/>
                        <a:pt x="309" y="35"/>
                        <a:pt x="314" y="36"/>
                      </a:cubicBezTo>
                      <a:cubicBezTo>
                        <a:pt x="316" y="34"/>
                        <a:pt x="318" y="32"/>
                        <a:pt x="321" y="29"/>
                      </a:cubicBezTo>
                      <a:cubicBezTo>
                        <a:pt x="323" y="26"/>
                        <a:pt x="326" y="23"/>
                        <a:pt x="329" y="20"/>
                      </a:cubicBezTo>
                      <a:cubicBezTo>
                        <a:pt x="330" y="19"/>
                        <a:pt x="330" y="19"/>
                        <a:pt x="330" y="19"/>
                      </a:cubicBezTo>
                      <a:cubicBezTo>
                        <a:pt x="331" y="20"/>
                        <a:pt x="331" y="20"/>
                        <a:pt x="331" y="20"/>
                      </a:cubicBezTo>
                      <a:cubicBezTo>
                        <a:pt x="336" y="22"/>
                        <a:pt x="340" y="24"/>
                        <a:pt x="345" y="26"/>
                      </a:cubicBezTo>
                      <a:cubicBezTo>
                        <a:pt x="346" y="27"/>
                        <a:pt x="346" y="27"/>
                        <a:pt x="346" y="27"/>
                      </a:cubicBezTo>
                      <a:cubicBezTo>
                        <a:pt x="346" y="28"/>
                        <a:pt x="346" y="28"/>
                        <a:pt x="346" y="28"/>
                      </a:cubicBezTo>
                      <a:cubicBezTo>
                        <a:pt x="346" y="32"/>
                        <a:pt x="345" y="37"/>
                        <a:pt x="344" y="41"/>
                      </a:cubicBezTo>
                      <a:cubicBezTo>
                        <a:pt x="344" y="44"/>
                        <a:pt x="343" y="47"/>
                        <a:pt x="343" y="51"/>
                      </a:cubicBezTo>
                      <a:cubicBezTo>
                        <a:pt x="347" y="53"/>
                        <a:pt x="352" y="56"/>
                        <a:pt x="356" y="59"/>
                      </a:cubicBezTo>
                      <a:cubicBezTo>
                        <a:pt x="359" y="57"/>
                        <a:pt x="361" y="55"/>
                        <a:pt x="364" y="53"/>
                      </a:cubicBezTo>
                      <a:cubicBezTo>
                        <a:pt x="368" y="51"/>
                        <a:pt x="371" y="48"/>
                        <a:pt x="375" y="46"/>
                      </a:cubicBezTo>
                      <a:cubicBezTo>
                        <a:pt x="376" y="46"/>
                        <a:pt x="376" y="46"/>
                        <a:pt x="376" y="46"/>
                      </a:cubicBezTo>
                      <a:cubicBezTo>
                        <a:pt x="377" y="47"/>
                        <a:pt x="377" y="47"/>
                        <a:pt x="377" y="47"/>
                      </a:cubicBezTo>
                      <a:cubicBezTo>
                        <a:pt x="380" y="49"/>
                        <a:pt x="384" y="52"/>
                        <a:pt x="389" y="56"/>
                      </a:cubicBezTo>
                      <a:cubicBezTo>
                        <a:pt x="390" y="57"/>
                        <a:pt x="390" y="57"/>
                        <a:pt x="390" y="57"/>
                      </a:cubicBezTo>
                      <a:cubicBezTo>
                        <a:pt x="389" y="58"/>
                        <a:pt x="389" y="58"/>
                        <a:pt x="389" y="58"/>
                      </a:cubicBezTo>
                      <a:cubicBezTo>
                        <a:pt x="388" y="62"/>
                        <a:pt x="386" y="66"/>
                        <a:pt x="385" y="70"/>
                      </a:cubicBezTo>
                      <a:cubicBezTo>
                        <a:pt x="384" y="73"/>
                        <a:pt x="382" y="76"/>
                        <a:pt x="381" y="79"/>
                      </a:cubicBezTo>
                      <a:cubicBezTo>
                        <a:pt x="385" y="82"/>
                        <a:pt x="389" y="86"/>
                        <a:pt x="392" y="90"/>
                      </a:cubicBezTo>
                      <a:cubicBezTo>
                        <a:pt x="395" y="89"/>
                        <a:pt x="398" y="88"/>
                        <a:pt x="401" y="86"/>
                      </a:cubicBezTo>
                      <a:cubicBezTo>
                        <a:pt x="405" y="85"/>
                        <a:pt x="409" y="83"/>
                        <a:pt x="413" y="82"/>
                      </a:cubicBezTo>
                      <a:cubicBezTo>
                        <a:pt x="414" y="82"/>
                        <a:pt x="414" y="82"/>
                        <a:pt x="414" y="82"/>
                      </a:cubicBezTo>
                      <a:cubicBezTo>
                        <a:pt x="415" y="83"/>
                        <a:pt x="415" y="83"/>
                        <a:pt x="415" y="83"/>
                      </a:cubicBezTo>
                      <a:cubicBezTo>
                        <a:pt x="419" y="87"/>
                        <a:pt x="422" y="91"/>
                        <a:pt x="425" y="94"/>
                      </a:cubicBezTo>
                      <a:cubicBezTo>
                        <a:pt x="425" y="95"/>
                        <a:pt x="425" y="95"/>
                        <a:pt x="425" y="95"/>
                      </a:cubicBezTo>
                      <a:cubicBezTo>
                        <a:pt x="425" y="97"/>
                        <a:pt x="425" y="97"/>
                        <a:pt x="425" y="97"/>
                      </a:cubicBezTo>
                      <a:cubicBezTo>
                        <a:pt x="423" y="100"/>
                        <a:pt x="420" y="104"/>
                        <a:pt x="418" y="107"/>
                      </a:cubicBezTo>
                      <a:cubicBezTo>
                        <a:pt x="416" y="110"/>
                        <a:pt x="414" y="113"/>
                        <a:pt x="413" y="115"/>
                      </a:cubicBezTo>
                      <a:cubicBezTo>
                        <a:pt x="415" y="119"/>
                        <a:pt x="418" y="124"/>
                        <a:pt x="421" y="128"/>
                      </a:cubicBezTo>
                      <a:cubicBezTo>
                        <a:pt x="424" y="128"/>
                        <a:pt x="427" y="127"/>
                        <a:pt x="430" y="127"/>
                      </a:cubicBezTo>
                      <a:cubicBezTo>
                        <a:pt x="435" y="126"/>
                        <a:pt x="439" y="126"/>
                        <a:pt x="443" y="125"/>
                      </a:cubicBezTo>
                      <a:cubicBezTo>
                        <a:pt x="444" y="125"/>
                        <a:pt x="444" y="125"/>
                        <a:pt x="444" y="125"/>
                      </a:cubicBezTo>
                      <a:cubicBezTo>
                        <a:pt x="445" y="126"/>
                        <a:pt x="445" y="126"/>
                        <a:pt x="445" y="126"/>
                      </a:cubicBezTo>
                      <a:cubicBezTo>
                        <a:pt x="447" y="131"/>
                        <a:pt x="449" y="135"/>
                        <a:pt x="451" y="140"/>
                      </a:cubicBezTo>
                      <a:cubicBezTo>
                        <a:pt x="452" y="141"/>
                        <a:pt x="452" y="141"/>
                        <a:pt x="452" y="141"/>
                      </a:cubicBezTo>
                      <a:cubicBezTo>
                        <a:pt x="451" y="142"/>
                        <a:pt x="451" y="142"/>
                        <a:pt x="451" y="142"/>
                      </a:cubicBezTo>
                      <a:cubicBezTo>
                        <a:pt x="448" y="145"/>
                        <a:pt x="445" y="148"/>
                        <a:pt x="442" y="151"/>
                      </a:cubicBezTo>
                      <a:cubicBezTo>
                        <a:pt x="440" y="153"/>
                        <a:pt x="437" y="155"/>
                        <a:pt x="435" y="158"/>
                      </a:cubicBezTo>
                      <a:cubicBezTo>
                        <a:pt x="437" y="162"/>
                        <a:pt x="438" y="167"/>
                        <a:pt x="440" y="172"/>
                      </a:cubicBezTo>
                      <a:cubicBezTo>
                        <a:pt x="443" y="172"/>
                        <a:pt x="446" y="173"/>
                        <a:pt x="450" y="173"/>
                      </a:cubicBezTo>
                      <a:cubicBezTo>
                        <a:pt x="454" y="173"/>
                        <a:pt x="458" y="174"/>
                        <a:pt x="462" y="174"/>
                      </a:cubicBezTo>
                      <a:cubicBezTo>
                        <a:pt x="463" y="174"/>
                        <a:pt x="463" y="174"/>
                        <a:pt x="463" y="174"/>
                      </a:cubicBezTo>
                      <a:cubicBezTo>
                        <a:pt x="464" y="176"/>
                        <a:pt x="464" y="176"/>
                        <a:pt x="464" y="176"/>
                      </a:cubicBezTo>
                      <a:cubicBezTo>
                        <a:pt x="465" y="180"/>
                        <a:pt x="466" y="185"/>
                        <a:pt x="467" y="190"/>
                      </a:cubicBezTo>
                      <a:cubicBezTo>
                        <a:pt x="467" y="192"/>
                        <a:pt x="467" y="192"/>
                        <a:pt x="467" y="192"/>
                      </a:cubicBezTo>
                      <a:cubicBezTo>
                        <a:pt x="466" y="192"/>
                        <a:pt x="466" y="192"/>
                        <a:pt x="466" y="192"/>
                      </a:cubicBezTo>
                      <a:cubicBezTo>
                        <a:pt x="463" y="194"/>
                        <a:pt x="459" y="197"/>
                        <a:pt x="456" y="199"/>
                      </a:cubicBezTo>
                      <a:cubicBezTo>
                        <a:pt x="453" y="200"/>
                        <a:pt x="450" y="202"/>
                        <a:pt x="447" y="204"/>
                      </a:cubicBezTo>
                      <a:cubicBezTo>
                        <a:pt x="448" y="208"/>
                        <a:pt x="448" y="214"/>
                        <a:pt x="449" y="219"/>
                      </a:cubicBezTo>
                      <a:cubicBezTo>
                        <a:pt x="452" y="220"/>
                        <a:pt x="455" y="221"/>
                        <a:pt x="458" y="222"/>
                      </a:cubicBezTo>
                      <a:cubicBezTo>
                        <a:pt x="462" y="223"/>
                        <a:pt x="466" y="225"/>
                        <a:pt x="470" y="226"/>
                      </a:cubicBezTo>
                      <a:cubicBezTo>
                        <a:pt x="471" y="226"/>
                        <a:pt x="471" y="226"/>
                        <a:pt x="471" y="226"/>
                      </a:cubicBezTo>
                      <a:cubicBezTo>
                        <a:pt x="471" y="229"/>
                        <a:pt x="471" y="229"/>
                        <a:pt x="471" y="229"/>
                      </a:cubicBezTo>
                      <a:cubicBezTo>
                        <a:pt x="471" y="231"/>
                        <a:pt x="471" y="233"/>
                        <a:pt x="471" y="235"/>
                      </a:cubicBezTo>
                      <a:cubicBezTo>
                        <a:pt x="471" y="237"/>
                        <a:pt x="471" y="239"/>
                        <a:pt x="471" y="241"/>
                      </a:cubicBezTo>
                      <a:cubicBezTo>
                        <a:pt x="471" y="244"/>
                        <a:pt x="471" y="244"/>
                        <a:pt x="471" y="244"/>
                      </a:cubicBezTo>
                      <a:cubicBezTo>
                        <a:pt x="470" y="245"/>
                        <a:pt x="470" y="245"/>
                        <a:pt x="470" y="245"/>
                      </a:cubicBezTo>
                      <a:cubicBezTo>
                        <a:pt x="466" y="246"/>
                        <a:pt x="462" y="247"/>
                        <a:pt x="458" y="249"/>
                      </a:cubicBezTo>
                      <a:cubicBezTo>
                        <a:pt x="455" y="250"/>
                        <a:pt x="452" y="251"/>
                        <a:pt x="449" y="252"/>
                      </a:cubicBezTo>
                      <a:cubicBezTo>
                        <a:pt x="448" y="257"/>
                        <a:pt x="448" y="262"/>
                        <a:pt x="447" y="267"/>
                      </a:cubicBezTo>
                      <a:cubicBezTo>
                        <a:pt x="450" y="269"/>
                        <a:pt x="453" y="270"/>
                        <a:pt x="456" y="272"/>
                      </a:cubicBezTo>
                      <a:cubicBezTo>
                        <a:pt x="459" y="274"/>
                        <a:pt x="463" y="276"/>
                        <a:pt x="466" y="278"/>
                      </a:cubicBezTo>
                      <a:cubicBezTo>
                        <a:pt x="467" y="279"/>
                        <a:pt x="467" y="279"/>
                        <a:pt x="467" y="279"/>
                      </a:cubicBezTo>
                      <a:cubicBezTo>
                        <a:pt x="467" y="280"/>
                        <a:pt x="467" y="280"/>
                        <a:pt x="467" y="280"/>
                      </a:cubicBezTo>
                      <a:cubicBezTo>
                        <a:pt x="466" y="286"/>
                        <a:pt x="465" y="290"/>
                        <a:pt x="464" y="295"/>
                      </a:cubicBezTo>
                      <a:cubicBezTo>
                        <a:pt x="463" y="296"/>
                        <a:pt x="463" y="296"/>
                        <a:pt x="463" y="296"/>
                      </a:cubicBezTo>
                      <a:cubicBezTo>
                        <a:pt x="462" y="297"/>
                        <a:pt x="462" y="297"/>
                        <a:pt x="462" y="297"/>
                      </a:cubicBezTo>
                      <a:cubicBezTo>
                        <a:pt x="458" y="297"/>
                        <a:pt x="454" y="297"/>
                        <a:pt x="450" y="298"/>
                      </a:cubicBezTo>
                      <a:cubicBezTo>
                        <a:pt x="446" y="298"/>
                        <a:pt x="443" y="298"/>
                        <a:pt x="440" y="299"/>
                      </a:cubicBezTo>
                      <a:cubicBezTo>
                        <a:pt x="438" y="303"/>
                        <a:pt x="437" y="308"/>
                        <a:pt x="435" y="313"/>
                      </a:cubicBezTo>
                      <a:cubicBezTo>
                        <a:pt x="437" y="315"/>
                        <a:pt x="440" y="318"/>
                        <a:pt x="442" y="320"/>
                      </a:cubicBezTo>
                      <a:cubicBezTo>
                        <a:pt x="445" y="323"/>
                        <a:pt x="448" y="326"/>
                        <a:pt x="451" y="329"/>
                      </a:cubicBezTo>
                      <a:cubicBezTo>
                        <a:pt x="452" y="330"/>
                        <a:pt x="452" y="330"/>
                        <a:pt x="452" y="330"/>
                      </a:cubicBezTo>
                      <a:cubicBezTo>
                        <a:pt x="451" y="331"/>
                        <a:pt x="451" y="331"/>
                        <a:pt x="451" y="331"/>
                      </a:cubicBezTo>
                      <a:cubicBezTo>
                        <a:pt x="449" y="335"/>
                        <a:pt x="447" y="340"/>
                        <a:pt x="445" y="344"/>
                      </a:cubicBezTo>
                      <a:cubicBezTo>
                        <a:pt x="444" y="345"/>
                        <a:pt x="444" y="345"/>
                        <a:pt x="444" y="345"/>
                      </a:cubicBezTo>
                      <a:cubicBezTo>
                        <a:pt x="443" y="345"/>
                        <a:pt x="443" y="345"/>
                        <a:pt x="443" y="345"/>
                      </a:cubicBezTo>
                      <a:cubicBezTo>
                        <a:pt x="439" y="345"/>
                        <a:pt x="435" y="344"/>
                        <a:pt x="430" y="344"/>
                      </a:cubicBezTo>
                      <a:cubicBezTo>
                        <a:pt x="427" y="343"/>
                        <a:pt x="424" y="343"/>
                        <a:pt x="421" y="342"/>
                      </a:cubicBezTo>
                      <a:cubicBezTo>
                        <a:pt x="418" y="347"/>
                        <a:pt x="415" y="351"/>
                        <a:pt x="413" y="355"/>
                      </a:cubicBezTo>
                      <a:cubicBezTo>
                        <a:pt x="414" y="358"/>
                        <a:pt x="416" y="361"/>
                        <a:pt x="418" y="364"/>
                      </a:cubicBezTo>
                      <a:cubicBezTo>
                        <a:pt x="420" y="367"/>
                        <a:pt x="423" y="371"/>
                        <a:pt x="425" y="374"/>
                      </a:cubicBezTo>
                      <a:cubicBezTo>
                        <a:pt x="425" y="375"/>
                        <a:pt x="425" y="375"/>
                        <a:pt x="425" y="375"/>
                      </a:cubicBezTo>
                      <a:cubicBezTo>
                        <a:pt x="425" y="376"/>
                        <a:pt x="425" y="376"/>
                        <a:pt x="425" y="376"/>
                      </a:cubicBezTo>
                      <a:cubicBezTo>
                        <a:pt x="422" y="380"/>
                        <a:pt x="419" y="384"/>
                        <a:pt x="415" y="388"/>
                      </a:cubicBezTo>
                      <a:cubicBezTo>
                        <a:pt x="414" y="389"/>
                        <a:pt x="414" y="389"/>
                        <a:pt x="414" y="389"/>
                      </a:cubicBezTo>
                      <a:cubicBezTo>
                        <a:pt x="413" y="389"/>
                        <a:pt x="413" y="389"/>
                        <a:pt x="413" y="389"/>
                      </a:cubicBezTo>
                      <a:cubicBezTo>
                        <a:pt x="409" y="387"/>
                        <a:pt x="405" y="386"/>
                        <a:pt x="401" y="384"/>
                      </a:cubicBezTo>
                      <a:cubicBezTo>
                        <a:pt x="398" y="383"/>
                        <a:pt x="395" y="382"/>
                        <a:pt x="392" y="381"/>
                      </a:cubicBezTo>
                      <a:cubicBezTo>
                        <a:pt x="389" y="385"/>
                        <a:pt x="385" y="388"/>
                        <a:pt x="381" y="392"/>
                      </a:cubicBezTo>
                      <a:cubicBezTo>
                        <a:pt x="382" y="395"/>
                        <a:pt x="384" y="398"/>
                        <a:pt x="385" y="401"/>
                      </a:cubicBezTo>
                      <a:cubicBezTo>
                        <a:pt x="386" y="405"/>
                        <a:pt x="388" y="409"/>
                        <a:pt x="389" y="413"/>
                      </a:cubicBezTo>
                      <a:cubicBezTo>
                        <a:pt x="390" y="414"/>
                        <a:pt x="390" y="414"/>
                        <a:pt x="390" y="414"/>
                      </a:cubicBezTo>
                      <a:cubicBezTo>
                        <a:pt x="389" y="415"/>
                        <a:pt x="389" y="415"/>
                        <a:pt x="389" y="415"/>
                      </a:cubicBezTo>
                      <a:cubicBezTo>
                        <a:pt x="384" y="418"/>
                        <a:pt x="380" y="421"/>
                        <a:pt x="377" y="424"/>
                      </a:cubicBezTo>
                      <a:cubicBezTo>
                        <a:pt x="376" y="425"/>
                        <a:pt x="376" y="425"/>
                        <a:pt x="376" y="425"/>
                      </a:cubicBezTo>
                      <a:cubicBezTo>
                        <a:pt x="375" y="424"/>
                        <a:pt x="375" y="424"/>
                        <a:pt x="375" y="424"/>
                      </a:cubicBezTo>
                      <a:cubicBezTo>
                        <a:pt x="371" y="422"/>
                        <a:pt x="368" y="420"/>
                        <a:pt x="364" y="417"/>
                      </a:cubicBezTo>
                      <a:cubicBezTo>
                        <a:pt x="361" y="416"/>
                        <a:pt x="359" y="414"/>
                        <a:pt x="356" y="412"/>
                      </a:cubicBezTo>
                      <a:cubicBezTo>
                        <a:pt x="352" y="415"/>
                        <a:pt x="347" y="417"/>
                        <a:pt x="343" y="420"/>
                      </a:cubicBezTo>
                      <a:cubicBezTo>
                        <a:pt x="343" y="423"/>
                        <a:pt x="344" y="427"/>
                        <a:pt x="344" y="430"/>
                      </a:cubicBezTo>
                      <a:cubicBezTo>
                        <a:pt x="345" y="434"/>
                        <a:pt x="346" y="438"/>
                        <a:pt x="346" y="442"/>
                      </a:cubicBezTo>
                      <a:cubicBezTo>
                        <a:pt x="346" y="444"/>
                        <a:pt x="346" y="444"/>
                        <a:pt x="346" y="444"/>
                      </a:cubicBezTo>
                      <a:cubicBezTo>
                        <a:pt x="345" y="444"/>
                        <a:pt x="345" y="444"/>
                        <a:pt x="345" y="444"/>
                      </a:cubicBezTo>
                      <a:cubicBezTo>
                        <a:pt x="340" y="446"/>
                        <a:pt x="336" y="449"/>
                        <a:pt x="331" y="451"/>
                      </a:cubicBezTo>
                      <a:cubicBezTo>
                        <a:pt x="330" y="451"/>
                        <a:pt x="330" y="451"/>
                        <a:pt x="330" y="451"/>
                      </a:cubicBezTo>
                      <a:cubicBezTo>
                        <a:pt x="329" y="450"/>
                        <a:pt x="329" y="450"/>
                        <a:pt x="329" y="450"/>
                      </a:cubicBezTo>
                      <a:cubicBezTo>
                        <a:pt x="326" y="448"/>
                        <a:pt x="323" y="444"/>
                        <a:pt x="321" y="441"/>
                      </a:cubicBezTo>
                      <a:cubicBezTo>
                        <a:pt x="318" y="439"/>
                        <a:pt x="316" y="436"/>
                        <a:pt x="314" y="434"/>
                      </a:cubicBezTo>
                      <a:cubicBezTo>
                        <a:pt x="309" y="436"/>
                        <a:pt x="304" y="438"/>
                        <a:pt x="299" y="439"/>
                      </a:cubicBezTo>
                      <a:cubicBezTo>
                        <a:pt x="299" y="442"/>
                        <a:pt x="299" y="446"/>
                        <a:pt x="298" y="449"/>
                      </a:cubicBezTo>
                      <a:cubicBezTo>
                        <a:pt x="298" y="453"/>
                        <a:pt x="298" y="458"/>
                        <a:pt x="297" y="462"/>
                      </a:cubicBezTo>
                      <a:cubicBezTo>
                        <a:pt x="297" y="463"/>
                        <a:pt x="297" y="463"/>
                        <a:pt x="297" y="463"/>
                      </a:cubicBezTo>
                      <a:cubicBezTo>
                        <a:pt x="296" y="463"/>
                        <a:pt x="296" y="463"/>
                        <a:pt x="296" y="463"/>
                      </a:cubicBezTo>
                      <a:cubicBezTo>
                        <a:pt x="291" y="464"/>
                        <a:pt x="286" y="466"/>
                        <a:pt x="281" y="467"/>
                      </a:cubicBezTo>
                      <a:cubicBezTo>
                        <a:pt x="280" y="467"/>
                        <a:pt x="280" y="467"/>
                        <a:pt x="280" y="467"/>
                      </a:cubicBezTo>
                      <a:cubicBezTo>
                        <a:pt x="279" y="466"/>
                        <a:pt x="279" y="466"/>
                        <a:pt x="279" y="466"/>
                      </a:cubicBezTo>
                      <a:cubicBezTo>
                        <a:pt x="277" y="462"/>
                        <a:pt x="275" y="459"/>
                        <a:pt x="273" y="455"/>
                      </a:cubicBezTo>
                      <a:cubicBezTo>
                        <a:pt x="271" y="452"/>
                        <a:pt x="269" y="449"/>
                        <a:pt x="268" y="447"/>
                      </a:cubicBezTo>
                      <a:cubicBezTo>
                        <a:pt x="263" y="447"/>
                        <a:pt x="258" y="448"/>
                        <a:pt x="252" y="448"/>
                      </a:cubicBezTo>
                      <a:cubicBezTo>
                        <a:pt x="251" y="451"/>
                        <a:pt x="250" y="454"/>
                        <a:pt x="249" y="457"/>
                      </a:cubicBezTo>
                      <a:cubicBezTo>
                        <a:pt x="248" y="461"/>
                        <a:pt x="247" y="466"/>
                        <a:pt x="245" y="469"/>
                      </a:cubicBezTo>
                      <a:cubicBezTo>
                        <a:pt x="245" y="471"/>
                        <a:pt x="245" y="471"/>
                        <a:pt x="245" y="471"/>
                      </a:cubicBezTo>
                      <a:cubicBezTo>
                        <a:pt x="242" y="471"/>
                        <a:pt x="242" y="471"/>
                        <a:pt x="242" y="471"/>
                      </a:cubicBezTo>
                      <a:cubicBezTo>
                        <a:pt x="240" y="471"/>
                        <a:pt x="238" y="471"/>
                        <a:pt x="236" y="471"/>
                      </a:cubicBezTo>
                      <a:close/>
                      <a:moveTo>
                        <a:pt x="230" y="467"/>
                      </a:moveTo>
                      <a:cubicBezTo>
                        <a:pt x="230" y="467"/>
                        <a:pt x="230" y="467"/>
                        <a:pt x="230" y="467"/>
                      </a:cubicBezTo>
                      <a:cubicBezTo>
                        <a:pt x="234" y="467"/>
                        <a:pt x="238" y="467"/>
                        <a:pt x="242" y="467"/>
                      </a:cubicBezTo>
                      <a:cubicBezTo>
                        <a:pt x="242" y="467"/>
                        <a:pt x="242" y="467"/>
                        <a:pt x="242" y="467"/>
                      </a:cubicBezTo>
                      <a:cubicBezTo>
                        <a:pt x="243" y="463"/>
                        <a:pt x="244" y="460"/>
                        <a:pt x="245" y="456"/>
                      </a:cubicBezTo>
                      <a:cubicBezTo>
                        <a:pt x="247" y="453"/>
                        <a:pt x="248" y="449"/>
                        <a:pt x="249" y="446"/>
                      </a:cubicBezTo>
                      <a:cubicBezTo>
                        <a:pt x="249" y="444"/>
                        <a:pt x="249" y="444"/>
                        <a:pt x="249" y="444"/>
                      </a:cubicBezTo>
                      <a:cubicBezTo>
                        <a:pt x="251" y="444"/>
                        <a:pt x="251" y="444"/>
                        <a:pt x="251" y="444"/>
                      </a:cubicBezTo>
                      <a:cubicBezTo>
                        <a:pt x="257" y="444"/>
                        <a:pt x="263" y="443"/>
                        <a:pt x="268" y="442"/>
                      </a:cubicBezTo>
                      <a:cubicBezTo>
                        <a:pt x="270" y="442"/>
                        <a:pt x="270" y="442"/>
                        <a:pt x="270" y="442"/>
                      </a:cubicBezTo>
                      <a:cubicBezTo>
                        <a:pt x="270" y="443"/>
                        <a:pt x="270" y="443"/>
                        <a:pt x="270" y="443"/>
                      </a:cubicBezTo>
                      <a:cubicBezTo>
                        <a:pt x="272" y="446"/>
                        <a:pt x="274" y="450"/>
                        <a:pt x="276" y="453"/>
                      </a:cubicBezTo>
                      <a:cubicBezTo>
                        <a:pt x="278" y="456"/>
                        <a:pt x="280" y="459"/>
                        <a:pt x="282" y="462"/>
                      </a:cubicBezTo>
                      <a:cubicBezTo>
                        <a:pt x="286" y="462"/>
                        <a:pt x="290" y="461"/>
                        <a:pt x="293" y="460"/>
                      </a:cubicBezTo>
                      <a:cubicBezTo>
                        <a:pt x="294" y="456"/>
                        <a:pt x="294" y="452"/>
                        <a:pt x="294" y="449"/>
                      </a:cubicBezTo>
                      <a:cubicBezTo>
                        <a:pt x="295" y="445"/>
                        <a:pt x="295" y="441"/>
                        <a:pt x="295" y="438"/>
                      </a:cubicBezTo>
                      <a:cubicBezTo>
                        <a:pt x="295" y="436"/>
                        <a:pt x="295" y="436"/>
                        <a:pt x="295" y="436"/>
                      </a:cubicBezTo>
                      <a:cubicBezTo>
                        <a:pt x="297" y="436"/>
                        <a:pt x="297" y="436"/>
                        <a:pt x="297" y="436"/>
                      </a:cubicBezTo>
                      <a:cubicBezTo>
                        <a:pt x="302" y="434"/>
                        <a:pt x="308" y="432"/>
                        <a:pt x="313" y="430"/>
                      </a:cubicBezTo>
                      <a:cubicBezTo>
                        <a:pt x="315" y="430"/>
                        <a:pt x="315" y="430"/>
                        <a:pt x="315" y="430"/>
                      </a:cubicBezTo>
                      <a:cubicBezTo>
                        <a:pt x="316" y="430"/>
                        <a:pt x="316" y="430"/>
                        <a:pt x="316" y="430"/>
                      </a:cubicBezTo>
                      <a:cubicBezTo>
                        <a:pt x="318" y="433"/>
                        <a:pt x="321" y="436"/>
                        <a:pt x="323" y="439"/>
                      </a:cubicBezTo>
                      <a:cubicBezTo>
                        <a:pt x="326" y="441"/>
                        <a:pt x="329" y="444"/>
                        <a:pt x="331" y="446"/>
                      </a:cubicBezTo>
                      <a:cubicBezTo>
                        <a:pt x="335" y="445"/>
                        <a:pt x="338" y="443"/>
                        <a:pt x="342" y="441"/>
                      </a:cubicBezTo>
                      <a:cubicBezTo>
                        <a:pt x="341" y="438"/>
                        <a:pt x="341" y="434"/>
                        <a:pt x="340" y="430"/>
                      </a:cubicBezTo>
                      <a:cubicBezTo>
                        <a:pt x="340" y="427"/>
                        <a:pt x="339" y="423"/>
                        <a:pt x="339" y="419"/>
                      </a:cubicBezTo>
                      <a:cubicBezTo>
                        <a:pt x="339" y="418"/>
                        <a:pt x="339" y="418"/>
                        <a:pt x="339" y="418"/>
                      </a:cubicBezTo>
                      <a:cubicBezTo>
                        <a:pt x="340" y="417"/>
                        <a:pt x="340" y="417"/>
                        <a:pt x="340" y="417"/>
                      </a:cubicBezTo>
                      <a:cubicBezTo>
                        <a:pt x="345" y="414"/>
                        <a:pt x="350" y="411"/>
                        <a:pt x="355" y="408"/>
                      </a:cubicBezTo>
                      <a:cubicBezTo>
                        <a:pt x="356" y="407"/>
                        <a:pt x="356" y="407"/>
                        <a:pt x="356" y="407"/>
                      </a:cubicBezTo>
                      <a:cubicBezTo>
                        <a:pt x="357" y="408"/>
                        <a:pt x="357" y="408"/>
                        <a:pt x="357" y="408"/>
                      </a:cubicBezTo>
                      <a:cubicBezTo>
                        <a:pt x="360" y="410"/>
                        <a:pt x="363" y="412"/>
                        <a:pt x="366" y="414"/>
                      </a:cubicBezTo>
                      <a:cubicBezTo>
                        <a:pt x="370" y="416"/>
                        <a:pt x="373" y="418"/>
                        <a:pt x="376" y="420"/>
                      </a:cubicBezTo>
                      <a:cubicBezTo>
                        <a:pt x="378" y="418"/>
                        <a:pt x="381" y="415"/>
                        <a:pt x="385" y="413"/>
                      </a:cubicBezTo>
                      <a:cubicBezTo>
                        <a:pt x="384" y="409"/>
                        <a:pt x="382" y="406"/>
                        <a:pt x="381" y="402"/>
                      </a:cubicBezTo>
                      <a:cubicBezTo>
                        <a:pt x="380" y="399"/>
                        <a:pt x="378" y="395"/>
                        <a:pt x="377" y="392"/>
                      </a:cubicBezTo>
                      <a:cubicBezTo>
                        <a:pt x="377" y="391"/>
                        <a:pt x="377" y="391"/>
                        <a:pt x="377" y="391"/>
                      </a:cubicBezTo>
                      <a:cubicBezTo>
                        <a:pt x="378" y="390"/>
                        <a:pt x="378" y="390"/>
                        <a:pt x="378" y="390"/>
                      </a:cubicBezTo>
                      <a:cubicBezTo>
                        <a:pt x="382" y="386"/>
                        <a:pt x="386" y="381"/>
                        <a:pt x="390" y="377"/>
                      </a:cubicBezTo>
                      <a:cubicBezTo>
                        <a:pt x="391" y="376"/>
                        <a:pt x="391" y="376"/>
                        <a:pt x="391" y="376"/>
                      </a:cubicBezTo>
                      <a:cubicBezTo>
                        <a:pt x="392" y="377"/>
                        <a:pt x="392" y="377"/>
                        <a:pt x="392" y="377"/>
                      </a:cubicBezTo>
                      <a:cubicBezTo>
                        <a:pt x="396" y="378"/>
                        <a:pt x="399" y="379"/>
                        <a:pt x="403" y="381"/>
                      </a:cubicBezTo>
                      <a:cubicBezTo>
                        <a:pt x="406" y="382"/>
                        <a:pt x="410" y="383"/>
                        <a:pt x="413" y="384"/>
                      </a:cubicBezTo>
                      <a:cubicBezTo>
                        <a:pt x="416" y="381"/>
                        <a:pt x="418" y="378"/>
                        <a:pt x="421" y="375"/>
                      </a:cubicBezTo>
                      <a:cubicBezTo>
                        <a:pt x="419" y="372"/>
                        <a:pt x="417" y="369"/>
                        <a:pt x="415" y="366"/>
                      </a:cubicBezTo>
                      <a:cubicBezTo>
                        <a:pt x="412" y="363"/>
                        <a:pt x="410" y="359"/>
                        <a:pt x="408" y="356"/>
                      </a:cubicBezTo>
                      <a:cubicBezTo>
                        <a:pt x="408" y="355"/>
                        <a:pt x="408" y="355"/>
                        <a:pt x="408" y="355"/>
                      </a:cubicBezTo>
                      <a:cubicBezTo>
                        <a:pt x="408" y="354"/>
                        <a:pt x="408" y="354"/>
                        <a:pt x="408" y="354"/>
                      </a:cubicBezTo>
                      <a:cubicBezTo>
                        <a:pt x="412" y="349"/>
                        <a:pt x="415" y="344"/>
                        <a:pt x="418" y="339"/>
                      </a:cubicBezTo>
                      <a:cubicBezTo>
                        <a:pt x="419" y="338"/>
                        <a:pt x="419" y="338"/>
                        <a:pt x="419" y="338"/>
                      </a:cubicBezTo>
                      <a:cubicBezTo>
                        <a:pt x="420" y="338"/>
                        <a:pt x="420" y="338"/>
                        <a:pt x="420" y="338"/>
                      </a:cubicBezTo>
                      <a:cubicBezTo>
                        <a:pt x="423" y="339"/>
                        <a:pt x="427" y="339"/>
                        <a:pt x="431" y="340"/>
                      </a:cubicBezTo>
                      <a:cubicBezTo>
                        <a:pt x="435" y="340"/>
                        <a:pt x="438" y="341"/>
                        <a:pt x="442" y="341"/>
                      </a:cubicBezTo>
                      <a:cubicBezTo>
                        <a:pt x="444" y="338"/>
                        <a:pt x="445" y="334"/>
                        <a:pt x="447" y="330"/>
                      </a:cubicBezTo>
                      <a:cubicBezTo>
                        <a:pt x="445" y="328"/>
                        <a:pt x="442" y="325"/>
                        <a:pt x="439" y="323"/>
                      </a:cubicBezTo>
                      <a:cubicBezTo>
                        <a:pt x="436" y="320"/>
                        <a:pt x="434" y="318"/>
                        <a:pt x="431" y="315"/>
                      </a:cubicBezTo>
                      <a:cubicBezTo>
                        <a:pt x="430" y="314"/>
                        <a:pt x="430" y="314"/>
                        <a:pt x="430" y="314"/>
                      </a:cubicBezTo>
                      <a:cubicBezTo>
                        <a:pt x="431" y="313"/>
                        <a:pt x="431" y="313"/>
                        <a:pt x="431" y="313"/>
                      </a:cubicBezTo>
                      <a:cubicBezTo>
                        <a:pt x="433" y="307"/>
                        <a:pt x="435" y="302"/>
                        <a:pt x="436" y="296"/>
                      </a:cubicBezTo>
                      <a:cubicBezTo>
                        <a:pt x="437" y="295"/>
                        <a:pt x="437" y="295"/>
                        <a:pt x="437" y="295"/>
                      </a:cubicBezTo>
                      <a:cubicBezTo>
                        <a:pt x="438" y="295"/>
                        <a:pt x="438" y="295"/>
                        <a:pt x="438" y="295"/>
                      </a:cubicBezTo>
                      <a:cubicBezTo>
                        <a:pt x="442" y="294"/>
                        <a:pt x="445" y="294"/>
                        <a:pt x="449" y="294"/>
                      </a:cubicBezTo>
                      <a:cubicBezTo>
                        <a:pt x="453" y="293"/>
                        <a:pt x="457" y="293"/>
                        <a:pt x="460" y="293"/>
                      </a:cubicBezTo>
                      <a:cubicBezTo>
                        <a:pt x="461" y="289"/>
                        <a:pt x="462" y="285"/>
                        <a:pt x="463" y="281"/>
                      </a:cubicBezTo>
                      <a:cubicBezTo>
                        <a:pt x="460" y="279"/>
                        <a:pt x="457" y="277"/>
                        <a:pt x="454" y="275"/>
                      </a:cubicBezTo>
                      <a:cubicBezTo>
                        <a:pt x="450" y="274"/>
                        <a:pt x="447" y="272"/>
                        <a:pt x="444" y="270"/>
                      </a:cubicBezTo>
                      <a:cubicBezTo>
                        <a:pt x="443" y="269"/>
                        <a:pt x="443" y="269"/>
                        <a:pt x="443" y="269"/>
                      </a:cubicBezTo>
                      <a:cubicBezTo>
                        <a:pt x="443" y="268"/>
                        <a:pt x="443" y="268"/>
                        <a:pt x="443" y="268"/>
                      </a:cubicBezTo>
                      <a:cubicBezTo>
                        <a:pt x="444" y="262"/>
                        <a:pt x="444" y="256"/>
                        <a:pt x="445" y="250"/>
                      </a:cubicBezTo>
                      <a:cubicBezTo>
                        <a:pt x="445" y="249"/>
                        <a:pt x="445" y="249"/>
                        <a:pt x="445" y="249"/>
                      </a:cubicBezTo>
                      <a:cubicBezTo>
                        <a:pt x="446" y="248"/>
                        <a:pt x="446" y="248"/>
                        <a:pt x="446" y="248"/>
                      </a:cubicBezTo>
                      <a:cubicBezTo>
                        <a:pt x="449" y="247"/>
                        <a:pt x="453" y="246"/>
                        <a:pt x="457" y="245"/>
                      </a:cubicBezTo>
                      <a:cubicBezTo>
                        <a:pt x="460" y="244"/>
                        <a:pt x="464" y="243"/>
                        <a:pt x="467" y="241"/>
                      </a:cubicBezTo>
                      <a:cubicBezTo>
                        <a:pt x="467" y="241"/>
                        <a:pt x="467" y="241"/>
                        <a:pt x="467" y="241"/>
                      </a:cubicBezTo>
                      <a:cubicBezTo>
                        <a:pt x="467" y="239"/>
                        <a:pt x="467" y="237"/>
                        <a:pt x="467" y="235"/>
                      </a:cubicBezTo>
                      <a:cubicBezTo>
                        <a:pt x="467" y="233"/>
                        <a:pt x="467" y="231"/>
                        <a:pt x="467" y="230"/>
                      </a:cubicBezTo>
                      <a:cubicBezTo>
                        <a:pt x="467" y="229"/>
                        <a:pt x="467" y="229"/>
                        <a:pt x="467" y="229"/>
                      </a:cubicBezTo>
                      <a:cubicBezTo>
                        <a:pt x="464" y="228"/>
                        <a:pt x="460" y="227"/>
                        <a:pt x="457" y="226"/>
                      </a:cubicBezTo>
                      <a:cubicBezTo>
                        <a:pt x="453" y="225"/>
                        <a:pt x="449" y="223"/>
                        <a:pt x="446" y="222"/>
                      </a:cubicBezTo>
                      <a:cubicBezTo>
                        <a:pt x="445" y="222"/>
                        <a:pt x="445" y="222"/>
                        <a:pt x="445" y="222"/>
                      </a:cubicBezTo>
                      <a:cubicBezTo>
                        <a:pt x="445" y="221"/>
                        <a:pt x="445" y="221"/>
                        <a:pt x="445" y="221"/>
                      </a:cubicBezTo>
                      <a:cubicBezTo>
                        <a:pt x="444" y="214"/>
                        <a:pt x="444" y="208"/>
                        <a:pt x="443" y="203"/>
                      </a:cubicBezTo>
                      <a:cubicBezTo>
                        <a:pt x="443" y="202"/>
                        <a:pt x="443" y="202"/>
                        <a:pt x="443" y="202"/>
                      </a:cubicBezTo>
                      <a:cubicBezTo>
                        <a:pt x="444" y="201"/>
                        <a:pt x="444" y="201"/>
                        <a:pt x="444" y="201"/>
                      </a:cubicBezTo>
                      <a:cubicBezTo>
                        <a:pt x="447" y="199"/>
                        <a:pt x="450" y="197"/>
                        <a:pt x="454" y="195"/>
                      </a:cubicBezTo>
                      <a:cubicBezTo>
                        <a:pt x="457" y="193"/>
                        <a:pt x="460" y="191"/>
                        <a:pt x="463" y="190"/>
                      </a:cubicBezTo>
                      <a:cubicBezTo>
                        <a:pt x="462" y="186"/>
                        <a:pt x="461" y="182"/>
                        <a:pt x="460" y="178"/>
                      </a:cubicBezTo>
                      <a:cubicBezTo>
                        <a:pt x="457" y="177"/>
                        <a:pt x="453" y="177"/>
                        <a:pt x="449" y="177"/>
                      </a:cubicBezTo>
                      <a:cubicBezTo>
                        <a:pt x="445" y="177"/>
                        <a:pt x="442" y="176"/>
                        <a:pt x="438" y="176"/>
                      </a:cubicBezTo>
                      <a:cubicBezTo>
                        <a:pt x="437" y="176"/>
                        <a:pt x="437" y="176"/>
                        <a:pt x="437" y="176"/>
                      </a:cubicBezTo>
                      <a:cubicBezTo>
                        <a:pt x="436" y="174"/>
                        <a:pt x="436" y="174"/>
                        <a:pt x="436" y="174"/>
                      </a:cubicBezTo>
                      <a:cubicBezTo>
                        <a:pt x="435" y="169"/>
                        <a:pt x="433" y="163"/>
                        <a:pt x="431" y="158"/>
                      </a:cubicBezTo>
                      <a:cubicBezTo>
                        <a:pt x="430" y="157"/>
                        <a:pt x="430" y="157"/>
                        <a:pt x="430" y="157"/>
                      </a:cubicBezTo>
                      <a:cubicBezTo>
                        <a:pt x="431" y="156"/>
                        <a:pt x="431" y="156"/>
                        <a:pt x="431" y="156"/>
                      </a:cubicBezTo>
                      <a:cubicBezTo>
                        <a:pt x="434" y="153"/>
                        <a:pt x="436" y="150"/>
                        <a:pt x="439" y="148"/>
                      </a:cubicBezTo>
                      <a:cubicBezTo>
                        <a:pt x="442" y="145"/>
                        <a:pt x="445" y="143"/>
                        <a:pt x="447" y="140"/>
                      </a:cubicBezTo>
                      <a:cubicBezTo>
                        <a:pt x="445" y="137"/>
                        <a:pt x="444" y="133"/>
                        <a:pt x="442" y="129"/>
                      </a:cubicBezTo>
                      <a:cubicBezTo>
                        <a:pt x="438" y="130"/>
                        <a:pt x="435" y="130"/>
                        <a:pt x="431" y="131"/>
                      </a:cubicBezTo>
                      <a:cubicBezTo>
                        <a:pt x="427" y="131"/>
                        <a:pt x="423" y="132"/>
                        <a:pt x="420" y="132"/>
                      </a:cubicBezTo>
                      <a:cubicBezTo>
                        <a:pt x="419" y="133"/>
                        <a:pt x="419" y="133"/>
                        <a:pt x="419" y="133"/>
                      </a:cubicBezTo>
                      <a:cubicBezTo>
                        <a:pt x="418" y="131"/>
                        <a:pt x="418" y="131"/>
                        <a:pt x="418" y="131"/>
                      </a:cubicBezTo>
                      <a:cubicBezTo>
                        <a:pt x="415" y="126"/>
                        <a:pt x="412" y="121"/>
                        <a:pt x="408" y="116"/>
                      </a:cubicBezTo>
                      <a:cubicBezTo>
                        <a:pt x="408" y="115"/>
                        <a:pt x="408" y="115"/>
                        <a:pt x="408" y="115"/>
                      </a:cubicBezTo>
                      <a:cubicBezTo>
                        <a:pt x="408" y="114"/>
                        <a:pt x="408" y="114"/>
                        <a:pt x="408" y="114"/>
                      </a:cubicBezTo>
                      <a:cubicBezTo>
                        <a:pt x="410" y="111"/>
                        <a:pt x="412" y="108"/>
                        <a:pt x="415" y="105"/>
                      </a:cubicBezTo>
                      <a:cubicBezTo>
                        <a:pt x="417" y="102"/>
                        <a:pt x="419" y="99"/>
                        <a:pt x="421" y="96"/>
                      </a:cubicBezTo>
                      <a:cubicBezTo>
                        <a:pt x="418" y="93"/>
                        <a:pt x="416" y="90"/>
                        <a:pt x="413" y="86"/>
                      </a:cubicBezTo>
                      <a:cubicBezTo>
                        <a:pt x="410" y="87"/>
                        <a:pt x="406" y="89"/>
                        <a:pt x="403" y="90"/>
                      </a:cubicBezTo>
                      <a:cubicBezTo>
                        <a:pt x="399" y="92"/>
                        <a:pt x="396" y="93"/>
                        <a:pt x="392" y="94"/>
                      </a:cubicBezTo>
                      <a:cubicBezTo>
                        <a:pt x="391" y="95"/>
                        <a:pt x="391" y="95"/>
                        <a:pt x="391" y="95"/>
                      </a:cubicBezTo>
                      <a:cubicBezTo>
                        <a:pt x="390" y="94"/>
                        <a:pt x="390" y="94"/>
                        <a:pt x="390" y="94"/>
                      </a:cubicBezTo>
                      <a:cubicBezTo>
                        <a:pt x="386" y="89"/>
                        <a:pt x="382" y="85"/>
                        <a:pt x="378" y="81"/>
                      </a:cubicBezTo>
                      <a:cubicBezTo>
                        <a:pt x="377" y="80"/>
                        <a:pt x="377" y="80"/>
                        <a:pt x="377" y="80"/>
                      </a:cubicBezTo>
                      <a:cubicBezTo>
                        <a:pt x="377" y="79"/>
                        <a:pt x="377" y="79"/>
                        <a:pt x="377" y="79"/>
                      </a:cubicBezTo>
                      <a:cubicBezTo>
                        <a:pt x="378" y="76"/>
                        <a:pt x="380" y="72"/>
                        <a:pt x="381" y="68"/>
                      </a:cubicBezTo>
                      <a:cubicBezTo>
                        <a:pt x="382" y="65"/>
                        <a:pt x="384" y="61"/>
                        <a:pt x="385" y="58"/>
                      </a:cubicBezTo>
                      <a:cubicBezTo>
                        <a:pt x="382" y="55"/>
                        <a:pt x="378" y="53"/>
                        <a:pt x="376" y="51"/>
                      </a:cubicBezTo>
                      <a:cubicBezTo>
                        <a:pt x="373" y="52"/>
                        <a:pt x="370" y="55"/>
                        <a:pt x="366" y="57"/>
                      </a:cubicBezTo>
                      <a:cubicBezTo>
                        <a:pt x="363" y="59"/>
                        <a:pt x="360" y="61"/>
                        <a:pt x="357" y="63"/>
                      </a:cubicBezTo>
                      <a:cubicBezTo>
                        <a:pt x="356" y="64"/>
                        <a:pt x="356" y="64"/>
                        <a:pt x="356" y="64"/>
                      </a:cubicBezTo>
                      <a:cubicBezTo>
                        <a:pt x="355" y="63"/>
                        <a:pt x="355" y="63"/>
                        <a:pt x="355" y="63"/>
                      </a:cubicBezTo>
                      <a:cubicBezTo>
                        <a:pt x="350" y="60"/>
                        <a:pt x="345" y="56"/>
                        <a:pt x="340" y="53"/>
                      </a:cubicBezTo>
                      <a:cubicBezTo>
                        <a:pt x="339" y="53"/>
                        <a:pt x="339" y="53"/>
                        <a:pt x="339" y="53"/>
                      </a:cubicBezTo>
                      <a:cubicBezTo>
                        <a:pt x="339" y="51"/>
                        <a:pt x="339" y="51"/>
                        <a:pt x="339" y="51"/>
                      </a:cubicBezTo>
                      <a:cubicBezTo>
                        <a:pt x="339" y="48"/>
                        <a:pt x="340" y="44"/>
                        <a:pt x="340" y="40"/>
                      </a:cubicBezTo>
                      <a:cubicBezTo>
                        <a:pt x="341" y="37"/>
                        <a:pt x="341" y="33"/>
                        <a:pt x="342" y="29"/>
                      </a:cubicBezTo>
                      <a:cubicBezTo>
                        <a:pt x="338" y="28"/>
                        <a:pt x="335" y="26"/>
                        <a:pt x="331" y="24"/>
                      </a:cubicBezTo>
                      <a:cubicBezTo>
                        <a:pt x="329" y="27"/>
                        <a:pt x="326" y="29"/>
                        <a:pt x="323" y="32"/>
                      </a:cubicBezTo>
                      <a:cubicBezTo>
                        <a:pt x="321" y="35"/>
                        <a:pt x="318" y="38"/>
                        <a:pt x="316" y="40"/>
                      </a:cubicBezTo>
                      <a:cubicBezTo>
                        <a:pt x="315" y="41"/>
                        <a:pt x="315" y="41"/>
                        <a:pt x="315" y="41"/>
                      </a:cubicBezTo>
                      <a:cubicBezTo>
                        <a:pt x="313" y="41"/>
                        <a:pt x="313" y="41"/>
                        <a:pt x="313" y="41"/>
                      </a:cubicBezTo>
                      <a:cubicBezTo>
                        <a:pt x="308" y="38"/>
                        <a:pt x="302" y="36"/>
                        <a:pt x="297" y="35"/>
                      </a:cubicBezTo>
                      <a:cubicBezTo>
                        <a:pt x="296" y="34"/>
                        <a:pt x="296" y="34"/>
                        <a:pt x="296" y="34"/>
                      </a:cubicBezTo>
                      <a:cubicBezTo>
                        <a:pt x="295" y="33"/>
                        <a:pt x="295" y="33"/>
                        <a:pt x="295" y="33"/>
                      </a:cubicBezTo>
                      <a:cubicBezTo>
                        <a:pt x="295" y="30"/>
                        <a:pt x="295" y="26"/>
                        <a:pt x="294" y="22"/>
                      </a:cubicBezTo>
                      <a:cubicBezTo>
                        <a:pt x="294" y="18"/>
                        <a:pt x="294" y="14"/>
                        <a:pt x="293" y="11"/>
                      </a:cubicBezTo>
                      <a:cubicBezTo>
                        <a:pt x="290" y="10"/>
                        <a:pt x="286" y="9"/>
                        <a:pt x="282" y="8"/>
                      </a:cubicBezTo>
                      <a:cubicBezTo>
                        <a:pt x="280" y="11"/>
                        <a:pt x="278" y="14"/>
                        <a:pt x="276" y="18"/>
                      </a:cubicBezTo>
                      <a:cubicBezTo>
                        <a:pt x="274" y="21"/>
                        <a:pt x="272" y="24"/>
                        <a:pt x="270" y="27"/>
                      </a:cubicBezTo>
                      <a:cubicBezTo>
                        <a:pt x="270" y="28"/>
                        <a:pt x="270" y="28"/>
                        <a:pt x="270" y="28"/>
                      </a:cubicBezTo>
                      <a:cubicBezTo>
                        <a:pt x="268" y="28"/>
                        <a:pt x="268" y="28"/>
                        <a:pt x="268" y="28"/>
                      </a:cubicBezTo>
                      <a:cubicBezTo>
                        <a:pt x="263" y="27"/>
                        <a:pt x="257" y="27"/>
                        <a:pt x="251" y="26"/>
                      </a:cubicBezTo>
                      <a:cubicBezTo>
                        <a:pt x="249" y="26"/>
                        <a:pt x="249" y="26"/>
                        <a:pt x="249" y="26"/>
                      </a:cubicBezTo>
                      <a:cubicBezTo>
                        <a:pt x="249" y="25"/>
                        <a:pt x="249" y="25"/>
                        <a:pt x="249" y="25"/>
                      </a:cubicBezTo>
                      <a:cubicBezTo>
                        <a:pt x="248" y="22"/>
                        <a:pt x="247" y="18"/>
                        <a:pt x="245" y="14"/>
                      </a:cubicBezTo>
                      <a:cubicBezTo>
                        <a:pt x="244" y="11"/>
                        <a:pt x="243" y="7"/>
                        <a:pt x="242" y="4"/>
                      </a:cubicBezTo>
                      <a:cubicBezTo>
                        <a:pt x="242" y="4"/>
                        <a:pt x="242" y="4"/>
                        <a:pt x="242" y="4"/>
                      </a:cubicBezTo>
                      <a:cubicBezTo>
                        <a:pt x="238" y="4"/>
                        <a:pt x="234" y="4"/>
                        <a:pt x="230" y="4"/>
                      </a:cubicBezTo>
                      <a:cubicBezTo>
                        <a:pt x="230" y="4"/>
                        <a:pt x="230" y="4"/>
                        <a:pt x="230" y="4"/>
                      </a:cubicBezTo>
                      <a:cubicBezTo>
                        <a:pt x="229" y="7"/>
                        <a:pt x="227" y="11"/>
                        <a:pt x="226" y="14"/>
                      </a:cubicBezTo>
                      <a:cubicBezTo>
                        <a:pt x="225" y="18"/>
                        <a:pt x="224" y="22"/>
                        <a:pt x="223" y="25"/>
                      </a:cubicBezTo>
                      <a:cubicBezTo>
                        <a:pt x="222" y="26"/>
                        <a:pt x="222" y="26"/>
                        <a:pt x="222" y="26"/>
                      </a:cubicBezTo>
                      <a:cubicBezTo>
                        <a:pt x="221" y="26"/>
                        <a:pt x="221" y="26"/>
                        <a:pt x="221" y="26"/>
                      </a:cubicBezTo>
                      <a:cubicBezTo>
                        <a:pt x="215" y="27"/>
                        <a:pt x="209" y="27"/>
                        <a:pt x="204" y="28"/>
                      </a:cubicBezTo>
                      <a:cubicBezTo>
                        <a:pt x="202" y="28"/>
                        <a:pt x="202" y="28"/>
                        <a:pt x="202" y="28"/>
                      </a:cubicBezTo>
                      <a:cubicBezTo>
                        <a:pt x="202" y="27"/>
                        <a:pt x="202" y="27"/>
                        <a:pt x="202" y="27"/>
                      </a:cubicBezTo>
                      <a:cubicBezTo>
                        <a:pt x="200" y="24"/>
                        <a:pt x="198" y="21"/>
                        <a:pt x="196" y="18"/>
                      </a:cubicBezTo>
                      <a:cubicBezTo>
                        <a:pt x="194" y="14"/>
                        <a:pt x="192" y="11"/>
                        <a:pt x="190" y="8"/>
                      </a:cubicBezTo>
                      <a:cubicBezTo>
                        <a:pt x="186" y="9"/>
                        <a:pt x="182" y="10"/>
                        <a:pt x="178" y="11"/>
                      </a:cubicBezTo>
                      <a:cubicBezTo>
                        <a:pt x="178" y="14"/>
                        <a:pt x="178" y="18"/>
                        <a:pt x="177" y="22"/>
                      </a:cubicBezTo>
                      <a:cubicBezTo>
                        <a:pt x="177" y="26"/>
                        <a:pt x="177" y="30"/>
                        <a:pt x="176" y="33"/>
                      </a:cubicBezTo>
                      <a:cubicBezTo>
                        <a:pt x="176" y="34"/>
                        <a:pt x="176" y="34"/>
                        <a:pt x="176" y="34"/>
                      </a:cubicBezTo>
                      <a:cubicBezTo>
                        <a:pt x="175" y="35"/>
                        <a:pt x="175" y="35"/>
                        <a:pt x="175" y="35"/>
                      </a:cubicBezTo>
                      <a:cubicBezTo>
                        <a:pt x="170" y="36"/>
                        <a:pt x="164" y="38"/>
                        <a:pt x="158" y="41"/>
                      </a:cubicBezTo>
                      <a:cubicBezTo>
                        <a:pt x="157" y="41"/>
                        <a:pt x="157" y="41"/>
                        <a:pt x="157" y="41"/>
                      </a:cubicBezTo>
                      <a:cubicBezTo>
                        <a:pt x="156" y="40"/>
                        <a:pt x="156" y="40"/>
                        <a:pt x="156" y="40"/>
                      </a:cubicBezTo>
                      <a:cubicBezTo>
                        <a:pt x="154" y="38"/>
                        <a:pt x="151" y="35"/>
                        <a:pt x="148" y="32"/>
                      </a:cubicBezTo>
                      <a:cubicBezTo>
                        <a:pt x="146" y="29"/>
                        <a:pt x="143" y="27"/>
                        <a:pt x="141" y="24"/>
                      </a:cubicBezTo>
                      <a:cubicBezTo>
                        <a:pt x="137" y="26"/>
                        <a:pt x="134" y="28"/>
                        <a:pt x="130" y="29"/>
                      </a:cubicBezTo>
                      <a:cubicBezTo>
                        <a:pt x="130" y="33"/>
                        <a:pt x="131" y="37"/>
                        <a:pt x="131" y="40"/>
                      </a:cubicBezTo>
                      <a:cubicBezTo>
                        <a:pt x="132" y="44"/>
                        <a:pt x="133" y="48"/>
                        <a:pt x="133" y="51"/>
                      </a:cubicBezTo>
                      <a:cubicBezTo>
                        <a:pt x="133" y="53"/>
                        <a:pt x="133" y="53"/>
                        <a:pt x="133" y="53"/>
                      </a:cubicBezTo>
                      <a:cubicBezTo>
                        <a:pt x="132" y="53"/>
                        <a:pt x="132" y="53"/>
                        <a:pt x="132" y="53"/>
                      </a:cubicBezTo>
                      <a:cubicBezTo>
                        <a:pt x="127" y="56"/>
                        <a:pt x="122" y="60"/>
                        <a:pt x="117" y="63"/>
                      </a:cubicBezTo>
                      <a:cubicBezTo>
                        <a:pt x="116" y="64"/>
                        <a:pt x="116" y="64"/>
                        <a:pt x="116" y="64"/>
                      </a:cubicBezTo>
                      <a:cubicBezTo>
                        <a:pt x="115" y="63"/>
                        <a:pt x="115" y="63"/>
                        <a:pt x="115" y="63"/>
                      </a:cubicBezTo>
                      <a:cubicBezTo>
                        <a:pt x="112" y="61"/>
                        <a:pt x="109" y="59"/>
                        <a:pt x="105" y="57"/>
                      </a:cubicBezTo>
                      <a:cubicBezTo>
                        <a:pt x="102" y="55"/>
                        <a:pt x="99" y="52"/>
                        <a:pt x="96" y="51"/>
                      </a:cubicBezTo>
                      <a:cubicBezTo>
                        <a:pt x="93" y="53"/>
                        <a:pt x="90" y="55"/>
                        <a:pt x="87" y="58"/>
                      </a:cubicBezTo>
                      <a:cubicBezTo>
                        <a:pt x="88" y="61"/>
                        <a:pt x="89" y="65"/>
                        <a:pt x="91" y="68"/>
                      </a:cubicBezTo>
                      <a:cubicBezTo>
                        <a:pt x="92" y="72"/>
                        <a:pt x="94" y="76"/>
                        <a:pt x="95" y="79"/>
                      </a:cubicBezTo>
                      <a:cubicBezTo>
                        <a:pt x="95" y="80"/>
                        <a:pt x="95" y="80"/>
                        <a:pt x="95" y="80"/>
                      </a:cubicBezTo>
                      <a:cubicBezTo>
                        <a:pt x="94" y="81"/>
                        <a:pt x="94" y="81"/>
                        <a:pt x="94" y="81"/>
                      </a:cubicBezTo>
                      <a:cubicBezTo>
                        <a:pt x="90" y="85"/>
                        <a:pt x="86" y="89"/>
                        <a:pt x="82" y="94"/>
                      </a:cubicBezTo>
                      <a:cubicBezTo>
                        <a:pt x="81" y="95"/>
                        <a:pt x="81" y="95"/>
                        <a:pt x="81" y="95"/>
                      </a:cubicBezTo>
                      <a:cubicBezTo>
                        <a:pt x="80" y="94"/>
                        <a:pt x="80" y="94"/>
                        <a:pt x="80" y="94"/>
                      </a:cubicBezTo>
                      <a:cubicBezTo>
                        <a:pt x="76" y="93"/>
                        <a:pt x="73" y="92"/>
                        <a:pt x="69" y="90"/>
                      </a:cubicBezTo>
                      <a:cubicBezTo>
                        <a:pt x="66" y="89"/>
                        <a:pt x="62" y="87"/>
                        <a:pt x="59" y="86"/>
                      </a:cubicBezTo>
                      <a:cubicBezTo>
                        <a:pt x="56" y="90"/>
                        <a:pt x="53" y="93"/>
                        <a:pt x="51" y="96"/>
                      </a:cubicBezTo>
                      <a:cubicBezTo>
                        <a:pt x="53" y="99"/>
                        <a:pt x="55" y="102"/>
                        <a:pt x="57" y="105"/>
                      </a:cubicBezTo>
                      <a:cubicBezTo>
                        <a:pt x="59" y="108"/>
                        <a:pt x="62" y="111"/>
                        <a:pt x="63" y="114"/>
                      </a:cubicBezTo>
                      <a:cubicBezTo>
                        <a:pt x="64" y="115"/>
                        <a:pt x="64" y="115"/>
                        <a:pt x="64" y="115"/>
                      </a:cubicBezTo>
                      <a:cubicBezTo>
                        <a:pt x="63" y="116"/>
                        <a:pt x="63" y="116"/>
                        <a:pt x="63" y="116"/>
                      </a:cubicBezTo>
                      <a:cubicBezTo>
                        <a:pt x="60" y="121"/>
                        <a:pt x="57" y="126"/>
                        <a:pt x="54" y="131"/>
                      </a:cubicBezTo>
                      <a:cubicBezTo>
                        <a:pt x="53" y="133"/>
                        <a:pt x="53" y="133"/>
                        <a:pt x="53" y="133"/>
                      </a:cubicBezTo>
                      <a:cubicBezTo>
                        <a:pt x="52" y="132"/>
                        <a:pt x="52" y="132"/>
                        <a:pt x="52" y="132"/>
                      </a:cubicBezTo>
                      <a:cubicBezTo>
                        <a:pt x="49" y="132"/>
                        <a:pt x="45" y="131"/>
                        <a:pt x="41" y="131"/>
                      </a:cubicBezTo>
                      <a:cubicBezTo>
                        <a:pt x="37" y="130"/>
                        <a:pt x="33" y="130"/>
                        <a:pt x="30" y="129"/>
                      </a:cubicBezTo>
                      <a:cubicBezTo>
                        <a:pt x="28" y="133"/>
                        <a:pt x="26" y="137"/>
                        <a:pt x="25" y="140"/>
                      </a:cubicBezTo>
                      <a:cubicBezTo>
                        <a:pt x="27" y="143"/>
                        <a:pt x="30" y="145"/>
                        <a:pt x="33" y="148"/>
                      </a:cubicBezTo>
                      <a:cubicBezTo>
                        <a:pt x="35" y="150"/>
                        <a:pt x="38" y="153"/>
                        <a:pt x="41" y="156"/>
                      </a:cubicBezTo>
                      <a:cubicBezTo>
                        <a:pt x="42" y="157"/>
                        <a:pt x="42" y="157"/>
                        <a:pt x="42" y="157"/>
                      </a:cubicBezTo>
                      <a:cubicBezTo>
                        <a:pt x="41" y="158"/>
                        <a:pt x="41" y="158"/>
                        <a:pt x="41" y="158"/>
                      </a:cubicBezTo>
                      <a:cubicBezTo>
                        <a:pt x="39" y="163"/>
                        <a:pt x="37" y="169"/>
                        <a:pt x="35" y="174"/>
                      </a:cubicBezTo>
                      <a:cubicBezTo>
                        <a:pt x="35" y="176"/>
                        <a:pt x="35" y="176"/>
                        <a:pt x="35" y="176"/>
                      </a:cubicBezTo>
                      <a:cubicBezTo>
                        <a:pt x="34" y="176"/>
                        <a:pt x="34" y="176"/>
                        <a:pt x="34" y="176"/>
                      </a:cubicBezTo>
                      <a:cubicBezTo>
                        <a:pt x="30" y="176"/>
                        <a:pt x="26" y="177"/>
                        <a:pt x="23" y="177"/>
                      </a:cubicBezTo>
                      <a:cubicBezTo>
                        <a:pt x="19" y="177"/>
                        <a:pt x="15" y="177"/>
                        <a:pt x="12" y="178"/>
                      </a:cubicBezTo>
                      <a:cubicBezTo>
                        <a:pt x="11" y="182"/>
                        <a:pt x="10" y="185"/>
                        <a:pt x="9" y="190"/>
                      </a:cubicBezTo>
                      <a:cubicBezTo>
                        <a:pt x="12" y="191"/>
                        <a:pt x="15" y="193"/>
                        <a:pt x="18" y="195"/>
                      </a:cubicBezTo>
                      <a:cubicBezTo>
                        <a:pt x="22" y="197"/>
                        <a:pt x="25" y="199"/>
                        <a:pt x="28" y="201"/>
                      </a:cubicBezTo>
                      <a:cubicBezTo>
                        <a:pt x="29" y="202"/>
                        <a:pt x="29" y="202"/>
                        <a:pt x="29" y="202"/>
                      </a:cubicBezTo>
                      <a:cubicBezTo>
                        <a:pt x="29" y="203"/>
                        <a:pt x="29" y="203"/>
                        <a:pt x="29" y="203"/>
                      </a:cubicBezTo>
                      <a:cubicBezTo>
                        <a:pt x="28" y="208"/>
                        <a:pt x="27" y="214"/>
                        <a:pt x="27" y="221"/>
                      </a:cubicBezTo>
                      <a:cubicBezTo>
                        <a:pt x="27" y="222"/>
                        <a:pt x="27" y="222"/>
                        <a:pt x="27" y="222"/>
                      </a:cubicBezTo>
                      <a:cubicBezTo>
                        <a:pt x="26" y="222"/>
                        <a:pt x="26" y="222"/>
                        <a:pt x="26" y="222"/>
                      </a:cubicBezTo>
                      <a:cubicBezTo>
                        <a:pt x="22" y="223"/>
                        <a:pt x="19" y="225"/>
                        <a:pt x="15" y="226"/>
                      </a:cubicBezTo>
                      <a:cubicBezTo>
                        <a:pt x="11" y="227"/>
                        <a:pt x="8" y="228"/>
                        <a:pt x="4" y="229"/>
                      </a:cubicBezTo>
                      <a:cubicBezTo>
                        <a:pt x="4" y="230"/>
                        <a:pt x="4" y="230"/>
                        <a:pt x="4" y="230"/>
                      </a:cubicBezTo>
                      <a:cubicBezTo>
                        <a:pt x="4" y="231"/>
                        <a:pt x="4" y="233"/>
                        <a:pt x="4" y="235"/>
                      </a:cubicBezTo>
                      <a:cubicBezTo>
                        <a:pt x="4" y="237"/>
                        <a:pt x="4" y="239"/>
                        <a:pt x="4" y="241"/>
                      </a:cubicBezTo>
                      <a:cubicBezTo>
                        <a:pt x="4" y="241"/>
                        <a:pt x="4" y="241"/>
                        <a:pt x="4" y="241"/>
                      </a:cubicBezTo>
                      <a:cubicBezTo>
                        <a:pt x="8" y="243"/>
                        <a:pt x="11" y="244"/>
                        <a:pt x="15" y="245"/>
                      </a:cubicBezTo>
                      <a:cubicBezTo>
                        <a:pt x="19" y="246"/>
                        <a:pt x="22" y="247"/>
                        <a:pt x="26" y="248"/>
                      </a:cubicBezTo>
                      <a:cubicBezTo>
                        <a:pt x="27" y="249"/>
                        <a:pt x="27" y="249"/>
                        <a:pt x="27" y="249"/>
                      </a:cubicBezTo>
                      <a:cubicBezTo>
                        <a:pt x="27" y="250"/>
                        <a:pt x="27" y="250"/>
                        <a:pt x="27" y="250"/>
                      </a:cubicBezTo>
                      <a:cubicBezTo>
                        <a:pt x="27" y="256"/>
                        <a:pt x="28" y="262"/>
                        <a:pt x="29" y="268"/>
                      </a:cubicBezTo>
                      <a:cubicBezTo>
                        <a:pt x="29" y="269"/>
                        <a:pt x="29" y="269"/>
                        <a:pt x="29" y="269"/>
                      </a:cubicBezTo>
                      <a:cubicBezTo>
                        <a:pt x="28" y="270"/>
                        <a:pt x="28" y="270"/>
                        <a:pt x="28" y="270"/>
                      </a:cubicBezTo>
                      <a:cubicBezTo>
                        <a:pt x="25" y="272"/>
                        <a:pt x="22" y="274"/>
                        <a:pt x="18" y="275"/>
                      </a:cubicBezTo>
                      <a:cubicBezTo>
                        <a:pt x="15" y="277"/>
                        <a:pt x="12" y="279"/>
                        <a:pt x="9" y="281"/>
                      </a:cubicBezTo>
                      <a:cubicBezTo>
                        <a:pt x="10" y="285"/>
                        <a:pt x="11" y="289"/>
                        <a:pt x="12" y="293"/>
                      </a:cubicBezTo>
                      <a:cubicBezTo>
                        <a:pt x="15" y="293"/>
                        <a:pt x="19" y="293"/>
                        <a:pt x="23" y="294"/>
                      </a:cubicBezTo>
                      <a:cubicBezTo>
                        <a:pt x="26" y="294"/>
                        <a:pt x="30" y="294"/>
                        <a:pt x="34" y="295"/>
                      </a:cubicBezTo>
                      <a:cubicBezTo>
                        <a:pt x="35" y="295"/>
                        <a:pt x="35" y="295"/>
                        <a:pt x="35" y="295"/>
                      </a:cubicBezTo>
                      <a:cubicBezTo>
                        <a:pt x="35" y="296"/>
                        <a:pt x="35" y="296"/>
                        <a:pt x="35" y="296"/>
                      </a:cubicBezTo>
                      <a:cubicBezTo>
                        <a:pt x="37" y="302"/>
                        <a:pt x="39" y="307"/>
                        <a:pt x="41" y="313"/>
                      </a:cubicBezTo>
                      <a:cubicBezTo>
                        <a:pt x="42" y="314"/>
                        <a:pt x="42" y="314"/>
                        <a:pt x="42" y="314"/>
                      </a:cubicBezTo>
                      <a:cubicBezTo>
                        <a:pt x="41" y="315"/>
                        <a:pt x="41" y="315"/>
                        <a:pt x="41" y="315"/>
                      </a:cubicBezTo>
                      <a:cubicBezTo>
                        <a:pt x="38" y="318"/>
                        <a:pt x="35" y="320"/>
                        <a:pt x="33" y="323"/>
                      </a:cubicBezTo>
                      <a:cubicBezTo>
                        <a:pt x="30" y="325"/>
                        <a:pt x="27" y="328"/>
                        <a:pt x="25" y="330"/>
                      </a:cubicBezTo>
                      <a:cubicBezTo>
                        <a:pt x="26" y="334"/>
                        <a:pt x="28" y="338"/>
                        <a:pt x="30" y="341"/>
                      </a:cubicBezTo>
                      <a:cubicBezTo>
                        <a:pt x="33" y="341"/>
                        <a:pt x="37" y="340"/>
                        <a:pt x="41" y="340"/>
                      </a:cubicBezTo>
                      <a:cubicBezTo>
                        <a:pt x="45" y="339"/>
                        <a:pt x="49" y="339"/>
                        <a:pt x="52" y="338"/>
                      </a:cubicBezTo>
                      <a:cubicBezTo>
                        <a:pt x="53" y="338"/>
                        <a:pt x="53" y="338"/>
                        <a:pt x="53" y="338"/>
                      </a:cubicBezTo>
                      <a:cubicBezTo>
                        <a:pt x="54" y="339"/>
                        <a:pt x="54" y="339"/>
                        <a:pt x="54" y="339"/>
                      </a:cubicBezTo>
                      <a:cubicBezTo>
                        <a:pt x="57" y="344"/>
                        <a:pt x="60" y="350"/>
                        <a:pt x="63" y="354"/>
                      </a:cubicBezTo>
                      <a:cubicBezTo>
                        <a:pt x="64" y="355"/>
                        <a:pt x="64" y="355"/>
                        <a:pt x="64" y="355"/>
                      </a:cubicBezTo>
                      <a:cubicBezTo>
                        <a:pt x="63" y="356"/>
                        <a:pt x="63" y="356"/>
                        <a:pt x="63" y="356"/>
                      </a:cubicBezTo>
                      <a:cubicBezTo>
                        <a:pt x="62" y="359"/>
                        <a:pt x="59" y="363"/>
                        <a:pt x="57" y="366"/>
                      </a:cubicBezTo>
                      <a:cubicBezTo>
                        <a:pt x="55" y="369"/>
                        <a:pt x="53" y="372"/>
                        <a:pt x="51" y="375"/>
                      </a:cubicBezTo>
                      <a:cubicBezTo>
                        <a:pt x="53" y="378"/>
                        <a:pt x="56" y="381"/>
                        <a:pt x="59" y="384"/>
                      </a:cubicBezTo>
                      <a:cubicBezTo>
                        <a:pt x="62" y="383"/>
                        <a:pt x="66" y="382"/>
                        <a:pt x="69" y="381"/>
                      </a:cubicBezTo>
                      <a:cubicBezTo>
                        <a:pt x="73" y="379"/>
                        <a:pt x="76" y="378"/>
                        <a:pt x="79" y="377"/>
                      </a:cubicBezTo>
                      <a:cubicBezTo>
                        <a:pt x="81" y="376"/>
                        <a:pt x="81" y="376"/>
                        <a:pt x="81" y="376"/>
                      </a:cubicBezTo>
                      <a:cubicBezTo>
                        <a:pt x="82" y="377"/>
                        <a:pt x="82" y="377"/>
                        <a:pt x="82" y="377"/>
                      </a:cubicBezTo>
                      <a:cubicBezTo>
                        <a:pt x="86" y="381"/>
                        <a:pt x="90" y="386"/>
                        <a:pt x="94" y="390"/>
                      </a:cubicBezTo>
                      <a:cubicBezTo>
                        <a:pt x="95" y="391"/>
                        <a:pt x="95" y="391"/>
                        <a:pt x="95" y="391"/>
                      </a:cubicBezTo>
                      <a:cubicBezTo>
                        <a:pt x="95" y="392"/>
                        <a:pt x="95" y="392"/>
                        <a:pt x="95" y="392"/>
                      </a:cubicBezTo>
                      <a:cubicBezTo>
                        <a:pt x="94" y="395"/>
                        <a:pt x="92" y="399"/>
                        <a:pt x="91" y="402"/>
                      </a:cubicBezTo>
                      <a:cubicBezTo>
                        <a:pt x="89" y="406"/>
                        <a:pt x="88" y="409"/>
                        <a:pt x="87" y="412"/>
                      </a:cubicBezTo>
                      <a:cubicBezTo>
                        <a:pt x="90" y="415"/>
                        <a:pt x="93" y="418"/>
                        <a:pt x="96" y="420"/>
                      </a:cubicBezTo>
                      <a:cubicBezTo>
                        <a:pt x="99" y="418"/>
                        <a:pt x="102" y="416"/>
                        <a:pt x="105" y="414"/>
                      </a:cubicBezTo>
                      <a:cubicBezTo>
                        <a:pt x="109" y="412"/>
                        <a:pt x="112" y="410"/>
                        <a:pt x="115" y="408"/>
                      </a:cubicBezTo>
                      <a:cubicBezTo>
                        <a:pt x="116" y="407"/>
                        <a:pt x="116" y="407"/>
                        <a:pt x="116" y="407"/>
                      </a:cubicBezTo>
                      <a:cubicBezTo>
                        <a:pt x="117" y="408"/>
                        <a:pt x="117" y="408"/>
                        <a:pt x="117" y="408"/>
                      </a:cubicBezTo>
                      <a:cubicBezTo>
                        <a:pt x="122" y="411"/>
                        <a:pt x="127" y="414"/>
                        <a:pt x="132" y="417"/>
                      </a:cubicBezTo>
                      <a:cubicBezTo>
                        <a:pt x="133" y="418"/>
                        <a:pt x="133" y="418"/>
                        <a:pt x="133" y="418"/>
                      </a:cubicBezTo>
                      <a:cubicBezTo>
                        <a:pt x="133" y="419"/>
                        <a:pt x="133" y="419"/>
                        <a:pt x="133" y="419"/>
                      </a:cubicBezTo>
                      <a:cubicBezTo>
                        <a:pt x="133" y="423"/>
                        <a:pt x="132" y="427"/>
                        <a:pt x="131" y="430"/>
                      </a:cubicBezTo>
                      <a:cubicBezTo>
                        <a:pt x="131" y="434"/>
                        <a:pt x="130" y="438"/>
                        <a:pt x="130" y="441"/>
                      </a:cubicBezTo>
                      <a:cubicBezTo>
                        <a:pt x="134" y="443"/>
                        <a:pt x="137" y="445"/>
                        <a:pt x="141" y="446"/>
                      </a:cubicBezTo>
                      <a:cubicBezTo>
                        <a:pt x="143" y="444"/>
                        <a:pt x="146" y="441"/>
                        <a:pt x="148" y="439"/>
                      </a:cubicBezTo>
                      <a:cubicBezTo>
                        <a:pt x="151" y="436"/>
                        <a:pt x="154" y="433"/>
                        <a:pt x="156" y="430"/>
                      </a:cubicBezTo>
                      <a:cubicBezTo>
                        <a:pt x="157" y="430"/>
                        <a:pt x="157" y="430"/>
                        <a:pt x="157" y="430"/>
                      </a:cubicBezTo>
                      <a:cubicBezTo>
                        <a:pt x="158" y="430"/>
                        <a:pt x="158" y="430"/>
                        <a:pt x="158" y="430"/>
                      </a:cubicBezTo>
                      <a:cubicBezTo>
                        <a:pt x="164" y="432"/>
                        <a:pt x="170" y="434"/>
                        <a:pt x="175" y="436"/>
                      </a:cubicBezTo>
                      <a:cubicBezTo>
                        <a:pt x="176" y="436"/>
                        <a:pt x="176" y="436"/>
                        <a:pt x="176" y="436"/>
                      </a:cubicBezTo>
                      <a:cubicBezTo>
                        <a:pt x="176" y="438"/>
                        <a:pt x="176" y="438"/>
                        <a:pt x="176" y="438"/>
                      </a:cubicBezTo>
                      <a:cubicBezTo>
                        <a:pt x="177" y="441"/>
                        <a:pt x="177" y="445"/>
                        <a:pt x="177" y="449"/>
                      </a:cubicBezTo>
                      <a:cubicBezTo>
                        <a:pt x="178" y="452"/>
                        <a:pt x="178" y="456"/>
                        <a:pt x="178" y="460"/>
                      </a:cubicBezTo>
                      <a:cubicBezTo>
                        <a:pt x="182" y="461"/>
                        <a:pt x="186" y="462"/>
                        <a:pt x="190" y="462"/>
                      </a:cubicBezTo>
                      <a:cubicBezTo>
                        <a:pt x="192" y="459"/>
                        <a:pt x="194" y="456"/>
                        <a:pt x="196" y="453"/>
                      </a:cubicBezTo>
                      <a:cubicBezTo>
                        <a:pt x="198" y="450"/>
                        <a:pt x="200" y="446"/>
                        <a:pt x="202" y="443"/>
                      </a:cubicBezTo>
                      <a:cubicBezTo>
                        <a:pt x="202" y="442"/>
                        <a:pt x="202" y="442"/>
                        <a:pt x="202" y="442"/>
                      </a:cubicBezTo>
                      <a:cubicBezTo>
                        <a:pt x="204" y="442"/>
                        <a:pt x="204" y="442"/>
                        <a:pt x="204" y="442"/>
                      </a:cubicBezTo>
                      <a:cubicBezTo>
                        <a:pt x="209" y="443"/>
                        <a:pt x="215" y="444"/>
                        <a:pt x="221" y="444"/>
                      </a:cubicBezTo>
                      <a:cubicBezTo>
                        <a:pt x="222" y="444"/>
                        <a:pt x="222" y="444"/>
                        <a:pt x="222" y="444"/>
                      </a:cubicBezTo>
                      <a:cubicBezTo>
                        <a:pt x="223" y="446"/>
                        <a:pt x="223" y="446"/>
                        <a:pt x="223" y="446"/>
                      </a:cubicBezTo>
                      <a:cubicBezTo>
                        <a:pt x="224" y="449"/>
                        <a:pt x="225" y="453"/>
                        <a:pt x="226" y="456"/>
                      </a:cubicBezTo>
                      <a:cubicBezTo>
                        <a:pt x="227" y="460"/>
                        <a:pt x="229" y="463"/>
                        <a:pt x="230" y="467"/>
                      </a:cubicBezTo>
                      <a:close/>
                      <a:moveTo>
                        <a:pt x="263" y="377"/>
                      </a:moveTo>
                      <a:cubicBezTo>
                        <a:pt x="262" y="375"/>
                        <a:pt x="262" y="375"/>
                        <a:pt x="262" y="375"/>
                      </a:cubicBezTo>
                      <a:cubicBezTo>
                        <a:pt x="254" y="350"/>
                        <a:pt x="250" y="323"/>
                        <a:pt x="248" y="298"/>
                      </a:cubicBezTo>
                      <a:cubicBezTo>
                        <a:pt x="248" y="296"/>
                        <a:pt x="248" y="296"/>
                        <a:pt x="248" y="296"/>
                      </a:cubicBezTo>
                      <a:cubicBezTo>
                        <a:pt x="250" y="296"/>
                        <a:pt x="250" y="296"/>
                        <a:pt x="250" y="296"/>
                      </a:cubicBezTo>
                      <a:cubicBezTo>
                        <a:pt x="256" y="294"/>
                        <a:pt x="263" y="292"/>
                        <a:pt x="268" y="288"/>
                      </a:cubicBezTo>
                      <a:cubicBezTo>
                        <a:pt x="270" y="287"/>
                        <a:pt x="270" y="287"/>
                        <a:pt x="270" y="287"/>
                      </a:cubicBezTo>
                      <a:cubicBezTo>
                        <a:pt x="271" y="289"/>
                        <a:pt x="271" y="289"/>
                        <a:pt x="271" y="289"/>
                      </a:cubicBezTo>
                      <a:cubicBezTo>
                        <a:pt x="288" y="309"/>
                        <a:pt x="303" y="330"/>
                        <a:pt x="316" y="353"/>
                      </a:cubicBezTo>
                      <a:cubicBezTo>
                        <a:pt x="317" y="355"/>
                        <a:pt x="317" y="355"/>
                        <a:pt x="317" y="355"/>
                      </a:cubicBezTo>
                      <a:cubicBezTo>
                        <a:pt x="315" y="356"/>
                        <a:pt x="315" y="356"/>
                        <a:pt x="315" y="356"/>
                      </a:cubicBezTo>
                      <a:cubicBezTo>
                        <a:pt x="300" y="366"/>
                        <a:pt x="283" y="373"/>
                        <a:pt x="265" y="377"/>
                      </a:cubicBezTo>
                      <a:lnTo>
                        <a:pt x="263" y="377"/>
                      </a:lnTo>
                      <a:close/>
                      <a:moveTo>
                        <a:pt x="252" y="299"/>
                      </a:moveTo>
                      <a:cubicBezTo>
                        <a:pt x="254" y="323"/>
                        <a:pt x="258" y="348"/>
                        <a:pt x="266" y="372"/>
                      </a:cubicBezTo>
                      <a:cubicBezTo>
                        <a:pt x="282" y="369"/>
                        <a:pt x="297" y="363"/>
                        <a:pt x="311" y="354"/>
                      </a:cubicBezTo>
                      <a:cubicBezTo>
                        <a:pt x="299" y="332"/>
                        <a:pt x="285" y="311"/>
                        <a:pt x="269" y="292"/>
                      </a:cubicBezTo>
                      <a:cubicBezTo>
                        <a:pt x="264" y="295"/>
                        <a:pt x="258" y="298"/>
                        <a:pt x="252" y="299"/>
                      </a:cubicBezTo>
                      <a:close/>
                      <a:moveTo>
                        <a:pt x="208" y="377"/>
                      </a:moveTo>
                      <a:cubicBezTo>
                        <a:pt x="207" y="377"/>
                        <a:pt x="207" y="377"/>
                        <a:pt x="207" y="377"/>
                      </a:cubicBezTo>
                      <a:cubicBezTo>
                        <a:pt x="189" y="373"/>
                        <a:pt x="172" y="366"/>
                        <a:pt x="156" y="356"/>
                      </a:cubicBezTo>
                      <a:cubicBezTo>
                        <a:pt x="155" y="355"/>
                        <a:pt x="155" y="355"/>
                        <a:pt x="155" y="355"/>
                      </a:cubicBezTo>
                      <a:cubicBezTo>
                        <a:pt x="156" y="353"/>
                        <a:pt x="156" y="353"/>
                        <a:pt x="156" y="353"/>
                      </a:cubicBezTo>
                      <a:cubicBezTo>
                        <a:pt x="168" y="329"/>
                        <a:pt x="183" y="307"/>
                        <a:pt x="200" y="288"/>
                      </a:cubicBezTo>
                      <a:cubicBezTo>
                        <a:pt x="202" y="287"/>
                        <a:pt x="202" y="287"/>
                        <a:pt x="202" y="287"/>
                      </a:cubicBezTo>
                      <a:cubicBezTo>
                        <a:pt x="203" y="288"/>
                        <a:pt x="203" y="288"/>
                        <a:pt x="203" y="288"/>
                      </a:cubicBezTo>
                      <a:cubicBezTo>
                        <a:pt x="209" y="291"/>
                        <a:pt x="215" y="294"/>
                        <a:pt x="222" y="296"/>
                      </a:cubicBezTo>
                      <a:cubicBezTo>
                        <a:pt x="223" y="296"/>
                        <a:pt x="223" y="296"/>
                        <a:pt x="223" y="296"/>
                      </a:cubicBezTo>
                      <a:cubicBezTo>
                        <a:pt x="223" y="298"/>
                        <a:pt x="223" y="298"/>
                        <a:pt x="223" y="298"/>
                      </a:cubicBezTo>
                      <a:cubicBezTo>
                        <a:pt x="221" y="323"/>
                        <a:pt x="216" y="349"/>
                        <a:pt x="209" y="375"/>
                      </a:cubicBezTo>
                      <a:lnTo>
                        <a:pt x="208" y="377"/>
                      </a:lnTo>
                      <a:close/>
                      <a:moveTo>
                        <a:pt x="160" y="353"/>
                      </a:moveTo>
                      <a:cubicBezTo>
                        <a:pt x="174" y="362"/>
                        <a:pt x="189" y="369"/>
                        <a:pt x="206" y="372"/>
                      </a:cubicBezTo>
                      <a:cubicBezTo>
                        <a:pt x="212" y="348"/>
                        <a:pt x="217" y="323"/>
                        <a:pt x="219" y="299"/>
                      </a:cubicBezTo>
                      <a:cubicBezTo>
                        <a:pt x="213" y="298"/>
                        <a:pt x="208" y="295"/>
                        <a:pt x="202" y="292"/>
                      </a:cubicBezTo>
                      <a:cubicBezTo>
                        <a:pt x="186" y="310"/>
                        <a:pt x="172" y="331"/>
                        <a:pt x="160" y="353"/>
                      </a:cubicBezTo>
                      <a:close/>
                      <a:moveTo>
                        <a:pt x="355" y="316"/>
                      </a:moveTo>
                      <a:cubicBezTo>
                        <a:pt x="354" y="316"/>
                        <a:pt x="354" y="316"/>
                        <a:pt x="354" y="316"/>
                      </a:cubicBezTo>
                      <a:cubicBezTo>
                        <a:pt x="330" y="303"/>
                        <a:pt x="308" y="288"/>
                        <a:pt x="289" y="271"/>
                      </a:cubicBezTo>
                      <a:cubicBezTo>
                        <a:pt x="287" y="270"/>
                        <a:pt x="287" y="270"/>
                        <a:pt x="287" y="270"/>
                      </a:cubicBezTo>
                      <a:cubicBezTo>
                        <a:pt x="288" y="268"/>
                        <a:pt x="288" y="268"/>
                        <a:pt x="288" y="268"/>
                      </a:cubicBezTo>
                      <a:cubicBezTo>
                        <a:pt x="292" y="263"/>
                        <a:pt x="295" y="256"/>
                        <a:pt x="296" y="250"/>
                      </a:cubicBezTo>
                      <a:cubicBezTo>
                        <a:pt x="297" y="248"/>
                        <a:pt x="297" y="248"/>
                        <a:pt x="297" y="248"/>
                      </a:cubicBezTo>
                      <a:cubicBezTo>
                        <a:pt x="298" y="248"/>
                        <a:pt x="298" y="248"/>
                        <a:pt x="298" y="248"/>
                      </a:cubicBezTo>
                      <a:cubicBezTo>
                        <a:pt x="324" y="250"/>
                        <a:pt x="350" y="255"/>
                        <a:pt x="376" y="262"/>
                      </a:cubicBezTo>
                      <a:cubicBezTo>
                        <a:pt x="378" y="263"/>
                        <a:pt x="378" y="263"/>
                        <a:pt x="378" y="263"/>
                      </a:cubicBezTo>
                      <a:cubicBezTo>
                        <a:pt x="377" y="265"/>
                        <a:pt x="377" y="265"/>
                        <a:pt x="377" y="265"/>
                      </a:cubicBezTo>
                      <a:cubicBezTo>
                        <a:pt x="373" y="283"/>
                        <a:pt x="366" y="300"/>
                        <a:pt x="356" y="315"/>
                      </a:cubicBezTo>
                      <a:lnTo>
                        <a:pt x="355" y="316"/>
                      </a:lnTo>
                      <a:close/>
                      <a:moveTo>
                        <a:pt x="293" y="269"/>
                      </a:moveTo>
                      <a:cubicBezTo>
                        <a:pt x="311" y="285"/>
                        <a:pt x="331" y="299"/>
                        <a:pt x="354" y="311"/>
                      </a:cubicBezTo>
                      <a:cubicBezTo>
                        <a:pt x="363" y="297"/>
                        <a:pt x="369" y="282"/>
                        <a:pt x="373" y="266"/>
                      </a:cubicBezTo>
                      <a:cubicBezTo>
                        <a:pt x="349" y="259"/>
                        <a:pt x="324" y="254"/>
                        <a:pt x="300" y="252"/>
                      </a:cubicBezTo>
                      <a:cubicBezTo>
                        <a:pt x="298" y="258"/>
                        <a:pt x="296" y="264"/>
                        <a:pt x="293" y="269"/>
                      </a:cubicBezTo>
                      <a:close/>
                      <a:moveTo>
                        <a:pt x="116" y="316"/>
                      </a:moveTo>
                      <a:cubicBezTo>
                        <a:pt x="115" y="314"/>
                        <a:pt x="115" y="314"/>
                        <a:pt x="115" y="314"/>
                      </a:cubicBezTo>
                      <a:cubicBezTo>
                        <a:pt x="105" y="299"/>
                        <a:pt x="98" y="282"/>
                        <a:pt x="95" y="264"/>
                      </a:cubicBezTo>
                      <a:cubicBezTo>
                        <a:pt x="94" y="262"/>
                        <a:pt x="94" y="262"/>
                        <a:pt x="94" y="262"/>
                      </a:cubicBezTo>
                      <a:cubicBezTo>
                        <a:pt x="96" y="262"/>
                        <a:pt x="96" y="262"/>
                        <a:pt x="96" y="262"/>
                      </a:cubicBezTo>
                      <a:cubicBezTo>
                        <a:pt x="122" y="254"/>
                        <a:pt x="148" y="249"/>
                        <a:pt x="173" y="248"/>
                      </a:cubicBezTo>
                      <a:cubicBezTo>
                        <a:pt x="175" y="247"/>
                        <a:pt x="175" y="247"/>
                        <a:pt x="175" y="247"/>
                      </a:cubicBezTo>
                      <a:cubicBezTo>
                        <a:pt x="175" y="249"/>
                        <a:pt x="175" y="249"/>
                        <a:pt x="175" y="249"/>
                      </a:cubicBezTo>
                      <a:cubicBezTo>
                        <a:pt x="177" y="256"/>
                        <a:pt x="180" y="262"/>
                        <a:pt x="183" y="268"/>
                      </a:cubicBezTo>
                      <a:cubicBezTo>
                        <a:pt x="184" y="269"/>
                        <a:pt x="184" y="269"/>
                        <a:pt x="184" y="269"/>
                      </a:cubicBezTo>
                      <a:cubicBezTo>
                        <a:pt x="183" y="270"/>
                        <a:pt x="183" y="270"/>
                        <a:pt x="183" y="270"/>
                      </a:cubicBezTo>
                      <a:cubicBezTo>
                        <a:pt x="163" y="287"/>
                        <a:pt x="141" y="302"/>
                        <a:pt x="118" y="315"/>
                      </a:cubicBezTo>
                      <a:lnTo>
                        <a:pt x="116" y="316"/>
                      </a:lnTo>
                      <a:close/>
                      <a:moveTo>
                        <a:pt x="99" y="265"/>
                      </a:moveTo>
                      <a:cubicBezTo>
                        <a:pt x="102" y="281"/>
                        <a:pt x="109" y="297"/>
                        <a:pt x="118" y="311"/>
                      </a:cubicBezTo>
                      <a:cubicBezTo>
                        <a:pt x="139" y="298"/>
                        <a:pt x="160" y="284"/>
                        <a:pt x="179" y="268"/>
                      </a:cubicBezTo>
                      <a:cubicBezTo>
                        <a:pt x="176" y="263"/>
                        <a:pt x="173" y="257"/>
                        <a:pt x="172" y="252"/>
                      </a:cubicBezTo>
                      <a:cubicBezTo>
                        <a:pt x="148" y="253"/>
                        <a:pt x="123" y="258"/>
                        <a:pt x="99" y="265"/>
                      </a:cubicBezTo>
                      <a:close/>
                      <a:moveTo>
                        <a:pt x="236" y="280"/>
                      </a:moveTo>
                      <a:cubicBezTo>
                        <a:pt x="224" y="280"/>
                        <a:pt x="213" y="275"/>
                        <a:pt x="204" y="267"/>
                      </a:cubicBezTo>
                      <a:cubicBezTo>
                        <a:pt x="196" y="258"/>
                        <a:pt x="191" y="247"/>
                        <a:pt x="191" y="235"/>
                      </a:cubicBezTo>
                      <a:cubicBezTo>
                        <a:pt x="191" y="223"/>
                        <a:pt x="196" y="212"/>
                        <a:pt x="204" y="204"/>
                      </a:cubicBezTo>
                      <a:cubicBezTo>
                        <a:pt x="213" y="195"/>
                        <a:pt x="224" y="191"/>
                        <a:pt x="236" y="191"/>
                      </a:cubicBezTo>
                      <a:cubicBezTo>
                        <a:pt x="248" y="191"/>
                        <a:pt x="259" y="195"/>
                        <a:pt x="268" y="204"/>
                      </a:cubicBezTo>
                      <a:cubicBezTo>
                        <a:pt x="285" y="221"/>
                        <a:pt x="285" y="250"/>
                        <a:pt x="268" y="267"/>
                      </a:cubicBezTo>
                      <a:cubicBezTo>
                        <a:pt x="259" y="275"/>
                        <a:pt x="248" y="280"/>
                        <a:pt x="236" y="280"/>
                      </a:cubicBezTo>
                      <a:close/>
                      <a:moveTo>
                        <a:pt x="236" y="195"/>
                      </a:moveTo>
                      <a:cubicBezTo>
                        <a:pt x="225" y="195"/>
                        <a:pt x="215" y="199"/>
                        <a:pt x="207" y="207"/>
                      </a:cubicBezTo>
                      <a:cubicBezTo>
                        <a:pt x="199" y="214"/>
                        <a:pt x="195" y="224"/>
                        <a:pt x="195" y="235"/>
                      </a:cubicBezTo>
                      <a:cubicBezTo>
                        <a:pt x="195" y="246"/>
                        <a:pt x="199" y="256"/>
                        <a:pt x="207" y="264"/>
                      </a:cubicBezTo>
                      <a:cubicBezTo>
                        <a:pt x="215" y="272"/>
                        <a:pt x="225" y="276"/>
                        <a:pt x="236" y="276"/>
                      </a:cubicBezTo>
                      <a:cubicBezTo>
                        <a:pt x="247" y="276"/>
                        <a:pt x="257" y="272"/>
                        <a:pt x="265" y="264"/>
                      </a:cubicBezTo>
                      <a:cubicBezTo>
                        <a:pt x="281" y="248"/>
                        <a:pt x="281" y="222"/>
                        <a:pt x="265" y="207"/>
                      </a:cubicBezTo>
                      <a:cubicBezTo>
                        <a:pt x="257" y="199"/>
                        <a:pt x="247" y="195"/>
                        <a:pt x="236" y="195"/>
                      </a:cubicBezTo>
                      <a:close/>
                      <a:moveTo>
                        <a:pt x="297" y="223"/>
                      </a:moveTo>
                      <a:cubicBezTo>
                        <a:pt x="296" y="222"/>
                        <a:pt x="296" y="222"/>
                        <a:pt x="296" y="222"/>
                      </a:cubicBezTo>
                      <a:cubicBezTo>
                        <a:pt x="295" y="215"/>
                        <a:pt x="292" y="209"/>
                        <a:pt x="289" y="203"/>
                      </a:cubicBezTo>
                      <a:cubicBezTo>
                        <a:pt x="288" y="201"/>
                        <a:pt x="288" y="201"/>
                        <a:pt x="288" y="201"/>
                      </a:cubicBezTo>
                      <a:cubicBezTo>
                        <a:pt x="289" y="200"/>
                        <a:pt x="289" y="200"/>
                        <a:pt x="289" y="200"/>
                      </a:cubicBezTo>
                      <a:cubicBezTo>
                        <a:pt x="309" y="183"/>
                        <a:pt x="331" y="168"/>
                        <a:pt x="354" y="156"/>
                      </a:cubicBezTo>
                      <a:cubicBezTo>
                        <a:pt x="356" y="155"/>
                        <a:pt x="356" y="155"/>
                        <a:pt x="356" y="155"/>
                      </a:cubicBezTo>
                      <a:cubicBezTo>
                        <a:pt x="357" y="156"/>
                        <a:pt x="357" y="156"/>
                        <a:pt x="357" y="156"/>
                      </a:cubicBezTo>
                      <a:cubicBezTo>
                        <a:pt x="367" y="172"/>
                        <a:pt x="374" y="189"/>
                        <a:pt x="377" y="207"/>
                      </a:cubicBezTo>
                      <a:cubicBezTo>
                        <a:pt x="378" y="208"/>
                        <a:pt x="378" y="208"/>
                        <a:pt x="378" y="208"/>
                      </a:cubicBezTo>
                      <a:cubicBezTo>
                        <a:pt x="376" y="209"/>
                        <a:pt x="376" y="209"/>
                        <a:pt x="376" y="209"/>
                      </a:cubicBezTo>
                      <a:cubicBezTo>
                        <a:pt x="350" y="217"/>
                        <a:pt x="324" y="222"/>
                        <a:pt x="298" y="223"/>
                      </a:cubicBezTo>
                      <a:lnTo>
                        <a:pt x="297" y="223"/>
                      </a:lnTo>
                      <a:close/>
                      <a:moveTo>
                        <a:pt x="293" y="202"/>
                      </a:moveTo>
                      <a:cubicBezTo>
                        <a:pt x="296" y="208"/>
                        <a:pt x="298" y="213"/>
                        <a:pt x="300" y="219"/>
                      </a:cubicBezTo>
                      <a:cubicBezTo>
                        <a:pt x="324" y="218"/>
                        <a:pt x="349" y="213"/>
                        <a:pt x="373" y="206"/>
                      </a:cubicBezTo>
                      <a:cubicBezTo>
                        <a:pt x="370" y="189"/>
                        <a:pt x="363" y="174"/>
                        <a:pt x="354" y="160"/>
                      </a:cubicBezTo>
                      <a:cubicBezTo>
                        <a:pt x="332" y="172"/>
                        <a:pt x="312" y="186"/>
                        <a:pt x="293" y="202"/>
                      </a:cubicBezTo>
                      <a:close/>
                      <a:moveTo>
                        <a:pt x="175" y="223"/>
                      </a:moveTo>
                      <a:cubicBezTo>
                        <a:pt x="174" y="223"/>
                        <a:pt x="174" y="223"/>
                        <a:pt x="174" y="223"/>
                      </a:cubicBezTo>
                      <a:cubicBezTo>
                        <a:pt x="148" y="220"/>
                        <a:pt x="122" y="216"/>
                        <a:pt x="96" y="208"/>
                      </a:cubicBezTo>
                      <a:cubicBezTo>
                        <a:pt x="94" y="208"/>
                        <a:pt x="94" y="208"/>
                        <a:pt x="94" y="208"/>
                      </a:cubicBezTo>
                      <a:cubicBezTo>
                        <a:pt x="95" y="206"/>
                        <a:pt x="95" y="206"/>
                        <a:pt x="95" y="206"/>
                      </a:cubicBezTo>
                      <a:cubicBezTo>
                        <a:pt x="98" y="188"/>
                        <a:pt x="105" y="171"/>
                        <a:pt x="116" y="156"/>
                      </a:cubicBezTo>
                      <a:cubicBezTo>
                        <a:pt x="117" y="154"/>
                        <a:pt x="117" y="154"/>
                        <a:pt x="117" y="154"/>
                      </a:cubicBezTo>
                      <a:cubicBezTo>
                        <a:pt x="118" y="155"/>
                        <a:pt x="118" y="155"/>
                        <a:pt x="118" y="155"/>
                      </a:cubicBezTo>
                      <a:cubicBezTo>
                        <a:pt x="142" y="168"/>
                        <a:pt x="164" y="183"/>
                        <a:pt x="183" y="200"/>
                      </a:cubicBezTo>
                      <a:cubicBezTo>
                        <a:pt x="184" y="201"/>
                        <a:pt x="184" y="201"/>
                        <a:pt x="184" y="201"/>
                      </a:cubicBezTo>
                      <a:cubicBezTo>
                        <a:pt x="183" y="202"/>
                        <a:pt x="183" y="202"/>
                        <a:pt x="183" y="202"/>
                      </a:cubicBezTo>
                      <a:cubicBezTo>
                        <a:pt x="180" y="208"/>
                        <a:pt x="177" y="214"/>
                        <a:pt x="176" y="221"/>
                      </a:cubicBezTo>
                      <a:lnTo>
                        <a:pt x="175" y="223"/>
                      </a:lnTo>
                      <a:close/>
                      <a:moveTo>
                        <a:pt x="99" y="205"/>
                      </a:moveTo>
                      <a:cubicBezTo>
                        <a:pt x="123" y="212"/>
                        <a:pt x="148" y="216"/>
                        <a:pt x="172" y="218"/>
                      </a:cubicBezTo>
                      <a:cubicBezTo>
                        <a:pt x="174" y="213"/>
                        <a:pt x="176" y="207"/>
                        <a:pt x="179" y="202"/>
                      </a:cubicBezTo>
                      <a:cubicBezTo>
                        <a:pt x="161" y="186"/>
                        <a:pt x="140" y="171"/>
                        <a:pt x="118" y="159"/>
                      </a:cubicBezTo>
                      <a:cubicBezTo>
                        <a:pt x="109" y="173"/>
                        <a:pt x="103" y="189"/>
                        <a:pt x="99" y="205"/>
                      </a:cubicBezTo>
                      <a:close/>
                      <a:moveTo>
                        <a:pt x="270" y="184"/>
                      </a:moveTo>
                      <a:cubicBezTo>
                        <a:pt x="269" y="183"/>
                        <a:pt x="269" y="183"/>
                        <a:pt x="269" y="183"/>
                      </a:cubicBezTo>
                      <a:cubicBezTo>
                        <a:pt x="263" y="179"/>
                        <a:pt x="257" y="177"/>
                        <a:pt x="250" y="175"/>
                      </a:cubicBezTo>
                      <a:cubicBezTo>
                        <a:pt x="249" y="175"/>
                        <a:pt x="249" y="175"/>
                        <a:pt x="249" y="175"/>
                      </a:cubicBezTo>
                      <a:cubicBezTo>
                        <a:pt x="249" y="173"/>
                        <a:pt x="249" y="173"/>
                        <a:pt x="249" y="173"/>
                      </a:cubicBezTo>
                      <a:cubicBezTo>
                        <a:pt x="251" y="147"/>
                        <a:pt x="256" y="121"/>
                        <a:pt x="263" y="95"/>
                      </a:cubicBezTo>
                      <a:cubicBezTo>
                        <a:pt x="263" y="94"/>
                        <a:pt x="263" y="94"/>
                        <a:pt x="263" y="94"/>
                      </a:cubicBezTo>
                      <a:cubicBezTo>
                        <a:pt x="265" y="94"/>
                        <a:pt x="265" y="94"/>
                        <a:pt x="265" y="94"/>
                      </a:cubicBezTo>
                      <a:cubicBezTo>
                        <a:pt x="283" y="98"/>
                        <a:pt x="300" y="105"/>
                        <a:pt x="316" y="115"/>
                      </a:cubicBezTo>
                      <a:cubicBezTo>
                        <a:pt x="317" y="116"/>
                        <a:pt x="317" y="116"/>
                        <a:pt x="317" y="116"/>
                      </a:cubicBezTo>
                      <a:cubicBezTo>
                        <a:pt x="316" y="118"/>
                        <a:pt x="316" y="118"/>
                        <a:pt x="316" y="118"/>
                      </a:cubicBezTo>
                      <a:cubicBezTo>
                        <a:pt x="304" y="142"/>
                        <a:pt x="289" y="163"/>
                        <a:pt x="271" y="183"/>
                      </a:cubicBezTo>
                      <a:lnTo>
                        <a:pt x="270" y="184"/>
                      </a:lnTo>
                      <a:close/>
                      <a:moveTo>
                        <a:pt x="253" y="172"/>
                      </a:moveTo>
                      <a:cubicBezTo>
                        <a:pt x="259" y="173"/>
                        <a:pt x="264" y="175"/>
                        <a:pt x="270" y="179"/>
                      </a:cubicBezTo>
                      <a:cubicBezTo>
                        <a:pt x="286" y="160"/>
                        <a:pt x="300" y="140"/>
                        <a:pt x="312" y="117"/>
                      </a:cubicBezTo>
                      <a:cubicBezTo>
                        <a:pt x="298" y="108"/>
                        <a:pt x="283" y="102"/>
                        <a:pt x="266" y="98"/>
                      </a:cubicBezTo>
                      <a:cubicBezTo>
                        <a:pt x="259" y="123"/>
                        <a:pt x="255" y="147"/>
                        <a:pt x="253" y="172"/>
                      </a:cubicBezTo>
                      <a:close/>
                      <a:moveTo>
                        <a:pt x="202" y="183"/>
                      </a:moveTo>
                      <a:cubicBezTo>
                        <a:pt x="201" y="182"/>
                        <a:pt x="201" y="182"/>
                        <a:pt x="201" y="182"/>
                      </a:cubicBezTo>
                      <a:cubicBezTo>
                        <a:pt x="184" y="162"/>
                        <a:pt x="169" y="140"/>
                        <a:pt x="156" y="117"/>
                      </a:cubicBezTo>
                      <a:cubicBezTo>
                        <a:pt x="155" y="116"/>
                        <a:pt x="155" y="116"/>
                        <a:pt x="155" y="116"/>
                      </a:cubicBezTo>
                      <a:cubicBezTo>
                        <a:pt x="157" y="115"/>
                        <a:pt x="157" y="115"/>
                        <a:pt x="157" y="115"/>
                      </a:cubicBezTo>
                      <a:cubicBezTo>
                        <a:pt x="172" y="105"/>
                        <a:pt x="189" y="98"/>
                        <a:pt x="207" y="94"/>
                      </a:cubicBezTo>
                      <a:cubicBezTo>
                        <a:pt x="209" y="94"/>
                        <a:pt x="209" y="94"/>
                        <a:pt x="209" y="94"/>
                      </a:cubicBezTo>
                      <a:cubicBezTo>
                        <a:pt x="210" y="95"/>
                        <a:pt x="210" y="95"/>
                        <a:pt x="210" y="95"/>
                      </a:cubicBezTo>
                      <a:cubicBezTo>
                        <a:pt x="217" y="121"/>
                        <a:pt x="222" y="147"/>
                        <a:pt x="224" y="173"/>
                      </a:cubicBezTo>
                      <a:cubicBezTo>
                        <a:pt x="224" y="175"/>
                        <a:pt x="224" y="175"/>
                        <a:pt x="224" y="175"/>
                      </a:cubicBezTo>
                      <a:cubicBezTo>
                        <a:pt x="222" y="175"/>
                        <a:pt x="222" y="175"/>
                        <a:pt x="222" y="175"/>
                      </a:cubicBezTo>
                      <a:cubicBezTo>
                        <a:pt x="216" y="176"/>
                        <a:pt x="209" y="179"/>
                        <a:pt x="204" y="183"/>
                      </a:cubicBezTo>
                      <a:lnTo>
                        <a:pt x="202" y="183"/>
                      </a:lnTo>
                      <a:close/>
                      <a:moveTo>
                        <a:pt x="161" y="117"/>
                      </a:moveTo>
                      <a:cubicBezTo>
                        <a:pt x="173" y="139"/>
                        <a:pt x="187" y="159"/>
                        <a:pt x="203" y="178"/>
                      </a:cubicBezTo>
                      <a:cubicBezTo>
                        <a:pt x="208" y="175"/>
                        <a:pt x="214" y="173"/>
                        <a:pt x="220" y="171"/>
                      </a:cubicBezTo>
                      <a:cubicBezTo>
                        <a:pt x="218" y="147"/>
                        <a:pt x="214" y="123"/>
                        <a:pt x="206" y="98"/>
                      </a:cubicBezTo>
                      <a:cubicBezTo>
                        <a:pt x="190" y="102"/>
                        <a:pt x="175" y="108"/>
                        <a:pt x="161"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xmlns="" id="{39878A2A-6ED5-4763-B563-E87C589746DE}"/>
                    </a:ext>
                  </a:extLst>
                </p:cNvPr>
                <p:cNvSpPr>
                  <a:spLocks noEditPoints="1"/>
                </p:cNvSpPr>
                <p:nvPr/>
              </p:nvSpPr>
              <p:spPr bwMode="auto">
                <a:xfrm>
                  <a:off x="5546726" y="2881313"/>
                  <a:ext cx="1101725" cy="1101725"/>
                </a:xfrm>
                <a:custGeom>
                  <a:avLst/>
                  <a:gdLst>
                    <a:gd name="T0" fmla="*/ 181 w 362"/>
                    <a:gd name="T1" fmla="*/ 4 h 361"/>
                    <a:gd name="T2" fmla="*/ 358 w 362"/>
                    <a:gd name="T3" fmla="*/ 180 h 361"/>
                    <a:gd name="T4" fmla="*/ 181 w 362"/>
                    <a:gd name="T5" fmla="*/ 357 h 361"/>
                    <a:gd name="T6" fmla="*/ 4 w 362"/>
                    <a:gd name="T7" fmla="*/ 180 h 361"/>
                    <a:gd name="T8" fmla="*/ 181 w 362"/>
                    <a:gd name="T9" fmla="*/ 4 h 361"/>
                    <a:gd name="T10" fmla="*/ 181 w 362"/>
                    <a:gd name="T11" fmla="*/ 0 h 361"/>
                    <a:gd name="T12" fmla="*/ 0 w 362"/>
                    <a:gd name="T13" fmla="*/ 180 h 361"/>
                    <a:gd name="T14" fmla="*/ 181 w 362"/>
                    <a:gd name="T15" fmla="*/ 361 h 361"/>
                    <a:gd name="T16" fmla="*/ 362 w 362"/>
                    <a:gd name="T17" fmla="*/ 180 h 361"/>
                    <a:gd name="T18" fmla="*/ 181 w 362"/>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2" h="361">
                      <a:moveTo>
                        <a:pt x="181" y="4"/>
                      </a:moveTo>
                      <a:cubicBezTo>
                        <a:pt x="278" y="4"/>
                        <a:pt x="358" y="83"/>
                        <a:pt x="358" y="180"/>
                      </a:cubicBezTo>
                      <a:cubicBezTo>
                        <a:pt x="358" y="278"/>
                        <a:pt x="278" y="357"/>
                        <a:pt x="181" y="357"/>
                      </a:cubicBezTo>
                      <a:cubicBezTo>
                        <a:pt x="84" y="357"/>
                        <a:pt x="4" y="278"/>
                        <a:pt x="4" y="180"/>
                      </a:cubicBezTo>
                      <a:cubicBezTo>
                        <a:pt x="4" y="83"/>
                        <a:pt x="84" y="4"/>
                        <a:pt x="181" y="4"/>
                      </a:cubicBezTo>
                      <a:close/>
                      <a:moveTo>
                        <a:pt x="181" y="0"/>
                      </a:moveTo>
                      <a:cubicBezTo>
                        <a:pt x="81" y="0"/>
                        <a:pt x="0" y="81"/>
                        <a:pt x="0" y="180"/>
                      </a:cubicBezTo>
                      <a:cubicBezTo>
                        <a:pt x="0" y="280"/>
                        <a:pt x="81" y="361"/>
                        <a:pt x="181" y="361"/>
                      </a:cubicBezTo>
                      <a:cubicBezTo>
                        <a:pt x="281" y="361"/>
                        <a:pt x="362" y="280"/>
                        <a:pt x="362" y="180"/>
                      </a:cubicBezTo>
                      <a:cubicBezTo>
                        <a:pt x="362" y="81"/>
                        <a:pt x="281" y="0"/>
                        <a:pt x="18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xmlns="" id="{3B9E033D-7202-4843-ADC4-508662EA5DC5}"/>
                  </a:ext>
                </a:extLst>
              </p:cNvPr>
              <p:cNvSpPr/>
              <p:nvPr/>
            </p:nvSpPr>
            <p:spPr>
              <a:xfrm>
                <a:off x="3256942" y="496987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23" name="Rectangle 22">
                <a:extLst>
                  <a:ext uri="{FF2B5EF4-FFF2-40B4-BE49-F238E27FC236}">
                    <a16:creationId xmlns:a16="http://schemas.microsoft.com/office/drawing/2014/main" xmlns="" id="{D03C4EE8-4761-40B1-99ED-8F40D283BA9D}"/>
                  </a:ext>
                </a:extLst>
              </p:cNvPr>
              <p:cNvSpPr/>
              <p:nvPr/>
            </p:nvSpPr>
            <p:spPr>
              <a:xfrm>
                <a:off x="3256942" y="532561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24" name="Rectangle 23">
                <a:extLst>
                  <a:ext uri="{FF2B5EF4-FFF2-40B4-BE49-F238E27FC236}">
                    <a16:creationId xmlns:a16="http://schemas.microsoft.com/office/drawing/2014/main" xmlns="" id="{AEAAD131-E087-43C9-A6B3-CCD31C7A76ED}"/>
                  </a:ext>
                </a:extLst>
              </p:cNvPr>
              <p:cNvSpPr/>
              <p:nvPr/>
            </p:nvSpPr>
            <p:spPr>
              <a:xfrm>
                <a:off x="5683032" y="4393570"/>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25" name="Rectangle 24">
                <a:extLst>
                  <a:ext uri="{FF2B5EF4-FFF2-40B4-BE49-F238E27FC236}">
                    <a16:creationId xmlns:a16="http://schemas.microsoft.com/office/drawing/2014/main" xmlns="" id="{F4EC7070-E883-4182-B3FC-E687EC51CABF}"/>
                  </a:ext>
                </a:extLst>
              </p:cNvPr>
              <p:cNvSpPr/>
              <p:nvPr/>
            </p:nvSpPr>
            <p:spPr>
              <a:xfrm>
                <a:off x="5683032" y="4749317"/>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26" name="Rectangle 25">
                <a:extLst>
                  <a:ext uri="{FF2B5EF4-FFF2-40B4-BE49-F238E27FC236}">
                    <a16:creationId xmlns:a16="http://schemas.microsoft.com/office/drawing/2014/main" xmlns="" id="{B281E12D-ADE0-43C7-A1C4-AAB8FDC88C5A}"/>
                  </a:ext>
                </a:extLst>
              </p:cNvPr>
              <p:cNvSpPr/>
              <p:nvPr/>
            </p:nvSpPr>
            <p:spPr>
              <a:xfrm>
                <a:off x="7990178" y="3655582"/>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27" name="Rectangle 26">
                <a:extLst>
                  <a:ext uri="{FF2B5EF4-FFF2-40B4-BE49-F238E27FC236}">
                    <a16:creationId xmlns:a16="http://schemas.microsoft.com/office/drawing/2014/main" xmlns="" id="{CE940083-8C69-43FC-A00E-77F640670BF7}"/>
                  </a:ext>
                </a:extLst>
              </p:cNvPr>
              <p:cNvSpPr/>
              <p:nvPr/>
            </p:nvSpPr>
            <p:spPr>
              <a:xfrm>
                <a:off x="7990178" y="4011329"/>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sp>
            <p:nvSpPr>
              <p:cNvPr id="28" name="Rectangle 27">
                <a:extLst>
                  <a:ext uri="{FF2B5EF4-FFF2-40B4-BE49-F238E27FC236}">
                    <a16:creationId xmlns:a16="http://schemas.microsoft.com/office/drawing/2014/main" xmlns="" id="{CEF6C353-A287-47A5-AC9D-C2B1777EBA22}"/>
                  </a:ext>
                </a:extLst>
              </p:cNvPr>
              <p:cNvSpPr/>
              <p:nvPr/>
            </p:nvSpPr>
            <p:spPr>
              <a:xfrm>
                <a:off x="9523312" y="2467114"/>
                <a:ext cx="2580529" cy="350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400" b="1" dirty="0">
                    <a:solidFill>
                      <a:schemeClr val="tx1"/>
                    </a:solidFill>
                    <a:latin typeface="Montserrat Medium" panose="00000600000000000000" pitchFamily="50" charset="0"/>
                    <a:ea typeface="Open Sans Extrabold" panose="020B0906030804020204" pitchFamily="34" charset="0"/>
                    <a:cs typeface="Open Sans Extrabold" panose="020B0906030804020204" pitchFamily="34" charset="0"/>
                  </a:rPr>
                  <a:t>Your Title Here</a:t>
                </a:r>
              </a:p>
            </p:txBody>
          </p:sp>
          <p:sp>
            <p:nvSpPr>
              <p:cNvPr id="29" name="Rectangle 28">
                <a:extLst>
                  <a:ext uri="{FF2B5EF4-FFF2-40B4-BE49-F238E27FC236}">
                    <a16:creationId xmlns:a16="http://schemas.microsoft.com/office/drawing/2014/main" xmlns="" id="{DCCF750D-4466-4B73-B80E-EFBE54667D08}"/>
                  </a:ext>
                </a:extLst>
              </p:cNvPr>
              <p:cNvSpPr/>
              <p:nvPr/>
            </p:nvSpPr>
            <p:spPr>
              <a:xfrm>
                <a:off x="9523312" y="2822861"/>
                <a:ext cx="2580529" cy="551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r>
                  <a:rPr lang="en-US" sz="1100" dirty="0">
                    <a:solidFill>
                      <a:schemeClr val="tx1"/>
                    </a:solidFill>
                    <a:latin typeface="Montserrat Light" panose="00000400000000000000" pitchFamily="50" charset="0"/>
                    <a:ea typeface="Open Sans" panose="020B0606030504020204" pitchFamily="34" charset="0"/>
                    <a:cs typeface="Open Sans" panose="020B0606030504020204" pitchFamily="34" charset="0"/>
                  </a:rPr>
                  <a:t>Lorem ipsum dolor sit amet, consectetuer adipiscing elit. Aenean commodo ligula eget.</a:t>
                </a:r>
                <a:endParaRPr lang="en-US" sz="1100" dirty="0">
                  <a:solidFill>
                    <a:schemeClr val="tx1"/>
                  </a:solidFill>
                  <a:latin typeface="Montserrat Light" panose="00000400000000000000" pitchFamily="50" charset="0"/>
                </a:endParaRPr>
              </a:p>
            </p:txBody>
          </p:sp>
        </p:grpSp>
      </p:grpSp>
      <p:sp>
        <p:nvSpPr>
          <p:cNvPr id="31" name="TextBox 30">
            <a:extLst>
              <a:ext uri="{FF2B5EF4-FFF2-40B4-BE49-F238E27FC236}">
                <a16:creationId xmlns:a16="http://schemas.microsoft.com/office/drawing/2014/main" xmlns="" id="{0524D6AC-2FF7-4528-A029-8D4C1BECF078}"/>
              </a:ext>
            </a:extLst>
          </p:cNvPr>
          <p:cNvSpPr txBox="1"/>
          <p:nvPr/>
        </p:nvSpPr>
        <p:spPr>
          <a:xfrm>
            <a:off x="4984770" y="514091"/>
            <a:ext cx="2239716" cy="646331"/>
          </a:xfrm>
          <a:prstGeom prst="rect">
            <a:avLst/>
          </a:prstGeom>
          <a:noFill/>
        </p:spPr>
        <p:txBody>
          <a:bodyPr wrap="none" rtlCol="0">
            <a:spAutoFit/>
          </a:bodyPr>
          <a:lstStyle/>
          <a:p>
            <a:r>
              <a:rPr lang="en-US" sz="3600" dirty="0">
                <a:solidFill>
                  <a:srgbClr val="FF5657"/>
                </a:solidFill>
                <a:latin typeface="Montserrat ExtraBold" panose="00000900000000000000" pitchFamily="50" charset="0"/>
              </a:rPr>
              <a:t>Analysis</a:t>
            </a:r>
            <a:endParaRPr lang="x-none" sz="3600" dirty="0">
              <a:solidFill>
                <a:srgbClr val="FF5657"/>
              </a:solidFill>
              <a:latin typeface="Montserrat ExtraBold" panose="00000900000000000000" pitchFamily="50" charset="0"/>
            </a:endParaRPr>
          </a:p>
        </p:txBody>
      </p:sp>
    </p:spTree>
    <p:extLst>
      <p:ext uri="{BB962C8B-B14F-4D97-AF65-F5344CB8AC3E}">
        <p14:creationId xmlns:p14="http://schemas.microsoft.com/office/powerpoint/2010/main" val="2550064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1370</Words>
  <Application>Microsoft Office PowerPoint</Application>
  <PresentationFormat>Widescreen</PresentationFormat>
  <Paragraphs>174</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Calibri</vt:lpstr>
      <vt:lpstr>Calibri Light</vt:lpstr>
      <vt:lpstr>Gill Sans</vt:lpstr>
      <vt:lpstr>Lato</vt:lpstr>
      <vt:lpstr>Lato Heavy</vt:lpstr>
      <vt:lpstr>Montserrat ExtraBold</vt:lpstr>
      <vt:lpstr>Montserrat Light</vt:lpstr>
      <vt:lpstr>Montserrat Medium</vt:lpstr>
      <vt:lpstr>Open Sans</vt:lpstr>
      <vt:lpstr>Open Sans Extrabold</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dc:creator>
  <cp:lastModifiedBy>intel</cp:lastModifiedBy>
  <cp:revision>1</cp:revision>
  <dcterms:created xsi:type="dcterms:W3CDTF">2019-06-20T17:16:55Z</dcterms:created>
  <dcterms:modified xsi:type="dcterms:W3CDTF">2019-06-20T17:17:56Z</dcterms:modified>
</cp:coreProperties>
</file>