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70" r:id="rId2"/>
    <p:sldId id="259" r:id="rId3"/>
    <p:sldId id="258" r:id="rId4"/>
    <p:sldId id="264" r:id="rId5"/>
    <p:sldId id="263" r:id="rId6"/>
    <p:sldId id="262" r:id="rId7"/>
    <p:sldId id="266" r:id="rId8"/>
    <p:sldId id="268" r:id="rId9"/>
    <p:sldId id="267" r:id="rId10"/>
    <p:sldId id="269" r:id="rId11"/>
    <p:sldId id="265" r:id="rId12"/>
    <p:sldId id="260" r:id="rId13"/>
    <p:sldId id="261" r:id="rId14"/>
  </p:sldIdLst>
  <p:sldSz cx="12192000" cy="6858000"/>
  <p:notesSz cx="6858000" cy="9144000"/>
  <p:defaultTextStyle>
    <a:defPPr>
      <a:defRPr lang="en-US"/>
    </a:defPPr>
    <a:lvl1pPr marL="0" algn="l" defTabSz="1088494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1pPr>
    <a:lvl2pPr marL="544247" algn="l" defTabSz="1088494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2pPr>
    <a:lvl3pPr marL="1088494" algn="l" defTabSz="1088494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3pPr>
    <a:lvl4pPr marL="1632742" algn="l" defTabSz="1088494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4pPr>
    <a:lvl5pPr marL="2176989" algn="l" defTabSz="1088494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5pPr>
    <a:lvl6pPr marL="2721236" algn="l" defTabSz="1088494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6pPr>
    <a:lvl7pPr marL="3265483" algn="l" defTabSz="1088494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7pPr>
    <a:lvl8pPr marL="3809731" algn="l" defTabSz="1088494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8pPr>
    <a:lvl9pPr marL="4353978" algn="l" defTabSz="1088494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41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90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5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8A367F-8C94-4038-B627-DC8871654197}" type="datetimeFigureOut">
              <a:rPr lang="en-GB" smtClean="0"/>
              <a:t>05/05/2021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105108-49C9-4014-87F2-9872C786C43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11651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0ECF87-CB11-4F40-B46D-56C2D5B8832B}" type="datetimeFigureOut">
              <a:rPr lang="en-GB" smtClean="0"/>
              <a:t>05/05/2021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DF6668-A275-4133-A433-DB381AE2A73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6645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88494" rtl="0" eaLnBrk="1" latinLnBrk="0" hangingPunct="1">
      <a:defRPr sz="1437" kern="1200">
        <a:solidFill>
          <a:schemeClr val="tx1"/>
        </a:solidFill>
        <a:latin typeface="+mn-lt"/>
        <a:ea typeface="+mn-ea"/>
        <a:cs typeface="+mn-cs"/>
      </a:defRPr>
    </a:lvl1pPr>
    <a:lvl2pPr marL="544247" algn="l" defTabSz="1088494" rtl="0" eaLnBrk="1" latinLnBrk="0" hangingPunct="1">
      <a:defRPr sz="1437" kern="1200">
        <a:solidFill>
          <a:schemeClr val="tx1"/>
        </a:solidFill>
        <a:latin typeface="+mn-lt"/>
        <a:ea typeface="+mn-ea"/>
        <a:cs typeface="+mn-cs"/>
      </a:defRPr>
    </a:lvl2pPr>
    <a:lvl3pPr marL="1088494" algn="l" defTabSz="1088494" rtl="0" eaLnBrk="1" latinLnBrk="0" hangingPunct="1">
      <a:defRPr sz="1437" kern="1200">
        <a:solidFill>
          <a:schemeClr val="tx1"/>
        </a:solidFill>
        <a:latin typeface="+mn-lt"/>
        <a:ea typeface="+mn-ea"/>
        <a:cs typeface="+mn-cs"/>
      </a:defRPr>
    </a:lvl3pPr>
    <a:lvl4pPr marL="1632742" algn="l" defTabSz="1088494" rtl="0" eaLnBrk="1" latinLnBrk="0" hangingPunct="1">
      <a:defRPr sz="1437" kern="1200">
        <a:solidFill>
          <a:schemeClr val="tx1"/>
        </a:solidFill>
        <a:latin typeface="+mn-lt"/>
        <a:ea typeface="+mn-ea"/>
        <a:cs typeface="+mn-cs"/>
      </a:defRPr>
    </a:lvl4pPr>
    <a:lvl5pPr marL="2176989" algn="l" defTabSz="1088494" rtl="0" eaLnBrk="1" latinLnBrk="0" hangingPunct="1">
      <a:defRPr sz="1437" kern="1200">
        <a:solidFill>
          <a:schemeClr val="tx1"/>
        </a:solidFill>
        <a:latin typeface="+mn-lt"/>
        <a:ea typeface="+mn-ea"/>
        <a:cs typeface="+mn-cs"/>
      </a:defRPr>
    </a:lvl5pPr>
    <a:lvl6pPr marL="2721236" algn="l" defTabSz="1088494" rtl="0" eaLnBrk="1" latinLnBrk="0" hangingPunct="1">
      <a:defRPr sz="1437" kern="1200">
        <a:solidFill>
          <a:schemeClr val="tx1"/>
        </a:solidFill>
        <a:latin typeface="+mn-lt"/>
        <a:ea typeface="+mn-ea"/>
        <a:cs typeface="+mn-cs"/>
      </a:defRPr>
    </a:lvl6pPr>
    <a:lvl7pPr marL="3265483" algn="l" defTabSz="1088494" rtl="0" eaLnBrk="1" latinLnBrk="0" hangingPunct="1">
      <a:defRPr sz="1437" kern="1200">
        <a:solidFill>
          <a:schemeClr val="tx1"/>
        </a:solidFill>
        <a:latin typeface="+mn-lt"/>
        <a:ea typeface="+mn-ea"/>
        <a:cs typeface="+mn-cs"/>
      </a:defRPr>
    </a:lvl7pPr>
    <a:lvl8pPr marL="3809731" algn="l" defTabSz="1088494" rtl="0" eaLnBrk="1" latinLnBrk="0" hangingPunct="1">
      <a:defRPr sz="1437" kern="1200">
        <a:solidFill>
          <a:schemeClr val="tx1"/>
        </a:solidFill>
        <a:latin typeface="+mn-lt"/>
        <a:ea typeface="+mn-ea"/>
        <a:cs typeface="+mn-cs"/>
      </a:defRPr>
    </a:lvl8pPr>
    <a:lvl9pPr marL="4353978" algn="l" defTabSz="1088494" rtl="0" eaLnBrk="1" latinLnBrk="0" hangingPunct="1">
      <a:defRPr sz="143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E6979-6D4E-45C4-9A60-866F08B4FDB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1427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2982767" y="534988"/>
            <a:ext cx="7131051" cy="113919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7" name="Pentagon 16"/>
          <p:cNvSpPr/>
          <p:nvPr userDrawn="1"/>
        </p:nvSpPr>
        <p:spPr>
          <a:xfrm rot="5400000">
            <a:off x="11609331" y="135579"/>
            <a:ext cx="430691" cy="416820"/>
          </a:xfrm>
          <a:prstGeom prst="homePlate">
            <a:avLst>
              <a:gd name="adj" fmla="val 31062"/>
            </a:avLst>
          </a:prstGeom>
          <a:solidFill>
            <a:srgbClr val="01411C"/>
          </a:solidFill>
          <a:ln>
            <a:solidFill>
              <a:srgbClr val="0141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564" b="1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3661" y="256757"/>
            <a:ext cx="422031" cy="93941"/>
          </a:xfrm>
        </p:spPr>
        <p:txBody>
          <a:bodyPr/>
          <a:lstStyle>
            <a:lvl1pPr algn="ctr">
              <a:defRPr sz="1231">
                <a:solidFill>
                  <a:schemeClr val="bg1"/>
                </a:solidFill>
                <a:latin typeface="Lato" pitchFamily="34" charset="0"/>
              </a:defRPr>
            </a:lvl1pPr>
          </a:lstStyle>
          <a:p>
            <a:fld id="{A748942E-05A8-4DA0-8FD0-849E3F9CB9B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6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024923" cy="68580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641">
                <a:solidFill>
                  <a:schemeClr val="tx1">
                    <a:lumMod val="95000"/>
                    <a:lumOff val="5000"/>
                  </a:schemeClr>
                </a:solidFill>
                <a:latin typeface="Ubuntu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29" name="Picture Placeholder 8"/>
          <p:cNvSpPr>
            <a:spLocks noGrp="1"/>
          </p:cNvSpPr>
          <p:nvPr>
            <p:ph type="pic" sz="quarter" idx="19"/>
          </p:nvPr>
        </p:nvSpPr>
        <p:spPr>
          <a:xfrm>
            <a:off x="4142154" y="0"/>
            <a:ext cx="2930769" cy="3585568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641">
                <a:solidFill>
                  <a:schemeClr val="tx1">
                    <a:lumMod val="95000"/>
                    <a:lumOff val="5000"/>
                  </a:schemeClr>
                </a:solidFill>
                <a:latin typeface="Ubuntu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0" name="Picture Placeholder 8"/>
          <p:cNvSpPr>
            <a:spLocks noGrp="1"/>
          </p:cNvSpPr>
          <p:nvPr>
            <p:ph type="pic" sz="quarter" idx="20"/>
          </p:nvPr>
        </p:nvSpPr>
        <p:spPr>
          <a:xfrm>
            <a:off x="4181231" y="3837160"/>
            <a:ext cx="2930769" cy="302084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641">
                <a:solidFill>
                  <a:schemeClr val="tx1">
                    <a:lumMod val="95000"/>
                    <a:lumOff val="5000"/>
                  </a:schemeClr>
                </a:solidFill>
                <a:latin typeface="Ubuntu" pitchFamily="34" charset="0"/>
              </a:defRPr>
            </a:lvl1pPr>
          </a:lstStyle>
          <a:p>
            <a:endParaRPr lang="en-GB" dirty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9140092" y="1706753"/>
            <a:ext cx="797169" cy="0"/>
          </a:xfrm>
          <a:prstGeom prst="line">
            <a:avLst/>
          </a:prstGeom>
          <a:ln w="57150">
            <a:solidFill>
              <a:srgbClr val="0141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47"/>
          <p:cNvSpPr>
            <a:spLocks noGrp="1"/>
          </p:cNvSpPr>
          <p:nvPr>
            <p:ph type="body" sz="quarter" idx="18" hasCustomPrompt="1"/>
          </p:nvPr>
        </p:nvSpPr>
        <p:spPr>
          <a:xfrm>
            <a:off x="7229231" y="1041339"/>
            <a:ext cx="4618892" cy="516674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769" b="1" spc="77" baseline="0">
                <a:solidFill>
                  <a:srgbClr val="01411C"/>
                </a:solidFill>
                <a:latin typeface="Ubuntu" pitchFamily="34" charset="0"/>
                <a:ea typeface="Roboto" pitchFamily="2" charset="0"/>
                <a:cs typeface="Poppins" pitchFamily="50" charset="0"/>
              </a:defRPr>
            </a:lvl1pPr>
          </a:lstStyle>
          <a:p>
            <a:pPr lvl="0"/>
            <a:r>
              <a:rPr lang="en-US" dirty="0"/>
              <a:t>YOUR TITLE HERE</a:t>
            </a:r>
            <a:endParaRPr lang="en-GB" dirty="0"/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291754" y="1863321"/>
            <a:ext cx="4493846" cy="4657895"/>
          </a:xfrm>
        </p:spPr>
        <p:txBody>
          <a:bodyPr>
            <a:noAutofit/>
          </a:bodyPr>
          <a:lstStyle>
            <a:lvl1pPr marL="0" indent="0" algn="just">
              <a:lnSpc>
                <a:spcPct val="150000"/>
              </a:lnSpc>
              <a:buClr>
                <a:srgbClr val="404041"/>
              </a:buClr>
              <a:buFont typeface="+mj-lt"/>
              <a:buNone/>
              <a:defRPr sz="1436" b="0" spc="51" baseline="0">
                <a:solidFill>
                  <a:schemeClr val="tx1">
                    <a:lumMod val="85000"/>
                    <a:lumOff val="15000"/>
                  </a:schemeClr>
                </a:solidFill>
                <a:latin typeface="Ubuntu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pPr lvl="0"/>
            <a:r>
              <a:rPr lang="en-US" dirty="0"/>
              <a:t>Your title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8386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34462" y="1354475"/>
            <a:ext cx="4884615" cy="5127599"/>
          </a:xfrm>
        </p:spPr>
        <p:txBody>
          <a:bodyPr>
            <a:noAutofit/>
          </a:bodyPr>
          <a:lstStyle>
            <a:lvl1pPr marL="234452" indent="-234452" algn="just">
              <a:lnSpc>
                <a:spcPct val="150000"/>
              </a:lnSpc>
              <a:buClr>
                <a:srgbClr val="01411C"/>
              </a:buClr>
              <a:buFont typeface="Wingdings" pitchFamily="2" charset="2"/>
              <a:buChar char="§"/>
              <a:defRPr sz="1436" b="0" spc="51" baseline="0">
                <a:solidFill>
                  <a:schemeClr val="tx1">
                    <a:lumMod val="85000"/>
                    <a:lumOff val="15000"/>
                  </a:schemeClr>
                </a:solidFill>
                <a:latin typeface="Ubuntu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pPr lvl="0"/>
            <a:r>
              <a:rPr lang="en-US" dirty="0"/>
              <a:t>Your title here</a:t>
            </a:r>
            <a:endParaRPr lang="en-GB" dirty="0"/>
          </a:p>
        </p:txBody>
      </p:sp>
      <p:sp>
        <p:nvSpPr>
          <p:cNvPr id="16" name="Text Placeholder 47"/>
          <p:cNvSpPr>
            <a:spLocks noGrp="1"/>
          </p:cNvSpPr>
          <p:nvPr>
            <p:ph type="body" sz="quarter" idx="18" hasCustomPrompt="1"/>
          </p:nvPr>
        </p:nvSpPr>
        <p:spPr>
          <a:xfrm>
            <a:off x="234462" y="336784"/>
            <a:ext cx="4845538" cy="652454"/>
          </a:xfrm>
        </p:spPr>
        <p:txBody>
          <a:bodyPr>
            <a:noAutofit/>
          </a:bodyPr>
          <a:lstStyle>
            <a:lvl1pPr marL="0" indent="0" algn="justLow">
              <a:lnSpc>
                <a:spcPct val="150000"/>
              </a:lnSpc>
              <a:buFontTx/>
              <a:buNone/>
              <a:defRPr sz="2769" b="1" spc="77" baseline="0">
                <a:solidFill>
                  <a:srgbClr val="01411C"/>
                </a:solidFill>
                <a:latin typeface="Ubuntu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pPr lvl="0"/>
            <a:r>
              <a:rPr lang="en-US" dirty="0"/>
              <a:t>YOUR TITLE HERE</a:t>
            </a:r>
            <a:endParaRPr lang="en-GB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351692" y="1177612"/>
            <a:ext cx="844062" cy="0"/>
          </a:xfrm>
          <a:prstGeom prst="line">
            <a:avLst/>
          </a:prstGeom>
          <a:ln w="57150">
            <a:solidFill>
              <a:srgbClr val="0141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entagon 17"/>
          <p:cNvSpPr/>
          <p:nvPr userDrawn="1"/>
        </p:nvSpPr>
        <p:spPr>
          <a:xfrm rot="5400000">
            <a:off x="11609331" y="135579"/>
            <a:ext cx="430691" cy="416820"/>
          </a:xfrm>
          <a:prstGeom prst="homePlate">
            <a:avLst>
              <a:gd name="adj" fmla="val 31062"/>
            </a:avLst>
          </a:prstGeom>
          <a:solidFill>
            <a:srgbClr val="01411C"/>
          </a:solidFill>
          <a:ln>
            <a:solidFill>
              <a:srgbClr val="0141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564" b="1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3661" y="256757"/>
            <a:ext cx="422031" cy="93941"/>
          </a:xfrm>
        </p:spPr>
        <p:txBody>
          <a:bodyPr/>
          <a:lstStyle>
            <a:lvl1pPr algn="ctr">
              <a:defRPr sz="1231">
                <a:solidFill>
                  <a:schemeClr val="bg1"/>
                </a:solidFill>
                <a:latin typeface="Lato" pitchFamily="34" charset="0"/>
              </a:defRPr>
            </a:lvl1pPr>
          </a:lstStyle>
          <a:p>
            <a:fld id="{A748942E-05A8-4DA0-8FD0-849E3F9CB9B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0" name="Picture Placeholder 10"/>
          <p:cNvSpPr>
            <a:spLocks noGrp="1"/>
          </p:cNvSpPr>
          <p:nvPr>
            <p:ph type="pic" sz="quarter" idx="49"/>
          </p:nvPr>
        </p:nvSpPr>
        <p:spPr>
          <a:xfrm>
            <a:off x="7971692" y="297642"/>
            <a:ext cx="3478591" cy="3794262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231" spc="51" baseline="0">
                <a:solidFill>
                  <a:srgbClr val="404040"/>
                </a:solidFill>
                <a:latin typeface="Ubuntu" pitchFamily="34" charset="0"/>
                <a:ea typeface="Roboto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9" name="Picture Placeholder 10"/>
          <p:cNvSpPr>
            <a:spLocks noGrp="1"/>
          </p:cNvSpPr>
          <p:nvPr>
            <p:ph type="pic" sz="quarter" idx="50"/>
          </p:nvPr>
        </p:nvSpPr>
        <p:spPr>
          <a:xfrm>
            <a:off x="5235563" y="2844380"/>
            <a:ext cx="3439514" cy="3794262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231" spc="51" baseline="0">
                <a:solidFill>
                  <a:srgbClr val="404040"/>
                </a:solidFill>
                <a:latin typeface="Ubuntu" pitchFamily="34" charset="0"/>
                <a:ea typeface="Roboto" pitchFamily="2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60788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2982767" y="534988"/>
            <a:ext cx="7131051" cy="113919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7" name="Pentagon 16"/>
          <p:cNvSpPr/>
          <p:nvPr userDrawn="1"/>
        </p:nvSpPr>
        <p:spPr>
          <a:xfrm rot="5400000">
            <a:off x="11609331" y="135579"/>
            <a:ext cx="430691" cy="416820"/>
          </a:xfrm>
          <a:prstGeom prst="homePlate">
            <a:avLst>
              <a:gd name="adj" fmla="val 31062"/>
            </a:avLst>
          </a:prstGeom>
          <a:solidFill>
            <a:srgbClr val="01411C"/>
          </a:solidFill>
          <a:ln>
            <a:solidFill>
              <a:srgbClr val="0141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564" b="1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3661" y="256757"/>
            <a:ext cx="422031" cy="93941"/>
          </a:xfrm>
        </p:spPr>
        <p:txBody>
          <a:bodyPr/>
          <a:lstStyle>
            <a:lvl1pPr algn="ctr">
              <a:defRPr sz="1231">
                <a:solidFill>
                  <a:schemeClr val="bg1"/>
                </a:solidFill>
                <a:latin typeface="Lato" pitchFamily="34" charset="0"/>
              </a:defRPr>
            </a:lvl1pPr>
          </a:lstStyle>
          <a:p>
            <a:fld id="{A748942E-05A8-4DA0-8FD0-849E3F9CB9B3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5697416" y="728204"/>
            <a:ext cx="797169" cy="0"/>
          </a:xfrm>
          <a:prstGeom prst="line">
            <a:avLst/>
          </a:prstGeom>
          <a:ln w="57150">
            <a:solidFill>
              <a:srgbClr val="0141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47"/>
          <p:cNvSpPr>
            <a:spLocks noGrp="1"/>
          </p:cNvSpPr>
          <p:nvPr>
            <p:ph type="body" sz="quarter" idx="18" hasCustomPrompt="1"/>
          </p:nvPr>
        </p:nvSpPr>
        <p:spPr>
          <a:xfrm>
            <a:off x="1875693" y="62790"/>
            <a:ext cx="8440615" cy="516674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769" b="1" spc="77" baseline="0">
                <a:solidFill>
                  <a:srgbClr val="01411C"/>
                </a:solidFill>
                <a:latin typeface="Ubuntu" pitchFamily="34" charset="0"/>
                <a:ea typeface="Roboto" pitchFamily="2" charset="0"/>
                <a:cs typeface="Poppins" pitchFamily="50" charset="0"/>
              </a:defRPr>
            </a:lvl1pPr>
          </a:lstStyle>
          <a:p>
            <a:pPr lvl="0"/>
            <a:r>
              <a:rPr lang="en-US" dirty="0"/>
              <a:t>YOUR TITLE HERE</a:t>
            </a:r>
            <a:endParaRPr lang="en-GB" dirty="0"/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81538" y="1041339"/>
            <a:ext cx="4728308" cy="1174259"/>
          </a:xfrm>
        </p:spPr>
        <p:txBody>
          <a:bodyPr>
            <a:noAutofit/>
          </a:bodyPr>
          <a:lstStyle>
            <a:lvl1pPr marL="0" indent="0" algn="just">
              <a:lnSpc>
                <a:spcPct val="150000"/>
              </a:lnSpc>
              <a:buClr>
                <a:srgbClr val="404041"/>
              </a:buClr>
              <a:buFont typeface="+mj-lt"/>
              <a:buNone/>
              <a:defRPr sz="1436" b="0" spc="51" baseline="0">
                <a:solidFill>
                  <a:schemeClr val="tx1">
                    <a:lumMod val="85000"/>
                    <a:lumOff val="15000"/>
                  </a:schemeClr>
                </a:solidFill>
                <a:latin typeface="Ubuntu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pPr lvl="0"/>
            <a:r>
              <a:rPr lang="en-US" dirty="0"/>
              <a:t>Your title here</a:t>
            </a:r>
            <a:endParaRPr lang="en-GB" dirty="0"/>
          </a:p>
        </p:txBody>
      </p:sp>
      <p:sp>
        <p:nvSpPr>
          <p:cNvPr id="2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213231" y="1197907"/>
            <a:ext cx="2770923" cy="2449204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641">
                <a:solidFill>
                  <a:schemeClr val="tx1">
                    <a:lumMod val="95000"/>
                    <a:lumOff val="5000"/>
                  </a:schemeClr>
                </a:solidFill>
                <a:latin typeface="Ubuntu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1" name="Picture Placeholder 8"/>
          <p:cNvSpPr>
            <a:spLocks noGrp="1"/>
          </p:cNvSpPr>
          <p:nvPr>
            <p:ph type="pic" sz="quarter" idx="19"/>
          </p:nvPr>
        </p:nvSpPr>
        <p:spPr>
          <a:xfrm>
            <a:off x="9147233" y="1197907"/>
            <a:ext cx="2770923" cy="2449204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641">
                <a:solidFill>
                  <a:schemeClr val="tx1">
                    <a:lumMod val="95000"/>
                    <a:lumOff val="5000"/>
                  </a:schemeClr>
                </a:solidFill>
                <a:latin typeface="Ubuntu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2" name="Picture Placeholder 8"/>
          <p:cNvSpPr>
            <a:spLocks noGrp="1"/>
          </p:cNvSpPr>
          <p:nvPr>
            <p:ph type="pic" sz="quarter" idx="20"/>
          </p:nvPr>
        </p:nvSpPr>
        <p:spPr>
          <a:xfrm>
            <a:off x="9147233" y="3898703"/>
            <a:ext cx="2770923" cy="2449204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641">
                <a:solidFill>
                  <a:schemeClr val="tx1">
                    <a:lumMod val="95000"/>
                    <a:lumOff val="5000"/>
                  </a:schemeClr>
                </a:solidFill>
                <a:latin typeface="Ubuntu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3" name="Picture Placeholder 8"/>
          <p:cNvSpPr>
            <a:spLocks noGrp="1"/>
          </p:cNvSpPr>
          <p:nvPr>
            <p:ph type="pic" sz="quarter" idx="21"/>
          </p:nvPr>
        </p:nvSpPr>
        <p:spPr>
          <a:xfrm>
            <a:off x="6213231" y="3898703"/>
            <a:ext cx="2770923" cy="2449204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641">
                <a:solidFill>
                  <a:schemeClr val="tx1">
                    <a:lumMod val="95000"/>
                    <a:lumOff val="5000"/>
                  </a:schemeClr>
                </a:solidFill>
                <a:latin typeface="Ubuntu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4" name="Freeform 48"/>
          <p:cNvSpPr>
            <a:spLocks noEditPoints="1"/>
          </p:cNvSpPr>
          <p:nvPr userDrawn="1"/>
        </p:nvSpPr>
        <p:spPr bwMode="auto">
          <a:xfrm>
            <a:off x="202189" y="1197907"/>
            <a:ext cx="490806" cy="491623"/>
          </a:xfrm>
          <a:custGeom>
            <a:avLst/>
            <a:gdLst>
              <a:gd name="T0" fmla="*/ 1462 w 3405"/>
              <a:gd name="T1" fmla="*/ 1863 h 3405"/>
              <a:gd name="T2" fmla="*/ 659 w 3405"/>
              <a:gd name="T3" fmla="*/ 1703 h 3405"/>
              <a:gd name="T4" fmla="*/ 2746 w 3405"/>
              <a:gd name="T5" fmla="*/ 1222 h 3405"/>
              <a:gd name="T6" fmla="*/ 1703 w 3405"/>
              <a:gd name="T7" fmla="*/ 0 h 3405"/>
              <a:gd name="T8" fmla="*/ 1908 w 3405"/>
              <a:gd name="T9" fmla="*/ 12 h 3405"/>
              <a:gd name="T10" fmla="*/ 2107 w 3405"/>
              <a:gd name="T11" fmla="*/ 48 h 3405"/>
              <a:gd name="T12" fmla="*/ 2297 w 3405"/>
              <a:gd name="T13" fmla="*/ 106 h 3405"/>
              <a:gd name="T14" fmla="*/ 2476 w 3405"/>
              <a:gd name="T15" fmla="*/ 186 h 3405"/>
              <a:gd name="T16" fmla="*/ 2645 w 3405"/>
              <a:gd name="T17" fmla="*/ 284 h 3405"/>
              <a:gd name="T18" fmla="*/ 2799 w 3405"/>
              <a:gd name="T19" fmla="*/ 400 h 3405"/>
              <a:gd name="T20" fmla="*/ 2940 w 3405"/>
              <a:gd name="T21" fmla="*/ 533 h 3405"/>
              <a:gd name="T22" fmla="*/ 3065 w 3405"/>
              <a:gd name="T23" fmla="*/ 682 h 3405"/>
              <a:gd name="T24" fmla="*/ 3173 w 3405"/>
              <a:gd name="T25" fmla="*/ 843 h 3405"/>
              <a:gd name="T26" fmla="*/ 3262 w 3405"/>
              <a:gd name="T27" fmla="*/ 1017 h 3405"/>
              <a:gd name="T28" fmla="*/ 3331 w 3405"/>
              <a:gd name="T29" fmla="*/ 1202 h 3405"/>
              <a:gd name="T30" fmla="*/ 3377 w 3405"/>
              <a:gd name="T31" fmla="*/ 1397 h 3405"/>
              <a:gd name="T32" fmla="*/ 3402 w 3405"/>
              <a:gd name="T33" fmla="*/ 1599 h 3405"/>
              <a:gd name="T34" fmla="*/ 3402 w 3405"/>
              <a:gd name="T35" fmla="*/ 1806 h 3405"/>
              <a:gd name="T36" fmla="*/ 3377 w 3405"/>
              <a:gd name="T37" fmla="*/ 2008 h 3405"/>
              <a:gd name="T38" fmla="*/ 3331 w 3405"/>
              <a:gd name="T39" fmla="*/ 2203 h 3405"/>
              <a:gd name="T40" fmla="*/ 3262 w 3405"/>
              <a:gd name="T41" fmla="*/ 2388 h 3405"/>
              <a:gd name="T42" fmla="*/ 3173 w 3405"/>
              <a:gd name="T43" fmla="*/ 2562 h 3405"/>
              <a:gd name="T44" fmla="*/ 3065 w 3405"/>
              <a:gd name="T45" fmla="*/ 2723 h 3405"/>
              <a:gd name="T46" fmla="*/ 2940 w 3405"/>
              <a:gd name="T47" fmla="*/ 2872 h 3405"/>
              <a:gd name="T48" fmla="*/ 2799 w 3405"/>
              <a:gd name="T49" fmla="*/ 3005 h 3405"/>
              <a:gd name="T50" fmla="*/ 2645 w 3405"/>
              <a:gd name="T51" fmla="*/ 3121 h 3405"/>
              <a:gd name="T52" fmla="*/ 2476 w 3405"/>
              <a:gd name="T53" fmla="*/ 3219 h 3405"/>
              <a:gd name="T54" fmla="*/ 2297 w 3405"/>
              <a:gd name="T55" fmla="*/ 3299 h 3405"/>
              <a:gd name="T56" fmla="*/ 2107 w 3405"/>
              <a:gd name="T57" fmla="*/ 3357 h 3405"/>
              <a:gd name="T58" fmla="*/ 1908 w 3405"/>
              <a:gd name="T59" fmla="*/ 3393 h 3405"/>
              <a:gd name="T60" fmla="*/ 1703 w 3405"/>
              <a:gd name="T61" fmla="*/ 3405 h 3405"/>
              <a:gd name="T62" fmla="*/ 1497 w 3405"/>
              <a:gd name="T63" fmla="*/ 3393 h 3405"/>
              <a:gd name="T64" fmla="*/ 1298 w 3405"/>
              <a:gd name="T65" fmla="*/ 3357 h 3405"/>
              <a:gd name="T66" fmla="*/ 1108 w 3405"/>
              <a:gd name="T67" fmla="*/ 3299 h 3405"/>
              <a:gd name="T68" fmla="*/ 929 w 3405"/>
              <a:gd name="T69" fmla="*/ 3219 h 3405"/>
              <a:gd name="T70" fmla="*/ 760 w 3405"/>
              <a:gd name="T71" fmla="*/ 3121 h 3405"/>
              <a:gd name="T72" fmla="*/ 606 w 3405"/>
              <a:gd name="T73" fmla="*/ 3005 h 3405"/>
              <a:gd name="T74" fmla="*/ 465 w 3405"/>
              <a:gd name="T75" fmla="*/ 2872 h 3405"/>
              <a:gd name="T76" fmla="*/ 341 w 3405"/>
              <a:gd name="T77" fmla="*/ 2723 h 3405"/>
              <a:gd name="T78" fmla="*/ 232 w 3405"/>
              <a:gd name="T79" fmla="*/ 2562 h 3405"/>
              <a:gd name="T80" fmla="*/ 143 w 3405"/>
              <a:gd name="T81" fmla="*/ 2388 h 3405"/>
              <a:gd name="T82" fmla="*/ 74 w 3405"/>
              <a:gd name="T83" fmla="*/ 2203 h 3405"/>
              <a:gd name="T84" fmla="*/ 28 w 3405"/>
              <a:gd name="T85" fmla="*/ 2008 h 3405"/>
              <a:gd name="T86" fmla="*/ 3 w 3405"/>
              <a:gd name="T87" fmla="*/ 1806 h 3405"/>
              <a:gd name="T88" fmla="*/ 3 w 3405"/>
              <a:gd name="T89" fmla="*/ 1599 h 3405"/>
              <a:gd name="T90" fmla="*/ 28 w 3405"/>
              <a:gd name="T91" fmla="*/ 1397 h 3405"/>
              <a:gd name="T92" fmla="*/ 74 w 3405"/>
              <a:gd name="T93" fmla="*/ 1202 h 3405"/>
              <a:gd name="T94" fmla="*/ 143 w 3405"/>
              <a:gd name="T95" fmla="*/ 1017 h 3405"/>
              <a:gd name="T96" fmla="*/ 232 w 3405"/>
              <a:gd name="T97" fmla="*/ 843 h 3405"/>
              <a:gd name="T98" fmla="*/ 341 w 3405"/>
              <a:gd name="T99" fmla="*/ 682 h 3405"/>
              <a:gd name="T100" fmla="*/ 465 w 3405"/>
              <a:gd name="T101" fmla="*/ 533 h 3405"/>
              <a:gd name="T102" fmla="*/ 606 w 3405"/>
              <a:gd name="T103" fmla="*/ 400 h 3405"/>
              <a:gd name="T104" fmla="*/ 760 w 3405"/>
              <a:gd name="T105" fmla="*/ 284 h 3405"/>
              <a:gd name="T106" fmla="*/ 929 w 3405"/>
              <a:gd name="T107" fmla="*/ 186 h 3405"/>
              <a:gd name="T108" fmla="*/ 1108 w 3405"/>
              <a:gd name="T109" fmla="*/ 106 h 3405"/>
              <a:gd name="T110" fmla="*/ 1298 w 3405"/>
              <a:gd name="T111" fmla="*/ 48 h 3405"/>
              <a:gd name="T112" fmla="*/ 1497 w 3405"/>
              <a:gd name="T113" fmla="*/ 12 h 3405"/>
              <a:gd name="T114" fmla="*/ 1703 w 3405"/>
              <a:gd name="T115" fmla="*/ 0 h 3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405" h="3405">
                <a:moveTo>
                  <a:pt x="2424" y="900"/>
                </a:moveTo>
                <a:lnTo>
                  <a:pt x="1462" y="1863"/>
                </a:lnTo>
                <a:lnTo>
                  <a:pt x="980" y="1381"/>
                </a:lnTo>
                <a:lnTo>
                  <a:pt x="659" y="1703"/>
                </a:lnTo>
                <a:lnTo>
                  <a:pt x="1462" y="2505"/>
                </a:lnTo>
                <a:lnTo>
                  <a:pt x="2746" y="1222"/>
                </a:lnTo>
                <a:lnTo>
                  <a:pt x="2424" y="900"/>
                </a:lnTo>
                <a:close/>
                <a:moveTo>
                  <a:pt x="1703" y="0"/>
                </a:moveTo>
                <a:lnTo>
                  <a:pt x="1806" y="3"/>
                </a:lnTo>
                <a:lnTo>
                  <a:pt x="1908" y="12"/>
                </a:lnTo>
                <a:lnTo>
                  <a:pt x="2008" y="28"/>
                </a:lnTo>
                <a:lnTo>
                  <a:pt x="2107" y="48"/>
                </a:lnTo>
                <a:lnTo>
                  <a:pt x="2203" y="74"/>
                </a:lnTo>
                <a:lnTo>
                  <a:pt x="2297" y="106"/>
                </a:lnTo>
                <a:lnTo>
                  <a:pt x="2388" y="143"/>
                </a:lnTo>
                <a:lnTo>
                  <a:pt x="2476" y="186"/>
                </a:lnTo>
                <a:lnTo>
                  <a:pt x="2562" y="232"/>
                </a:lnTo>
                <a:lnTo>
                  <a:pt x="2645" y="284"/>
                </a:lnTo>
                <a:lnTo>
                  <a:pt x="2723" y="341"/>
                </a:lnTo>
                <a:lnTo>
                  <a:pt x="2799" y="400"/>
                </a:lnTo>
                <a:lnTo>
                  <a:pt x="2872" y="465"/>
                </a:lnTo>
                <a:lnTo>
                  <a:pt x="2940" y="533"/>
                </a:lnTo>
                <a:lnTo>
                  <a:pt x="3005" y="606"/>
                </a:lnTo>
                <a:lnTo>
                  <a:pt x="3065" y="682"/>
                </a:lnTo>
                <a:lnTo>
                  <a:pt x="3121" y="760"/>
                </a:lnTo>
                <a:lnTo>
                  <a:pt x="3173" y="843"/>
                </a:lnTo>
                <a:lnTo>
                  <a:pt x="3219" y="929"/>
                </a:lnTo>
                <a:lnTo>
                  <a:pt x="3262" y="1017"/>
                </a:lnTo>
                <a:lnTo>
                  <a:pt x="3299" y="1108"/>
                </a:lnTo>
                <a:lnTo>
                  <a:pt x="3331" y="1202"/>
                </a:lnTo>
                <a:lnTo>
                  <a:pt x="3357" y="1298"/>
                </a:lnTo>
                <a:lnTo>
                  <a:pt x="3377" y="1397"/>
                </a:lnTo>
                <a:lnTo>
                  <a:pt x="3393" y="1497"/>
                </a:lnTo>
                <a:lnTo>
                  <a:pt x="3402" y="1599"/>
                </a:lnTo>
                <a:lnTo>
                  <a:pt x="3405" y="1703"/>
                </a:lnTo>
                <a:lnTo>
                  <a:pt x="3402" y="1806"/>
                </a:lnTo>
                <a:lnTo>
                  <a:pt x="3393" y="1908"/>
                </a:lnTo>
                <a:lnTo>
                  <a:pt x="3377" y="2008"/>
                </a:lnTo>
                <a:lnTo>
                  <a:pt x="3357" y="2107"/>
                </a:lnTo>
                <a:lnTo>
                  <a:pt x="3331" y="2203"/>
                </a:lnTo>
                <a:lnTo>
                  <a:pt x="3299" y="2297"/>
                </a:lnTo>
                <a:lnTo>
                  <a:pt x="3262" y="2388"/>
                </a:lnTo>
                <a:lnTo>
                  <a:pt x="3219" y="2476"/>
                </a:lnTo>
                <a:lnTo>
                  <a:pt x="3173" y="2562"/>
                </a:lnTo>
                <a:lnTo>
                  <a:pt x="3121" y="2645"/>
                </a:lnTo>
                <a:lnTo>
                  <a:pt x="3065" y="2723"/>
                </a:lnTo>
                <a:lnTo>
                  <a:pt x="3005" y="2799"/>
                </a:lnTo>
                <a:lnTo>
                  <a:pt x="2940" y="2872"/>
                </a:lnTo>
                <a:lnTo>
                  <a:pt x="2872" y="2940"/>
                </a:lnTo>
                <a:lnTo>
                  <a:pt x="2799" y="3005"/>
                </a:lnTo>
                <a:lnTo>
                  <a:pt x="2723" y="3065"/>
                </a:lnTo>
                <a:lnTo>
                  <a:pt x="2645" y="3121"/>
                </a:lnTo>
                <a:lnTo>
                  <a:pt x="2562" y="3173"/>
                </a:lnTo>
                <a:lnTo>
                  <a:pt x="2476" y="3219"/>
                </a:lnTo>
                <a:lnTo>
                  <a:pt x="2388" y="3262"/>
                </a:lnTo>
                <a:lnTo>
                  <a:pt x="2297" y="3299"/>
                </a:lnTo>
                <a:lnTo>
                  <a:pt x="2203" y="3331"/>
                </a:lnTo>
                <a:lnTo>
                  <a:pt x="2107" y="3357"/>
                </a:lnTo>
                <a:lnTo>
                  <a:pt x="2008" y="3377"/>
                </a:lnTo>
                <a:lnTo>
                  <a:pt x="1908" y="3393"/>
                </a:lnTo>
                <a:lnTo>
                  <a:pt x="1806" y="3402"/>
                </a:lnTo>
                <a:lnTo>
                  <a:pt x="1703" y="3405"/>
                </a:lnTo>
                <a:lnTo>
                  <a:pt x="1599" y="3402"/>
                </a:lnTo>
                <a:lnTo>
                  <a:pt x="1497" y="3393"/>
                </a:lnTo>
                <a:lnTo>
                  <a:pt x="1397" y="3377"/>
                </a:lnTo>
                <a:lnTo>
                  <a:pt x="1298" y="3357"/>
                </a:lnTo>
                <a:lnTo>
                  <a:pt x="1202" y="3331"/>
                </a:lnTo>
                <a:lnTo>
                  <a:pt x="1108" y="3299"/>
                </a:lnTo>
                <a:lnTo>
                  <a:pt x="1017" y="3262"/>
                </a:lnTo>
                <a:lnTo>
                  <a:pt x="929" y="3219"/>
                </a:lnTo>
                <a:lnTo>
                  <a:pt x="843" y="3173"/>
                </a:lnTo>
                <a:lnTo>
                  <a:pt x="760" y="3121"/>
                </a:lnTo>
                <a:lnTo>
                  <a:pt x="682" y="3065"/>
                </a:lnTo>
                <a:lnTo>
                  <a:pt x="606" y="3005"/>
                </a:lnTo>
                <a:lnTo>
                  <a:pt x="533" y="2940"/>
                </a:lnTo>
                <a:lnTo>
                  <a:pt x="465" y="2872"/>
                </a:lnTo>
                <a:lnTo>
                  <a:pt x="400" y="2799"/>
                </a:lnTo>
                <a:lnTo>
                  <a:pt x="341" y="2723"/>
                </a:lnTo>
                <a:lnTo>
                  <a:pt x="284" y="2645"/>
                </a:lnTo>
                <a:lnTo>
                  <a:pt x="232" y="2562"/>
                </a:lnTo>
                <a:lnTo>
                  <a:pt x="186" y="2476"/>
                </a:lnTo>
                <a:lnTo>
                  <a:pt x="143" y="2388"/>
                </a:lnTo>
                <a:lnTo>
                  <a:pt x="106" y="2297"/>
                </a:lnTo>
                <a:lnTo>
                  <a:pt x="74" y="2203"/>
                </a:lnTo>
                <a:lnTo>
                  <a:pt x="48" y="2107"/>
                </a:lnTo>
                <a:lnTo>
                  <a:pt x="28" y="2008"/>
                </a:lnTo>
                <a:lnTo>
                  <a:pt x="12" y="1908"/>
                </a:lnTo>
                <a:lnTo>
                  <a:pt x="3" y="1806"/>
                </a:lnTo>
                <a:lnTo>
                  <a:pt x="0" y="1703"/>
                </a:lnTo>
                <a:lnTo>
                  <a:pt x="3" y="1599"/>
                </a:lnTo>
                <a:lnTo>
                  <a:pt x="12" y="1497"/>
                </a:lnTo>
                <a:lnTo>
                  <a:pt x="28" y="1397"/>
                </a:lnTo>
                <a:lnTo>
                  <a:pt x="48" y="1298"/>
                </a:lnTo>
                <a:lnTo>
                  <a:pt x="74" y="1202"/>
                </a:lnTo>
                <a:lnTo>
                  <a:pt x="106" y="1108"/>
                </a:lnTo>
                <a:lnTo>
                  <a:pt x="143" y="1017"/>
                </a:lnTo>
                <a:lnTo>
                  <a:pt x="186" y="929"/>
                </a:lnTo>
                <a:lnTo>
                  <a:pt x="232" y="843"/>
                </a:lnTo>
                <a:lnTo>
                  <a:pt x="284" y="760"/>
                </a:lnTo>
                <a:lnTo>
                  <a:pt x="341" y="682"/>
                </a:lnTo>
                <a:lnTo>
                  <a:pt x="400" y="606"/>
                </a:lnTo>
                <a:lnTo>
                  <a:pt x="465" y="533"/>
                </a:lnTo>
                <a:lnTo>
                  <a:pt x="533" y="465"/>
                </a:lnTo>
                <a:lnTo>
                  <a:pt x="606" y="400"/>
                </a:lnTo>
                <a:lnTo>
                  <a:pt x="682" y="341"/>
                </a:lnTo>
                <a:lnTo>
                  <a:pt x="760" y="284"/>
                </a:lnTo>
                <a:lnTo>
                  <a:pt x="843" y="232"/>
                </a:lnTo>
                <a:lnTo>
                  <a:pt x="929" y="186"/>
                </a:lnTo>
                <a:lnTo>
                  <a:pt x="1017" y="143"/>
                </a:lnTo>
                <a:lnTo>
                  <a:pt x="1108" y="106"/>
                </a:lnTo>
                <a:lnTo>
                  <a:pt x="1202" y="74"/>
                </a:lnTo>
                <a:lnTo>
                  <a:pt x="1298" y="48"/>
                </a:lnTo>
                <a:lnTo>
                  <a:pt x="1397" y="28"/>
                </a:lnTo>
                <a:lnTo>
                  <a:pt x="1497" y="12"/>
                </a:lnTo>
                <a:lnTo>
                  <a:pt x="1599" y="3"/>
                </a:lnTo>
                <a:lnTo>
                  <a:pt x="1703" y="0"/>
                </a:lnTo>
                <a:close/>
              </a:path>
            </a:pathLst>
          </a:custGeom>
          <a:solidFill>
            <a:srgbClr val="01411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46892" tIns="23446" rIns="46892" bIns="23446" numCol="1" anchor="t" anchorCtr="0" compatLnSpc="1">
            <a:prstTxWarp prst="textNoShape">
              <a:avLst/>
            </a:prstTxWarp>
          </a:bodyPr>
          <a:lstStyle/>
          <a:p>
            <a:endParaRPr lang="en-IN" sz="1105" dirty="0"/>
          </a:p>
        </p:txBody>
      </p:sp>
      <p:sp>
        <p:nvSpPr>
          <p:cNvPr id="35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781538" y="2489592"/>
            <a:ext cx="4728308" cy="1174259"/>
          </a:xfrm>
        </p:spPr>
        <p:txBody>
          <a:bodyPr>
            <a:noAutofit/>
          </a:bodyPr>
          <a:lstStyle>
            <a:lvl1pPr marL="0" indent="0" algn="just">
              <a:lnSpc>
                <a:spcPct val="150000"/>
              </a:lnSpc>
              <a:buClr>
                <a:srgbClr val="404041"/>
              </a:buClr>
              <a:buFont typeface="+mj-lt"/>
              <a:buNone/>
              <a:defRPr sz="1436" b="0" spc="51" baseline="0">
                <a:solidFill>
                  <a:schemeClr val="tx1">
                    <a:lumMod val="85000"/>
                    <a:lumOff val="15000"/>
                  </a:schemeClr>
                </a:solidFill>
                <a:latin typeface="Ubuntu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pPr lvl="0"/>
            <a:r>
              <a:rPr lang="en-US" dirty="0"/>
              <a:t>Your title here</a:t>
            </a:r>
            <a:endParaRPr lang="en-GB" dirty="0"/>
          </a:p>
        </p:txBody>
      </p:sp>
      <p:sp>
        <p:nvSpPr>
          <p:cNvPr id="36" name="Freeform 48"/>
          <p:cNvSpPr>
            <a:spLocks noEditPoints="1"/>
          </p:cNvSpPr>
          <p:nvPr userDrawn="1"/>
        </p:nvSpPr>
        <p:spPr bwMode="auto">
          <a:xfrm>
            <a:off x="202189" y="2646160"/>
            <a:ext cx="490806" cy="491623"/>
          </a:xfrm>
          <a:custGeom>
            <a:avLst/>
            <a:gdLst>
              <a:gd name="T0" fmla="*/ 1462 w 3405"/>
              <a:gd name="T1" fmla="*/ 1863 h 3405"/>
              <a:gd name="T2" fmla="*/ 659 w 3405"/>
              <a:gd name="T3" fmla="*/ 1703 h 3405"/>
              <a:gd name="T4" fmla="*/ 2746 w 3405"/>
              <a:gd name="T5" fmla="*/ 1222 h 3405"/>
              <a:gd name="T6" fmla="*/ 1703 w 3405"/>
              <a:gd name="T7" fmla="*/ 0 h 3405"/>
              <a:gd name="T8" fmla="*/ 1908 w 3405"/>
              <a:gd name="T9" fmla="*/ 12 h 3405"/>
              <a:gd name="T10" fmla="*/ 2107 w 3405"/>
              <a:gd name="T11" fmla="*/ 48 h 3405"/>
              <a:gd name="T12" fmla="*/ 2297 w 3405"/>
              <a:gd name="T13" fmla="*/ 106 h 3405"/>
              <a:gd name="T14" fmla="*/ 2476 w 3405"/>
              <a:gd name="T15" fmla="*/ 186 h 3405"/>
              <a:gd name="T16" fmla="*/ 2645 w 3405"/>
              <a:gd name="T17" fmla="*/ 284 h 3405"/>
              <a:gd name="T18" fmla="*/ 2799 w 3405"/>
              <a:gd name="T19" fmla="*/ 400 h 3405"/>
              <a:gd name="T20" fmla="*/ 2940 w 3405"/>
              <a:gd name="T21" fmla="*/ 533 h 3405"/>
              <a:gd name="T22" fmla="*/ 3065 w 3405"/>
              <a:gd name="T23" fmla="*/ 682 h 3405"/>
              <a:gd name="T24" fmla="*/ 3173 w 3405"/>
              <a:gd name="T25" fmla="*/ 843 h 3405"/>
              <a:gd name="T26" fmla="*/ 3262 w 3405"/>
              <a:gd name="T27" fmla="*/ 1017 h 3405"/>
              <a:gd name="T28" fmla="*/ 3331 w 3405"/>
              <a:gd name="T29" fmla="*/ 1202 h 3405"/>
              <a:gd name="T30" fmla="*/ 3377 w 3405"/>
              <a:gd name="T31" fmla="*/ 1397 h 3405"/>
              <a:gd name="T32" fmla="*/ 3402 w 3405"/>
              <a:gd name="T33" fmla="*/ 1599 h 3405"/>
              <a:gd name="T34" fmla="*/ 3402 w 3405"/>
              <a:gd name="T35" fmla="*/ 1806 h 3405"/>
              <a:gd name="T36" fmla="*/ 3377 w 3405"/>
              <a:gd name="T37" fmla="*/ 2008 h 3405"/>
              <a:gd name="T38" fmla="*/ 3331 w 3405"/>
              <a:gd name="T39" fmla="*/ 2203 h 3405"/>
              <a:gd name="T40" fmla="*/ 3262 w 3405"/>
              <a:gd name="T41" fmla="*/ 2388 h 3405"/>
              <a:gd name="T42" fmla="*/ 3173 w 3405"/>
              <a:gd name="T43" fmla="*/ 2562 h 3405"/>
              <a:gd name="T44" fmla="*/ 3065 w 3405"/>
              <a:gd name="T45" fmla="*/ 2723 h 3405"/>
              <a:gd name="T46" fmla="*/ 2940 w 3405"/>
              <a:gd name="T47" fmla="*/ 2872 h 3405"/>
              <a:gd name="T48" fmla="*/ 2799 w 3405"/>
              <a:gd name="T49" fmla="*/ 3005 h 3405"/>
              <a:gd name="T50" fmla="*/ 2645 w 3405"/>
              <a:gd name="T51" fmla="*/ 3121 h 3405"/>
              <a:gd name="T52" fmla="*/ 2476 w 3405"/>
              <a:gd name="T53" fmla="*/ 3219 h 3405"/>
              <a:gd name="T54" fmla="*/ 2297 w 3405"/>
              <a:gd name="T55" fmla="*/ 3299 h 3405"/>
              <a:gd name="T56" fmla="*/ 2107 w 3405"/>
              <a:gd name="T57" fmla="*/ 3357 h 3405"/>
              <a:gd name="T58" fmla="*/ 1908 w 3405"/>
              <a:gd name="T59" fmla="*/ 3393 h 3405"/>
              <a:gd name="T60" fmla="*/ 1703 w 3405"/>
              <a:gd name="T61" fmla="*/ 3405 h 3405"/>
              <a:gd name="T62" fmla="*/ 1497 w 3405"/>
              <a:gd name="T63" fmla="*/ 3393 h 3405"/>
              <a:gd name="T64" fmla="*/ 1298 w 3405"/>
              <a:gd name="T65" fmla="*/ 3357 h 3405"/>
              <a:gd name="T66" fmla="*/ 1108 w 3405"/>
              <a:gd name="T67" fmla="*/ 3299 h 3405"/>
              <a:gd name="T68" fmla="*/ 929 w 3405"/>
              <a:gd name="T69" fmla="*/ 3219 h 3405"/>
              <a:gd name="T70" fmla="*/ 760 w 3405"/>
              <a:gd name="T71" fmla="*/ 3121 h 3405"/>
              <a:gd name="T72" fmla="*/ 606 w 3405"/>
              <a:gd name="T73" fmla="*/ 3005 h 3405"/>
              <a:gd name="T74" fmla="*/ 465 w 3405"/>
              <a:gd name="T75" fmla="*/ 2872 h 3405"/>
              <a:gd name="T76" fmla="*/ 341 w 3405"/>
              <a:gd name="T77" fmla="*/ 2723 h 3405"/>
              <a:gd name="T78" fmla="*/ 232 w 3405"/>
              <a:gd name="T79" fmla="*/ 2562 h 3405"/>
              <a:gd name="T80" fmla="*/ 143 w 3405"/>
              <a:gd name="T81" fmla="*/ 2388 h 3405"/>
              <a:gd name="T82" fmla="*/ 74 w 3405"/>
              <a:gd name="T83" fmla="*/ 2203 h 3405"/>
              <a:gd name="T84" fmla="*/ 28 w 3405"/>
              <a:gd name="T85" fmla="*/ 2008 h 3405"/>
              <a:gd name="T86" fmla="*/ 3 w 3405"/>
              <a:gd name="T87" fmla="*/ 1806 h 3405"/>
              <a:gd name="T88" fmla="*/ 3 w 3405"/>
              <a:gd name="T89" fmla="*/ 1599 h 3405"/>
              <a:gd name="T90" fmla="*/ 28 w 3405"/>
              <a:gd name="T91" fmla="*/ 1397 h 3405"/>
              <a:gd name="T92" fmla="*/ 74 w 3405"/>
              <a:gd name="T93" fmla="*/ 1202 h 3405"/>
              <a:gd name="T94" fmla="*/ 143 w 3405"/>
              <a:gd name="T95" fmla="*/ 1017 h 3405"/>
              <a:gd name="T96" fmla="*/ 232 w 3405"/>
              <a:gd name="T97" fmla="*/ 843 h 3405"/>
              <a:gd name="T98" fmla="*/ 341 w 3405"/>
              <a:gd name="T99" fmla="*/ 682 h 3405"/>
              <a:gd name="T100" fmla="*/ 465 w 3405"/>
              <a:gd name="T101" fmla="*/ 533 h 3405"/>
              <a:gd name="T102" fmla="*/ 606 w 3405"/>
              <a:gd name="T103" fmla="*/ 400 h 3405"/>
              <a:gd name="T104" fmla="*/ 760 w 3405"/>
              <a:gd name="T105" fmla="*/ 284 h 3405"/>
              <a:gd name="T106" fmla="*/ 929 w 3405"/>
              <a:gd name="T107" fmla="*/ 186 h 3405"/>
              <a:gd name="T108" fmla="*/ 1108 w 3405"/>
              <a:gd name="T109" fmla="*/ 106 h 3405"/>
              <a:gd name="T110" fmla="*/ 1298 w 3405"/>
              <a:gd name="T111" fmla="*/ 48 h 3405"/>
              <a:gd name="T112" fmla="*/ 1497 w 3405"/>
              <a:gd name="T113" fmla="*/ 12 h 3405"/>
              <a:gd name="T114" fmla="*/ 1703 w 3405"/>
              <a:gd name="T115" fmla="*/ 0 h 3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405" h="3405">
                <a:moveTo>
                  <a:pt x="2424" y="900"/>
                </a:moveTo>
                <a:lnTo>
                  <a:pt x="1462" y="1863"/>
                </a:lnTo>
                <a:lnTo>
                  <a:pt x="980" y="1381"/>
                </a:lnTo>
                <a:lnTo>
                  <a:pt x="659" y="1703"/>
                </a:lnTo>
                <a:lnTo>
                  <a:pt x="1462" y="2505"/>
                </a:lnTo>
                <a:lnTo>
                  <a:pt x="2746" y="1222"/>
                </a:lnTo>
                <a:lnTo>
                  <a:pt x="2424" y="900"/>
                </a:lnTo>
                <a:close/>
                <a:moveTo>
                  <a:pt x="1703" y="0"/>
                </a:moveTo>
                <a:lnTo>
                  <a:pt x="1806" y="3"/>
                </a:lnTo>
                <a:lnTo>
                  <a:pt x="1908" y="12"/>
                </a:lnTo>
                <a:lnTo>
                  <a:pt x="2008" y="28"/>
                </a:lnTo>
                <a:lnTo>
                  <a:pt x="2107" y="48"/>
                </a:lnTo>
                <a:lnTo>
                  <a:pt x="2203" y="74"/>
                </a:lnTo>
                <a:lnTo>
                  <a:pt x="2297" y="106"/>
                </a:lnTo>
                <a:lnTo>
                  <a:pt x="2388" y="143"/>
                </a:lnTo>
                <a:lnTo>
                  <a:pt x="2476" y="186"/>
                </a:lnTo>
                <a:lnTo>
                  <a:pt x="2562" y="232"/>
                </a:lnTo>
                <a:lnTo>
                  <a:pt x="2645" y="284"/>
                </a:lnTo>
                <a:lnTo>
                  <a:pt x="2723" y="341"/>
                </a:lnTo>
                <a:lnTo>
                  <a:pt x="2799" y="400"/>
                </a:lnTo>
                <a:lnTo>
                  <a:pt x="2872" y="465"/>
                </a:lnTo>
                <a:lnTo>
                  <a:pt x="2940" y="533"/>
                </a:lnTo>
                <a:lnTo>
                  <a:pt x="3005" y="606"/>
                </a:lnTo>
                <a:lnTo>
                  <a:pt x="3065" y="682"/>
                </a:lnTo>
                <a:lnTo>
                  <a:pt x="3121" y="760"/>
                </a:lnTo>
                <a:lnTo>
                  <a:pt x="3173" y="843"/>
                </a:lnTo>
                <a:lnTo>
                  <a:pt x="3219" y="929"/>
                </a:lnTo>
                <a:lnTo>
                  <a:pt x="3262" y="1017"/>
                </a:lnTo>
                <a:lnTo>
                  <a:pt x="3299" y="1108"/>
                </a:lnTo>
                <a:lnTo>
                  <a:pt x="3331" y="1202"/>
                </a:lnTo>
                <a:lnTo>
                  <a:pt x="3357" y="1298"/>
                </a:lnTo>
                <a:lnTo>
                  <a:pt x="3377" y="1397"/>
                </a:lnTo>
                <a:lnTo>
                  <a:pt x="3393" y="1497"/>
                </a:lnTo>
                <a:lnTo>
                  <a:pt x="3402" y="1599"/>
                </a:lnTo>
                <a:lnTo>
                  <a:pt x="3405" y="1703"/>
                </a:lnTo>
                <a:lnTo>
                  <a:pt x="3402" y="1806"/>
                </a:lnTo>
                <a:lnTo>
                  <a:pt x="3393" y="1908"/>
                </a:lnTo>
                <a:lnTo>
                  <a:pt x="3377" y="2008"/>
                </a:lnTo>
                <a:lnTo>
                  <a:pt x="3357" y="2107"/>
                </a:lnTo>
                <a:lnTo>
                  <a:pt x="3331" y="2203"/>
                </a:lnTo>
                <a:lnTo>
                  <a:pt x="3299" y="2297"/>
                </a:lnTo>
                <a:lnTo>
                  <a:pt x="3262" y="2388"/>
                </a:lnTo>
                <a:lnTo>
                  <a:pt x="3219" y="2476"/>
                </a:lnTo>
                <a:lnTo>
                  <a:pt x="3173" y="2562"/>
                </a:lnTo>
                <a:lnTo>
                  <a:pt x="3121" y="2645"/>
                </a:lnTo>
                <a:lnTo>
                  <a:pt x="3065" y="2723"/>
                </a:lnTo>
                <a:lnTo>
                  <a:pt x="3005" y="2799"/>
                </a:lnTo>
                <a:lnTo>
                  <a:pt x="2940" y="2872"/>
                </a:lnTo>
                <a:lnTo>
                  <a:pt x="2872" y="2940"/>
                </a:lnTo>
                <a:lnTo>
                  <a:pt x="2799" y="3005"/>
                </a:lnTo>
                <a:lnTo>
                  <a:pt x="2723" y="3065"/>
                </a:lnTo>
                <a:lnTo>
                  <a:pt x="2645" y="3121"/>
                </a:lnTo>
                <a:lnTo>
                  <a:pt x="2562" y="3173"/>
                </a:lnTo>
                <a:lnTo>
                  <a:pt x="2476" y="3219"/>
                </a:lnTo>
                <a:lnTo>
                  <a:pt x="2388" y="3262"/>
                </a:lnTo>
                <a:lnTo>
                  <a:pt x="2297" y="3299"/>
                </a:lnTo>
                <a:lnTo>
                  <a:pt x="2203" y="3331"/>
                </a:lnTo>
                <a:lnTo>
                  <a:pt x="2107" y="3357"/>
                </a:lnTo>
                <a:lnTo>
                  <a:pt x="2008" y="3377"/>
                </a:lnTo>
                <a:lnTo>
                  <a:pt x="1908" y="3393"/>
                </a:lnTo>
                <a:lnTo>
                  <a:pt x="1806" y="3402"/>
                </a:lnTo>
                <a:lnTo>
                  <a:pt x="1703" y="3405"/>
                </a:lnTo>
                <a:lnTo>
                  <a:pt x="1599" y="3402"/>
                </a:lnTo>
                <a:lnTo>
                  <a:pt x="1497" y="3393"/>
                </a:lnTo>
                <a:lnTo>
                  <a:pt x="1397" y="3377"/>
                </a:lnTo>
                <a:lnTo>
                  <a:pt x="1298" y="3357"/>
                </a:lnTo>
                <a:lnTo>
                  <a:pt x="1202" y="3331"/>
                </a:lnTo>
                <a:lnTo>
                  <a:pt x="1108" y="3299"/>
                </a:lnTo>
                <a:lnTo>
                  <a:pt x="1017" y="3262"/>
                </a:lnTo>
                <a:lnTo>
                  <a:pt x="929" y="3219"/>
                </a:lnTo>
                <a:lnTo>
                  <a:pt x="843" y="3173"/>
                </a:lnTo>
                <a:lnTo>
                  <a:pt x="760" y="3121"/>
                </a:lnTo>
                <a:lnTo>
                  <a:pt x="682" y="3065"/>
                </a:lnTo>
                <a:lnTo>
                  <a:pt x="606" y="3005"/>
                </a:lnTo>
                <a:lnTo>
                  <a:pt x="533" y="2940"/>
                </a:lnTo>
                <a:lnTo>
                  <a:pt x="465" y="2872"/>
                </a:lnTo>
                <a:lnTo>
                  <a:pt x="400" y="2799"/>
                </a:lnTo>
                <a:lnTo>
                  <a:pt x="341" y="2723"/>
                </a:lnTo>
                <a:lnTo>
                  <a:pt x="284" y="2645"/>
                </a:lnTo>
                <a:lnTo>
                  <a:pt x="232" y="2562"/>
                </a:lnTo>
                <a:lnTo>
                  <a:pt x="186" y="2476"/>
                </a:lnTo>
                <a:lnTo>
                  <a:pt x="143" y="2388"/>
                </a:lnTo>
                <a:lnTo>
                  <a:pt x="106" y="2297"/>
                </a:lnTo>
                <a:lnTo>
                  <a:pt x="74" y="2203"/>
                </a:lnTo>
                <a:lnTo>
                  <a:pt x="48" y="2107"/>
                </a:lnTo>
                <a:lnTo>
                  <a:pt x="28" y="2008"/>
                </a:lnTo>
                <a:lnTo>
                  <a:pt x="12" y="1908"/>
                </a:lnTo>
                <a:lnTo>
                  <a:pt x="3" y="1806"/>
                </a:lnTo>
                <a:lnTo>
                  <a:pt x="0" y="1703"/>
                </a:lnTo>
                <a:lnTo>
                  <a:pt x="3" y="1599"/>
                </a:lnTo>
                <a:lnTo>
                  <a:pt x="12" y="1497"/>
                </a:lnTo>
                <a:lnTo>
                  <a:pt x="28" y="1397"/>
                </a:lnTo>
                <a:lnTo>
                  <a:pt x="48" y="1298"/>
                </a:lnTo>
                <a:lnTo>
                  <a:pt x="74" y="1202"/>
                </a:lnTo>
                <a:lnTo>
                  <a:pt x="106" y="1108"/>
                </a:lnTo>
                <a:lnTo>
                  <a:pt x="143" y="1017"/>
                </a:lnTo>
                <a:lnTo>
                  <a:pt x="186" y="929"/>
                </a:lnTo>
                <a:lnTo>
                  <a:pt x="232" y="843"/>
                </a:lnTo>
                <a:lnTo>
                  <a:pt x="284" y="760"/>
                </a:lnTo>
                <a:lnTo>
                  <a:pt x="341" y="682"/>
                </a:lnTo>
                <a:lnTo>
                  <a:pt x="400" y="606"/>
                </a:lnTo>
                <a:lnTo>
                  <a:pt x="465" y="533"/>
                </a:lnTo>
                <a:lnTo>
                  <a:pt x="533" y="465"/>
                </a:lnTo>
                <a:lnTo>
                  <a:pt x="606" y="400"/>
                </a:lnTo>
                <a:lnTo>
                  <a:pt x="682" y="341"/>
                </a:lnTo>
                <a:lnTo>
                  <a:pt x="760" y="284"/>
                </a:lnTo>
                <a:lnTo>
                  <a:pt x="843" y="232"/>
                </a:lnTo>
                <a:lnTo>
                  <a:pt x="929" y="186"/>
                </a:lnTo>
                <a:lnTo>
                  <a:pt x="1017" y="143"/>
                </a:lnTo>
                <a:lnTo>
                  <a:pt x="1108" y="106"/>
                </a:lnTo>
                <a:lnTo>
                  <a:pt x="1202" y="74"/>
                </a:lnTo>
                <a:lnTo>
                  <a:pt x="1298" y="48"/>
                </a:lnTo>
                <a:lnTo>
                  <a:pt x="1397" y="28"/>
                </a:lnTo>
                <a:lnTo>
                  <a:pt x="1497" y="12"/>
                </a:lnTo>
                <a:lnTo>
                  <a:pt x="1599" y="3"/>
                </a:lnTo>
                <a:lnTo>
                  <a:pt x="1703" y="0"/>
                </a:lnTo>
                <a:close/>
              </a:path>
            </a:pathLst>
          </a:custGeom>
          <a:solidFill>
            <a:srgbClr val="01411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46892" tIns="23446" rIns="46892" bIns="23446" numCol="1" anchor="t" anchorCtr="0" compatLnSpc="1">
            <a:prstTxWarp prst="textNoShape">
              <a:avLst/>
            </a:prstTxWarp>
          </a:bodyPr>
          <a:lstStyle/>
          <a:p>
            <a:endParaRPr lang="en-IN" sz="1105" dirty="0"/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3" hasCustomPrompt="1"/>
          </p:nvPr>
        </p:nvSpPr>
        <p:spPr>
          <a:xfrm>
            <a:off x="791928" y="3976987"/>
            <a:ext cx="4728308" cy="1174259"/>
          </a:xfrm>
        </p:spPr>
        <p:txBody>
          <a:bodyPr>
            <a:noAutofit/>
          </a:bodyPr>
          <a:lstStyle>
            <a:lvl1pPr marL="0" indent="0" algn="just">
              <a:lnSpc>
                <a:spcPct val="150000"/>
              </a:lnSpc>
              <a:buClr>
                <a:srgbClr val="404041"/>
              </a:buClr>
              <a:buFont typeface="+mj-lt"/>
              <a:buNone/>
              <a:defRPr sz="1436" b="0" spc="51" baseline="0">
                <a:solidFill>
                  <a:schemeClr val="tx1">
                    <a:lumMod val="85000"/>
                    <a:lumOff val="15000"/>
                  </a:schemeClr>
                </a:solidFill>
                <a:latin typeface="Ubuntu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pPr lvl="0"/>
            <a:r>
              <a:rPr lang="en-US" dirty="0"/>
              <a:t>Your title here</a:t>
            </a:r>
            <a:endParaRPr lang="en-GB" dirty="0"/>
          </a:p>
        </p:txBody>
      </p:sp>
      <p:sp>
        <p:nvSpPr>
          <p:cNvPr id="42" name="Freeform 48"/>
          <p:cNvSpPr>
            <a:spLocks noEditPoints="1"/>
          </p:cNvSpPr>
          <p:nvPr userDrawn="1"/>
        </p:nvSpPr>
        <p:spPr bwMode="auto">
          <a:xfrm>
            <a:off x="212579" y="4133555"/>
            <a:ext cx="490806" cy="491623"/>
          </a:xfrm>
          <a:custGeom>
            <a:avLst/>
            <a:gdLst>
              <a:gd name="T0" fmla="*/ 1462 w 3405"/>
              <a:gd name="T1" fmla="*/ 1863 h 3405"/>
              <a:gd name="T2" fmla="*/ 659 w 3405"/>
              <a:gd name="T3" fmla="*/ 1703 h 3405"/>
              <a:gd name="T4" fmla="*/ 2746 w 3405"/>
              <a:gd name="T5" fmla="*/ 1222 h 3405"/>
              <a:gd name="T6" fmla="*/ 1703 w 3405"/>
              <a:gd name="T7" fmla="*/ 0 h 3405"/>
              <a:gd name="T8" fmla="*/ 1908 w 3405"/>
              <a:gd name="T9" fmla="*/ 12 h 3405"/>
              <a:gd name="T10" fmla="*/ 2107 w 3405"/>
              <a:gd name="T11" fmla="*/ 48 h 3405"/>
              <a:gd name="T12" fmla="*/ 2297 w 3405"/>
              <a:gd name="T13" fmla="*/ 106 h 3405"/>
              <a:gd name="T14" fmla="*/ 2476 w 3405"/>
              <a:gd name="T15" fmla="*/ 186 h 3405"/>
              <a:gd name="T16" fmla="*/ 2645 w 3405"/>
              <a:gd name="T17" fmla="*/ 284 h 3405"/>
              <a:gd name="T18" fmla="*/ 2799 w 3405"/>
              <a:gd name="T19" fmla="*/ 400 h 3405"/>
              <a:gd name="T20" fmla="*/ 2940 w 3405"/>
              <a:gd name="T21" fmla="*/ 533 h 3405"/>
              <a:gd name="T22" fmla="*/ 3065 w 3405"/>
              <a:gd name="T23" fmla="*/ 682 h 3405"/>
              <a:gd name="T24" fmla="*/ 3173 w 3405"/>
              <a:gd name="T25" fmla="*/ 843 h 3405"/>
              <a:gd name="T26" fmla="*/ 3262 w 3405"/>
              <a:gd name="T27" fmla="*/ 1017 h 3405"/>
              <a:gd name="T28" fmla="*/ 3331 w 3405"/>
              <a:gd name="T29" fmla="*/ 1202 h 3405"/>
              <a:gd name="T30" fmla="*/ 3377 w 3405"/>
              <a:gd name="T31" fmla="*/ 1397 h 3405"/>
              <a:gd name="T32" fmla="*/ 3402 w 3405"/>
              <a:gd name="T33" fmla="*/ 1599 h 3405"/>
              <a:gd name="T34" fmla="*/ 3402 w 3405"/>
              <a:gd name="T35" fmla="*/ 1806 h 3405"/>
              <a:gd name="T36" fmla="*/ 3377 w 3405"/>
              <a:gd name="T37" fmla="*/ 2008 h 3405"/>
              <a:gd name="T38" fmla="*/ 3331 w 3405"/>
              <a:gd name="T39" fmla="*/ 2203 h 3405"/>
              <a:gd name="T40" fmla="*/ 3262 w 3405"/>
              <a:gd name="T41" fmla="*/ 2388 h 3405"/>
              <a:gd name="T42" fmla="*/ 3173 w 3405"/>
              <a:gd name="T43" fmla="*/ 2562 h 3405"/>
              <a:gd name="T44" fmla="*/ 3065 w 3405"/>
              <a:gd name="T45" fmla="*/ 2723 h 3405"/>
              <a:gd name="T46" fmla="*/ 2940 w 3405"/>
              <a:gd name="T47" fmla="*/ 2872 h 3405"/>
              <a:gd name="T48" fmla="*/ 2799 w 3405"/>
              <a:gd name="T49" fmla="*/ 3005 h 3405"/>
              <a:gd name="T50" fmla="*/ 2645 w 3405"/>
              <a:gd name="T51" fmla="*/ 3121 h 3405"/>
              <a:gd name="T52" fmla="*/ 2476 w 3405"/>
              <a:gd name="T53" fmla="*/ 3219 h 3405"/>
              <a:gd name="T54" fmla="*/ 2297 w 3405"/>
              <a:gd name="T55" fmla="*/ 3299 h 3405"/>
              <a:gd name="T56" fmla="*/ 2107 w 3405"/>
              <a:gd name="T57" fmla="*/ 3357 h 3405"/>
              <a:gd name="T58" fmla="*/ 1908 w 3405"/>
              <a:gd name="T59" fmla="*/ 3393 h 3405"/>
              <a:gd name="T60" fmla="*/ 1703 w 3405"/>
              <a:gd name="T61" fmla="*/ 3405 h 3405"/>
              <a:gd name="T62" fmla="*/ 1497 w 3405"/>
              <a:gd name="T63" fmla="*/ 3393 h 3405"/>
              <a:gd name="T64" fmla="*/ 1298 w 3405"/>
              <a:gd name="T65" fmla="*/ 3357 h 3405"/>
              <a:gd name="T66" fmla="*/ 1108 w 3405"/>
              <a:gd name="T67" fmla="*/ 3299 h 3405"/>
              <a:gd name="T68" fmla="*/ 929 w 3405"/>
              <a:gd name="T69" fmla="*/ 3219 h 3405"/>
              <a:gd name="T70" fmla="*/ 760 w 3405"/>
              <a:gd name="T71" fmla="*/ 3121 h 3405"/>
              <a:gd name="T72" fmla="*/ 606 w 3405"/>
              <a:gd name="T73" fmla="*/ 3005 h 3405"/>
              <a:gd name="T74" fmla="*/ 465 w 3405"/>
              <a:gd name="T75" fmla="*/ 2872 h 3405"/>
              <a:gd name="T76" fmla="*/ 341 w 3405"/>
              <a:gd name="T77" fmla="*/ 2723 h 3405"/>
              <a:gd name="T78" fmla="*/ 232 w 3405"/>
              <a:gd name="T79" fmla="*/ 2562 h 3405"/>
              <a:gd name="T80" fmla="*/ 143 w 3405"/>
              <a:gd name="T81" fmla="*/ 2388 h 3405"/>
              <a:gd name="T82" fmla="*/ 74 w 3405"/>
              <a:gd name="T83" fmla="*/ 2203 h 3405"/>
              <a:gd name="T84" fmla="*/ 28 w 3405"/>
              <a:gd name="T85" fmla="*/ 2008 h 3405"/>
              <a:gd name="T86" fmla="*/ 3 w 3405"/>
              <a:gd name="T87" fmla="*/ 1806 h 3405"/>
              <a:gd name="T88" fmla="*/ 3 w 3405"/>
              <a:gd name="T89" fmla="*/ 1599 h 3405"/>
              <a:gd name="T90" fmla="*/ 28 w 3405"/>
              <a:gd name="T91" fmla="*/ 1397 h 3405"/>
              <a:gd name="T92" fmla="*/ 74 w 3405"/>
              <a:gd name="T93" fmla="*/ 1202 h 3405"/>
              <a:gd name="T94" fmla="*/ 143 w 3405"/>
              <a:gd name="T95" fmla="*/ 1017 h 3405"/>
              <a:gd name="T96" fmla="*/ 232 w 3405"/>
              <a:gd name="T97" fmla="*/ 843 h 3405"/>
              <a:gd name="T98" fmla="*/ 341 w 3405"/>
              <a:gd name="T99" fmla="*/ 682 h 3405"/>
              <a:gd name="T100" fmla="*/ 465 w 3405"/>
              <a:gd name="T101" fmla="*/ 533 h 3405"/>
              <a:gd name="T102" fmla="*/ 606 w 3405"/>
              <a:gd name="T103" fmla="*/ 400 h 3405"/>
              <a:gd name="T104" fmla="*/ 760 w 3405"/>
              <a:gd name="T105" fmla="*/ 284 h 3405"/>
              <a:gd name="T106" fmla="*/ 929 w 3405"/>
              <a:gd name="T107" fmla="*/ 186 h 3405"/>
              <a:gd name="T108" fmla="*/ 1108 w 3405"/>
              <a:gd name="T109" fmla="*/ 106 h 3405"/>
              <a:gd name="T110" fmla="*/ 1298 w 3405"/>
              <a:gd name="T111" fmla="*/ 48 h 3405"/>
              <a:gd name="T112" fmla="*/ 1497 w 3405"/>
              <a:gd name="T113" fmla="*/ 12 h 3405"/>
              <a:gd name="T114" fmla="*/ 1703 w 3405"/>
              <a:gd name="T115" fmla="*/ 0 h 3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405" h="3405">
                <a:moveTo>
                  <a:pt x="2424" y="900"/>
                </a:moveTo>
                <a:lnTo>
                  <a:pt x="1462" y="1863"/>
                </a:lnTo>
                <a:lnTo>
                  <a:pt x="980" y="1381"/>
                </a:lnTo>
                <a:lnTo>
                  <a:pt x="659" y="1703"/>
                </a:lnTo>
                <a:lnTo>
                  <a:pt x="1462" y="2505"/>
                </a:lnTo>
                <a:lnTo>
                  <a:pt x="2746" y="1222"/>
                </a:lnTo>
                <a:lnTo>
                  <a:pt x="2424" y="900"/>
                </a:lnTo>
                <a:close/>
                <a:moveTo>
                  <a:pt x="1703" y="0"/>
                </a:moveTo>
                <a:lnTo>
                  <a:pt x="1806" y="3"/>
                </a:lnTo>
                <a:lnTo>
                  <a:pt x="1908" y="12"/>
                </a:lnTo>
                <a:lnTo>
                  <a:pt x="2008" y="28"/>
                </a:lnTo>
                <a:lnTo>
                  <a:pt x="2107" y="48"/>
                </a:lnTo>
                <a:lnTo>
                  <a:pt x="2203" y="74"/>
                </a:lnTo>
                <a:lnTo>
                  <a:pt x="2297" y="106"/>
                </a:lnTo>
                <a:lnTo>
                  <a:pt x="2388" y="143"/>
                </a:lnTo>
                <a:lnTo>
                  <a:pt x="2476" y="186"/>
                </a:lnTo>
                <a:lnTo>
                  <a:pt x="2562" y="232"/>
                </a:lnTo>
                <a:lnTo>
                  <a:pt x="2645" y="284"/>
                </a:lnTo>
                <a:lnTo>
                  <a:pt x="2723" y="341"/>
                </a:lnTo>
                <a:lnTo>
                  <a:pt x="2799" y="400"/>
                </a:lnTo>
                <a:lnTo>
                  <a:pt x="2872" y="465"/>
                </a:lnTo>
                <a:lnTo>
                  <a:pt x="2940" y="533"/>
                </a:lnTo>
                <a:lnTo>
                  <a:pt x="3005" y="606"/>
                </a:lnTo>
                <a:lnTo>
                  <a:pt x="3065" y="682"/>
                </a:lnTo>
                <a:lnTo>
                  <a:pt x="3121" y="760"/>
                </a:lnTo>
                <a:lnTo>
                  <a:pt x="3173" y="843"/>
                </a:lnTo>
                <a:lnTo>
                  <a:pt x="3219" y="929"/>
                </a:lnTo>
                <a:lnTo>
                  <a:pt x="3262" y="1017"/>
                </a:lnTo>
                <a:lnTo>
                  <a:pt x="3299" y="1108"/>
                </a:lnTo>
                <a:lnTo>
                  <a:pt x="3331" y="1202"/>
                </a:lnTo>
                <a:lnTo>
                  <a:pt x="3357" y="1298"/>
                </a:lnTo>
                <a:lnTo>
                  <a:pt x="3377" y="1397"/>
                </a:lnTo>
                <a:lnTo>
                  <a:pt x="3393" y="1497"/>
                </a:lnTo>
                <a:lnTo>
                  <a:pt x="3402" y="1599"/>
                </a:lnTo>
                <a:lnTo>
                  <a:pt x="3405" y="1703"/>
                </a:lnTo>
                <a:lnTo>
                  <a:pt x="3402" y="1806"/>
                </a:lnTo>
                <a:lnTo>
                  <a:pt x="3393" y="1908"/>
                </a:lnTo>
                <a:lnTo>
                  <a:pt x="3377" y="2008"/>
                </a:lnTo>
                <a:lnTo>
                  <a:pt x="3357" y="2107"/>
                </a:lnTo>
                <a:lnTo>
                  <a:pt x="3331" y="2203"/>
                </a:lnTo>
                <a:lnTo>
                  <a:pt x="3299" y="2297"/>
                </a:lnTo>
                <a:lnTo>
                  <a:pt x="3262" y="2388"/>
                </a:lnTo>
                <a:lnTo>
                  <a:pt x="3219" y="2476"/>
                </a:lnTo>
                <a:lnTo>
                  <a:pt x="3173" y="2562"/>
                </a:lnTo>
                <a:lnTo>
                  <a:pt x="3121" y="2645"/>
                </a:lnTo>
                <a:lnTo>
                  <a:pt x="3065" y="2723"/>
                </a:lnTo>
                <a:lnTo>
                  <a:pt x="3005" y="2799"/>
                </a:lnTo>
                <a:lnTo>
                  <a:pt x="2940" y="2872"/>
                </a:lnTo>
                <a:lnTo>
                  <a:pt x="2872" y="2940"/>
                </a:lnTo>
                <a:lnTo>
                  <a:pt x="2799" y="3005"/>
                </a:lnTo>
                <a:lnTo>
                  <a:pt x="2723" y="3065"/>
                </a:lnTo>
                <a:lnTo>
                  <a:pt x="2645" y="3121"/>
                </a:lnTo>
                <a:lnTo>
                  <a:pt x="2562" y="3173"/>
                </a:lnTo>
                <a:lnTo>
                  <a:pt x="2476" y="3219"/>
                </a:lnTo>
                <a:lnTo>
                  <a:pt x="2388" y="3262"/>
                </a:lnTo>
                <a:lnTo>
                  <a:pt x="2297" y="3299"/>
                </a:lnTo>
                <a:lnTo>
                  <a:pt x="2203" y="3331"/>
                </a:lnTo>
                <a:lnTo>
                  <a:pt x="2107" y="3357"/>
                </a:lnTo>
                <a:lnTo>
                  <a:pt x="2008" y="3377"/>
                </a:lnTo>
                <a:lnTo>
                  <a:pt x="1908" y="3393"/>
                </a:lnTo>
                <a:lnTo>
                  <a:pt x="1806" y="3402"/>
                </a:lnTo>
                <a:lnTo>
                  <a:pt x="1703" y="3405"/>
                </a:lnTo>
                <a:lnTo>
                  <a:pt x="1599" y="3402"/>
                </a:lnTo>
                <a:lnTo>
                  <a:pt x="1497" y="3393"/>
                </a:lnTo>
                <a:lnTo>
                  <a:pt x="1397" y="3377"/>
                </a:lnTo>
                <a:lnTo>
                  <a:pt x="1298" y="3357"/>
                </a:lnTo>
                <a:lnTo>
                  <a:pt x="1202" y="3331"/>
                </a:lnTo>
                <a:lnTo>
                  <a:pt x="1108" y="3299"/>
                </a:lnTo>
                <a:lnTo>
                  <a:pt x="1017" y="3262"/>
                </a:lnTo>
                <a:lnTo>
                  <a:pt x="929" y="3219"/>
                </a:lnTo>
                <a:lnTo>
                  <a:pt x="843" y="3173"/>
                </a:lnTo>
                <a:lnTo>
                  <a:pt x="760" y="3121"/>
                </a:lnTo>
                <a:lnTo>
                  <a:pt x="682" y="3065"/>
                </a:lnTo>
                <a:lnTo>
                  <a:pt x="606" y="3005"/>
                </a:lnTo>
                <a:lnTo>
                  <a:pt x="533" y="2940"/>
                </a:lnTo>
                <a:lnTo>
                  <a:pt x="465" y="2872"/>
                </a:lnTo>
                <a:lnTo>
                  <a:pt x="400" y="2799"/>
                </a:lnTo>
                <a:lnTo>
                  <a:pt x="341" y="2723"/>
                </a:lnTo>
                <a:lnTo>
                  <a:pt x="284" y="2645"/>
                </a:lnTo>
                <a:lnTo>
                  <a:pt x="232" y="2562"/>
                </a:lnTo>
                <a:lnTo>
                  <a:pt x="186" y="2476"/>
                </a:lnTo>
                <a:lnTo>
                  <a:pt x="143" y="2388"/>
                </a:lnTo>
                <a:lnTo>
                  <a:pt x="106" y="2297"/>
                </a:lnTo>
                <a:lnTo>
                  <a:pt x="74" y="2203"/>
                </a:lnTo>
                <a:lnTo>
                  <a:pt x="48" y="2107"/>
                </a:lnTo>
                <a:lnTo>
                  <a:pt x="28" y="2008"/>
                </a:lnTo>
                <a:lnTo>
                  <a:pt x="12" y="1908"/>
                </a:lnTo>
                <a:lnTo>
                  <a:pt x="3" y="1806"/>
                </a:lnTo>
                <a:lnTo>
                  <a:pt x="0" y="1703"/>
                </a:lnTo>
                <a:lnTo>
                  <a:pt x="3" y="1599"/>
                </a:lnTo>
                <a:lnTo>
                  <a:pt x="12" y="1497"/>
                </a:lnTo>
                <a:lnTo>
                  <a:pt x="28" y="1397"/>
                </a:lnTo>
                <a:lnTo>
                  <a:pt x="48" y="1298"/>
                </a:lnTo>
                <a:lnTo>
                  <a:pt x="74" y="1202"/>
                </a:lnTo>
                <a:lnTo>
                  <a:pt x="106" y="1108"/>
                </a:lnTo>
                <a:lnTo>
                  <a:pt x="143" y="1017"/>
                </a:lnTo>
                <a:lnTo>
                  <a:pt x="186" y="929"/>
                </a:lnTo>
                <a:lnTo>
                  <a:pt x="232" y="843"/>
                </a:lnTo>
                <a:lnTo>
                  <a:pt x="284" y="760"/>
                </a:lnTo>
                <a:lnTo>
                  <a:pt x="341" y="682"/>
                </a:lnTo>
                <a:lnTo>
                  <a:pt x="400" y="606"/>
                </a:lnTo>
                <a:lnTo>
                  <a:pt x="465" y="533"/>
                </a:lnTo>
                <a:lnTo>
                  <a:pt x="533" y="465"/>
                </a:lnTo>
                <a:lnTo>
                  <a:pt x="606" y="400"/>
                </a:lnTo>
                <a:lnTo>
                  <a:pt x="682" y="341"/>
                </a:lnTo>
                <a:lnTo>
                  <a:pt x="760" y="284"/>
                </a:lnTo>
                <a:lnTo>
                  <a:pt x="843" y="232"/>
                </a:lnTo>
                <a:lnTo>
                  <a:pt x="929" y="186"/>
                </a:lnTo>
                <a:lnTo>
                  <a:pt x="1017" y="143"/>
                </a:lnTo>
                <a:lnTo>
                  <a:pt x="1108" y="106"/>
                </a:lnTo>
                <a:lnTo>
                  <a:pt x="1202" y="74"/>
                </a:lnTo>
                <a:lnTo>
                  <a:pt x="1298" y="48"/>
                </a:lnTo>
                <a:lnTo>
                  <a:pt x="1397" y="28"/>
                </a:lnTo>
                <a:lnTo>
                  <a:pt x="1497" y="12"/>
                </a:lnTo>
                <a:lnTo>
                  <a:pt x="1599" y="3"/>
                </a:lnTo>
                <a:lnTo>
                  <a:pt x="1703" y="0"/>
                </a:lnTo>
                <a:close/>
              </a:path>
            </a:pathLst>
          </a:custGeom>
          <a:solidFill>
            <a:srgbClr val="01411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46892" tIns="23446" rIns="46892" bIns="23446" numCol="1" anchor="t" anchorCtr="0" compatLnSpc="1">
            <a:prstTxWarp prst="textNoShape">
              <a:avLst/>
            </a:prstTxWarp>
          </a:bodyPr>
          <a:lstStyle/>
          <a:p>
            <a:endParaRPr lang="en-IN" sz="1105" dirty="0"/>
          </a:p>
        </p:txBody>
      </p:sp>
      <p:sp>
        <p:nvSpPr>
          <p:cNvPr id="43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789630" y="5425241"/>
            <a:ext cx="4728308" cy="1174259"/>
          </a:xfrm>
        </p:spPr>
        <p:txBody>
          <a:bodyPr>
            <a:noAutofit/>
          </a:bodyPr>
          <a:lstStyle>
            <a:lvl1pPr marL="0" indent="0" algn="just">
              <a:lnSpc>
                <a:spcPct val="150000"/>
              </a:lnSpc>
              <a:buClr>
                <a:srgbClr val="404041"/>
              </a:buClr>
              <a:buFont typeface="+mj-lt"/>
              <a:buNone/>
              <a:defRPr sz="1436" b="0" spc="51" baseline="0">
                <a:solidFill>
                  <a:schemeClr val="tx1">
                    <a:lumMod val="85000"/>
                    <a:lumOff val="15000"/>
                  </a:schemeClr>
                </a:solidFill>
                <a:latin typeface="Ubuntu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pPr lvl="0"/>
            <a:r>
              <a:rPr lang="en-US" dirty="0"/>
              <a:t>Your title here</a:t>
            </a:r>
            <a:endParaRPr lang="en-GB" dirty="0"/>
          </a:p>
        </p:txBody>
      </p:sp>
      <p:sp>
        <p:nvSpPr>
          <p:cNvPr id="44" name="Freeform 48"/>
          <p:cNvSpPr>
            <a:spLocks noEditPoints="1"/>
          </p:cNvSpPr>
          <p:nvPr userDrawn="1"/>
        </p:nvSpPr>
        <p:spPr bwMode="auto">
          <a:xfrm>
            <a:off x="210280" y="5581808"/>
            <a:ext cx="490806" cy="491623"/>
          </a:xfrm>
          <a:custGeom>
            <a:avLst/>
            <a:gdLst>
              <a:gd name="T0" fmla="*/ 1462 w 3405"/>
              <a:gd name="T1" fmla="*/ 1863 h 3405"/>
              <a:gd name="T2" fmla="*/ 659 w 3405"/>
              <a:gd name="T3" fmla="*/ 1703 h 3405"/>
              <a:gd name="T4" fmla="*/ 2746 w 3405"/>
              <a:gd name="T5" fmla="*/ 1222 h 3405"/>
              <a:gd name="T6" fmla="*/ 1703 w 3405"/>
              <a:gd name="T7" fmla="*/ 0 h 3405"/>
              <a:gd name="T8" fmla="*/ 1908 w 3405"/>
              <a:gd name="T9" fmla="*/ 12 h 3405"/>
              <a:gd name="T10" fmla="*/ 2107 w 3405"/>
              <a:gd name="T11" fmla="*/ 48 h 3405"/>
              <a:gd name="T12" fmla="*/ 2297 w 3405"/>
              <a:gd name="T13" fmla="*/ 106 h 3405"/>
              <a:gd name="T14" fmla="*/ 2476 w 3405"/>
              <a:gd name="T15" fmla="*/ 186 h 3405"/>
              <a:gd name="T16" fmla="*/ 2645 w 3405"/>
              <a:gd name="T17" fmla="*/ 284 h 3405"/>
              <a:gd name="T18" fmla="*/ 2799 w 3405"/>
              <a:gd name="T19" fmla="*/ 400 h 3405"/>
              <a:gd name="T20" fmla="*/ 2940 w 3405"/>
              <a:gd name="T21" fmla="*/ 533 h 3405"/>
              <a:gd name="T22" fmla="*/ 3065 w 3405"/>
              <a:gd name="T23" fmla="*/ 682 h 3405"/>
              <a:gd name="T24" fmla="*/ 3173 w 3405"/>
              <a:gd name="T25" fmla="*/ 843 h 3405"/>
              <a:gd name="T26" fmla="*/ 3262 w 3405"/>
              <a:gd name="T27" fmla="*/ 1017 h 3405"/>
              <a:gd name="T28" fmla="*/ 3331 w 3405"/>
              <a:gd name="T29" fmla="*/ 1202 h 3405"/>
              <a:gd name="T30" fmla="*/ 3377 w 3405"/>
              <a:gd name="T31" fmla="*/ 1397 h 3405"/>
              <a:gd name="T32" fmla="*/ 3402 w 3405"/>
              <a:gd name="T33" fmla="*/ 1599 h 3405"/>
              <a:gd name="T34" fmla="*/ 3402 w 3405"/>
              <a:gd name="T35" fmla="*/ 1806 h 3405"/>
              <a:gd name="T36" fmla="*/ 3377 w 3405"/>
              <a:gd name="T37" fmla="*/ 2008 h 3405"/>
              <a:gd name="T38" fmla="*/ 3331 w 3405"/>
              <a:gd name="T39" fmla="*/ 2203 h 3405"/>
              <a:gd name="T40" fmla="*/ 3262 w 3405"/>
              <a:gd name="T41" fmla="*/ 2388 h 3405"/>
              <a:gd name="T42" fmla="*/ 3173 w 3405"/>
              <a:gd name="T43" fmla="*/ 2562 h 3405"/>
              <a:gd name="T44" fmla="*/ 3065 w 3405"/>
              <a:gd name="T45" fmla="*/ 2723 h 3405"/>
              <a:gd name="T46" fmla="*/ 2940 w 3405"/>
              <a:gd name="T47" fmla="*/ 2872 h 3405"/>
              <a:gd name="T48" fmla="*/ 2799 w 3405"/>
              <a:gd name="T49" fmla="*/ 3005 h 3405"/>
              <a:gd name="T50" fmla="*/ 2645 w 3405"/>
              <a:gd name="T51" fmla="*/ 3121 h 3405"/>
              <a:gd name="T52" fmla="*/ 2476 w 3405"/>
              <a:gd name="T53" fmla="*/ 3219 h 3405"/>
              <a:gd name="T54" fmla="*/ 2297 w 3405"/>
              <a:gd name="T55" fmla="*/ 3299 h 3405"/>
              <a:gd name="T56" fmla="*/ 2107 w 3405"/>
              <a:gd name="T57" fmla="*/ 3357 h 3405"/>
              <a:gd name="T58" fmla="*/ 1908 w 3405"/>
              <a:gd name="T59" fmla="*/ 3393 h 3405"/>
              <a:gd name="T60" fmla="*/ 1703 w 3405"/>
              <a:gd name="T61" fmla="*/ 3405 h 3405"/>
              <a:gd name="T62" fmla="*/ 1497 w 3405"/>
              <a:gd name="T63" fmla="*/ 3393 h 3405"/>
              <a:gd name="T64" fmla="*/ 1298 w 3405"/>
              <a:gd name="T65" fmla="*/ 3357 h 3405"/>
              <a:gd name="T66" fmla="*/ 1108 w 3405"/>
              <a:gd name="T67" fmla="*/ 3299 h 3405"/>
              <a:gd name="T68" fmla="*/ 929 w 3405"/>
              <a:gd name="T69" fmla="*/ 3219 h 3405"/>
              <a:gd name="T70" fmla="*/ 760 w 3405"/>
              <a:gd name="T71" fmla="*/ 3121 h 3405"/>
              <a:gd name="T72" fmla="*/ 606 w 3405"/>
              <a:gd name="T73" fmla="*/ 3005 h 3405"/>
              <a:gd name="T74" fmla="*/ 465 w 3405"/>
              <a:gd name="T75" fmla="*/ 2872 h 3405"/>
              <a:gd name="T76" fmla="*/ 341 w 3405"/>
              <a:gd name="T77" fmla="*/ 2723 h 3405"/>
              <a:gd name="T78" fmla="*/ 232 w 3405"/>
              <a:gd name="T79" fmla="*/ 2562 h 3405"/>
              <a:gd name="T80" fmla="*/ 143 w 3405"/>
              <a:gd name="T81" fmla="*/ 2388 h 3405"/>
              <a:gd name="T82" fmla="*/ 74 w 3405"/>
              <a:gd name="T83" fmla="*/ 2203 h 3405"/>
              <a:gd name="T84" fmla="*/ 28 w 3405"/>
              <a:gd name="T85" fmla="*/ 2008 h 3405"/>
              <a:gd name="T86" fmla="*/ 3 w 3405"/>
              <a:gd name="T87" fmla="*/ 1806 h 3405"/>
              <a:gd name="T88" fmla="*/ 3 w 3405"/>
              <a:gd name="T89" fmla="*/ 1599 h 3405"/>
              <a:gd name="T90" fmla="*/ 28 w 3405"/>
              <a:gd name="T91" fmla="*/ 1397 h 3405"/>
              <a:gd name="T92" fmla="*/ 74 w 3405"/>
              <a:gd name="T93" fmla="*/ 1202 h 3405"/>
              <a:gd name="T94" fmla="*/ 143 w 3405"/>
              <a:gd name="T95" fmla="*/ 1017 h 3405"/>
              <a:gd name="T96" fmla="*/ 232 w 3405"/>
              <a:gd name="T97" fmla="*/ 843 h 3405"/>
              <a:gd name="T98" fmla="*/ 341 w 3405"/>
              <a:gd name="T99" fmla="*/ 682 h 3405"/>
              <a:gd name="T100" fmla="*/ 465 w 3405"/>
              <a:gd name="T101" fmla="*/ 533 h 3405"/>
              <a:gd name="T102" fmla="*/ 606 w 3405"/>
              <a:gd name="T103" fmla="*/ 400 h 3405"/>
              <a:gd name="T104" fmla="*/ 760 w 3405"/>
              <a:gd name="T105" fmla="*/ 284 h 3405"/>
              <a:gd name="T106" fmla="*/ 929 w 3405"/>
              <a:gd name="T107" fmla="*/ 186 h 3405"/>
              <a:gd name="T108" fmla="*/ 1108 w 3405"/>
              <a:gd name="T109" fmla="*/ 106 h 3405"/>
              <a:gd name="T110" fmla="*/ 1298 w 3405"/>
              <a:gd name="T111" fmla="*/ 48 h 3405"/>
              <a:gd name="T112" fmla="*/ 1497 w 3405"/>
              <a:gd name="T113" fmla="*/ 12 h 3405"/>
              <a:gd name="T114" fmla="*/ 1703 w 3405"/>
              <a:gd name="T115" fmla="*/ 0 h 3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405" h="3405">
                <a:moveTo>
                  <a:pt x="2424" y="900"/>
                </a:moveTo>
                <a:lnTo>
                  <a:pt x="1462" y="1863"/>
                </a:lnTo>
                <a:lnTo>
                  <a:pt x="980" y="1381"/>
                </a:lnTo>
                <a:lnTo>
                  <a:pt x="659" y="1703"/>
                </a:lnTo>
                <a:lnTo>
                  <a:pt x="1462" y="2505"/>
                </a:lnTo>
                <a:lnTo>
                  <a:pt x="2746" y="1222"/>
                </a:lnTo>
                <a:lnTo>
                  <a:pt x="2424" y="900"/>
                </a:lnTo>
                <a:close/>
                <a:moveTo>
                  <a:pt x="1703" y="0"/>
                </a:moveTo>
                <a:lnTo>
                  <a:pt x="1806" y="3"/>
                </a:lnTo>
                <a:lnTo>
                  <a:pt x="1908" y="12"/>
                </a:lnTo>
                <a:lnTo>
                  <a:pt x="2008" y="28"/>
                </a:lnTo>
                <a:lnTo>
                  <a:pt x="2107" y="48"/>
                </a:lnTo>
                <a:lnTo>
                  <a:pt x="2203" y="74"/>
                </a:lnTo>
                <a:lnTo>
                  <a:pt x="2297" y="106"/>
                </a:lnTo>
                <a:lnTo>
                  <a:pt x="2388" y="143"/>
                </a:lnTo>
                <a:lnTo>
                  <a:pt x="2476" y="186"/>
                </a:lnTo>
                <a:lnTo>
                  <a:pt x="2562" y="232"/>
                </a:lnTo>
                <a:lnTo>
                  <a:pt x="2645" y="284"/>
                </a:lnTo>
                <a:lnTo>
                  <a:pt x="2723" y="341"/>
                </a:lnTo>
                <a:lnTo>
                  <a:pt x="2799" y="400"/>
                </a:lnTo>
                <a:lnTo>
                  <a:pt x="2872" y="465"/>
                </a:lnTo>
                <a:lnTo>
                  <a:pt x="2940" y="533"/>
                </a:lnTo>
                <a:lnTo>
                  <a:pt x="3005" y="606"/>
                </a:lnTo>
                <a:lnTo>
                  <a:pt x="3065" y="682"/>
                </a:lnTo>
                <a:lnTo>
                  <a:pt x="3121" y="760"/>
                </a:lnTo>
                <a:lnTo>
                  <a:pt x="3173" y="843"/>
                </a:lnTo>
                <a:lnTo>
                  <a:pt x="3219" y="929"/>
                </a:lnTo>
                <a:lnTo>
                  <a:pt x="3262" y="1017"/>
                </a:lnTo>
                <a:lnTo>
                  <a:pt x="3299" y="1108"/>
                </a:lnTo>
                <a:lnTo>
                  <a:pt x="3331" y="1202"/>
                </a:lnTo>
                <a:lnTo>
                  <a:pt x="3357" y="1298"/>
                </a:lnTo>
                <a:lnTo>
                  <a:pt x="3377" y="1397"/>
                </a:lnTo>
                <a:lnTo>
                  <a:pt x="3393" y="1497"/>
                </a:lnTo>
                <a:lnTo>
                  <a:pt x="3402" y="1599"/>
                </a:lnTo>
                <a:lnTo>
                  <a:pt x="3405" y="1703"/>
                </a:lnTo>
                <a:lnTo>
                  <a:pt x="3402" y="1806"/>
                </a:lnTo>
                <a:lnTo>
                  <a:pt x="3393" y="1908"/>
                </a:lnTo>
                <a:lnTo>
                  <a:pt x="3377" y="2008"/>
                </a:lnTo>
                <a:lnTo>
                  <a:pt x="3357" y="2107"/>
                </a:lnTo>
                <a:lnTo>
                  <a:pt x="3331" y="2203"/>
                </a:lnTo>
                <a:lnTo>
                  <a:pt x="3299" y="2297"/>
                </a:lnTo>
                <a:lnTo>
                  <a:pt x="3262" y="2388"/>
                </a:lnTo>
                <a:lnTo>
                  <a:pt x="3219" y="2476"/>
                </a:lnTo>
                <a:lnTo>
                  <a:pt x="3173" y="2562"/>
                </a:lnTo>
                <a:lnTo>
                  <a:pt x="3121" y="2645"/>
                </a:lnTo>
                <a:lnTo>
                  <a:pt x="3065" y="2723"/>
                </a:lnTo>
                <a:lnTo>
                  <a:pt x="3005" y="2799"/>
                </a:lnTo>
                <a:lnTo>
                  <a:pt x="2940" y="2872"/>
                </a:lnTo>
                <a:lnTo>
                  <a:pt x="2872" y="2940"/>
                </a:lnTo>
                <a:lnTo>
                  <a:pt x="2799" y="3005"/>
                </a:lnTo>
                <a:lnTo>
                  <a:pt x="2723" y="3065"/>
                </a:lnTo>
                <a:lnTo>
                  <a:pt x="2645" y="3121"/>
                </a:lnTo>
                <a:lnTo>
                  <a:pt x="2562" y="3173"/>
                </a:lnTo>
                <a:lnTo>
                  <a:pt x="2476" y="3219"/>
                </a:lnTo>
                <a:lnTo>
                  <a:pt x="2388" y="3262"/>
                </a:lnTo>
                <a:lnTo>
                  <a:pt x="2297" y="3299"/>
                </a:lnTo>
                <a:lnTo>
                  <a:pt x="2203" y="3331"/>
                </a:lnTo>
                <a:lnTo>
                  <a:pt x="2107" y="3357"/>
                </a:lnTo>
                <a:lnTo>
                  <a:pt x="2008" y="3377"/>
                </a:lnTo>
                <a:lnTo>
                  <a:pt x="1908" y="3393"/>
                </a:lnTo>
                <a:lnTo>
                  <a:pt x="1806" y="3402"/>
                </a:lnTo>
                <a:lnTo>
                  <a:pt x="1703" y="3405"/>
                </a:lnTo>
                <a:lnTo>
                  <a:pt x="1599" y="3402"/>
                </a:lnTo>
                <a:lnTo>
                  <a:pt x="1497" y="3393"/>
                </a:lnTo>
                <a:lnTo>
                  <a:pt x="1397" y="3377"/>
                </a:lnTo>
                <a:lnTo>
                  <a:pt x="1298" y="3357"/>
                </a:lnTo>
                <a:lnTo>
                  <a:pt x="1202" y="3331"/>
                </a:lnTo>
                <a:lnTo>
                  <a:pt x="1108" y="3299"/>
                </a:lnTo>
                <a:lnTo>
                  <a:pt x="1017" y="3262"/>
                </a:lnTo>
                <a:lnTo>
                  <a:pt x="929" y="3219"/>
                </a:lnTo>
                <a:lnTo>
                  <a:pt x="843" y="3173"/>
                </a:lnTo>
                <a:lnTo>
                  <a:pt x="760" y="3121"/>
                </a:lnTo>
                <a:lnTo>
                  <a:pt x="682" y="3065"/>
                </a:lnTo>
                <a:lnTo>
                  <a:pt x="606" y="3005"/>
                </a:lnTo>
                <a:lnTo>
                  <a:pt x="533" y="2940"/>
                </a:lnTo>
                <a:lnTo>
                  <a:pt x="465" y="2872"/>
                </a:lnTo>
                <a:lnTo>
                  <a:pt x="400" y="2799"/>
                </a:lnTo>
                <a:lnTo>
                  <a:pt x="341" y="2723"/>
                </a:lnTo>
                <a:lnTo>
                  <a:pt x="284" y="2645"/>
                </a:lnTo>
                <a:lnTo>
                  <a:pt x="232" y="2562"/>
                </a:lnTo>
                <a:lnTo>
                  <a:pt x="186" y="2476"/>
                </a:lnTo>
                <a:lnTo>
                  <a:pt x="143" y="2388"/>
                </a:lnTo>
                <a:lnTo>
                  <a:pt x="106" y="2297"/>
                </a:lnTo>
                <a:lnTo>
                  <a:pt x="74" y="2203"/>
                </a:lnTo>
                <a:lnTo>
                  <a:pt x="48" y="2107"/>
                </a:lnTo>
                <a:lnTo>
                  <a:pt x="28" y="2008"/>
                </a:lnTo>
                <a:lnTo>
                  <a:pt x="12" y="1908"/>
                </a:lnTo>
                <a:lnTo>
                  <a:pt x="3" y="1806"/>
                </a:lnTo>
                <a:lnTo>
                  <a:pt x="0" y="1703"/>
                </a:lnTo>
                <a:lnTo>
                  <a:pt x="3" y="1599"/>
                </a:lnTo>
                <a:lnTo>
                  <a:pt x="12" y="1497"/>
                </a:lnTo>
                <a:lnTo>
                  <a:pt x="28" y="1397"/>
                </a:lnTo>
                <a:lnTo>
                  <a:pt x="48" y="1298"/>
                </a:lnTo>
                <a:lnTo>
                  <a:pt x="74" y="1202"/>
                </a:lnTo>
                <a:lnTo>
                  <a:pt x="106" y="1108"/>
                </a:lnTo>
                <a:lnTo>
                  <a:pt x="143" y="1017"/>
                </a:lnTo>
                <a:lnTo>
                  <a:pt x="186" y="929"/>
                </a:lnTo>
                <a:lnTo>
                  <a:pt x="232" y="843"/>
                </a:lnTo>
                <a:lnTo>
                  <a:pt x="284" y="760"/>
                </a:lnTo>
                <a:lnTo>
                  <a:pt x="341" y="682"/>
                </a:lnTo>
                <a:lnTo>
                  <a:pt x="400" y="606"/>
                </a:lnTo>
                <a:lnTo>
                  <a:pt x="465" y="533"/>
                </a:lnTo>
                <a:lnTo>
                  <a:pt x="533" y="465"/>
                </a:lnTo>
                <a:lnTo>
                  <a:pt x="606" y="400"/>
                </a:lnTo>
                <a:lnTo>
                  <a:pt x="682" y="341"/>
                </a:lnTo>
                <a:lnTo>
                  <a:pt x="760" y="284"/>
                </a:lnTo>
                <a:lnTo>
                  <a:pt x="843" y="232"/>
                </a:lnTo>
                <a:lnTo>
                  <a:pt x="929" y="186"/>
                </a:lnTo>
                <a:lnTo>
                  <a:pt x="1017" y="143"/>
                </a:lnTo>
                <a:lnTo>
                  <a:pt x="1108" y="106"/>
                </a:lnTo>
                <a:lnTo>
                  <a:pt x="1202" y="74"/>
                </a:lnTo>
                <a:lnTo>
                  <a:pt x="1298" y="48"/>
                </a:lnTo>
                <a:lnTo>
                  <a:pt x="1397" y="28"/>
                </a:lnTo>
                <a:lnTo>
                  <a:pt x="1497" y="12"/>
                </a:lnTo>
                <a:lnTo>
                  <a:pt x="1599" y="3"/>
                </a:lnTo>
                <a:lnTo>
                  <a:pt x="1703" y="0"/>
                </a:lnTo>
                <a:close/>
              </a:path>
            </a:pathLst>
          </a:custGeom>
          <a:solidFill>
            <a:srgbClr val="01411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46892" tIns="23446" rIns="46892" bIns="23446" numCol="1" anchor="t" anchorCtr="0" compatLnSpc="1">
            <a:prstTxWarp prst="textNoShape">
              <a:avLst/>
            </a:prstTxWarp>
          </a:bodyPr>
          <a:lstStyle/>
          <a:p>
            <a:endParaRPr lang="en-IN" sz="1105" dirty="0"/>
          </a:p>
        </p:txBody>
      </p:sp>
    </p:spTree>
    <p:extLst>
      <p:ext uri="{BB962C8B-B14F-4D97-AF65-F5344CB8AC3E}">
        <p14:creationId xmlns:p14="http://schemas.microsoft.com/office/powerpoint/2010/main" val="8285414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703385" y="1080481"/>
            <a:ext cx="5900615" cy="5513147"/>
          </a:xfrm>
          <a:prstGeom prst="rect">
            <a:avLst/>
          </a:prstGeom>
          <a:solidFill>
            <a:srgbClr val="0141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05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6414200" y="1080481"/>
            <a:ext cx="5113492" cy="5519018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36">
                <a:solidFill>
                  <a:srgbClr val="404040"/>
                </a:solidFill>
                <a:latin typeface="Ubuntu" pitchFamily="34" charset="0"/>
                <a:ea typeface="Roboto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2"/>
          </p:nvPr>
        </p:nvSpPr>
        <p:spPr>
          <a:xfrm>
            <a:off x="1711569" y="1610855"/>
            <a:ext cx="4618892" cy="939407"/>
          </a:xfrm>
        </p:spPr>
        <p:txBody>
          <a:bodyPr>
            <a:noAutofit/>
          </a:bodyPr>
          <a:lstStyle>
            <a:lvl1pPr marL="0" marR="0" indent="0" algn="justLow" defTabSz="1087858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41" b="0" spc="51" baseline="0">
                <a:solidFill>
                  <a:schemeClr val="bg1"/>
                </a:solidFill>
                <a:latin typeface="Ubuntu" pitchFamily="34" charset="0"/>
                <a:ea typeface="Roboto" pitchFamily="2" charset="0"/>
                <a:cs typeface="Arial" pitchFamily="34" charset="0"/>
              </a:defRPr>
            </a:lvl1pPr>
            <a:lvl2pPr marL="543929" indent="0">
              <a:buNone/>
              <a:defRPr sz="1436"/>
            </a:lvl2pPr>
            <a:lvl3pPr marL="1087858" indent="0">
              <a:buNone/>
              <a:defRPr sz="1179"/>
            </a:lvl3pPr>
            <a:lvl4pPr marL="1631787" indent="0">
              <a:buNone/>
              <a:defRPr sz="1077"/>
            </a:lvl4pPr>
            <a:lvl5pPr marL="2175716" indent="0">
              <a:buNone/>
              <a:defRPr sz="1077"/>
            </a:lvl5pPr>
            <a:lvl6pPr marL="2719645" indent="0">
              <a:buNone/>
              <a:defRPr sz="1077"/>
            </a:lvl6pPr>
            <a:lvl7pPr marL="3263574" indent="0">
              <a:buNone/>
              <a:defRPr sz="1077"/>
            </a:lvl7pPr>
            <a:lvl8pPr marL="3807503" indent="0">
              <a:buNone/>
              <a:defRPr sz="1077"/>
            </a:lvl8pPr>
            <a:lvl9pPr marL="4351432" indent="0">
              <a:buNone/>
              <a:defRPr sz="1077"/>
            </a:lvl9pPr>
          </a:lstStyle>
          <a:p>
            <a:pPr marL="0" marR="0" lvl="0" indent="0" algn="l" defTabSz="1087858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8"/>
          </p:nvPr>
        </p:nvSpPr>
        <p:spPr>
          <a:xfrm>
            <a:off x="1711569" y="2838795"/>
            <a:ext cx="4618892" cy="939407"/>
          </a:xfrm>
        </p:spPr>
        <p:txBody>
          <a:bodyPr>
            <a:noAutofit/>
          </a:bodyPr>
          <a:lstStyle>
            <a:lvl1pPr marL="0" marR="0" indent="0" algn="justLow" defTabSz="1087858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41" b="0" spc="51" baseline="0">
                <a:solidFill>
                  <a:schemeClr val="bg1"/>
                </a:solidFill>
                <a:latin typeface="Ubuntu" pitchFamily="34" charset="0"/>
                <a:ea typeface="Roboto" pitchFamily="2" charset="0"/>
                <a:cs typeface="Arial" pitchFamily="34" charset="0"/>
              </a:defRPr>
            </a:lvl1pPr>
            <a:lvl2pPr marL="543929" indent="0">
              <a:buNone/>
              <a:defRPr sz="1436"/>
            </a:lvl2pPr>
            <a:lvl3pPr marL="1087858" indent="0">
              <a:buNone/>
              <a:defRPr sz="1179"/>
            </a:lvl3pPr>
            <a:lvl4pPr marL="1631787" indent="0">
              <a:buNone/>
              <a:defRPr sz="1077"/>
            </a:lvl4pPr>
            <a:lvl5pPr marL="2175716" indent="0">
              <a:buNone/>
              <a:defRPr sz="1077"/>
            </a:lvl5pPr>
            <a:lvl6pPr marL="2719645" indent="0">
              <a:buNone/>
              <a:defRPr sz="1077"/>
            </a:lvl6pPr>
            <a:lvl7pPr marL="3263574" indent="0">
              <a:buNone/>
              <a:defRPr sz="1077"/>
            </a:lvl7pPr>
            <a:lvl8pPr marL="3807503" indent="0">
              <a:buNone/>
              <a:defRPr sz="1077"/>
            </a:lvl8pPr>
            <a:lvl9pPr marL="4351432" indent="0">
              <a:buNone/>
              <a:defRPr sz="1077"/>
            </a:lvl9pPr>
          </a:lstStyle>
          <a:p>
            <a:pPr marL="0" marR="0" lvl="0" indent="0" algn="l" defTabSz="1087858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3"/>
          </p:nvPr>
        </p:nvSpPr>
        <p:spPr>
          <a:xfrm>
            <a:off x="1711569" y="5251059"/>
            <a:ext cx="4618892" cy="939407"/>
          </a:xfrm>
        </p:spPr>
        <p:txBody>
          <a:bodyPr>
            <a:noAutofit/>
          </a:bodyPr>
          <a:lstStyle>
            <a:lvl1pPr marL="0" marR="0" indent="0" algn="justLow" defTabSz="1087858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41" b="0" spc="51" baseline="0">
                <a:solidFill>
                  <a:schemeClr val="bg1"/>
                </a:solidFill>
                <a:latin typeface="Ubuntu" pitchFamily="34" charset="0"/>
                <a:ea typeface="Roboto" pitchFamily="2" charset="0"/>
                <a:cs typeface="Arial" pitchFamily="34" charset="0"/>
              </a:defRPr>
            </a:lvl1pPr>
            <a:lvl2pPr marL="543929" indent="0">
              <a:buNone/>
              <a:defRPr sz="1436"/>
            </a:lvl2pPr>
            <a:lvl3pPr marL="1087858" indent="0">
              <a:buNone/>
              <a:defRPr sz="1179"/>
            </a:lvl3pPr>
            <a:lvl4pPr marL="1631787" indent="0">
              <a:buNone/>
              <a:defRPr sz="1077"/>
            </a:lvl4pPr>
            <a:lvl5pPr marL="2175716" indent="0">
              <a:buNone/>
              <a:defRPr sz="1077"/>
            </a:lvl5pPr>
            <a:lvl6pPr marL="2719645" indent="0">
              <a:buNone/>
              <a:defRPr sz="1077"/>
            </a:lvl6pPr>
            <a:lvl7pPr marL="3263574" indent="0">
              <a:buNone/>
              <a:defRPr sz="1077"/>
            </a:lvl7pPr>
            <a:lvl8pPr marL="3807503" indent="0">
              <a:buNone/>
              <a:defRPr sz="1077"/>
            </a:lvl8pPr>
            <a:lvl9pPr marL="4351432" indent="0">
              <a:buNone/>
              <a:defRPr sz="1077"/>
            </a:lvl9pPr>
          </a:lstStyle>
          <a:p>
            <a:pPr marL="0" marR="0" lvl="0" indent="0" algn="l" defTabSz="1087858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1715477" y="4038776"/>
            <a:ext cx="4618892" cy="939407"/>
          </a:xfrm>
        </p:spPr>
        <p:txBody>
          <a:bodyPr>
            <a:normAutofit/>
          </a:bodyPr>
          <a:lstStyle>
            <a:lvl1pPr marL="0" indent="0" algn="justLow">
              <a:lnSpc>
                <a:spcPct val="150000"/>
              </a:lnSpc>
              <a:buFontTx/>
              <a:buNone/>
              <a:defRPr sz="1641" b="0" spc="51" baseline="0">
                <a:solidFill>
                  <a:schemeClr val="bg1"/>
                </a:solidFill>
                <a:latin typeface="Ubuntu" pitchFamily="34" charset="0"/>
                <a:ea typeface="Roboto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49"/>
          </p:nvPr>
        </p:nvSpPr>
        <p:spPr>
          <a:xfrm>
            <a:off x="1000304" y="1780097"/>
            <a:ext cx="537308" cy="58713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718">
                <a:solidFill>
                  <a:schemeClr val="bg1"/>
                </a:solidFill>
                <a:latin typeface="Lato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50"/>
          </p:nvPr>
        </p:nvSpPr>
        <p:spPr>
          <a:xfrm>
            <a:off x="1000304" y="3047552"/>
            <a:ext cx="537308" cy="58713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718">
                <a:solidFill>
                  <a:schemeClr val="bg1"/>
                </a:solidFill>
                <a:latin typeface="Lato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51"/>
          </p:nvPr>
        </p:nvSpPr>
        <p:spPr>
          <a:xfrm>
            <a:off x="1000304" y="4222743"/>
            <a:ext cx="537308" cy="58713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718">
                <a:solidFill>
                  <a:schemeClr val="bg1"/>
                </a:solidFill>
                <a:latin typeface="Lato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52"/>
          </p:nvPr>
        </p:nvSpPr>
        <p:spPr>
          <a:xfrm>
            <a:off x="1000304" y="5433721"/>
            <a:ext cx="537308" cy="58713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718">
                <a:solidFill>
                  <a:schemeClr val="bg1"/>
                </a:solidFill>
                <a:latin typeface="Lato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9" name="Pentagon 18"/>
          <p:cNvSpPr/>
          <p:nvPr userDrawn="1"/>
        </p:nvSpPr>
        <p:spPr>
          <a:xfrm rot="5400000">
            <a:off x="11609331" y="135579"/>
            <a:ext cx="430691" cy="416820"/>
          </a:xfrm>
          <a:prstGeom prst="homePlate">
            <a:avLst>
              <a:gd name="adj" fmla="val 31062"/>
            </a:avLst>
          </a:prstGeom>
          <a:solidFill>
            <a:srgbClr val="01411C"/>
          </a:solidFill>
          <a:ln>
            <a:solidFill>
              <a:srgbClr val="0141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564" b="1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54"/>
          </p:nvPr>
        </p:nvSpPr>
        <p:spPr>
          <a:xfrm>
            <a:off x="11613661" y="256757"/>
            <a:ext cx="422031" cy="93941"/>
          </a:xfrm>
        </p:spPr>
        <p:txBody>
          <a:bodyPr/>
          <a:lstStyle>
            <a:lvl1pPr algn="ctr">
              <a:defRPr sz="1231">
                <a:solidFill>
                  <a:schemeClr val="bg1"/>
                </a:solidFill>
                <a:latin typeface="Lato" pitchFamily="34" charset="0"/>
              </a:defRPr>
            </a:lvl1pPr>
          </a:lstStyle>
          <a:p>
            <a:fld id="{A748942E-05A8-4DA0-8FD0-849E3F9CB9B3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5697416" y="728204"/>
            <a:ext cx="797169" cy="0"/>
          </a:xfrm>
          <a:prstGeom prst="line">
            <a:avLst/>
          </a:prstGeom>
          <a:ln w="57150">
            <a:solidFill>
              <a:srgbClr val="0141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47"/>
          <p:cNvSpPr>
            <a:spLocks noGrp="1"/>
          </p:cNvSpPr>
          <p:nvPr>
            <p:ph type="body" sz="quarter" idx="55" hasCustomPrompt="1"/>
          </p:nvPr>
        </p:nvSpPr>
        <p:spPr>
          <a:xfrm>
            <a:off x="1875693" y="62790"/>
            <a:ext cx="8440615" cy="516674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769" b="1" spc="77" baseline="0">
                <a:solidFill>
                  <a:srgbClr val="01411C"/>
                </a:solidFill>
                <a:latin typeface="Ubuntu" pitchFamily="34" charset="0"/>
                <a:ea typeface="Roboto" pitchFamily="2" charset="0"/>
                <a:cs typeface="Poppins" pitchFamily="50" charset="0"/>
              </a:defRPr>
            </a:lvl1pPr>
          </a:lstStyle>
          <a:p>
            <a:pPr lvl="0"/>
            <a:r>
              <a:rPr lang="en-US" dirty="0"/>
              <a:t>YOUR TITLE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0693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2982767" y="534988"/>
            <a:ext cx="7131051" cy="113919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9416"/>
          </a:xfrm>
          <a:prstGeom prst="rect">
            <a:avLst/>
          </a:prstGeom>
        </p:spPr>
      </p:pic>
      <p:sp>
        <p:nvSpPr>
          <p:cNvPr id="8" name="Diamond 7"/>
          <p:cNvSpPr/>
          <p:nvPr userDrawn="1"/>
        </p:nvSpPr>
        <p:spPr>
          <a:xfrm>
            <a:off x="3614406" y="1002198"/>
            <a:ext cx="5213322" cy="5222000"/>
          </a:xfrm>
          <a:prstGeom prst="diamond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05"/>
          </a:p>
        </p:txBody>
      </p:sp>
      <p:sp>
        <p:nvSpPr>
          <p:cNvPr id="10" name="Text Placeholder 47"/>
          <p:cNvSpPr>
            <a:spLocks noGrp="1"/>
          </p:cNvSpPr>
          <p:nvPr>
            <p:ph type="body" sz="quarter" idx="18" hasCustomPrompt="1"/>
          </p:nvPr>
        </p:nvSpPr>
        <p:spPr>
          <a:xfrm>
            <a:off x="4306297" y="2497651"/>
            <a:ext cx="3829538" cy="2231093"/>
          </a:xfrm>
        </p:spPr>
        <p:txBody>
          <a:bodyPr>
            <a:noAutofit/>
          </a:bodyPr>
          <a:lstStyle>
            <a:lvl1pPr marL="0" indent="0" algn="ctr">
              <a:lnSpc>
                <a:spcPct val="150000"/>
              </a:lnSpc>
              <a:buFontTx/>
              <a:buNone/>
              <a:defRPr sz="4102" b="1" spc="77" baseline="0">
                <a:solidFill>
                  <a:schemeClr val="bg1"/>
                </a:solidFill>
                <a:latin typeface="Ubuntu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pPr lvl="0"/>
            <a:r>
              <a:rPr lang="en-US" dirty="0"/>
              <a:t>YOUR TITLE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8800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42" t="317" r="-8934" b="-317"/>
          <a:stretch/>
        </p:blipFill>
        <p:spPr>
          <a:xfrm>
            <a:off x="0" y="0"/>
            <a:ext cx="5040924" cy="687977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2982767" y="534988"/>
            <a:ext cx="7131051" cy="113919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Rectangle 9"/>
          <p:cNvSpPr/>
          <p:nvPr userDrawn="1"/>
        </p:nvSpPr>
        <p:spPr>
          <a:xfrm>
            <a:off x="-1" y="0"/>
            <a:ext cx="4415693" cy="6858000"/>
          </a:xfrm>
          <a:prstGeom prst="rect">
            <a:avLst/>
          </a:prstGeom>
          <a:solidFill>
            <a:srgbClr val="01411C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05" dirty="0"/>
          </a:p>
        </p:txBody>
      </p:sp>
      <p:sp>
        <p:nvSpPr>
          <p:cNvPr id="17" name="Pentagon 16"/>
          <p:cNvSpPr/>
          <p:nvPr userDrawn="1"/>
        </p:nvSpPr>
        <p:spPr>
          <a:xfrm rot="5400000">
            <a:off x="11609331" y="135579"/>
            <a:ext cx="430691" cy="416820"/>
          </a:xfrm>
          <a:prstGeom prst="homePlate">
            <a:avLst>
              <a:gd name="adj" fmla="val 31062"/>
            </a:avLst>
          </a:prstGeom>
          <a:solidFill>
            <a:srgbClr val="01411C"/>
          </a:solidFill>
          <a:ln>
            <a:solidFill>
              <a:srgbClr val="0141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564" b="1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3661" y="256757"/>
            <a:ext cx="422031" cy="93941"/>
          </a:xfrm>
        </p:spPr>
        <p:txBody>
          <a:bodyPr/>
          <a:lstStyle>
            <a:lvl1pPr algn="ctr">
              <a:defRPr sz="1231">
                <a:solidFill>
                  <a:schemeClr val="bg1"/>
                </a:solidFill>
                <a:latin typeface="Lato" pitchFamily="34" charset="0"/>
              </a:defRPr>
            </a:lvl1pPr>
          </a:lstStyle>
          <a:p>
            <a:fld id="{A748942E-05A8-4DA0-8FD0-849E3F9CB9B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0" name="Picture Placeholder 16"/>
          <p:cNvSpPr>
            <a:spLocks noGrp="1"/>
          </p:cNvSpPr>
          <p:nvPr>
            <p:ph type="pic" sz="quarter" idx="15"/>
          </p:nvPr>
        </p:nvSpPr>
        <p:spPr>
          <a:xfrm>
            <a:off x="818092" y="1296463"/>
            <a:ext cx="2779509" cy="2784136"/>
          </a:xfrm>
          <a:prstGeom prst="flowChartConnector">
            <a:avLst/>
          </a:prstGeom>
          <a:ln w="7620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 algn="ctr">
              <a:buFontTx/>
              <a:buNone/>
              <a:defRPr sz="1231">
                <a:solidFill>
                  <a:schemeClr val="bg1"/>
                </a:solidFill>
                <a:latin typeface="Ubuntu" pitchFamily="34" charset="0"/>
                <a:ea typeface="Champagne &amp; Limousines" pitchFamily="34" charset="0"/>
                <a:cs typeface="Poppins Light" pitchFamily="50" charset="0"/>
              </a:defRPr>
            </a:lvl1pPr>
          </a:lstStyle>
          <a:p>
            <a:endParaRPr lang="en-GB" dirty="0"/>
          </a:p>
        </p:txBody>
      </p:sp>
      <p:sp>
        <p:nvSpPr>
          <p:cNvPr id="6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39077" y="4329265"/>
            <a:ext cx="4376615" cy="469704"/>
          </a:xfrm>
        </p:spPr>
        <p:txBody>
          <a:bodyPr>
            <a:normAutofit/>
          </a:bodyPr>
          <a:lstStyle>
            <a:lvl1pPr marL="0" indent="0" algn="ctr">
              <a:buNone/>
              <a:defRPr sz="2256" b="1" spc="51" baseline="0">
                <a:solidFill>
                  <a:schemeClr val="bg1"/>
                </a:solidFill>
                <a:latin typeface="Ubuntu" pitchFamily="34" charset="0"/>
                <a:ea typeface="Champagne &amp; Limousines" pitchFamily="34" charset="0"/>
                <a:cs typeface="Poppins" pitchFamily="50" charset="0"/>
              </a:defRPr>
            </a:lvl1pPr>
            <a:lvl2pPr marL="543929" indent="0">
              <a:buNone/>
              <a:defRPr sz="1436"/>
            </a:lvl2pPr>
            <a:lvl3pPr marL="1087858" indent="0">
              <a:buNone/>
              <a:defRPr sz="1179"/>
            </a:lvl3pPr>
            <a:lvl4pPr marL="1631787" indent="0">
              <a:buNone/>
              <a:defRPr sz="1077"/>
            </a:lvl4pPr>
            <a:lvl5pPr marL="2175716" indent="0">
              <a:buNone/>
              <a:defRPr sz="1077"/>
            </a:lvl5pPr>
            <a:lvl6pPr marL="2719645" indent="0">
              <a:buNone/>
              <a:defRPr sz="1077"/>
            </a:lvl6pPr>
            <a:lvl7pPr marL="3263574" indent="0">
              <a:buNone/>
              <a:defRPr sz="1077"/>
            </a:lvl7pPr>
            <a:lvl8pPr marL="3807503" indent="0">
              <a:buNone/>
              <a:defRPr sz="1077"/>
            </a:lvl8pPr>
            <a:lvl9pPr marL="4351432" indent="0">
              <a:buNone/>
              <a:defRPr sz="1077"/>
            </a:lvl9pPr>
          </a:lstStyle>
          <a:p>
            <a:pPr lvl="0"/>
            <a:r>
              <a:rPr lang="en-US" dirty="0"/>
              <a:t>YOUR TITLE HERE</a:t>
            </a:r>
          </a:p>
        </p:txBody>
      </p:sp>
      <p:sp>
        <p:nvSpPr>
          <p:cNvPr id="62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840154" y="4798969"/>
            <a:ext cx="2774462" cy="281822"/>
          </a:xfrm>
        </p:spPr>
        <p:txBody>
          <a:bodyPr>
            <a:noAutofit/>
          </a:bodyPr>
          <a:lstStyle>
            <a:lvl1pPr marL="0" indent="0" algn="ctr">
              <a:buNone/>
              <a:defRPr sz="1436" b="0" spc="51" baseline="0">
                <a:solidFill>
                  <a:schemeClr val="bg1"/>
                </a:solidFill>
                <a:latin typeface="Ubuntu" pitchFamily="34" charset="0"/>
                <a:ea typeface="Champagne &amp; Limousines" pitchFamily="34" charset="0"/>
                <a:cs typeface="Poppins ExtraLight" pitchFamily="50" charset="0"/>
              </a:defRPr>
            </a:lvl1pPr>
            <a:lvl2pPr marL="543929" indent="0">
              <a:buNone/>
              <a:defRPr sz="1436"/>
            </a:lvl2pPr>
            <a:lvl3pPr marL="1087858" indent="0">
              <a:buNone/>
              <a:defRPr sz="1179"/>
            </a:lvl3pPr>
            <a:lvl4pPr marL="1631787" indent="0">
              <a:buNone/>
              <a:defRPr sz="1077"/>
            </a:lvl4pPr>
            <a:lvl5pPr marL="2175716" indent="0">
              <a:buNone/>
              <a:defRPr sz="1077"/>
            </a:lvl5pPr>
            <a:lvl6pPr marL="2719645" indent="0">
              <a:buNone/>
              <a:defRPr sz="1077"/>
            </a:lvl6pPr>
            <a:lvl7pPr marL="3263574" indent="0">
              <a:buNone/>
              <a:defRPr sz="1077"/>
            </a:lvl7pPr>
            <a:lvl8pPr marL="3807503" indent="0">
              <a:buNone/>
              <a:defRPr sz="1077"/>
            </a:lvl8pPr>
            <a:lvl9pPr marL="4351432" indent="0">
              <a:buNone/>
              <a:defRPr sz="1077"/>
            </a:lvl9pPr>
          </a:lstStyle>
          <a:p>
            <a:pPr lvl="0"/>
            <a:r>
              <a:rPr lang="en-US" dirty="0"/>
              <a:t>YOUR SUBTITLE HERE</a:t>
            </a:r>
          </a:p>
        </p:txBody>
      </p:sp>
      <p:sp>
        <p:nvSpPr>
          <p:cNvPr id="63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001846" y="1941605"/>
            <a:ext cx="6614421" cy="4462185"/>
          </a:xfrm>
        </p:spPr>
        <p:txBody>
          <a:bodyPr>
            <a:noAutofit/>
          </a:bodyPr>
          <a:lstStyle>
            <a:lvl1pPr marL="0" indent="0" algn="just">
              <a:lnSpc>
                <a:spcPct val="150000"/>
              </a:lnSpc>
              <a:buClr>
                <a:srgbClr val="404041"/>
              </a:buClr>
              <a:buFont typeface="+mj-lt"/>
              <a:buNone/>
              <a:defRPr sz="1641" b="0" spc="51" baseline="0">
                <a:solidFill>
                  <a:schemeClr val="tx1">
                    <a:lumMod val="85000"/>
                    <a:lumOff val="15000"/>
                  </a:schemeClr>
                </a:solidFill>
                <a:latin typeface="Ubuntu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pPr lvl="0"/>
            <a:r>
              <a:rPr lang="en-US" dirty="0"/>
              <a:t>Your title here</a:t>
            </a:r>
            <a:endParaRPr lang="en-GB" dirty="0"/>
          </a:p>
        </p:txBody>
      </p:sp>
      <p:sp>
        <p:nvSpPr>
          <p:cNvPr id="64" name="Text Placeholder 47"/>
          <p:cNvSpPr>
            <a:spLocks noGrp="1"/>
          </p:cNvSpPr>
          <p:nvPr>
            <p:ph type="body" sz="quarter" idx="18" hasCustomPrompt="1"/>
          </p:nvPr>
        </p:nvSpPr>
        <p:spPr>
          <a:xfrm>
            <a:off x="5001846" y="923913"/>
            <a:ext cx="5822462" cy="652454"/>
          </a:xfrm>
        </p:spPr>
        <p:txBody>
          <a:bodyPr>
            <a:noAutofit/>
          </a:bodyPr>
          <a:lstStyle>
            <a:lvl1pPr marL="0" indent="0" algn="justLow">
              <a:lnSpc>
                <a:spcPct val="150000"/>
              </a:lnSpc>
              <a:buFontTx/>
              <a:buNone/>
              <a:defRPr sz="2769" b="1" spc="77" baseline="0">
                <a:solidFill>
                  <a:srgbClr val="01411C"/>
                </a:solidFill>
                <a:latin typeface="Ubuntu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pPr lvl="0"/>
            <a:r>
              <a:rPr lang="en-US" dirty="0"/>
              <a:t>YOUR TITLE HERE</a:t>
            </a:r>
            <a:endParaRPr lang="en-GB" dirty="0"/>
          </a:p>
        </p:txBody>
      </p:sp>
      <p:cxnSp>
        <p:nvCxnSpPr>
          <p:cNvPr id="65" name="Straight Connector 64"/>
          <p:cNvCxnSpPr/>
          <p:nvPr userDrawn="1"/>
        </p:nvCxnSpPr>
        <p:spPr>
          <a:xfrm>
            <a:off x="5173784" y="1764742"/>
            <a:ext cx="844062" cy="0"/>
          </a:xfrm>
          <a:prstGeom prst="line">
            <a:avLst/>
          </a:prstGeom>
          <a:ln w="57150">
            <a:solidFill>
              <a:srgbClr val="0141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4365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34461" y="1197907"/>
            <a:ext cx="5822462" cy="5166741"/>
          </a:xfrm>
        </p:spPr>
        <p:txBody>
          <a:bodyPr>
            <a:noAutofit/>
          </a:bodyPr>
          <a:lstStyle>
            <a:lvl1pPr marL="0" indent="0" algn="just">
              <a:lnSpc>
                <a:spcPct val="150000"/>
              </a:lnSpc>
              <a:buClr>
                <a:srgbClr val="404041"/>
              </a:buClr>
              <a:buFont typeface="+mj-lt"/>
              <a:buNone/>
              <a:defRPr sz="1436" b="0" spc="51" baseline="0">
                <a:solidFill>
                  <a:schemeClr val="tx1">
                    <a:lumMod val="85000"/>
                    <a:lumOff val="15000"/>
                  </a:schemeClr>
                </a:solidFill>
                <a:latin typeface="Ubuntu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pPr lvl="0"/>
            <a:r>
              <a:rPr lang="en-US" dirty="0"/>
              <a:t>Your title here</a:t>
            </a:r>
            <a:endParaRPr lang="en-GB" dirty="0"/>
          </a:p>
        </p:txBody>
      </p:sp>
      <p:sp>
        <p:nvSpPr>
          <p:cNvPr id="16" name="Text Placeholder 47"/>
          <p:cNvSpPr>
            <a:spLocks noGrp="1"/>
          </p:cNvSpPr>
          <p:nvPr>
            <p:ph type="body" sz="quarter" idx="18" hasCustomPrompt="1"/>
          </p:nvPr>
        </p:nvSpPr>
        <p:spPr>
          <a:xfrm>
            <a:off x="234461" y="180216"/>
            <a:ext cx="5822462" cy="652454"/>
          </a:xfrm>
        </p:spPr>
        <p:txBody>
          <a:bodyPr>
            <a:noAutofit/>
          </a:bodyPr>
          <a:lstStyle>
            <a:lvl1pPr marL="0" indent="0" algn="justLow">
              <a:lnSpc>
                <a:spcPct val="150000"/>
              </a:lnSpc>
              <a:buFontTx/>
              <a:buNone/>
              <a:defRPr sz="2769" b="1" spc="77" baseline="0">
                <a:solidFill>
                  <a:srgbClr val="01411C"/>
                </a:solidFill>
                <a:latin typeface="Ubuntu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pPr lvl="0"/>
            <a:r>
              <a:rPr lang="en-US" dirty="0"/>
              <a:t>YOUR TITLE HERE</a:t>
            </a:r>
            <a:endParaRPr lang="en-GB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351692" y="1021045"/>
            <a:ext cx="844062" cy="0"/>
          </a:xfrm>
          <a:prstGeom prst="line">
            <a:avLst/>
          </a:prstGeom>
          <a:ln w="57150">
            <a:solidFill>
              <a:srgbClr val="0141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entagon 17"/>
          <p:cNvSpPr/>
          <p:nvPr userDrawn="1"/>
        </p:nvSpPr>
        <p:spPr>
          <a:xfrm rot="5400000">
            <a:off x="11609331" y="135579"/>
            <a:ext cx="430691" cy="416820"/>
          </a:xfrm>
          <a:prstGeom prst="homePlate">
            <a:avLst>
              <a:gd name="adj" fmla="val 31062"/>
            </a:avLst>
          </a:prstGeom>
          <a:solidFill>
            <a:srgbClr val="01411C"/>
          </a:solidFill>
          <a:ln>
            <a:solidFill>
              <a:srgbClr val="0141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564" b="1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3661" y="256757"/>
            <a:ext cx="422031" cy="93941"/>
          </a:xfrm>
        </p:spPr>
        <p:txBody>
          <a:bodyPr/>
          <a:lstStyle>
            <a:lvl1pPr algn="ctr">
              <a:defRPr sz="1231">
                <a:solidFill>
                  <a:schemeClr val="bg1"/>
                </a:solidFill>
                <a:latin typeface="Lato" pitchFamily="34" charset="0"/>
              </a:defRPr>
            </a:lvl1pPr>
          </a:lstStyle>
          <a:p>
            <a:fld id="{A748942E-05A8-4DA0-8FD0-849E3F9CB9B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0" name="Picture Placeholder 10"/>
          <p:cNvSpPr>
            <a:spLocks noGrp="1"/>
          </p:cNvSpPr>
          <p:nvPr>
            <p:ph type="pic" sz="quarter" idx="49"/>
          </p:nvPr>
        </p:nvSpPr>
        <p:spPr>
          <a:xfrm>
            <a:off x="6252308" y="350861"/>
            <a:ext cx="3320422" cy="4297626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231" spc="51" baseline="0">
                <a:solidFill>
                  <a:srgbClr val="404040"/>
                </a:solidFill>
                <a:latin typeface="Ubuntu" pitchFamily="34" charset="0"/>
                <a:ea typeface="Roboto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21" name="Picture Placeholder 10"/>
          <p:cNvSpPr>
            <a:spLocks noGrp="1"/>
          </p:cNvSpPr>
          <p:nvPr>
            <p:ph type="pic" sz="quarter" idx="50"/>
          </p:nvPr>
        </p:nvSpPr>
        <p:spPr>
          <a:xfrm>
            <a:off x="8712665" y="2254741"/>
            <a:ext cx="3320422" cy="4297626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231" spc="51" baseline="0">
                <a:solidFill>
                  <a:srgbClr val="404040"/>
                </a:solidFill>
                <a:latin typeface="Ubuntu" pitchFamily="34" charset="0"/>
                <a:ea typeface="Roboto" pitchFamily="2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9421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697415" y="1276191"/>
            <a:ext cx="6335672" cy="5166741"/>
          </a:xfrm>
        </p:spPr>
        <p:txBody>
          <a:bodyPr>
            <a:noAutofit/>
          </a:bodyPr>
          <a:lstStyle>
            <a:lvl1pPr marL="0" indent="0" algn="just">
              <a:lnSpc>
                <a:spcPct val="150000"/>
              </a:lnSpc>
              <a:buClr>
                <a:srgbClr val="404041"/>
              </a:buClr>
              <a:buFont typeface="+mj-lt"/>
              <a:buNone/>
              <a:defRPr sz="1436" b="0" spc="51" baseline="0">
                <a:solidFill>
                  <a:schemeClr val="tx1">
                    <a:lumMod val="85000"/>
                    <a:lumOff val="15000"/>
                  </a:schemeClr>
                </a:solidFill>
                <a:latin typeface="Ubuntu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pPr lvl="0"/>
            <a:r>
              <a:rPr lang="en-US" dirty="0"/>
              <a:t>Your title here</a:t>
            </a:r>
            <a:endParaRPr lang="en-GB" dirty="0"/>
          </a:p>
        </p:txBody>
      </p:sp>
      <p:sp>
        <p:nvSpPr>
          <p:cNvPr id="18" name="Pentagon 17"/>
          <p:cNvSpPr/>
          <p:nvPr userDrawn="1"/>
        </p:nvSpPr>
        <p:spPr>
          <a:xfrm rot="5400000">
            <a:off x="11609331" y="135579"/>
            <a:ext cx="430691" cy="416820"/>
          </a:xfrm>
          <a:prstGeom prst="homePlate">
            <a:avLst>
              <a:gd name="adj" fmla="val 31062"/>
            </a:avLst>
          </a:prstGeom>
          <a:solidFill>
            <a:srgbClr val="01411C"/>
          </a:solidFill>
          <a:ln>
            <a:solidFill>
              <a:srgbClr val="0141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564" b="1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3661" y="256757"/>
            <a:ext cx="422031" cy="93941"/>
          </a:xfrm>
        </p:spPr>
        <p:txBody>
          <a:bodyPr/>
          <a:lstStyle>
            <a:lvl1pPr algn="ctr">
              <a:defRPr sz="1231">
                <a:solidFill>
                  <a:schemeClr val="bg1"/>
                </a:solidFill>
                <a:latin typeface="Lato" pitchFamily="34" charset="0"/>
              </a:defRPr>
            </a:lvl1pPr>
          </a:lstStyle>
          <a:p>
            <a:fld id="{A748942E-05A8-4DA0-8FD0-849E3F9CB9B3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5697416" y="728204"/>
            <a:ext cx="797169" cy="0"/>
          </a:xfrm>
          <a:prstGeom prst="line">
            <a:avLst/>
          </a:prstGeom>
          <a:ln w="57150">
            <a:solidFill>
              <a:srgbClr val="0141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47"/>
          <p:cNvSpPr>
            <a:spLocks noGrp="1"/>
          </p:cNvSpPr>
          <p:nvPr>
            <p:ph type="body" sz="quarter" idx="18" hasCustomPrompt="1"/>
          </p:nvPr>
        </p:nvSpPr>
        <p:spPr>
          <a:xfrm>
            <a:off x="1875693" y="62790"/>
            <a:ext cx="8440615" cy="516674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769" b="1" spc="77" baseline="0">
                <a:solidFill>
                  <a:srgbClr val="01411C"/>
                </a:solidFill>
                <a:latin typeface="Ubuntu" pitchFamily="34" charset="0"/>
                <a:ea typeface="Roboto" pitchFamily="2" charset="0"/>
                <a:cs typeface="Poppins" pitchFamily="50" charset="0"/>
              </a:defRPr>
            </a:lvl1pPr>
          </a:lstStyle>
          <a:p>
            <a:pPr lvl="0"/>
            <a:r>
              <a:rPr lang="en-US" dirty="0"/>
              <a:t>YOUR TITLE HERE</a:t>
            </a:r>
            <a:endParaRPr lang="en-GB" dirty="0"/>
          </a:p>
        </p:txBody>
      </p:sp>
      <p:sp>
        <p:nvSpPr>
          <p:cNvPr id="11" name="Picture Placeholder 16"/>
          <p:cNvSpPr>
            <a:spLocks noGrp="1"/>
          </p:cNvSpPr>
          <p:nvPr>
            <p:ph type="pic" sz="quarter" idx="15"/>
          </p:nvPr>
        </p:nvSpPr>
        <p:spPr>
          <a:xfrm>
            <a:off x="117231" y="1171230"/>
            <a:ext cx="5419248" cy="5428270"/>
          </a:xfrm>
          <a:prstGeom prst="flowChartConnector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231">
                <a:solidFill>
                  <a:schemeClr val="tx1">
                    <a:lumMod val="95000"/>
                    <a:lumOff val="5000"/>
                  </a:schemeClr>
                </a:solidFill>
                <a:latin typeface="Ubuntu" pitchFamily="34" charset="0"/>
                <a:ea typeface="Champagne &amp; Limousines" pitchFamily="34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3320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2982767" y="534988"/>
            <a:ext cx="7131051" cy="113919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7" name="Pentagon 16"/>
          <p:cNvSpPr/>
          <p:nvPr userDrawn="1"/>
        </p:nvSpPr>
        <p:spPr>
          <a:xfrm rot="5400000">
            <a:off x="11609331" y="135579"/>
            <a:ext cx="430691" cy="416820"/>
          </a:xfrm>
          <a:prstGeom prst="homePlate">
            <a:avLst>
              <a:gd name="adj" fmla="val 31062"/>
            </a:avLst>
          </a:prstGeom>
          <a:solidFill>
            <a:srgbClr val="01411C"/>
          </a:solidFill>
          <a:ln>
            <a:solidFill>
              <a:srgbClr val="0141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564" b="1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3661" y="256757"/>
            <a:ext cx="422031" cy="93941"/>
          </a:xfrm>
        </p:spPr>
        <p:txBody>
          <a:bodyPr/>
          <a:lstStyle>
            <a:lvl1pPr algn="ctr">
              <a:defRPr sz="1231">
                <a:solidFill>
                  <a:schemeClr val="bg1"/>
                </a:solidFill>
                <a:latin typeface="Lato" pitchFamily="34" charset="0"/>
              </a:defRPr>
            </a:lvl1pPr>
          </a:lstStyle>
          <a:p>
            <a:fld id="{A748942E-05A8-4DA0-8FD0-849E3F9CB9B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041339"/>
            <a:ext cx="11108267" cy="1135117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641" b="0" spc="51" baseline="0">
                <a:solidFill>
                  <a:schemeClr val="tx1">
                    <a:lumMod val="85000"/>
                    <a:lumOff val="15000"/>
                  </a:schemeClr>
                </a:solidFill>
                <a:latin typeface="Ubuntu" pitchFamily="34" charset="0"/>
                <a:ea typeface="Champagne &amp; Limousines" pitchFamily="34" charset="0"/>
              </a:defRPr>
            </a:lvl1pPr>
            <a:lvl2pPr marL="543929" indent="0">
              <a:buNone/>
              <a:defRPr sz="1436"/>
            </a:lvl2pPr>
            <a:lvl3pPr marL="1087858" indent="0">
              <a:buNone/>
              <a:defRPr sz="1179"/>
            </a:lvl3pPr>
            <a:lvl4pPr marL="1631787" indent="0">
              <a:buNone/>
              <a:defRPr sz="1077"/>
            </a:lvl4pPr>
            <a:lvl5pPr marL="2175716" indent="0">
              <a:buNone/>
              <a:defRPr sz="1077"/>
            </a:lvl5pPr>
            <a:lvl6pPr marL="2719645" indent="0">
              <a:buNone/>
              <a:defRPr sz="1077"/>
            </a:lvl6pPr>
            <a:lvl7pPr marL="3263574" indent="0">
              <a:buNone/>
              <a:defRPr sz="1077"/>
            </a:lvl7pPr>
            <a:lvl8pPr marL="3807503" indent="0">
              <a:buNone/>
              <a:defRPr sz="1077"/>
            </a:lvl8pPr>
            <a:lvl9pPr marL="4351432" indent="0">
              <a:buNone/>
              <a:defRPr sz="1077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5697416" y="728204"/>
            <a:ext cx="797169" cy="0"/>
          </a:xfrm>
          <a:prstGeom prst="line">
            <a:avLst/>
          </a:prstGeom>
          <a:ln w="57150">
            <a:solidFill>
              <a:srgbClr val="0141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47"/>
          <p:cNvSpPr>
            <a:spLocks noGrp="1"/>
          </p:cNvSpPr>
          <p:nvPr>
            <p:ph type="body" sz="quarter" idx="18" hasCustomPrompt="1"/>
          </p:nvPr>
        </p:nvSpPr>
        <p:spPr>
          <a:xfrm>
            <a:off x="1875693" y="62790"/>
            <a:ext cx="8440615" cy="516674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769" b="1" spc="77" baseline="0">
                <a:solidFill>
                  <a:srgbClr val="01411C"/>
                </a:solidFill>
                <a:latin typeface="Ubuntu" pitchFamily="34" charset="0"/>
                <a:ea typeface="Roboto" pitchFamily="2" charset="0"/>
                <a:cs typeface="Poppins" pitchFamily="50" charset="0"/>
              </a:defRPr>
            </a:lvl1pPr>
          </a:lstStyle>
          <a:p>
            <a:pPr lvl="0"/>
            <a:r>
              <a:rPr lang="en-US" dirty="0"/>
              <a:t>YOUR TITLE HERE</a:t>
            </a:r>
            <a:endParaRPr lang="en-GB" dirty="0"/>
          </a:p>
        </p:txBody>
      </p:sp>
      <p:sp>
        <p:nvSpPr>
          <p:cNvPr id="2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08000" y="2333025"/>
            <a:ext cx="3219248" cy="2845476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641">
                <a:solidFill>
                  <a:schemeClr val="tx1">
                    <a:lumMod val="95000"/>
                    <a:lumOff val="5000"/>
                  </a:schemeClr>
                </a:solidFill>
                <a:latin typeface="Ubuntu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0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710855" y="5307815"/>
            <a:ext cx="2813538" cy="313136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436" b="1" spc="51" baseline="0">
                <a:solidFill>
                  <a:srgbClr val="01411C"/>
                </a:solidFill>
                <a:latin typeface="Ubuntu" pitchFamily="34" charset="0"/>
                <a:ea typeface="Roboto" pitchFamily="2" charset="0"/>
              </a:defRPr>
            </a:lvl1pPr>
            <a:lvl2pPr>
              <a:defRPr>
                <a:latin typeface="Roboto" pitchFamily="2" charset="0"/>
                <a:ea typeface="Roboto" pitchFamily="2" charset="0"/>
              </a:defRPr>
            </a:lvl2pPr>
            <a:lvl3pPr>
              <a:defRPr>
                <a:latin typeface="Roboto" pitchFamily="2" charset="0"/>
                <a:ea typeface="Roboto" pitchFamily="2" charset="0"/>
              </a:defRPr>
            </a:lvl3pPr>
            <a:lvl4pPr>
              <a:defRPr>
                <a:latin typeface="Roboto" pitchFamily="2" charset="0"/>
                <a:ea typeface="Roboto" pitchFamily="2" charset="0"/>
              </a:defRPr>
            </a:lvl4pPr>
            <a:lvl5pPr>
              <a:defRPr>
                <a:latin typeface="Roboto" pitchFamily="2" charset="0"/>
                <a:ea typeface="Roboto" pitchFamily="2" charset="0"/>
              </a:defRPr>
            </a:lvl5pPr>
          </a:lstStyle>
          <a:p>
            <a:pPr lvl="0"/>
            <a:r>
              <a:rPr lang="en-US" dirty="0"/>
              <a:t>YOUR TITLE HERE</a:t>
            </a:r>
            <a:endParaRPr lang="en-GB" dirty="0"/>
          </a:p>
        </p:txBody>
      </p:sp>
      <p:sp>
        <p:nvSpPr>
          <p:cNvPr id="31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710855" y="5581808"/>
            <a:ext cx="2813538" cy="1174259"/>
          </a:xfrm>
        </p:spPr>
        <p:txBody>
          <a:bodyPr>
            <a:noAutofit/>
          </a:bodyPr>
          <a:lstStyle>
            <a:lvl1pPr marL="0" indent="0" algn="ctr">
              <a:lnSpc>
                <a:spcPct val="150000"/>
              </a:lnSpc>
              <a:buFontTx/>
              <a:buNone/>
              <a:defRPr sz="1231" b="0" spc="51" baseline="0">
                <a:solidFill>
                  <a:schemeClr val="tx1">
                    <a:lumMod val="85000"/>
                    <a:lumOff val="15000"/>
                  </a:schemeClr>
                </a:solidFill>
                <a:latin typeface="Ubuntu" pitchFamily="34" charset="0"/>
                <a:ea typeface="Roboto" pitchFamily="2" charset="0"/>
              </a:defRPr>
            </a:lvl1pPr>
            <a:lvl2pPr>
              <a:defRPr>
                <a:latin typeface="Roboto" pitchFamily="2" charset="0"/>
                <a:ea typeface="Roboto" pitchFamily="2" charset="0"/>
              </a:defRPr>
            </a:lvl2pPr>
            <a:lvl3pPr>
              <a:defRPr>
                <a:latin typeface="Roboto" pitchFamily="2" charset="0"/>
                <a:ea typeface="Roboto" pitchFamily="2" charset="0"/>
              </a:defRPr>
            </a:lvl3pPr>
            <a:lvl4pPr>
              <a:defRPr>
                <a:latin typeface="Roboto" pitchFamily="2" charset="0"/>
                <a:ea typeface="Roboto" pitchFamily="2" charset="0"/>
              </a:defRPr>
            </a:lvl4pPr>
            <a:lvl5pPr>
              <a:defRPr>
                <a:latin typeface="Roboto" pitchFamily="2" charset="0"/>
                <a:ea typeface="Roboto" pitchFamily="2" charset="0"/>
              </a:defRPr>
            </a:lvl5pPr>
          </a:lstStyle>
          <a:p>
            <a:pPr lvl="0"/>
            <a:r>
              <a:rPr lang="en-US" dirty="0"/>
              <a:t>YOUR TITLE HERE</a:t>
            </a:r>
            <a:endParaRPr lang="en-GB" dirty="0"/>
          </a:p>
        </p:txBody>
      </p:sp>
      <p:sp>
        <p:nvSpPr>
          <p:cNvPr id="32" name="Picture Placeholder 8"/>
          <p:cNvSpPr>
            <a:spLocks noGrp="1"/>
          </p:cNvSpPr>
          <p:nvPr>
            <p:ph type="pic" sz="quarter" idx="22"/>
          </p:nvPr>
        </p:nvSpPr>
        <p:spPr>
          <a:xfrm>
            <a:off x="4318863" y="2333025"/>
            <a:ext cx="3219248" cy="2845476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641">
                <a:solidFill>
                  <a:schemeClr val="tx1">
                    <a:lumMod val="95000"/>
                    <a:lumOff val="5000"/>
                  </a:schemeClr>
                </a:solidFill>
                <a:latin typeface="Ubuntu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3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4521718" y="5307815"/>
            <a:ext cx="2813538" cy="313136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436" b="1" spc="51" baseline="0">
                <a:solidFill>
                  <a:srgbClr val="01411C"/>
                </a:solidFill>
                <a:latin typeface="Ubuntu" pitchFamily="34" charset="0"/>
                <a:ea typeface="Roboto" pitchFamily="2" charset="0"/>
              </a:defRPr>
            </a:lvl1pPr>
            <a:lvl2pPr>
              <a:defRPr>
                <a:latin typeface="Roboto" pitchFamily="2" charset="0"/>
                <a:ea typeface="Roboto" pitchFamily="2" charset="0"/>
              </a:defRPr>
            </a:lvl2pPr>
            <a:lvl3pPr>
              <a:defRPr>
                <a:latin typeface="Roboto" pitchFamily="2" charset="0"/>
                <a:ea typeface="Roboto" pitchFamily="2" charset="0"/>
              </a:defRPr>
            </a:lvl3pPr>
            <a:lvl4pPr>
              <a:defRPr>
                <a:latin typeface="Roboto" pitchFamily="2" charset="0"/>
                <a:ea typeface="Roboto" pitchFamily="2" charset="0"/>
              </a:defRPr>
            </a:lvl4pPr>
            <a:lvl5pPr>
              <a:defRPr>
                <a:latin typeface="Roboto" pitchFamily="2" charset="0"/>
                <a:ea typeface="Roboto" pitchFamily="2" charset="0"/>
              </a:defRPr>
            </a:lvl5pPr>
          </a:lstStyle>
          <a:p>
            <a:pPr lvl="0"/>
            <a:r>
              <a:rPr lang="en-US" dirty="0"/>
              <a:t>YOUR TITLE HERE</a:t>
            </a:r>
            <a:endParaRPr lang="en-GB" dirty="0"/>
          </a:p>
        </p:txBody>
      </p:sp>
      <p:sp>
        <p:nvSpPr>
          <p:cNvPr id="34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4521718" y="5581808"/>
            <a:ext cx="2813538" cy="1174259"/>
          </a:xfrm>
        </p:spPr>
        <p:txBody>
          <a:bodyPr>
            <a:noAutofit/>
          </a:bodyPr>
          <a:lstStyle>
            <a:lvl1pPr marL="0" indent="0" algn="ctr">
              <a:lnSpc>
                <a:spcPct val="150000"/>
              </a:lnSpc>
              <a:buFontTx/>
              <a:buNone/>
              <a:defRPr sz="1231" b="0" spc="51" baseline="0">
                <a:solidFill>
                  <a:schemeClr val="tx1">
                    <a:lumMod val="85000"/>
                    <a:lumOff val="15000"/>
                  </a:schemeClr>
                </a:solidFill>
                <a:latin typeface="Ubuntu" pitchFamily="34" charset="0"/>
                <a:ea typeface="Roboto" pitchFamily="2" charset="0"/>
              </a:defRPr>
            </a:lvl1pPr>
            <a:lvl2pPr>
              <a:defRPr>
                <a:latin typeface="Roboto" pitchFamily="2" charset="0"/>
                <a:ea typeface="Roboto" pitchFamily="2" charset="0"/>
              </a:defRPr>
            </a:lvl2pPr>
            <a:lvl3pPr>
              <a:defRPr>
                <a:latin typeface="Roboto" pitchFamily="2" charset="0"/>
                <a:ea typeface="Roboto" pitchFamily="2" charset="0"/>
              </a:defRPr>
            </a:lvl3pPr>
            <a:lvl4pPr>
              <a:defRPr>
                <a:latin typeface="Roboto" pitchFamily="2" charset="0"/>
                <a:ea typeface="Roboto" pitchFamily="2" charset="0"/>
              </a:defRPr>
            </a:lvl4pPr>
            <a:lvl5pPr>
              <a:defRPr>
                <a:latin typeface="Roboto" pitchFamily="2" charset="0"/>
                <a:ea typeface="Roboto" pitchFamily="2" charset="0"/>
              </a:defRPr>
            </a:lvl5pPr>
          </a:lstStyle>
          <a:p>
            <a:pPr lvl="0"/>
            <a:r>
              <a:rPr lang="en-US" dirty="0"/>
              <a:t>YOUR TITLE HERE</a:t>
            </a:r>
            <a:endParaRPr lang="en-GB" dirty="0"/>
          </a:p>
        </p:txBody>
      </p:sp>
      <p:sp>
        <p:nvSpPr>
          <p:cNvPr id="35" name="Picture Placeholder 8"/>
          <p:cNvSpPr>
            <a:spLocks noGrp="1"/>
          </p:cNvSpPr>
          <p:nvPr>
            <p:ph type="pic" sz="quarter" idx="25"/>
          </p:nvPr>
        </p:nvSpPr>
        <p:spPr>
          <a:xfrm>
            <a:off x="8206154" y="2333025"/>
            <a:ext cx="3219248" cy="2845476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641">
                <a:solidFill>
                  <a:schemeClr val="tx1">
                    <a:lumMod val="95000"/>
                    <a:lumOff val="5000"/>
                  </a:schemeClr>
                </a:solidFill>
                <a:latin typeface="Ubuntu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6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8409009" y="5307815"/>
            <a:ext cx="2813538" cy="313136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436" b="1" spc="51" baseline="0">
                <a:solidFill>
                  <a:srgbClr val="01411C"/>
                </a:solidFill>
                <a:latin typeface="Ubuntu" pitchFamily="34" charset="0"/>
                <a:ea typeface="Roboto" pitchFamily="2" charset="0"/>
              </a:defRPr>
            </a:lvl1pPr>
            <a:lvl2pPr>
              <a:defRPr>
                <a:latin typeface="Roboto" pitchFamily="2" charset="0"/>
                <a:ea typeface="Roboto" pitchFamily="2" charset="0"/>
              </a:defRPr>
            </a:lvl2pPr>
            <a:lvl3pPr>
              <a:defRPr>
                <a:latin typeface="Roboto" pitchFamily="2" charset="0"/>
                <a:ea typeface="Roboto" pitchFamily="2" charset="0"/>
              </a:defRPr>
            </a:lvl3pPr>
            <a:lvl4pPr>
              <a:defRPr>
                <a:latin typeface="Roboto" pitchFamily="2" charset="0"/>
                <a:ea typeface="Roboto" pitchFamily="2" charset="0"/>
              </a:defRPr>
            </a:lvl4pPr>
            <a:lvl5pPr>
              <a:defRPr>
                <a:latin typeface="Roboto" pitchFamily="2" charset="0"/>
                <a:ea typeface="Roboto" pitchFamily="2" charset="0"/>
              </a:defRPr>
            </a:lvl5pPr>
          </a:lstStyle>
          <a:p>
            <a:pPr lvl="0"/>
            <a:r>
              <a:rPr lang="en-US" dirty="0"/>
              <a:t>YOUR TITLE HERE</a:t>
            </a:r>
            <a:endParaRPr lang="en-GB" dirty="0"/>
          </a:p>
        </p:txBody>
      </p:sp>
      <p:sp>
        <p:nvSpPr>
          <p:cNvPr id="37" name="Text Placeholder 7"/>
          <p:cNvSpPr>
            <a:spLocks noGrp="1"/>
          </p:cNvSpPr>
          <p:nvPr>
            <p:ph type="body" sz="quarter" idx="27" hasCustomPrompt="1"/>
          </p:nvPr>
        </p:nvSpPr>
        <p:spPr>
          <a:xfrm>
            <a:off x="8409009" y="5581808"/>
            <a:ext cx="2813538" cy="1174259"/>
          </a:xfrm>
        </p:spPr>
        <p:txBody>
          <a:bodyPr>
            <a:noAutofit/>
          </a:bodyPr>
          <a:lstStyle>
            <a:lvl1pPr marL="0" indent="0" algn="ctr">
              <a:lnSpc>
                <a:spcPct val="150000"/>
              </a:lnSpc>
              <a:buFontTx/>
              <a:buNone/>
              <a:defRPr sz="1231" b="0" spc="51" baseline="0">
                <a:solidFill>
                  <a:schemeClr val="tx1">
                    <a:lumMod val="85000"/>
                    <a:lumOff val="15000"/>
                  </a:schemeClr>
                </a:solidFill>
                <a:latin typeface="Ubuntu" pitchFamily="34" charset="0"/>
                <a:ea typeface="Roboto" pitchFamily="2" charset="0"/>
              </a:defRPr>
            </a:lvl1pPr>
            <a:lvl2pPr>
              <a:defRPr>
                <a:latin typeface="Roboto" pitchFamily="2" charset="0"/>
                <a:ea typeface="Roboto" pitchFamily="2" charset="0"/>
              </a:defRPr>
            </a:lvl2pPr>
            <a:lvl3pPr>
              <a:defRPr>
                <a:latin typeface="Roboto" pitchFamily="2" charset="0"/>
                <a:ea typeface="Roboto" pitchFamily="2" charset="0"/>
              </a:defRPr>
            </a:lvl3pPr>
            <a:lvl4pPr>
              <a:defRPr>
                <a:latin typeface="Roboto" pitchFamily="2" charset="0"/>
                <a:ea typeface="Roboto" pitchFamily="2" charset="0"/>
              </a:defRPr>
            </a:lvl4pPr>
            <a:lvl5pPr>
              <a:defRPr>
                <a:latin typeface="Roboto" pitchFamily="2" charset="0"/>
                <a:ea typeface="Roboto" pitchFamily="2" charset="0"/>
              </a:defRPr>
            </a:lvl5pPr>
          </a:lstStyle>
          <a:p>
            <a:pPr lvl="0"/>
            <a:r>
              <a:rPr lang="en-US" dirty="0"/>
              <a:t>YOUR TITLE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164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187"/>
            <a:ext cx="12192000" cy="6869416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2982767" y="534988"/>
            <a:ext cx="7131051" cy="113919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7" name="Pentagon 16"/>
          <p:cNvSpPr/>
          <p:nvPr userDrawn="1"/>
        </p:nvSpPr>
        <p:spPr>
          <a:xfrm rot="5400000">
            <a:off x="11609331" y="135579"/>
            <a:ext cx="430691" cy="416820"/>
          </a:xfrm>
          <a:prstGeom prst="homePlate">
            <a:avLst>
              <a:gd name="adj" fmla="val 31062"/>
            </a:avLst>
          </a:prstGeom>
          <a:solidFill>
            <a:srgbClr val="01411C"/>
          </a:solidFill>
          <a:ln>
            <a:solidFill>
              <a:srgbClr val="0141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564" b="1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3661" y="256757"/>
            <a:ext cx="422031" cy="93941"/>
          </a:xfrm>
        </p:spPr>
        <p:txBody>
          <a:bodyPr/>
          <a:lstStyle>
            <a:lvl1pPr algn="ctr">
              <a:defRPr sz="1231">
                <a:solidFill>
                  <a:schemeClr val="bg1"/>
                </a:solidFill>
                <a:latin typeface="Lato" pitchFamily="34" charset="0"/>
              </a:defRPr>
            </a:lvl1pPr>
          </a:lstStyle>
          <a:p>
            <a:fld id="{A748942E-05A8-4DA0-8FD0-849E3F9CB9B3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5697416" y="728204"/>
            <a:ext cx="797169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47"/>
          <p:cNvSpPr>
            <a:spLocks noGrp="1"/>
          </p:cNvSpPr>
          <p:nvPr>
            <p:ph type="body" sz="quarter" idx="18" hasCustomPrompt="1"/>
          </p:nvPr>
        </p:nvSpPr>
        <p:spPr>
          <a:xfrm>
            <a:off x="1875693" y="62790"/>
            <a:ext cx="8440615" cy="516674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769" b="1" spc="77" baseline="0">
                <a:solidFill>
                  <a:schemeClr val="bg1"/>
                </a:solidFill>
                <a:latin typeface="Ubuntu" pitchFamily="34" charset="0"/>
                <a:ea typeface="Roboto" pitchFamily="2" charset="0"/>
                <a:cs typeface="Poppins" pitchFamily="50" charset="0"/>
              </a:defRPr>
            </a:lvl1pPr>
          </a:lstStyle>
          <a:p>
            <a:pPr lvl="0"/>
            <a:r>
              <a:rPr lang="en-US" dirty="0"/>
              <a:t>YOUR TITLE HERE</a:t>
            </a:r>
            <a:endParaRPr lang="en-GB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657670" y="1498504"/>
            <a:ext cx="0" cy="436824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Hexagon 19"/>
          <p:cNvSpPr/>
          <p:nvPr userDrawn="1"/>
        </p:nvSpPr>
        <p:spPr>
          <a:xfrm rot="5400000">
            <a:off x="387125" y="1275253"/>
            <a:ext cx="563644" cy="487238"/>
          </a:xfrm>
          <a:prstGeom prst="hexagon">
            <a:avLst/>
          </a:prstGeom>
          <a:solidFill>
            <a:srgbClr val="01411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05" dirty="0"/>
          </a:p>
        </p:txBody>
      </p:sp>
      <p:sp>
        <p:nvSpPr>
          <p:cNvPr id="21" name="Hexagon 20"/>
          <p:cNvSpPr/>
          <p:nvPr userDrawn="1"/>
        </p:nvSpPr>
        <p:spPr>
          <a:xfrm rot="5400000">
            <a:off x="387125" y="2370494"/>
            <a:ext cx="563644" cy="487238"/>
          </a:xfrm>
          <a:prstGeom prst="hexagon">
            <a:avLst/>
          </a:prstGeom>
          <a:solidFill>
            <a:srgbClr val="01411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05" dirty="0">
              <a:solidFill>
                <a:srgbClr val="18A72B"/>
              </a:solidFill>
            </a:endParaRPr>
          </a:p>
        </p:txBody>
      </p:sp>
      <p:sp>
        <p:nvSpPr>
          <p:cNvPr id="22" name="Hexagon 21"/>
          <p:cNvSpPr/>
          <p:nvPr userDrawn="1"/>
        </p:nvSpPr>
        <p:spPr>
          <a:xfrm rot="5400000">
            <a:off x="387125" y="3465735"/>
            <a:ext cx="563644" cy="487238"/>
          </a:xfrm>
          <a:prstGeom prst="hexagon">
            <a:avLst/>
          </a:prstGeom>
          <a:solidFill>
            <a:srgbClr val="01411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05" dirty="0"/>
          </a:p>
        </p:txBody>
      </p:sp>
      <p:sp>
        <p:nvSpPr>
          <p:cNvPr id="23" name="Hexagon 22"/>
          <p:cNvSpPr/>
          <p:nvPr userDrawn="1"/>
        </p:nvSpPr>
        <p:spPr>
          <a:xfrm rot="5400000">
            <a:off x="387125" y="4560977"/>
            <a:ext cx="563644" cy="487238"/>
          </a:xfrm>
          <a:prstGeom prst="hexagon">
            <a:avLst/>
          </a:prstGeom>
          <a:solidFill>
            <a:srgbClr val="01411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05" dirty="0">
              <a:solidFill>
                <a:srgbClr val="18A72B"/>
              </a:solidFill>
            </a:endParaRPr>
          </a:p>
        </p:txBody>
      </p:sp>
      <p:sp>
        <p:nvSpPr>
          <p:cNvPr id="24" name="Hexagon 23"/>
          <p:cNvSpPr/>
          <p:nvPr userDrawn="1"/>
        </p:nvSpPr>
        <p:spPr>
          <a:xfrm rot="5400000">
            <a:off x="387125" y="5656217"/>
            <a:ext cx="563644" cy="487238"/>
          </a:xfrm>
          <a:prstGeom prst="hexagon">
            <a:avLst/>
          </a:prstGeom>
          <a:solidFill>
            <a:srgbClr val="01411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05" dirty="0">
              <a:solidFill>
                <a:srgbClr val="18A72B"/>
              </a:solidFill>
            </a:endParaRP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011481" y="1119623"/>
            <a:ext cx="10633442" cy="751526"/>
          </a:xfrm>
        </p:spPr>
        <p:txBody>
          <a:bodyPr>
            <a:noAutofit/>
          </a:bodyPr>
          <a:lstStyle>
            <a:lvl1pPr marL="0" indent="0" algn="justLow">
              <a:lnSpc>
                <a:spcPct val="150000"/>
              </a:lnSpc>
              <a:buFontTx/>
              <a:buNone/>
              <a:defRPr sz="1436" b="0" spc="51" baseline="0">
                <a:solidFill>
                  <a:schemeClr val="bg1"/>
                </a:solidFill>
                <a:latin typeface="Ubuntu" pitchFamily="34" charset="0"/>
                <a:ea typeface="Roboto" pitchFamily="2" charset="0"/>
              </a:defRPr>
            </a:lvl1pPr>
          </a:lstStyle>
          <a:p>
            <a:pPr lvl="0"/>
            <a:r>
              <a:rPr lang="en-US" dirty="0"/>
              <a:t>YOUR TITLE HERE</a:t>
            </a:r>
            <a:endParaRPr lang="en-GB" dirty="0"/>
          </a:p>
        </p:txBody>
      </p:sp>
      <p:sp>
        <p:nvSpPr>
          <p:cNvPr id="38" name="Text Placeholder 6"/>
          <p:cNvSpPr>
            <a:spLocks noGrp="1"/>
          </p:cNvSpPr>
          <p:nvPr>
            <p:ph type="body" sz="quarter" idx="49" hasCustomPrompt="1"/>
          </p:nvPr>
        </p:nvSpPr>
        <p:spPr>
          <a:xfrm>
            <a:off x="1011481" y="2215599"/>
            <a:ext cx="10633442" cy="751526"/>
          </a:xfrm>
        </p:spPr>
        <p:txBody>
          <a:bodyPr>
            <a:noAutofit/>
          </a:bodyPr>
          <a:lstStyle>
            <a:lvl1pPr marL="0" indent="0" algn="justLow">
              <a:lnSpc>
                <a:spcPct val="150000"/>
              </a:lnSpc>
              <a:buFontTx/>
              <a:buNone/>
              <a:defRPr sz="1436" b="0" spc="51" baseline="0">
                <a:solidFill>
                  <a:schemeClr val="bg1"/>
                </a:solidFill>
                <a:latin typeface="Ubuntu" pitchFamily="34" charset="0"/>
                <a:ea typeface="Roboto" pitchFamily="2" charset="0"/>
              </a:defRPr>
            </a:lvl1pPr>
          </a:lstStyle>
          <a:p>
            <a:pPr lvl="0"/>
            <a:r>
              <a:rPr lang="en-US" dirty="0"/>
              <a:t>YOUR TITLE HERE</a:t>
            </a:r>
            <a:endParaRPr lang="en-GB" dirty="0"/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50" hasCustomPrompt="1"/>
          </p:nvPr>
        </p:nvSpPr>
        <p:spPr>
          <a:xfrm>
            <a:off x="1011481" y="3311574"/>
            <a:ext cx="10633442" cy="751526"/>
          </a:xfrm>
        </p:spPr>
        <p:txBody>
          <a:bodyPr>
            <a:noAutofit/>
          </a:bodyPr>
          <a:lstStyle>
            <a:lvl1pPr marL="0" indent="0" algn="justLow">
              <a:lnSpc>
                <a:spcPct val="150000"/>
              </a:lnSpc>
              <a:buFontTx/>
              <a:buNone/>
              <a:defRPr sz="1436" b="0" spc="51" baseline="0">
                <a:solidFill>
                  <a:schemeClr val="bg1"/>
                </a:solidFill>
                <a:latin typeface="Ubuntu" pitchFamily="34" charset="0"/>
                <a:ea typeface="Roboto" pitchFamily="2" charset="0"/>
              </a:defRPr>
            </a:lvl1pPr>
          </a:lstStyle>
          <a:p>
            <a:pPr lvl="0"/>
            <a:r>
              <a:rPr lang="en-US" dirty="0"/>
              <a:t>YOUR TITLE HERE</a:t>
            </a:r>
            <a:endParaRPr lang="en-GB" dirty="0"/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51" hasCustomPrompt="1"/>
          </p:nvPr>
        </p:nvSpPr>
        <p:spPr>
          <a:xfrm>
            <a:off x="1011481" y="4446691"/>
            <a:ext cx="10633442" cy="751526"/>
          </a:xfrm>
        </p:spPr>
        <p:txBody>
          <a:bodyPr>
            <a:noAutofit/>
          </a:bodyPr>
          <a:lstStyle>
            <a:lvl1pPr marL="0" indent="0" algn="justLow">
              <a:lnSpc>
                <a:spcPct val="150000"/>
              </a:lnSpc>
              <a:buFontTx/>
              <a:buNone/>
              <a:defRPr sz="1436" b="0" spc="51" baseline="0">
                <a:solidFill>
                  <a:schemeClr val="bg1"/>
                </a:solidFill>
                <a:latin typeface="Ubuntu" pitchFamily="34" charset="0"/>
                <a:ea typeface="Roboto" pitchFamily="2" charset="0"/>
              </a:defRPr>
            </a:lvl1pPr>
          </a:lstStyle>
          <a:p>
            <a:pPr lvl="0"/>
            <a:r>
              <a:rPr lang="en-US" dirty="0"/>
              <a:t>YOUR TITLE HERE</a:t>
            </a:r>
            <a:endParaRPr lang="en-GB" dirty="0"/>
          </a:p>
        </p:txBody>
      </p:sp>
      <p:sp>
        <p:nvSpPr>
          <p:cNvPr id="41" name="Text Placeholder 6"/>
          <p:cNvSpPr>
            <a:spLocks noGrp="1"/>
          </p:cNvSpPr>
          <p:nvPr>
            <p:ph type="body" sz="quarter" idx="52" hasCustomPrompt="1"/>
          </p:nvPr>
        </p:nvSpPr>
        <p:spPr>
          <a:xfrm>
            <a:off x="1011481" y="5542666"/>
            <a:ext cx="10633442" cy="751526"/>
          </a:xfrm>
        </p:spPr>
        <p:txBody>
          <a:bodyPr>
            <a:noAutofit/>
          </a:bodyPr>
          <a:lstStyle>
            <a:lvl1pPr marL="0" indent="0" algn="justLow">
              <a:lnSpc>
                <a:spcPct val="150000"/>
              </a:lnSpc>
              <a:buFontTx/>
              <a:buNone/>
              <a:defRPr sz="1436" b="0" spc="51" baseline="0">
                <a:solidFill>
                  <a:schemeClr val="bg1"/>
                </a:solidFill>
                <a:latin typeface="Ubuntu" pitchFamily="34" charset="0"/>
                <a:ea typeface="Roboto" pitchFamily="2" charset="0"/>
              </a:defRPr>
            </a:lvl1pPr>
          </a:lstStyle>
          <a:p>
            <a:pPr lvl="0"/>
            <a:r>
              <a:rPr lang="en-US" dirty="0"/>
              <a:t>YOUR TITLE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9500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2982767" y="534988"/>
            <a:ext cx="7131051" cy="113919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7" name="Pentagon 16"/>
          <p:cNvSpPr/>
          <p:nvPr userDrawn="1"/>
        </p:nvSpPr>
        <p:spPr>
          <a:xfrm rot="5400000">
            <a:off x="11609331" y="135579"/>
            <a:ext cx="430691" cy="416820"/>
          </a:xfrm>
          <a:prstGeom prst="homePlate">
            <a:avLst>
              <a:gd name="adj" fmla="val 31062"/>
            </a:avLst>
          </a:prstGeom>
          <a:solidFill>
            <a:srgbClr val="01411C"/>
          </a:solidFill>
          <a:ln>
            <a:solidFill>
              <a:srgbClr val="0141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564" b="1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3661" y="256757"/>
            <a:ext cx="422031" cy="93941"/>
          </a:xfrm>
        </p:spPr>
        <p:txBody>
          <a:bodyPr/>
          <a:lstStyle>
            <a:lvl1pPr algn="ctr">
              <a:defRPr sz="1231">
                <a:solidFill>
                  <a:schemeClr val="bg1"/>
                </a:solidFill>
                <a:latin typeface="Lato" pitchFamily="34" charset="0"/>
              </a:defRPr>
            </a:lvl1pPr>
          </a:lstStyle>
          <a:p>
            <a:fld id="{A748942E-05A8-4DA0-8FD0-849E3F9CB9B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478" y="-1"/>
            <a:ext cx="6705600" cy="6858001"/>
          </a:xfrm>
          <a:custGeom>
            <a:avLst/>
            <a:gdLst>
              <a:gd name="connsiteX0" fmla="*/ 0 w 13258800"/>
              <a:gd name="connsiteY0" fmla="*/ 0 h 13350876"/>
              <a:gd name="connsiteX1" fmla="*/ 13258800 w 13258800"/>
              <a:gd name="connsiteY1" fmla="*/ 0 h 13350876"/>
              <a:gd name="connsiteX2" fmla="*/ 13258800 w 13258800"/>
              <a:gd name="connsiteY2" fmla="*/ 13350876 h 13350876"/>
              <a:gd name="connsiteX3" fmla="*/ 0 w 13258800"/>
              <a:gd name="connsiteY3" fmla="*/ 13350876 h 13350876"/>
              <a:gd name="connsiteX4" fmla="*/ 0 w 13258800"/>
              <a:gd name="connsiteY4" fmla="*/ 0 h 13350876"/>
              <a:gd name="connsiteX0" fmla="*/ 0 w 13258800"/>
              <a:gd name="connsiteY0" fmla="*/ 0 h 13377002"/>
              <a:gd name="connsiteX1" fmla="*/ 13258800 w 13258800"/>
              <a:gd name="connsiteY1" fmla="*/ 0 h 13377002"/>
              <a:gd name="connsiteX2" fmla="*/ 9235440 w 13258800"/>
              <a:gd name="connsiteY2" fmla="*/ 13377002 h 13377002"/>
              <a:gd name="connsiteX3" fmla="*/ 0 w 13258800"/>
              <a:gd name="connsiteY3" fmla="*/ 13350876 h 13377002"/>
              <a:gd name="connsiteX4" fmla="*/ 0 w 13258800"/>
              <a:gd name="connsiteY4" fmla="*/ 0 h 13377002"/>
              <a:gd name="connsiteX0" fmla="*/ 0 w 13258800"/>
              <a:gd name="connsiteY0" fmla="*/ 0 h 13350877"/>
              <a:gd name="connsiteX1" fmla="*/ 13258800 w 13258800"/>
              <a:gd name="connsiteY1" fmla="*/ 0 h 13350877"/>
              <a:gd name="connsiteX2" fmla="*/ 9183188 w 13258800"/>
              <a:gd name="connsiteY2" fmla="*/ 13350877 h 13350877"/>
              <a:gd name="connsiteX3" fmla="*/ 0 w 13258800"/>
              <a:gd name="connsiteY3" fmla="*/ 13350876 h 13350877"/>
              <a:gd name="connsiteX4" fmla="*/ 0 w 13258800"/>
              <a:gd name="connsiteY4" fmla="*/ 0 h 13350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58800" h="13350877">
                <a:moveTo>
                  <a:pt x="0" y="0"/>
                </a:moveTo>
                <a:lnTo>
                  <a:pt x="13258800" y="0"/>
                </a:lnTo>
                <a:lnTo>
                  <a:pt x="9183188" y="13350877"/>
                </a:lnTo>
                <a:lnTo>
                  <a:pt x="0" y="13350876"/>
                </a:lnTo>
                <a:lnTo>
                  <a:pt x="0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FontTx/>
              <a:buNone/>
              <a:defRPr sz="1436">
                <a:latin typeface="Ubuntu" pitchFamily="34" charset="0"/>
                <a:ea typeface="Roboto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6716634" y="1526700"/>
            <a:ext cx="3751385" cy="375763"/>
          </a:xfrm>
        </p:spPr>
        <p:txBody>
          <a:bodyPr>
            <a:noAutofit/>
          </a:bodyPr>
          <a:lstStyle>
            <a:lvl1pPr marL="0" indent="0" algn="justLow">
              <a:buFontTx/>
              <a:buNone/>
              <a:defRPr sz="1436" b="1" spc="51" baseline="0">
                <a:solidFill>
                  <a:srgbClr val="01411C"/>
                </a:solidFill>
                <a:latin typeface="Ubuntu" pitchFamily="34" charset="0"/>
                <a:ea typeface="Roboto" pitchFamily="2" charset="0"/>
              </a:defRPr>
            </a:lvl1pPr>
          </a:lstStyle>
          <a:p>
            <a:pPr lvl="0"/>
            <a:r>
              <a:rPr lang="en-US" dirty="0"/>
              <a:t>YOUR TITLE HERE</a:t>
            </a:r>
            <a:endParaRPr lang="en-GB" dirty="0"/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6739620" y="1800694"/>
            <a:ext cx="5158154" cy="1174259"/>
          </a:xfrm>
        </p:spPr>
        <p:txBody>
          <a:bodyPr>
            <a:noAutofit/>
          </a:bodyPr>
          <a:lstStyle>
            <a:lvl1pPr marL="0" indent="0" algn="just">
              <a:lnSpc>
                <a:spcPct val="150000"/>
              </a:lnSpc>
              <a:buFontTx/>
              <a:buNone/>
              <a:defRPr sz="1231" b="0" spc="51" baseline="0">
                <a:solidFill>
                  <a:schemeClr val="tx1">
                    <a:lumMod val="85000"/>
                    <a:lumOff val="15000"/>
                  </a:schemeClr>
                </a:solidFill>
                <a:latin typeface="Ubuntu" pitchFamily="34" charset="0"/>
                <a:ea typeface="Roboto" pitchFamily="2" charset="0"/>
              </a:defRPr>
            </a:lvl1pPr>
          </a:lstStyle>
          <a:p>
            <a:pPr lvl="0"/>
            <a:r>
              <a:rPr lang="en-US" dirty="0"/>
              <a:t>Your title here</a:t>
            </a:r>
            <a:endParaRPr lang="en-GB" dirty="0"/>
          </a:p>
        </p:txBody>
      </p:sp>
      <p:sp>
        <p:nvSpPr>
          <p:cNvPr id="31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6091403" y="3342887"/>
            <a:ext cx="3751385" cy="375763"/>
          </a:xfrm>
        </p:spPr>
        <p:txBody>
          <a:bodyPr>
            <a:noAutofit/>
          </a:bodyPr>
          <a:lstStyle>
            <a:lvl1pPr marL="0" indent="0" algn="justLow">
              <a:buFontTx/>
              <a:buNone/>
              <a:defRPr sz="1436" b="1" spc="51" baseline="0">
                <a:solidFill>
                  <a:srgbClr val="01411C"/>
                </a:solidFill>
                <a:latin typeface="Ubuntu" pitchFamily="34" charset="0"/>
                <a:ea typeface="Roboto" pitchFamily="2" charset="0"/>
              </a:defRPr>
            </a:lvl1pPr>
          </a:lstStyle>
          <a:p>
            <a:pPr lvl="0"/>
            <a:r>
              <a:rPr lang="en-US" dirty="0"/>
              <a:t>YOUR TITLE HERE</a:t>
            </a:r>
            <a:endParaRPr lang="en-GB" dirty="0"/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6114390" y="3616881"/>
            <a:ext cx="5158154" cy="1174259"/>
          </a:xfrm>
        </p:spPr>
        <p:txBody>
          <a:bodyPr>
            <a:noAutofit/>
          </a:bodyPr>
          <a:lstStyle>
            <a:lvl1pPr marL="0" indent="0" algn="just">
              <a:lnSpc>
                <a:spcPct val="150000"/>
              </a:lnSpc>
              <a:buFontTx/>
              <a:buNone/>
              <a:defRPr sz="1231" b="0" spc="51" baseline="0">
                <a:solidFill>
                  <a:schemeClr val="tx1">
                    <a:lumMod val="85000"/>
                    <a:lumOff val="15000"/>
                  </a:schemeClr>
                </a:solidFill>
                <a:latin typeface="Ubuntu" pitchFamily="34" charset="0"/>
                <a:ea typeface="Roboto" pitchFamily="2" charset="0"/>
              </a:defRPr>
            </a:lvl1pPr>
          </a:lstStyle>
          <a:p>
            <a:pPr lvl="0"/>
            <a:r>
              <a:rPr lang="en-US" dirty="0"/>
              <a:t>Your title here</a:t>
            </a:r>
            <a:endParaRPr lang="en-GB" dirty="0"/>
          </a:p>
        </p:txBody>
      </p:sp>
      <p:sp>
        <p:nvSpPr>
          <p:cNvPr id="33" name="Text Placeholder 6"/>
          <p:cNvSpPr>
            <a:spLocks noGrp="1"/>
          </p:cNvSpPr>
          <p:nvPr>
            <p:ph type="body" sz="quarter" idx="23" hasCustomPrompt="1"/>
          </p:nvPr>
        </p:nvSpPr>
        <p:spPr>
          <a:xfrm>
            <a:off x="5521339" y="5109802"/>
            <a:ext cx="3751385" cy="375763"/>
          </a:xfrm>
        </p:spPr>
        <p:txBody>
          <a:bodyPr>
            <a:noAutofit/>
          </a:bodyPr>
          <a:lstStyle>
            <a:lvl1pPr marL="0" indent="0" algn="justLow">
              <a:buFontTx/>
              <a:buNone/>
              <a:defRPr sz="1436" b="1" spc="51" baseline="0">
                <a:solidFill>
                  <a:srgbClr val="01411C"/>
                </a:solidFill>
                <a:latin typeface="Ubuntu" pitchFamily="34" charset="0"/>
                <a:ea typeface="Roboto" pitchFamily="2" charset="0"/>
              </a:defRPr>
            </a:lvl1pPr>
          </a:lstStyle>
          <a:p>
            <a:pPr lvl="0"/>
            <a:r>
              <a:rPr lang="en-US" dirty="0"/>
              <a:t>YOUR TITLE HERE</a:t>
            </a:r>
            <a:endParaRPr lang="en-GB" dirty="0"/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5544326" y="5383796"/>
            <a:ext cx="5158154" cy="1174259"/>
          </a:xfrm>
        </p:spPr>
        <p:txBody>
          <a:bodyPr>
            <a:noAutofit/>
          </a:bodyPr>
          <a:lstStyle>
            <a:lvl1pPr marL="0" indent="0" algn="just">
              <a:lnSpc>
                <a:spcPct val="150000"/>
              </a:lnSpc>
              <a:buFontTx/>
              <a:buNone/>
              <a:defRPr sz="1231" b="0" spc="51" baseline="0">
                <a:solidFill>
                  <a:schemeClr val="tx1">
                    <a:lumMod val="85000"/>
                    <a:lumOff val="15000"/>
                  </a:schemeClr>
                </a:solidFill>
                <a:latin typeface="Ubuntu" pitchFamily="34" charset="0"/>
                <a:ea typeface="Roboto" pitchFamily="2" charset="0"/>
              </a:defRPr>
            </a:lvl1pPr>
          </a:lstStyle>
          <a:p>
            <a:pPr lvl="0"/>
            <a:r>
              <a:rPr lang="en-US" dirty="0"/>
              <a:t>Your title here</a:t>
            </a:r>
            <a:endParaRPr lang="en-GB" dirty="0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585200" y="767346"/>
            <a:ext cx="797169" cy="0"/>
          </a:xfrm>
          <a:prstGeom prst="line">
            <a:avLst/>
          </a:prstGeom>
          <a:ln w="57150">
            <a:solidFill>
              <a:srgbClr val="0141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47"/>
          <p:cNvSpPr>
            <a:spLocks noGrp="1"/>
          </p:cNvSpPr>
          <p:nvPr>
            <p:ph type="body" sz="quarter" idx="18" hasCustomPrompt="1"/>
          </p:nvPr>
        </p:nvSpPr>
        <p:spPr>
          <a:xfrm>
            <a:off x="6674339" y="101932"/>
            <a:ext cx="4618892" cy="516674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769" b="1" spc="77" baseline="0">
                <a:solidFill>
                  <a:srgbClr val="01411C"/>
                </a:solidFill>
                <a:latin typeface="Ubuntu" pitchFamily="34" charset="0"/>
                <a:ea typeface="Roboto" pitchFamily="2" charset="0"/>
                <a:cs typeface="Poppins" pitchFamily="50" charset="0"/>
              </a:defRPr>
            </a:lvl1pPr>
          </a:lstStyle>
          <a:p>
            <a:pPr lvl="0"/>
            <a:r>
              <a:rPr lang="en-US" dirty="0"/>
              <a:t>YOUR TITLE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5349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2982767" y="534988"/>
            <a:ext cx="7131051" cy="113919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7" name="Pentagon 16"/>
          <p:cNvSpPr/>
          <p:nvPr userDrawn="1"/>
        </p:nvSpPr>
        <p:spPr>
          <a:xfrm rot="5400000">
            <a:off x="11609331" y="135579"/>
            <a:ext cx="430691" cy="416820"/>
          </a:xfrm>
          <a:prstGeom prst="homePlate">
            <a:avLst>
              <a:gd name="adj" fmla="val 31062"/>
            </a:avLst>
          </a:prstGeom>
          <a:solidFill>
            <a:srgbClr val="01411C"/>
          </a:solidFill>
          <a:ln>
            <a:solidFill>
              <a:srgbClr val="0141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564" b="1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3661" y="256757"/>
            <a:ext cx="422031" cy="93941"/>
          </a:xfrm>
        </p:spPr>
        <p:txBody>
          <a:bodyPr/>
          <a:lstStyle>
            <a:lvl1pPr algn="ctr">
              <a:defRPr sz="1231">
                <a:solidFill>
                  <a:schemeClr val="bg1"/>
                </a:solidFill>
                <a:latin typeface="Lato" pitchFamily="34" charset="0"/>
              </a:defRPr>
            </a:lvl1pPr>
          </a:lstStyle>
          <a:p>
            <a:fld id="{A748942E-05A8-4DA0-8FD0-849E3F9CB9B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half" idx="2"/>
          </p:nvPr>
        </p:nvSpPr>
        <p:spPr>
          <a:xfrm>
            <a:off x="234462" y="1041339"/>
            <a:ext cx="11723077" cy="1174259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641" b="0" spc="51" baseline="0">
                <a:solidFill>
                  <a:schemeClr val="tx1">
                    <a:lumMod val="85000"/>
                    <a:lumOff val="15000"/>
                  </a:schemeClr>
                </a:solidFill>
                <a:latin typeface="Ubuntu" pitchFamily="34" charset="0"/>
                <a:ea typeface="Champagne &amp; Limousines" pitchFamily="34" charset="0"/>
              </a:defRPr>
            </a:lvl1pPr>
            <a:lvl2pPr marL="543929" indent="0">
              <a:buNone/>
              <a:defRPr sz="1436"/>
            </a:lvl2pPr>
            <a:lvl3pPr marL="1087858" indent="0">
              <a:buNone/>
              <a:defRPr sz="1179"/>
            </a:lvl3pPr>
            <a:lvl4pPr marL="1631787" indent="0">
              <a:buNone/>
              <a:defRPr sz="1077"/>
            </a:lvl4pPr>
            <a:lvl5pPr marL="2175716" indent="0">
              <a:buNone/>
              <a:defRPr sz="1077"/>
            </a:lvl5pPr>
            <a:lvl6pPr marL="2719645" indent="0">
              <a:buNone/>
              <a:defRPr sz="1077"/>
            </a:lvl6pPr>
            <a:lvl7pPr marL="3263574" indent="0">
              <a:buNone/>
              <a:defRPr sz="1077"/>
            </a:lvl7pPr>
            <a:lvl8pPr marL="3807503" indent="0">
              <a:buNone/>
              <a:defRPr sz="1077"/>
            </a:lvl8pPr>
            <a:lvl9pPr marL="4351432" indent="0">
              <a:buNone/>
              <a:defRPr sz="1077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5697416" y="728204"/>
            <a:ext cx="797169" cy="0"/>
          </a:xfrm>
          <a:prstGeom prst="line">
            <a:avLst/>
          </a:prstGeom>
          <a:ln w="57150">
            <a:solidFill>
              <a:srgbClr val="0141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47"/>
          <p:cNvSpPr>
            <a:spLocks noGrp="1"/>
          </p:cNvSpPr>
          <p:nvPr>
            <p:ph type="body" sz="quarter" idx="18" hasCustomPrompt="1"/>
          </p:nvPr>
        </p:nvSpPr>
        <p:spPr>
          <a:xfrm>
            <a:off x="1875693" y="62790"/>
            <a:ext cx="8440615" cy="516674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769" b="1" spc="77" baseline="0">
                <a:solidFill>
                  <a:srgbClr val="01411C"/>
                </a:solidFill>
                <a:latin typeface="Ubuntu" pitchFamily="34" charset="0"/>
                <a:ea typeface="Roboto" pitchFamily="2" charset="0"/>
                <a:cs typeface="Poppins" pitchFamily="50" charset="0"/>
              </a:defRPr>
            </a:lvl1pPr>
          </a:lstStyle>
          <a:p>
            <a:pPr lvl="0"/>
            <a:r>
              <a:rPr lang="en-US" dirty="0"/>
              <a:t>YOUR TITLE HERE</a:t>
            </a:r>
            <a:endParaRPr lang="en-GB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4211839"/>
            <a:ext cx="12192000" cy="2646161"/>
          </a:xfrm>
          <a:prstGeom prst="rect">
            <a:avLst/>
          </a:prstGeom>
          <a:solidFill>
            <a:srgbClr val="0141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05"/>
          </a:p>
        </p:txBody>
      </p:sp>
      <p:sp>
        <p:nvSpPr>
          <p:cNvPr id="1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390769" y="2616852"/>
            <a:ext cx="3595077" cy="3669512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641">
                <a:solidFill>
                  <a:schemeClr val="tx1">
                    <a:lumMod val="95000"/>
                    <a:lumOff val="5000"/>
                  </a:schemeClr>
                </a:solidFill>
                <a:latin typeface="Ubuntu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21" name="Picture Placeholder 8"/>
          <p:cNvSpPr>
            <a:spLocks noGrp="1"/>
          </p:cNvSpPr>
          <p:nvPr>
            <p:ph type="pic" sz="quarter" idx="19"/>
          </p:nvPr>
        </p:nvSpPr>
        <p:spPr>
          <a:xfrm>
            <a:off x="4376615" y="2607019"/>
            <a:ext cx="3595077" cy="3669512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641">
                <a:solidFill>
                  <a:schemeClr val="tx1">
                    <a:lumMod val="95000"/>
                    <a:lumOff val="5000"/>
                  </a:schemeClr>
                </a:solidFill>
                <a:latin typeface="Ubuntu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22" name="Picture Placeholder 8"/>
          <p:cNvSpPr>
            <a:spLocks noGrp="1"/>
          </p:cNvSpPr>
          <p:nvPr>
            <p:ph type="pic" sz="quarter" idx="20"/>
          </p:nvPr>
        </p:nvSpPr>
        <p:spPr>
          <a:xfrm>
            <a:off x="8323385" y="2611936"/>
            <a:ext cx="3595077" cy="3669512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641">
                <a:solidFill>
                  <a:schemeClr val="tx1">
                    <a:lumMod val="95000"/>
                    <a:lumOff val="5000"/>
                  </a:schemeClr>
                </a:solidFill>
                <a:latin typeface="Ubuntu" pitchFamily="34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5789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212141" tIns="106070" rIns="212141" bIns="10607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212141" tIns="106070" rIns="212141" bIns="10607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212141" tIns="106070" rIns="212141" bIns="106070" rtlCol="0" anchor="ctr"/>
          <a:lstStyle>
            <a:lvl1pPr algn="l">
              <a:defRPr sz="143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212141" tIns="106070" rIns="212141" bIns="106070" rtlCol="0" anchor="ctr"/>
          <a:lstStyle>
            <a:lvl1pPr algn="ctr">
              <a:defRPr sz="143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212141" tIns="106070" rIns="212141" bIns="106070" rtlCol="0" anchor="ctr"/>
          <a:lstStyle>
            <a:lvl1pPr algn="r">
              <a:defRPr sz="143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E6979-6D4E-45C4-9A60-866F08B4FDB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5272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9" r:id="rId2"/>
    <p:sldLayoutId id="2147483660" r:id="rId3"/>
    <p:sldLayoutId id="2147483662" r:id="rId4"/>
    <p:sldLayoutId id="2147483665" r:id="rId5"/>
    <p:sldLayoutId id="2147483661" r:id="rId6"/>
    <p:sldLayoutId id="2147483664" r:id="rId7"/>
    <p:sldLayoutId id="2147483667" r:id="rId8"/>
    <p:sldLayoutId id="2147483668" r:id="rId9"/>
    <p:sldLayoutId id="2147483669" r:id="rId10"/>
    <p:sldLayoutId id="2147483670" r:id="rId11"/>
    <p:sldLayoutId id="2147483666" r:id="rId12"/>
    <p:sldLayoutId id="2147483663" r:id="rId13"/>
  </p:sldLayoutIdLst>
  <p:hf hdr="0" ftr="0" dt="0"/>
  <p:txStyles>
    <p:titleStyle>
      <a:lvl1pPr algn="ctr" defTabSz="1087858" rtl="0" eaLnBrk="1" latinLnBrk="0" hangingPunct="1">
        <a:spcBef>
          <a:spcPct val="0"/>
        </a:spcBef>
        <a:buNone/>
        <a:defRPr sz="523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7947" indent="-407947" algn="l" defTabSz="1087858" rtl="0" eaLnBrk="1" latinLnBrk="0" hangingPunct="1">
        <a:spcBef>
          <a:spcPct val="20000"/>
        </a:spcBef>
        <a:buFont typeface="Arial" pitchFamily="34" charset="0"/>
        <a:buChar char="•"/>
        <a:defRPr sz="3795" kern="1200">
          <a:solidFill>
            <a:schemeClr val="tx1"/>
          </a:solidFill>
          <a:latin typeface="+mn-lt"/>
          <a:ea typeface="+mn-ea"/>
          <a:cs typeface="+mn-cs"/>
        </a:defRPr>
      </a:lvl1pPr>
      <a:lvl2pPr marL="883885" indent="-339956" algn="l" defTabSz="1087858" rtl="0" eaLnBrk="1" latinLnBrk="0" hangingPunct="1">
        <a:spcBef>
          <a:spcPct val="20000"/>
        </a:spcBef>
        <a:buFont typeface="Arial" pitchFamily="34" charset="0"/>
        <a:buChar char="–"/>
        <a:defRPr sz="3333" kern="1200">
          <a:solidFill>
            <a:schemeClr val="tx1"/>
          </a:solidFill>
          <a:latin typeface="+mn-lt"/>
          <a:ea typeface="+mn-ea"/>
          <a:cs typeface="+mn-cs"/>
        </a:defRPr>
      </a:lvl2pPr>
      <a:lvl3pPr marL="1359823" indent="-271965" algn="l" defTabSz="1087858" rtl="0" eaLnBrk="1" latinLnBrk="0" hangingPunct="1">
        <a:spcBef>
          <a:spcPct val="20000"/>
        </a:spcBef>
        <a:buFont typeface="Arial" pitchFamily="34" charset="0"/>
        <a:buChar char="•"/>
        <a:defRPr sz="2872" kern="1200">
          <a:solidFill>
            <a:schemeClr val="tx1"/>
          </a:solidFill>
          <a:latin typeface="+mn-lt"/>
          <a:ea typeface="+mn-ea"/>
          <a:cs typeface="+mn-cs"/>
        </a:defRPr>
      </a:lvl3pPr>
      <a:lvl4pPr marL="1903752" indent="-271965" algn="l" defTabSz="1087858" rtl="0" eaLnBrk="1" latinLnBrk="0" hangingPunct="1">
        <a:spcBef>
          <a:spcPct val="20000"/>
        </a:spcBef>
        <a:buFont typeface="Arial" pitchFamily="34" charset="0"/>
        <a:buChar char="–"/>
        <a:defRPr sz="2359" kern="1200">
          <a:solidFill>
            <a:schemeClr val="tx1"/>
          </a:solidFill>
          <a:latin typeface="+mn-lt"/>
          <a:ea typeface="+mn-ea"/>
          <a:cs typeface="+mn-cs"/>
        </a:defRPr>
      </a:lvl4pPr>
      <a:lvl5pPr marL="2447681" indent="-271965" algn="l" defTabSz="1087858" rtl="0" eaLnBrk="1" latinLnBrk="0" hangingPunct="1">
        <a:spcBef>
          <a:spcPct val="20000"/>
        </a:spcBef>
        <a:buFont typeface="Arial" pitchFamily="34" charset="0"/>
        <a:buChar char="»"/>
        <a:defRPr sz="2359" kern="1200">
          <a:solidFill>
            <a:schemeClr val="tx1"/>
          </a:solidFill>
          <a:latin typeface="+mn-lt"/>
          <a:ea typeface="+mn-ea"/>
          <a:cs typeface="+mn-cs"/>
        </a:defRPr>
      </a:lvl5pPr>
      <a:lvl6pPr marL="2991610" indent="-271965" algn="l" defTabSz="1087858" rtl="0" eaLnBrk="1" latinLnBrk="0" hangingPunct="1">
        <a:spcBef>
          <a:spcPct val="20000"/>
        </a:spcBef>
        <a:buFont typeface="Arial" pitchFamily="34" charset="0"/>
        <a:buChar char="•"/>
        <a:defRPr sz="2359" kern="1200">
          <a:solidFill>
            <a:schemeClr val="tx1"/>
          </a:solidFill>
          <a:latin typeface="+mn-lt"/>
          <a:ea typeface="+mn-ea"/>
          <a:cs typeface="+mn-cs"/>
        </a:defRPr>
      </a:lvl6pPr>
      <a:lvl7pPr marL="3535539" indent="-271965" algn="l" defTabSz="1087858" rtl="0" eaLnBrk="1" latinLnBrk="0" hangingPunct="1">
        <a:spcBef>
          <a:spcPct val="20000"/>
        </a:spcBef>
        <a:buFont typeface="Arial" pitchFamily="34" charset="0"/>
        <a:buChar char="•"/>
        <a:defRPr sz="2359" kern="1200">
          <a:solidFill>
            <a:schemeClr val="tx1"/>
          </a:solidFill>
          <a:latin typeface="+mn-lt"/>
          <a:ea typeface="+mn-ea"/>
          <a:cs typeface="+mn-cs"/>
        </a:defRPr>
      </a:lvl7pPr>
      <a:lvl8pPr marL="4079468" indent="-271965" algn="l" defTabSz="1087858" rtl="0" eaLnBrk="1" latinLnBrk="0" hangingPunct="1">
        <a:spcBef>
          <a:spcPct val="20000"/>
        </a:spcBef>
        <a:buFont typeface="Arial" pitchFamily="34" charset="0"/>
        <a:buChar char="•"/>
        <a:defRPr sz="2359" kern="1200">
          <a:solidFill>
            <a:schemeClr val="tx1"/>
          </a:solidFill>
          <a:latin typeface="+mn-lt"/>
          <a:ea typeface="+mn-ea"/>
          <a:cs typeface="+mn-cs"/>
        </a:defRPr>
      </a:lvl8pPr>
      <a:lvl9pPr marL="4623397" indent="-271965" algn="l" defTabSz="1087858" rtl="0" eaLnBrk="1" latinLnBrk="0" hangingPunct="1">
        <a:spcBef>
          <a:spcPct val="20000"/>
        </a:spcBef>
        <a:buFont typeface="Arial" pitchFamily="34" charset="0"/>
        <a:buChar char="•"/>
        <a:defRPr sz="235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7858" rtl="0" eaLnBrk="1" latinLnBrk="0" hangingPunct="1">
        <a:defRPr sz="2154" kern="1200">
          <a:solidFill>
            <a:schemeClr val="tx1"/>
          </a:solidFill>
          <a:latin typeface="+mn-lt"/>
          <a:ea typeface="+mn-ea"/>
          <a:cs typeface="+mn-cs"/>
        </a:defRPr>
      </a:lvl1pPr>
      <a:lvl2pPr marL="543929" algn="l" defTabSz="1087858" rtl="0" eaLnBrk="1" latinLnBrk="0" hangingPunct="1">
        <a:defRPr sz="2154" kern="1200">
          <a:solidFill>
            <a:schemeClr val="tx1"/>
          </a:solidFill>
          <a:latin typeface="+mn-lt"/>
          <a:ea typeface="+mn-ea"/>
          <a:cs typeface="+mn-cs"/>
        </a:defRPr>
      </a:lvl2pPr>
      <a:lvl3pPr marL="1087858" algn="l" defTabSz="1087858" rtl="0" eaLnBrk="1" latinLnBrk="0" hangingPunct="1">
        <a:defRPr sz="2154" kern="1200">
          <a:solidFill>
            <a:schemeClr val="tx1"/>
          </a:solidFill>
          <a:latin typeface="+mn-lt"/>
          <a:ea typeface="+mn-ea"/>
          <a:cs typeface="+mn-cs"/>
        </a:defRPr>
      </a:lvl3pPr>
      <a:lvl4pPr marL="1631787" algn="l" defTabSz="1087858" rtl="0" eaLnBrk="1" latinLnBrk="0" hangingPunct="1">
        <a:defRPr sz="2154" kern="1200">
          <a:solidFill>
            <a:schemeClr val="tx1"/>
          </a:solidFill>
          <a:latin typeface="+mn-lt"/>
          <a:ea typeface="+mn-ea"/>
          <a:cs typeface="+mn-cs"/>
        </a:defRPr>
      </a:lvl4pPr>
      <a:lvl5pPr marL="2175716" algn="l" defTabSz="1087858" rtl="0" eaLnBrk="1" latinLnBrk="0" hangingPunct="1">
        <a:defRPr sz="2154" kern="1200">
          <a:solidFill>
            <a:schemeClr val="tx1"/>
          </a:solidFill>
          <a:latin typeface="+mn-lt"/>
          <a:ea typeface="+mn-ea"/>
          <a:cs typeface="+mn-cs"/>
        </a:defRPr>
      </a:lvl5pPr>
      <a:lvl6pPr marL="2719645" algn="l" defTabSz="1087858" rtl="0" eaLnBrk="1" latinLnBrk="0" hangingPunct="1">
        <a:defRPr sz="2154" kern="1200">
          <a:solidFill>
            <a:schemeClr val="tx1"/>
          </a:solidFill>
          <a:latin typeface="+mn-lt"/>
          <a:ea typeface="+mn-ea"/>
          <a:cs typeface="+mn-cs"/>
        </a:defRPr>
      </a:lvl6pPr>
      <a:lvl7pPr marL="3263574" algn="l" defTabSz="1087858" rtl="0" eaLnBrk="1" latinLnBrk="0" hangingPunct="1">
        <a:defRPr sz="2154" kern="1200">
          <a:solidFill>
            <a:schemeClr val="tx1"/>
          </a:solidFill>
          <a:latin typeface="+mn-lt"/>
          <a:ea typeface="+mn-ea"/>
          <a:cs typeface="+mn-cs"/>
        </a:defRPr>
      </a:lvl7pPr>
      <a:lvl8pPr marL="3807503" algn="l" defTabSz="1087858" rtl="0" eaLnBrk="1" latinLnBrk="0" hangingPunct="1">
        <a:defRPr sz="2154" kern="1200">
          <a:solidFill>
            <a:schemeClr val="tx1"/>
          </a:solidFill>
          <a:latin typeface="+mn-lt"/>
          <a:ea typeface="+mn-ea"/>
          <a:cs typeface="+mn-cs"/>
        </a:defRPr>
      </a:lvl8pPr>
      <a:lvl9pPr marL="4351432" algn="l" defTabSz="1087858" rtl="0" eaLnBrk="1" latinLnBrk="0" hangingPunct="1">
        <a:defRPr sz="215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jpg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jp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VISIT</a:t>
            </a:r>
            <a:br>
              <a:rPr lang="en-US" dirty="0"/>
            </a:br>
            <a:r>
              <a:rPr lang="en-US" dirty="0"/>
              <a:t>PAKISTAN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21768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Lorem Ipsum is simply dummy text of the printing and typesetting industry. Lorem Ipsum has been the industry's standard dummy text ever since .</a:t>
            </a:r>
          </a:p>
          <a:p>
            <a:endParaRPr lang="en-US" dirty="0"/>
          </a:p>
          <a:p>
            <a:r>
              <a:rPr lang="en-GB" dirty="0"/>
              <a:t>Lorem Ipsum is simply dummy text of the printing and typesetting industry. Lorem Ipsum has been the industry's standard dummy text ever since .</a:t>
            </a:r>
          </a:p>
          <a:p>
            <a:endParaRPr lang="en-US" dirty="0"/>
          </a:p>
          <a:p>
            <a:endParaRPr lang="en-US" dirty="0"/>
          </a:p>
          <a:p>
            <a:r>
              <a:rPr lang="en-GB" dirty="0"/>
              <a:t>Lorem Ipsum is simply dummy text of the printing and typesetting industry. Lorem Ipsum has been the industry's standard dummy text ever since 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FAISAL MOSQUE 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8942E-05A8-4DA0-8FD0-849E3F9CB9B3}" type="slidenum">
              <a:rPr lang="en-GB" smtClean="0"/>
              <a:pPr/>
              <a:t>10</a:t>
            </a:fld>
            <a:endParaRPr lang="en-GB" dirty="0"/>
          </a:p>
        </p:txBody>
      </p:sp>
      <p:pic>
        <p:nvPicPr>
          <p:cNvPr id="17" name="Picture Placeholder 16"/>
          <p:cNvPicPr>
            <a:picLocks noGrp="1" noChangeAspect="1"/>
          </p:cNvPicPr>
          <p:nvPr>
            <p:ph type="pic" sz="quarter" idx="49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7" r="18837"/>
          <a:stretch>
            <a:fillRect/>
          </a:stretch>
        </p:blipFill>
        <p:spPr/>
      </p:pic>
      <p:pic>
        <p:nvPicPr>
          <p:cNvPr id="21" name="Picture Placeholder 20"/>
          <p:cNvPicPr>
            <a:picLocks noGrp="1" noChangeAspect="1"/>
          </p:cNvPicPr>
          <p:nvPr>
            <p:ph type="pic" sz="quarter" idx="5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54" r="1645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479944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ertical Title 11"/>
          <p:cNvSpPr>
            <a:spLocks noGrp="1"/>
          </p:cNvSpPr>
          <p:nvPr>
            <p:ph type="title" orient="vert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8942E-05A8-4DA0-8FD0-849E3F9CB9B3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WHY YOU SHOULD TRAVEL TO PAKSITAN ?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Lorem Ipsum is simply dummy text of the printing and typesetting industry. Lorem Ipsum has been the industry's standard dummy text ever since .</a:t>
            </a:r>
          </a:p>
          <a:p>
            <a:endParaRPr lang="en-GB" dirty="0"/>
          </a:p>
        </p:txBody>
      </p:sp>
      <p:pic>
        <p:nvPicPr>
          <p:cNvPr id="21" name="Picture Placeholder 20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9" r="8059"/>
          <a:stretch>
            <a:fillRect/>
          </a:stretch>
        </p:blipFill>
        <p:spPr/>
      </p:pic>
      <p:pic>
        <p:nvPicPr>
          <p:cNvPr id="22" name="Picture Placeholder 21"/>
          <p:cNvPicPr>
            <a:picLocks noGrp="1" noChangeAspect="1"/>
          </p:cNvPicPr>
          <p:nvPr>
            <p:ph type="pic" sz="quarter" idx="19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0" b="5890"/>
          <a:stretch>
            <a:fillRect/>
          </a:stretch>
        </p:blipFill>
        <p:spPr/>
      </p:pic>
      <p:pic>
        <p:nvPicPr>
          <p:cNvPr id="24" name="Picture Placeholder 23"/>
          <p:cNvPicPr>
            <a:picLocks noGrp="1" noChangeAspect="1"/>
          </p:cNvPicPr>
          <p:nvPr>
            <p:ph type="pic" sz="quarter" idx="2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0" r="12230"/>
          <a:stretch>
            <a:fillRect/>
          </a:stretch>
        </p:blipFill>
        <p:spPr/>
      </p:pic>
      <p:pic>
        <p:nvPicPr>
          <p:cNvPr id="23" name="Picture Placeholder 22"/>
          <p:cNvPicPr>
            <a:picLocks noGrp="1" noChangeAspect="1"/>
          </p:cNvPicPr>
          <p:nvPr>
            <p:ph type="pic" sz="quarter" idx="2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20" r="14520"/>
          <a:stretch>
            <a:fillRect/>
          </a:stretch>
        </p:blipFill>
        <p:spPr/>
      </p:pic>
      <p:sp>
        <p:nvSpPr>
          <p:cNvPr id="18" name="Text Placeholder 17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GB" dirty="0"/>
              <a:t>Lorem Ipsum is simply dummy text of the printing and typesetting industry. Lorem Ipsum has been the industry's standard dummy text ever since 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GB" dirty="0"/>
              <a:t>Lorem Ipsum is simply dummy text of the printing and typesetting industry. Lorem Ipsum has been the industry's standard dummy text ever since 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/>
              <a:t>Lorem Ipsum is simply dummy text of the printing and typesetting industry. Lorem Ipsum has been the industry's standard dummy text ever since .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49834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2"/>
          </p:nvPr>
        </p:nvSpPr>
        <p:spPr/>
        <p:txBody>
          <a:bodyPr/>
          <a:lstStyle/>
          <a:p>
            <a:r>
              <a:rPr lang="en-US" dirty="0"/>
              <a:t>Address Line 1,City Name, Country Name, </a:t>
            </a:r>
          </a:p>
          <a:p>
            <a:r>
              <a:rPr lang="en-US" dirty="0"/>
              <a:t>Zip code: 123456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r>
              <a:rPr lang="en-US" dirty="0"/>
              <a:t>+01 1234-567-789</a:t>
            </a:r>
          </a:p>
          <a:p>
            <a:r>
              <a:rPr lang="en-US" dirty="0"/>
              <a:t>+01 1234-567-789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3"/>
          </p:nvPr>
        </p:nvSpPr>
        <p:spPr/>
        <p:txBody>
          <a:bodyPr/>
          <a:lstStyle/>
          <a:p>
            <a:r>
              <a:rPr lang="en-US" dirty="0"/>
              <a:t>www.sampleText.com</a:t>
            </a:r>
          </a:p>
          <a:p>
            <a:r>
              <a:rPr lang="en-US" dirty="0"/>
              <a:t>www.sampleText.com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9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info@sampleText.com</a:t>
            </a:r>
          </a:p>
          <a:p>
            <a:r>
              <a:rPr lang="en-US" dirty="0"/>
              <a:t>info@sampleText.com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14" name="Picture Placeholder 13"/>
          <p:cNvPicPr>
            <a:picLocks noGrp="1" noChangeAspect="1"/>
          </p:cNvPicPr>
          <p:nvPr>
            <p:ph type="pic" sz="quarter" idx="49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00" y="1782838"/>
            <a:ext cx="419715" cy="586154"/>
          </a:xfrm>
        </p:spPr>
      </p:pic>
      <p:pic>
        <p:nvPicPr>
          <p:cNvPr id="15" name="Picture Placeholder 14"/>
          <p:cNvPicPr>
            <a:picLocks noGrp="1" noChangeAspect="1"/>
          </p:cNvPicPr>
          <p:nvPr>
            <p:ph type="pic" sz="quarter" idx="5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" b="106"/>
          <a:stretch>
            <a:fillRect/>
          </a:stretch>
        </p:blipFill>
        <p:spPr/>
      </p:pic>
      <p:pic>
        <p:nvPicPr>
          <p:cNvPr id="16" name="Picture Placeholder 15"/>
          <p:cNvPicPr>
            <a:picLocks noGrp="1" noChangeAspect="1"/>
          </p:cNvPicPr>
          <p:nvPr>
            <p:ph type="pic" sz="quarter" idx="5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304" y="4305966"/>
            <a:ext cx="537308" cy="417071"/>
          </a:xfrm>
        </p:spPr>
      </p:pic>
      <p:pic>
        <p:nvPicPr>
          <p:cNvPr id="17" name="Picture Placeholder 16"/>
          <p:cNvPicPr>
            <a:picLocks noGrp="1" noChangeAspect="1"/>
          </p:cNvPicPr>
          <p:nvPr>
            <p:ph type="pic" sz="quarter" idx="5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304" y="5450920"/>
            <a:ext cx="537308" cy="545094"/>
          </a:xfr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54"/>
          </p:nvPr>
        </p:nvSpPr>
        <p:spPr/>
        <p:txBody>
          <a:bodyPr/>
          <a:lstStyle/>
          <a:p>
            <a:fld id="{A748942E-05A8-4DA0-8FD0-849E3F9CB9B3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39" name="Text Placeholder 38"/>
          <p:cNvSpPr>
            <a:spLocks noGrp="1"/>
          </p:cNvSpPr>
          <p:nvPr>
            <p:ph type="body" sz="quarter" idx="55"/>
          </p:nvPr>
        </p:nvSpPr>
        <p:spPr/>
        <p:txBody>
          <a:bodyPr/>
          <a:lstStyle/>
          <a:p>
            <a:r>
              <a:rPr lang="en-US" dirty="0"/>
              <a:t>GET IN TOUCH WITH US !</a:t>
            </a:r>
            <a:endParaRPr lang="en-GB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98" r="1519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424832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E6979-6D4E-45C4-9A60-866F08B4FDB8}" type="slidenum">
              <a:rPr lang="en-GB" smtClean="0"/>
              <a:t>13</a:t>
            </a:fld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99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-24282"/>
            <a:ext cx="12190326" cy="6876584"/>
          </a:xfrm>
          <a:prstGeom prst="rect">
            <a:avLst/>
          </a:prstGeom>
          <a:solidFill>
            <a:schemeClr val="tx1">
              <a:lumMod val="95000"/>
              <a:lumOff val="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05" dirty="0"/>
          </a:p>
        </p:txBody>
      </p:sp>
      <p:sp>
        <p:nvSpPr>
          <p:cNvPr id="5" name="Text Placeholder 47"/>
          <p:cNvSpPr txBox="1">
            <a:spLocks/>
          </p:cNvSpPr>
          <p:nvPr/>
        </p:nvSpPr>
        <p:spPr>
          <a:xfrm>
            <a:off x="3219938" y="3350846"/>
            <a:ext cx="5767754" cy="14458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2121408" rtl="0" eaLnBrk="1" latinLnBrk="0" hangingPunct="1">
              <a:spcBef>
                <a:spcPct val="20000"/>
              </a:spcBef>
              <a:buFontTx/>
              <a:buNone/>
              <a:defRPr sz="13000" b="1" kern="1200" spc="150" baseline="0">
                <a:solidFill>
                  <a:schemeClr val="bg1"/>
                </a:solidFill>
                <a:latin typeface="Lato" pitchFamily="34" charset="0"/>
                <a:ea typeface="Roboto" pitchFamily="2" charset="0"/>
                <a:cs typeface="+mn-cs"/>
              </a:defRPr>
            </a:lvl1pPr>
            <a:lvl2pPr marL="1723644" indent="-662940" algn="l" defTabSz="212140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6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51760" indent="-530352" algn="l" defTabSz="212140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712464" indent="-530352" algn="l" defTabSz="212140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773168" indent="-530352" algn="l" defTabSz="2121408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833872" indent="-530352" algn="l" defTabSz="212140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894576" indent="-530352" algn="l" defTabSz="212140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955280" indent="-530352" algn="l" defTabSz="212140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015984" indent="-530352" algn="l" defTabSz="212140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66" dirty="0">
                <a:latin typeface="Ubuntu" pitchFamily="34" charset="0"/>
              </a:rPr>
              <a:t>THANK YOU</a:t>
            </a:r>
            <a:endParaRPr lang="en-GB" sz="6666" dirty="0">
              <a:latin typeface="Ubuntu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91209" y="1801591"/>
            <a:ext cx="6009582" cy="3112332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23" dirty="0"/>
          </a:p>
        </p:txBody>
      </p:sp>
      <p:pic>
        <p:nvPicPr>
          <p:cNvPr id="7" name="Picture Placeholder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9" b="1589"/>
          <a:stretch>
            <a:fillRect/>
          </a:stretch>
        </p:blipFill>
        <p:spPr>
          <a:xfrm>
            <a:off x="5300449" y="2247923"/>
            <a:ext cx="1591102" cy="110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06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8942E-05A8-4DA0-8FD0-849E3F9CB9B3}" type="slidenum">
              <a:rPr lang="en-GB" smtClean="0"/>
              <a:pPr/>
              <a:t>2</a:t>
            </a:fld>
            <a:endParaRPr lang="en-GB" dirty="0"/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3" r="16693"/>
          <a:stretch>
            <a:fillRect/>
          </a:stretch>
        </p:blipFill>
        <p:spPr/>
      </p:pic>
      <p:sp>
        <p:nvSpPr>
          <p:cNvPr id="5" name="Text Placeholder 4"/>
          <p:cNvSpPr>
            <a:spLocks noGrp="1"/>
          </p:cNvSpPr>
          <p:nvPr>
            <p:ph type="body" sz="half" idx="1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MATHEW PITBAN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US" dirty="0"/>
              <a:t>TOURIST / ANALYST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5080000" y="1944077"/>
            <a:ext cx="6614421" cy="4454769"/>
          </a:xfrm>
        </p:spPr>
        <p:txBody>
          <a:bodyPr/>
          <a:lstStyle/>
          <a:p>
            <a:r>
              <a:rPr lang="en-US" dirty="0"/>
              <a:t>It is a long established fact that a reader will be distracted by the readable content of a page when looking at its layout. The point of using Lorem Ipsum is that it has a more-or-less normal distribution of letters, as opposed. All the Lorem Ipsum generators on the Internet tend to repeat predefined chunks as necessary, making this the first true generator on . </a:t>
            </a:r>
          </a:p>
          <a:p>
            <a:endParaRPr lang="en-US" dirty="0"/>
          </a:p>
          <a:p>
            <a:r>
              <a:rPr lang="en-US" dirty="0"/>
              <a:t>All the Lorem Ipsum generators on the Internet tend to repeat predefined chunks as necessary, making this the first true generator on. </a:t>
            </a:r>
          </a:p>
          <a:p>
            <a:endParaRPr lang="en-US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WELCOME MESSAGE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8056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14"/>
          </p:nvPr>
        </p:nvSpPr>
        <p:spPr/>
        <p:txBody>
          <a:bodyPr/>
          <a:lstStyle/>
          <a:p>
            <a:r>
              <a:rPr lang="en-GB" dirty="0"/>
              <a:t>Lorem Ipsum is simply dummy text of the printing and typesetting industry. Lorem Ipsum has been the industry's standard dummy text ever since the 1500s, when an unknown printer took a galley of type and scrambled it to make a type specimen book. It has survived not only five centuries. </a:t>
            </a:r>
          </a:p>
          <a:p>
            <a:endParaRPr lang="en-GB" dirty="0"/>
          </a:p>
          <a:p>
            <a:pPr>
              <a:lnSpc>
                <a:spcPct val="160000"/>
              </a:lnSpc>
            </a:pPr>
            <a:r>
              <a:rPr lang="en-US" dirty="0"/>
              <a:t>There are many variations of Lorem Ipsum available , but the majority have suffered alteration in some form , by injected humor . There are many variations of Lorem Ipsum available , but the majority have suffered alteration in some form , by injected humor . </a:t>
            </a:r>
          </a:p>
          <a:p>
            <a:pPr>
              <a:lnSpc>
                <a:spcPct val="160000"/>
              </a:lnSpc>
            </a:pPr>
            <a:endParaRPr lang="en-US" dirty="0"/>
          </a:p>
          <a:p>
            <a:pPr>
              <a:lnSpc>
                <a:spcPct val="160000"/>
              </a:lnSpc>
            </a:pPr>
            <a:r>
              <a:rPr lang="en-US" dirty="0"/>
              <a:t>All the Lorem Ipsum generators on the Internet tend to repeat predefined chunks as necessary, making this the first true generator on. </a:t>
            </a:r>
          </a:p>
          <a:p>
            <a:pPr>
              <a:lnSpc>
                <a:spcPct val="160000"/>
              </a:lnSpc>
            </a:pPr>
            <a:endParaRPr lang="en-US" dirty="0"/>
          </a:p>
          <a:p>
            <a:pPr>
              <a:lnSpc>
                <a:spcPct val="160000"/>
              </a:lnSpc>
            </a:pPr>
            <a:endParaRPr lang="en-US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en-US" dirty="0"/>
              <a:t>INTRODUCTION TO TOURISM</a:t>
            </a:r>
            <a:endParaRPr lang="en-GB" dirty="0"/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sz="quarter" idx="49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0" r="11300"/>
          <a:stretch>
            <a:fillRect/>
          </a:stretch>
        </p:blipFill>
        <p:spPr>
          <a:xfrm flipH="1">
            <a:off x="6252308" y="355977"/>
            <a:ext cx="3320422" cy="4290484"/>
          </a:xfrm>
        </p:spPr>
      </p:pic>
      <p:pic>
        <p:nvPicPr>
          <p:cNvPr id="11" name="Picture Placeholder 10"/>
          <p:cNvPicPr>
            <a:picLocks noGrp="1" noChangeAspect="1"/>
          </p:cNvPicPr>
          <p:nvPr>
            <p:ph type="pic" sz="quarter" idx="5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01" r="24301"/>
          <a:stretch>
            <a:fillRect/>
          </a:stretch>
        </p:blipFill>
        <p:spPr/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8942E-05A8-4DA0-8FD0-849E3F9CB9B3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6123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5697415" y="1162538"/>
            <a:ext cx="6335672" cy="5158154"/>
          </a:xfrm>
        </p:spPr>
        <p:txBody>
          <a:bodyPr/>
          <a:lstStyle/>
          <a:p>
            <a:pPr>
              <a:lnSpc>
                <a:spcPct val="170000"/>
              </a:lnSpc>
            </a:pPr>
            <a:r>
              <a:rPr lang="en-US" dirty="0"/>
              <a:t>There are many variations of Lorem Ipsum available , but the majority have suffered alteration in some form , by injected humor . There are many variations of Lorem Ipsum available , but the majority have suffered alteration in some form , by injected humor .</a:t>
            </a:r>
          </a:p>
          <a:p>
            <a:pPr>
              <a:lnSpc>
                <a:spcPct val="170000"/>
              </a:lnSpc>
            </a:pPr>
            <a:endParaRPr lang="en-US" dirty="0"/>
          </a:p>
          <a:p>
            <a:pPr>
              <a:lnSpc>
                <a:spcPct val="170000"/>
              </a:lnSpc>
            </a:pPr>
            <a:r>
              <a:rPr lang="en-GB" dirty="0">
                <a:cs typeface="Segoe UI" panose="020B0502040204020203" pitchFamily="34" charset="0"/>
              </a:rPr>
              <a:t>Lorem Ipsum is simply dummy text of the printing and typesetting industry. Lorem Ipsum has been the industry's standard dummy text ever since the 1500s, when an unknown printer took a galley of type and scrambled it to make a type specimen book .</a:t>
            </a:r>
          </a:p>
          <a:p>
            <a:pPr>
              <a:lnSpc>
                <a:spcPct val="170000"/>
              </a:lnSpc>
            </a:pPr>
            <a:endParaRPr lang="en-GB" dirty="0">
              <a:cs typeface="Segoe UI" panose="020B0502040204020203" pitchFamily="34" charset="0"/>
            </a:endParaRPr>
          </a:p>
          <a:p>
            <a:pPr>
              <a:lnSpc>
                <a:spcPct val="170000"/>
              </a:lnSpc>
            </a:pPr>
            <a:r>
              <a:rPr lang="en-GB" dirty="0">
                <a:cs typeface="Segoe UI" panose="020B0502040204020203" pitchFamily="34" charset="0"/>
              </a:rPr>
              <a:t>It was popularised in the 1960s with the release of Letraset sheets containing Lorem Ipsum passages, and more recently with desktop publishing software like Aldus PageMaker including versions of Lorem Ipsum. </a:t>
            </a:r>
            <a:endParaRPr lang="en-GB" dirty="0"/>
          </a:p>
          <a:p>
            <a:pPr>
              <a:lnSpc>
                <a:spcPct val="170000"/>
              </a:lnSpc>
            </a:pPr>
            <a:endParaRPr lang="en-GB" dirty="0"/>
          </a:p>
          <a:p>
            <a:pPr>
              <a:lnSpc>
                <a:spcPct val="160000"/>
              </a:lnSpc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8942E-05A8-4DA0-8FD0-849E3F9CB9B3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TOURISM IN PAKISTAN</a:t>
            </a:r>
            <a:endParaRPr lang="en-GB" dirty="0"/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0" r="1668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94592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8942E-05A8-4DA0-8FD0-849E3F9CB9B3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HISTORY OF TOURISM IN PAKISTAN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GB" dirty="0">
                <a:cs typeface="Open Sans" pitchFamily="34" charset="0"/>
              </a:rPr>
              <a:t>Lorem Ipsum is simply dummy text of the printing and typesetting industry. Lorem Ipsum has been the industry's standard dummy text ever since</a:t>
            </a:r>
            <a:r>
              <a:rPr lang="en-GB" dirty="0"/>
              <a:t> .</a:t>
            </a:r>
            <a:endParaRPr lang="en-GB" dirty="0">
              <a:cs typeface="Open Sans" pitchFamily="34" charset="0"/>
            </a:endParaRPr>
          </a:p>
          <a:p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en-GB" dirty="0">
                <a:cs typeface="Open Sans" pitchFamily="34" charset="0"/>
              </a:rPr>
              <a:t>Lorem Ipsum is simply dummy text of the printing and typesetting industry. Lorem Ipsum has been the industry's standard dummy text ever since</a:t>
            </a:r>
            <a:r>
              <a:rPr lang="en-GB" dirty="0"/>
              <a:t> .</a:t>
            </a:r>
            <a:endParaRPr lang="en-GB" dirty="0">
              <a:cs typeface="Open Sans" pitchFamily="34" charset="0"/>
            </a:endParaRPr>
          </a:p>
          <a:p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50"/>
          </p:nvPr>
        </p:nvSpPr>
        <p:spPr/>
        <p:txBody>
          <a:bodyPr/>
          <a:lstStyle/>
          <a:p>
            <a:r>
              <a:rPr lang="en-GB" dirty="0">
                <a:cs typeface="Open Sans" pitchFamily="34" charset="0"/>
              </a:rPr>
              <a:t>Lorem Ipsum is simply dummy text of the printing and typesetting industry. Lorem Ipsum has been the industry's standard dummy text ever since</a:t>
            </a:r>
            <a:r>
              <a:rPr lang="en-GB" dirty="0"/>
              <a:t> .</a:t>
            </a:r>
            <a:endParaRPr lang="en-GB" dirty="0">
              <a:cs typeface="Open Sans" pitchFamily="34" charset="0"/>
            </a:endParaRPr>
          </a:p>
          <a:p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51"/>
          </p:nvPr>
        </p:nvSpPr>
        <p:spPr/>
        <p:txBody>
          <a:bodyPr/>
          <a:lstStyle/>
          <a:p>
            <a:r>
              <a:rPr lang="en-GB" dirty="0">
                <a:cs typeface="Open Sans" pitchFamily="34" charset="0"/>
              </a:rPr>
              <a:t>Lorem Ipsum is simply dummy text of the printing and typesetting industry. Lorem Ipsum has been the industry's standard dummy text ever since</a:t>
            </a:r>
            <a:r>
              <a:rPr lang="en-GB" dirty="0"/>
              <a:t> .</a:t>
            </a:r>
            <a:endParaRPr lang="en-GB" dirty="0">
              <a:cs typeface="Open Sans" pitchFamily="34" charset="0"/>
            </a:endParaRPr>
          </a:p>
          <a:p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52"/>
          </p:nvPr>
        </p:nvSpPr>
        <p:spPr/>
        <p:txBody>
          <a:bodyPr/>
          <a:lstStyle/>
          <a:p>
            <a:r>
              <a:rPr lang="en-GB" dirty="0">
                <a:cs typeface="Open Sans" pitchFamily="34" charset="0"/>
              </a:rPr>
              <a:t>Lorem Ipsum is simply dummy text of the printing and typesetting industry. Lorem Ipsum has been the industry's standard dummy text ever since</a:t>
            </a:r>
            <a:r>
              <a:rPr lang="en-GB" dirty="0"/>
              <a:t> .</a:t>
            </a:r>
            <a:endParaRPr lang="en-GB" dirty="0">
              <a:cs typeface="Open Sans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7291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8942E-05A8-4DA0-8FD0-849E3F9CB9B3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>
                <a:cs typeface="Segoe UI" panose="020B0502040204020203" pitchFamily="34" charset="0"/>
              </a:rPr>
              <a:t>Lorem Ipsum is simply dummy text of the printing and typesetting industry. Lorem Ipsum has been the industry's standard dummy text ever since the 1500s, when an unknown printer took a galley of type and scrambled it to make a type specimen book. It has survived not only five centuries. </a:t>
            </a:r>
          </a:p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PLACES TO TRAVEL IN PAKISTAN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Your Title Here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It is a long established fact that a reader will be  distracted .</a:t>
            </a:r>
            <a:endParaRPr lang="en-GB" dirty="0"/>
          </a:p>
          <a:p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/>
              <a:t>Your Title Here</a:t>
            </a:r>
            <a:endParaRPr lang="en-GB" dirty="0"/>
          </a:p>
          <a:p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It is a long established fact that a reader will be  distracted .</a:t>
            </a:r>
            <a:endParaRPr lang="en-GB" dirty="0"/>
          </a:p>
          <a:p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dirty="0"/>
              <a:t>Your Title Here</a:t>
            </a:r>
            <a:endParaRPr lang="en-GB" dirty="0"/>
          </a:p>
          <a:p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/>
              <a:t>It is a long established fact that a reader will be  distracted .</a:t>
            </a:r>
            <a:endParaRPr lang="en-GB" dirty="0"/>
          </a:p>
          <a:p>
            <a:endParaRPr lang="en-GB" dirty="0"/>
          </a:p>
        </p:txBody>
      </p:sp>
      <p:pic>
        <p:nvPicPr>
          <p:cNvPr id="18" name="Picture Placeholder 17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4" r="12224"/>
          <a:stretch>
            <a:fillRect/>
          </a:stretch>
        </p:blipFill>
        <p:spPr/>
      </p:pic>
      <p:pic>
        <p:nvPicPr>
          <p:cNvPr id="20" name="Picture Placeholder 19"/>
          <p:cNvPicPr>
            <a:picLocks noGrp="1" noChangeAspect="1"/>
          </p:cNvPicPr>
          <p:nvPr>
            <p:ph type="pic" sz="quarter" idx="2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28" r="14528"/>
          <a:stretch>
            <a:fillRect/>
          </a:stretch>
        </p:blipFill>
        <p:spPr/>
      </p:pic>
      <p:pic>
        <p:nvPicPr>
          <p:cNvPr id="24" name="Picture Placeholder 23"/>
          <p:cNvPicPr>
            <a:picLocks noGrp="1" noChangeAspect="1"/>
          </p:cNvPicPr>
          <p:nvPr>
            <p:ph type="pic" sz="quarter" idx="2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27" r="1812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26924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8942E-05A8-4DA0-8FD0-849E3F9CB9B3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6291384" y="1529862"/>
            <a:ext cx="3751385" cy="375138"/>
          </a:xfrm>
        </p:spPr>
        <p:txBody>
          <a:bodyPr/>
          <a:lstStyle/>
          <a:p>
            <a:r>
              <a:rPr lang="en-US" dirty="0"/>
              <a:t>1.YOUR TITLE HERE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6314371" y="1803400"/>
            <a:ext cx="5158154" cy="1172308"/>
          </a:xfrm>
        </p:spPr>
        <p:txBody>
          <a:bodyPr/>
          <a:lstStyle/>
          <a:p>
            <a:r>
              <a:rPr lang="en-GB" dirty="0">
                <a:cs typeface="Open Sans" pitchFamily="34" charset="0"/>
              </a:rPr>
              <a:t>Lorem Ipsum is simply dummy text of the printing and typesetting industry. Lorem Ipsum has been the industry's standard dummy text ever since</a:t>
            </a:r>
            <a:r>
              <a:rPr lang="en-GB" dirty="0"/>
              <a:t> .</a:t>
            </a:r>
            <a:endParaRPr lang="en-GB" dirty="0">
              <a:cs typeface="Open Sans" pitchFamily="34" charset="0"/>
            </a:endParaRPr>
          </a:p>
          <a:p>
            <a:endParaRPr lang="en-GB" dirty="0"/>
          </a:p>
          <a:p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5822461" y="3343031"/>
            <a:ext cx="3751385" cy="375138"/>
          </a:xfrm>
        </p:spPr>
        <p:txBody>
          <a:bodyPr/>
          <a:lstStyle/>
          <a:p>
            <a:r>
              <a:rPr lang="en-US" dirty="0"/>
              <a:t>2. YOUR TITLE HERE</a:t>
            </a:r>
            <a:endParaRPr lang="en-GB" dirty="0"/>
          </a:p>
          <a:p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5845448" y="3616569"/>
            <a:ext cx="5158154" cy="1172308"/>
          </a:xfrm>
        </p:spPr>
        <p:txBody>
          <a:bodyPr/>
          <a:lstStyle/>
          <a:p>
            <a:r>
              <a:rPr lang="en-GB" dirty="0">
                <a:cs typeface="Open Sans" pitchFamily="34" charset="0"/>
              </a:rPr>
              <a:t>Lorem Ipsum is simply dummy text of the printing and typesetting industry. Lorem Ipsum has been the industry's standard dummy text ever since</a:t>
            </a:r>
            <a:r>
              <a:rPr lang="en-GB" dirty="0"/>
              <a:t> .</a:t>
            </a:r>
            <a:endParaRPr lang="en-GB" dirty="0">
              <a:cs typeface="Open Sans" pitchFamily="34" charset="0"/>
            </a:endParaRPr>
          </a:p>
          <a:p>
            <a:endParaRPr lang="en-GB" dirty="0"/>
          </a:p>
          <a:p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5314461" y="5107009"/>
            <a:ext cx="3751385" cy="375138"/>
          </a:xfrm>
        </p:spPr>
        <p:txBody>
          <a:bodyPr/>
          <a:lstStyle/>
          <a:p>
            <a:r>
              <a:rPr lang="en-US" dirty="0"/>
              <a:t>3. YOUR TITLE HERE</a:t>
            </a:r>
            <a:endParaRPr lang="en-GB" dirty="0"/>
          </a:p>
          <a:p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4"/>
          </p:nvPr>
        </p:nvSpPr>
        <p:spPr>
          <a:xfrm>
            <a:off x="5337448" y="5380548"/>
            <a:ext cx="5158154" cy="1172308"/>
          </a:xfrm>
        </p:spPr>
        <p:txBody>
          <a:bodyPr/>
          <a:lstStyle/>
          <a:p>
            <a:r>
              <a:rPr lang="en-GB" dirty="0">
                <a:cs typeface="Open Sans" pitchFamily="34" charset="0"/>
              </a:rPr>
              <a:t>Lorem Ipsum is simply dummy text of the printing and typesetting industry. Lorem Ipsum has been the industry's standard dummy text ever since</a:t>
            </a:r>
            <a:r>
              <a:rPr lang="en-GB" dirty="0"/>
              <a:t> .</a:t>
            </a:r>
            <a:endParaRPr lang="en-GB" dirty="0">
              <a:cs typeface="Open Sans" pitchFamily="34" charset="0"/>
            </a:endParaRPr>
          </a:p>
          <a:p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HUNZA VALLEY</a:t>
            </a:r>
            <a:endParaRPr lang="en-GB" dirty="0"/>
          </a:p>
        </p:txBody>
      </p:sp>
      <p:pic>
        <p:nvPicPr>
          <p:cNvPr id="14" name="Picture Placeholder 13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71" r="1327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57983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8942E-05A8-4DA0-8FD0-849E3F9CB9B3}" type="slidenum">
              <a:rPr lang="en-GB" smtClean="0"/>
              <a:pPr/>
              <a:t>8</a:t>
            </a:fld>
            <a:endParaRPr lang="en-GB" dirty="0"/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79" r="21479"/>
          <a:stretch>
            <a:fillRect/>
          </a:stretch>
        </p:blipFill>
        <p:spPr/>
      </p:pic>
      <p:pic>
        <p:nvPicPr>
          <p:cNvPr id="10" name="Picture Placeholder 9"/>
          <p:cNvPicPr>
            <a:picLocks noGrp="1" noChangeAspect="1"/>
          </p:cNvPicPr>
          <p:nvPr>
            <p:ph type="pic" sz="quarter" idx="19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71" r="24371"/>
          <a:stretch>
            <a:fillRect/>
          </a:stretch>
        </p:blipFill>
        <p:spPr/>
      </p:pic>
      <p:pic>
        <p:nvPicPr>
          <p:cNvPr id="11" name="Picture Placeholder 10"/>
          <p:cNvPicPr>
            <a:picLocks noGrp="1" noChangeAspect="1"/>
          </p:cNvPicPr>
          <p:nvPr>
            <p:ph type="pic" sz="quarter" idx="2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19" r="17119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NARAN &amp; KAGHAN 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Lorem Ipsum is simply dummy text of the printing and typesetting industry. Lorem Ipsum has been the industry's standard dummy text ever since the 1500s, when an unknown printer took a galley of type and scrambled it to make a type specimen book. </a:t>
            </a:r>
          </a:p>
          <a:p>
            <a:endParaRPr lang="en-GB" dirty="0"/>
          </a:p>
          <a:p>
            <a:r>
              <a:rPr lang="en-GB" dirty="0"/>
              <a:t>Lorem Ipsum is simply dummy text of the printing and typesetting industry. Lorem Ipsum has been the industry's standard dummy text ever since the 1500s, when an unknown printer took a galley of type and scrambled it to make a type specimen book. 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25721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Vertical Title 14"/>
          <p:cNvSpPr>
            <a:spLocks noGrp="1"/>
          </p:cNvSpPr>
          <p:nvPr>
            <p:ph type="title" orient="vert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8942E-05A8-4DA0-8FD0-849E3F9CB9B3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Lorem Ipsum is simply dummy text of the printing and typesetting industry. Lorem Ipsum has been the industry's standard dummy text ever since the 1500s, when an unknown printer took a galley of type and scrambled it to make a type specimen book. </a:t>
            </a:r>
          </a:p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LAHORE FORT</a:t>
            </a:r>
            <a:endParaRPr lang="en-GB" dirty="0"/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sz="quarter" idx="19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89" r="17289"/>
          <a:stretch>
            <a:fillRect/>
          </a:stretch>
        </p:blipFill>
        <p:spPr/>
      </p:pic>
      <p:pic>
        <p:nvPicPr>
          <p:cNvPr id="17" name="Picture Placeholder 16"/>
          <p:cNvPicPr>
            <a:picLocks noGrp="1" noChangeAspect="1"/>
          </p:cNvPicPr>
          <p:nvPr>
            <p:ph type="pic" sz="quarter" idx="2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0" r="13200"/>
          <a:stretch>
            <a:fillRect/>
          </a:stretch>
        </p:blipFill>
        <p:spPr/>
      </p:pic>
      <p:pic>
        <p:nvPicPr>
          <p:cNvPr id="19" name="Picture Placeholder 18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18" r="1751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370562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1074</Words>
  <Application>Microsoft Office PowerPoint</Application>
  <PresentationFormat>Widescreen</PresentationFormat>
  <Paragraphs>85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Lato</vt:lpstr>
      <vt:lpstr>Roboto</vt:lpstr>
      <vt:lpstr>Ubuntu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mwu</dc:creator>
  <cp:lastModifiedBy>L J</cp:lastModifiedBy>
  <cp:revision>82</cp:revision>
  <dcterms:created xsi:type="dcterms:W3CDTF">2021-05-05T00:10:26Z</dcterms:created>
  <dcterms:modified xsi:type="dcterms:W3CDTF">2021-05-05T09:02:39Z</dcterms:modified>
</cp:coreProperties>
</file>